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45" r:id="rId3"/>
    <p:sldId id="341" r:id="rId4"/>
    <p:sldId id="314" r:id="rId5"/>
    <p:sldId id="342" r:id="rId6"/>
    <p:sldId id="343" r:id="rId7"/>
    <p:sldId id="344" r:id="rId8"/>
    <p:sldId id="355" r:id="rId9"/>
    <p:sldId id="261" r:id="rId10"/>
    <p:sldId id="274" r:id="rId11"/>
    <p:sldId id="266" r:id="rId12"/>
    <p:sldId id="262" r:id="rId13"/>
    <p:sldId id="267" r:id="rId14"/>
    <p:sldId id="268" r:id="rId15"/>
    <p:sldId id="263" r:id="rId16"/>
    <p:sldId id="315" r:id="rId17"/>
    <p:sldId id="275" r:id="rId18"/>
    <p:sldId id="276" r:id="rId19"/>
    <p:sldId id="319" r:id="rId20"/>
    <p:sldId id="264" r:id="rId21"/>
    <p:sldId id="269" r:id="rId22"/>
    <p:sldId id="277" r:id="rId23"/>
    <p:sldId id="350" r:id="rId24"/>
    <p:sldId id="346" r:id="rId25"/>
    <p:sldId id="349" r:id="rId26"/>
    <p:sldId id="353" r:id="rId27"/>
    <p:sldId id="354" r:id="rId28"/>
    <p:sldId id="351" r:id="rId29"/>
    <p:sldId id="347" r:id="rId30"/>
    <p:sldId id="271" r:id="rId31"/>
    <p:sldId id="291" r:id="rId32"/>
    <p:sldId id="292" r:id="rId33"/>
    <p:sldId id="293" r:id="rId34"/>
    <p:sldId id="295" r:id="rId35"/>
    <p:sldId id="297" r:id="rId36"/>
    <p:sldId id="300" r:id="rId37"/>
    <p:sldId id="301" r:id="rId38"/>
    <p:sldId id="302" r:id="rId39"/>
    <p:sldId id="303" r:id="rId40"/>
    <p:sldId id="304" r:id="rId41"/>
    <p:sldId id="334" r:id="rId42"/>
    <p:sldId id="335" r:id="rId43"/>
    <p:sldId id="336" r:id="rId44"/>
    <p:sldId id="337" r:id="rId45"/>
    <p:sldId id="338" r:id="rId46"/>
    <p:sldId id="339" r:id="rId47"/>
    <p:sldId id="325" r:id="rId48"/>
    <p:sldId id="326" r:id="rId49"/>
    <p:sldId id="327" r:id="rId50"/>
    <p:sldId id="328" r:id="rId51"/>
    <p:sldId id="332" r:id="rId52"/>
    <p:sldId id="333" r:id="rId53"/>
    <p:sldId id="324" r:id="rId54"/>
    <p:sldId id="329" r:id="rId55"/>
    <p:sldId id="330" r:id="rId56"/>
    <p:sldId id="348" r:id="rId57"/>
    <p:sldId id="340" r:id="rId58"/>
    <p:sldId id="33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8E4"/>
    <a:srgbClr val="AF13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3" d="100"/>
          <a:sy n="143" d="100"/>
        </p:scale>
        <p:origin x="-96" y="-312"/>
      </p:cViewPr>
      <p:guideLst>
        <p:guide orient="horz" pos="2160"/>
        <p:guide pos="2880"/>
      </p:guideLst>
    </p:cSldViewPr>
  </p:slideViewPr>
  <p:notesTextViewPr>
    <p:cViewPr>
      <p:scale>
        <a:sx n="1" d="1"/>
        <a:sy n="1" d="1"/>
      </p:scale>
      <p:origin x="0" y="0"/>
    </p:cViewPr>
  </p:notesTextViewPr>
  <p:sorterViewPr>
    <p:cViewPr>
      <p:scale>
        <a:sx n="100" d="100"/>
        <a:sy n="100" d="100"/>
      </p:scale>
      <p:origin x="0" y="2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ripcsa\Documents\Informatics\Systems%20medicine\Physics%20of%20MR\Correlate%20lab%20and%20finding%20201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ripcsa\Application%20Data\SSH\temp\Correlate%20lab%20and%20m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ripcsa\Application%20Data\SSH\temp\Correlate%20lab%20and%20med.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hripcsa\Desktop\Glucose%20paxil%20prav.xlsx" TargetMode="External"/><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ripcsa\Documents\Informatics\Systems%20medicine\Physics%20of%20MR\Correlate%20lab%20and%20finding%202010.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hripcsa\Desktop\Correlate%20lab%20and%20finding%202010.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file:///C:\Users\hripcsa\Documents\Informatics\Systems%20medicine\Physics%20of%20MR\Correlate%20lab%20and%20finding%20201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ripcsa\Desktop\Correlate%20lab%20and%20finding%202010.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hripcsa\Desktop\Correlate%20lab%20and%20finding%202010.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C:\Users\hripcsa\Desktop\Correlate%20lab%20and%20finding%202010.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file:///C:\Users\hripcsa\Documents\Informatics\Systems%20medicine\Physics%20of%20MR\Correlate%20lab%20and%20finding%202010.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Sheet1!$A$1:$A$74</c:f>
              <c:numCache>
                <c:formatCode>General</c:formatCode>
                <c:ptCount val="74"/>
                <c:pt idx="0">
                  <c:v>32385.039580000001</c:v>
                </c:pt>
                <c:pt idx="1">
                  <c:v>32385.360420000001</c:v>
                </c:pt>
                <c:pt idx="2">
                  <c:v>32386.439579999998</c:v>
                </c:pt>
                <c:pt idx="3">
                  <c:v>32388.47292</c:v>
                </c:pt>
                <c:pt idx="4">
                  <c:v>32390.357639999998</c:v>
                </c:pt>
                <c:pt idx="5">
                  <c:v>32391.361809999999</c:v>
                </c:pt>
                <c:pt idx="6">
                  <c:v>32392.37153</c:v>
                </c:pt>
                <c:pt idx="7">
                  <c:v>32393.361110000002</c:v>
                </c:pt>
                <c:pt idx="8">
                  <c:v>32395.35139</c:v>
                </c:pt>
                <c:pt idx="9">
                  <c:v>32396.34375</c:v>
                </c:pt>
                <c:pt idx="10">
                  <c:v>32406.42153</c:v>
                </c:pt>
                <c:pt idx="11">
                  <c:v>32409.47292</c:v>
                </c:pt>
                <c:pt idx="12">
                  <c:v>32410.358329999999</c:v>
                </c:pt>
                <c:pt idx="13">
                  <c:v>32423.625690000001</c:v>
                </c:pt>
                <c:pt idx="14">
                  <c:v>32467.610420000001</c:v>
                </c:pt>
                <c:pt idx="15">
                  <c:v>32468.375</c:v>
                </c:pt>
                <c:pt idx="16">
                  <c:v>32702.802780000002</c:v>
                </c:pt>
                <c:pt idx="17">
                  <c:v>32702.818749999999</c:v>
                </c:pt>
                <c:pt idx="18">
                  <c:v>32703.409029999999</c:v>
                </c:pt>
                <c:pt idx="19">
                  <c:v>32703.4375</c:v>
                </c:pt>
                <c:pt idx="20">
                  <c:v>32707.36736</c:v>
                </c:pt>
                <c:pt idx="21">
                  <c:v>32776.519439999996</c:v>
                </c:pt>
                <c:pt idx="22">
                  <c:v>32781.340969999997</c:v>
                </c:pt>
                <c:pt idx="23">
                  <c:v>32825.892359999998</c:v>
                </c:pt>
                <c:pt idx="24">
                  <c:v>32825.961810000001</c:v>
                </c:pt>
                <c:pt idx="25">
                  <c:v>32826.445829999997</c:v>
                </c:pt>
                <c:pt idx="26">
                  <c:v>32826.590279999997</c:v>
                </c:pt>
                <c:pt idx="27">
                  <c:v>32827.440280000003</c:v>
                </c:pt>
                <c:pt idx="28">
                  <c:v>32827.831250000003</c:v>
                </c:pt>
                <c:pt idx="29">
                  <c:v>32829.370139999999</c:v>
                </c:pt>
                <c:pt idx="30">
                  <c:v>32832.418060000004</c:v>
                </c:pt>
                <c:pt idx="31">
                  <c:v>32834.407639999998</c:v>
                </c:pt>
                <c:pt idx="32">
                  <c:v>32838.362500000003</c:v>
                </c:pt>
                <c:pt idx="33">
                  <c:v>32840.585420000003</c:v>
                </c:pt>
                <c:pt idx="34">
                  <c:v>32842.163189999999</c:v>
                </c:pt>
                <c:pt idx="35">
                  <c:v>32842.286809999998</c:v>
                </c:pt>
                <c:pt idx="36">
                  <c:v>32842.379860000001</c:v>
                </c:pt>
                <c:pt idx="37">
                  <c:v>32842.508329999997</c:v>
                </c:pt>
                <c:pt idx="38">
                  <c:v>32842.676390000001</c:v>
                </c:pt>
                <c:pt idx="39">
                  <c:v>32843.338190000002</c:v>
                </c:pt>
                <c:pt idx="40">
                  <c:v>32843.429859999997</c:v>
                </c:pt>
                <c:pt idx="41">
                  <c:v>32843.680560000001</c:v>
                </c:pt>
                <c:pt idx="42">
                  <c:v>32844.341670000002</c:v>
                </c:pt>
                <c:pt idx="43">
                  <c:v>32844.438889999998</c:v>
                </c:pt>
                <c:pt idx="44">
                  <c:v>32844.666669999999</c:v>
                </c:pt>
                <c:pt idx="45">
                  <c:v>32844.951390000002</c:v>
                </c:pt>
                <c:pt idx="46">
                  <c:v>32845.351390000003</c:v>
                </c:pt>
                <c:pt idx="47">
                  <c:v>32845.599309999998</c:v>
                </c:pt>
                <c:pt idx="48">
                  <c:v>32846.354859999999</c:v>
                </c:pt>
                <c:pt idx="49">
                  <c:v>32846.440970000003</c:v>
                </c:pt>
                <c:pt idx="50">
                  <c:v>32847.381939999999</c:v>
                </c:pt>
                <c:pt idx="51">
                  <c:v>32847.447220000002</c:v>
                </c:pt>
              </c:numCache>
            </c:numRef>
          </c:xVal>
          <c:yVal>
            <c:numRef>
              <c:f>Sheet1!$B$1:$B$74</c:f>
              <c:numCache>
                <c:formatCode>General</c:formatCode>
                <c:ptCount val="74"/>
                <c:pt idx="0">
                  <c:v>495</c:v>
                </c:pt>
                <c:pt idx="1">
                  <c:v>104</c:v>
                </c:pt>
                <c:pt idx="2">
                  <c:v>66</c:v>
                </c:pt>
                <c:pt idx="3">
                  <c:v>79</c:v>
                </c:pt>
                <c:pt idx="4">
                  <c:v>88</c:v>
                </c:pt>
                <c:pt idx="5">
                  <c:v>83</c:v>
                </c:pt>
                <c:pt idx="6">
                  <c:v>75</c:v>
                </c:pt>
                <c:pt idx="7">
                  <c:v>78</c:v>
                </c:pt>
                <c:pt idx="8">
                  <c:v>73</c:v>
                </c:pt>
                <c:pt idx="9">
                  <c:v>77</c:v>
                </c:pt>
                <c:pt idx="10">
                  <c:v>73</c:v>
                </c:pt>
                <c:pt idx="11">
                  <c:v>66</c:v>
                </c:pt>
                <c:pt idx="12">
                  <c:v>71</c:v>
                </c:pt>
                <c:pt idx="13">
                  <c:v>97</c:v>
                </c:pt>
                <c:pt idx="14">
                  <c:v>108</c:v>
                </c:pt>
                <c:pt idx="15">
                  <c:v>130</c:v>
                </c:pt>
                <c:pt idx="16">
                  <c:v>127</c:v>
                </c:pt>
                <c:pt idx="17">
                  <c:v>120</c:v>
                </c:pt>
                <c:pt idx="18">
                  <c:v>150</c:v>
                </c:pt>
                <c:pt idx="19">
                  <c:v>155</c:v>
                </c:pt>
                <c:pt idx="20">
                  <c:v>107</c:v>
                </c:pt>
                <c:pt idx="21">
                  <c:v>91</c:v>
                </c:pt>
                <c:pt idx="22">
                  <c:v>67</c:v>
                </c:pt>
                <c:pt idx="23">
                  <c:v>102</c:v>
                </c:pt>
                <c:pt idx="24">
                  <c:v>88</c:v>
                </c:pt>
                <c:pt idx="25">
                  <c:v>63</c:v>
                </c:pt>
                <c:pt idx="26">
                  <c:v>40</c:v>
                </c:pt>
                <c:pt idx="27">
                  <c:v>110</c:v>
                </c:pt>
                <c:pt idx="28">
                  <c:v>188</c:v>
                </c:pt>
                <c:pt idx="29">
                  <c:v>71</c:v>
                </c:pt>
                <c:pt idx="30">
                  <c:v>99</c:v>
                </c:pt>
                <c:pt idx="31">
                  <c:v>71</c:v>
                </c:pt>
                <c:pt idx="32">
                  <c:v>73</c:v>
                </c:pt>
                <c:pt idx="33">
                  <c:v>206</c:v>
                </c:pt>
                <c:pt idx="34">
                  <c:v>85</c:v>
                </c:pt>
                <c:pt idx="35">
                  <c:v>66</c:v>
                </c:pt>
                <c:pt idx="36">
                  <c:v>98</c:v>
                </c:pt>
                <c:pt idx="37">
                  <c:v>78</c:v>
                </c:pt>
                <c:pt idx="38">
                  <c:v>77</c:v>
                </c:pt>
                <c:pt idx="39">
                  <c:v>151</c:v>
                </c:pt>
                <c:pt idx="40">
                  <c:v>141</c:v>
                </c:pt>
                <c:pt idx="41">
                  <c:v>98</c:v>
                </c:pt>
                <c:pt idx="42">
                  <c:v>115</c:v>
                </c:pt>
                <c:pt idx="43">
                  <c:v>97</c:v>
                </c:pt>
                <c:pt idx="44">
                  <c:v>159</c:v>
                </c:pt>
                <c:pt idx="45">
                  <c:v>147</c:v>
                </c:pt>
                <c:pt idx="46">
                  <c:v>103</c:v>
                </c:pt>
                <c:pt idx="47">
                  <c:v>88</c:v>
                </c:pt>
                <c:pt idx="48">
                  <c:v>90</c:v>
                </c:pt>
                <c:pt idx="49">
                  <c:v>86</c:v>
                </c:pt>
                <c:pt idx="50">
                  <c:v>126</c:v>
                </c:pt>
                <c:pt idx="51">
                  <c:v>139</c:v>
                </c:pt>
              </c:numCache>
            </c:numRef>
          </c:yVal>
          <c:smooth val="0"/>
        </c:ser>
        <c:dLbls>
          <c:showLegendKey val="0"/>
          <c:showVal val="0"/>
          <c:showCatName val="0"/>
          <c:showSerName val="0"/>
          <c:showPercent val="0"/>
          <c:showBubbleSize val="0"/>
        </c:dLbls>
        <c:axId val="34776576"/>
        <c:axId val="34778496"/>
      </c:scatterChart>
      <c:valAx>
        <c:axId val="34776576"/>
        <c:scaling>
          <c:orientation val="minMax"/>
        </c:scaling>
        <c:delete val="1"/>
        <c:axPos val="b"/>
        <c:numFmt formatCode="General" sourceLinked="1"/>
        <c:majorTickMark val="out"/>
        <c:minorTickMark val="none"/>
        <c:tickLblPos val="nextTo"/>
        <c:crossAx val="34778496"/>
        <c:crosses val="autoZero"/>
        <c:crossBetween val="midCat"/>
      </c:valAx>
      <c:valAx>
        <c:axId val="34778496"/>
        <c:scaling>
          <c:orientation val="minMax"/>
        </c:scaling>
        <c:delete val="0"/>
        <c:axPos val="l"/>
        <c:majorGridlines/>
        <c:numFmt formatCode="General" sourceLinked="1"/>
        <c:majorTickMark val="out"/>
        <c:minorTickMark val="none"/>
        <c:tickLblPos val="nextTo"/>
        <c:crossAx val="34776576"/>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a:pPr>
            <a:r>
              <a:rPr lang="en-US" sz="1650"/>
              <a:t>potassium</a:t>
            </a:r>
            <a:r>
              <a:rPr lang="en-US" sz="1650" baseline="0"/>
              <a:t> </a:t>
            </a:r>
            <a:r>
              <a:rPr lang="en-US" sz="1650" b="1" i="0" u="none" strike="noStrike" baseline="0">
                <a:effectLst/>
              </a:rPr>
              <a:t>— Aldactone</a:t>
            </a:r>
            <a:endParaRPr lang="en-US" sz="1650"/>
          </a:p>
        </c:rich>
      </c:tx>
      <c:overlay val="0"/>
    </c:title>
    <c:autoTitleDeleted val="0"/>
    <c:plotArea>
      <c:layout>
        <c:manualLayout>
          <c:layoutTarget val="inner"/>
          <c:xMode val="edge"/>
          <c:yMode val="edge"/>
          <c:x val="2.6593806921675778E-2"/>
          <c:y val="0.15272097877529089"/>
          <c:w val="0.75947760562187794"/>
          <c:h val="0.82239940479880957"/>
        </c:manualLayout>
      </c:layout>
      <c:scatterChart>
        <c:scatterStyle val="lineMarker"/>
        <c:varyColors val="0"/>
        <c:ser>
          <c:idx val="0"/>
          <c:order val="0"/>
          <c:tx>
            <c:strRef>
              <c:f>'Noncorrected ruby K'!$C$2</c:f>
              <c:strCache>
                <c:ptCount val="1"/>
                <c:pt idx="0">
                  <c:v>corrected</c:v>
                </c:pt>
              </c:strCache>
            </c:strRef>
          </c:tx>
          <c:marker>
            <c:symbol val="none"/>
          </c:marker>
          <c:xVal>
            <c:numRef>
              <c:f>'Noncorrected ruby K'!$B$3:$B$123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'Noncorrected ruby K'!$C$3:$C$123</c:f>
              <c:numCache>
                <c:formatCode>0.00E+00</c:formatCode>
                <c:ptCount val="121"/>
                <c:pt idx="0">
                  <c:v>-1.154962E-2</c:v>
                </c:pt>
                <c:pt idx="1">
                  <c:v>-1.1564680000000001E-2</c:v>
                </c:pt>
                <c:pt idx="2">
                  <c:v>-1.1699620000000001E-2</c:v>
                </c:pt>
                <c:pt idx="3">
                  <c:v>-1.1642359999999999E-2</c:v>
                </c:pt>
                <c:pt idx="4">
                  <c:v>-1.1437620000000001E-2</c:v>
                </c:pt>
                <c:pt idx="5">
                  <c:v>-1.177133E-2</c:v>
                </c:pt>
                <c:pt idx="6">
                  <c:v>-1.230204E-2</c:v>
                </c:pt>
                <c:pt idx="7">
                  <c:v>-1.274905E-2</c:v>
                </c:pt>
                <c:pt idx="8">
                  <c:v>-1.2821549999999999E-2</c:v>
                </c:pt>
                <c:pt idx="9">
                  <c:v>-1.302377E-2</c:v>
                </c:pt>
                <c:pt idx="10">
                  <c:v>-1.3226369999999999E-2</c:v>
                </c:pt>
                <c:pt idx="11">
                  <c:v>-1.363923E-2</c:v>
                </c:pt>
                <c:pt idx="12">
                  <c:v>-1.393375E-2</c:v>
                </c:pt>
                <c:pt idx="13">
                  <c:v>-1.4434890000000001E-2</c:v>
                </c:pt>
                <c:pt idx="14">
                  <c:v>-1.429252E-2</c:v>
                </c:pt>
                <c:pt idx="15">
                  <c:v>-1.501194E-2</c:v>
                </c:pt>
                <c:pt idx="16">
                  <c:v>-1.532153E-2</c:v>
                </c:pt>
                <c:pt idx="17">
                  <c:v>-1.550965E-2</c:v>
                </c:pt>
                <c:pt idx="18">
                  <c:v>-1.533317E-2</c:v>
                </c:pt>
                <c:pt idx="19">
                  <c:v>-1.5549769999999999E-2</c:v>
                </c:pt>
                <c:pt idx="20">
                  <c:v>-1.6235550000000001E-2</c:v>
                </c:pt>
                <c:pt idx="21">
                  <c:v>-1.6429949999999999E-2</c:v>
                </c:pt>
                <c:pt idx="22">
                  <c:v>-1.6746830000000001E-2</c:v>
                </c:pt>
                <c:pt idx="23">
                  <c:v>-1.7306350000000002E-2</c:v>
                </c:pt>
                <c:pt idx="24">
                  <c:v>-1.7294819999999999E-2</c:v>
                </c:pt>
                <c:pt idx="25">
                  <c:v>-1.708991E-2</c:v>
                </c:pt>
                <c:pt idx="26">
                  <c:v>-1.7054670000000001E-2</c:v>
                </c:pt>
                <c:pt idx="27">
                  <c:v>-1.736354E-2</c:v>
                </c:pt>
                <c:pt idx="28">
                  <c:v>-1.7304859999999998E-2</c:v>
                </c:pt>
                <c:pt idx="29">
                  <c:v>-1.7137639999999999E-2</c:v>
                </c:pt>
                <c:pt idx="30">
                  <c:v>-1.7157829999999999E-2</c:v>
                </c:pt>
                <c:pt idx="31">
                  <c:v>-1.7205189999999999E-2</c:v>
                </c:pt>
                <c:pt idx="32">
                  <c:v>-1.7668929999999999E-2</c:v>
                </c:pt>
                <c:pt idx="33">
                  <c:v>-1.81605E-2</c:v>
                </c:pt>
                <c:pt idx="34">
                  <c:v>-1.8656140000000002E-2</c:v>
                </c:pt>
                <c:pt idx="35">
                  <c:v>-1.8731029999999999E-2</c:v>
                </c:pt>
                <c:pt idx="36">
                  <c:v>-1.911084E-2</c:v>
                </c:pt>
                <c:pt idx="37">
                  <c:v>-1.9279569999999999E-2</c:v>
                </c:pt>
                <c:pt idx="38">
                  <c:v>-1.94761E-2</c:v>
                </c:pt>
                <c:pt idx="39">
                  <c:v>-1.91115E-2</c:v>
                </c:pt>
                <c:pt idx="40">
                  <c:v>-1.8742720000000001E-2</c:v>
                </c:pt>
                <c:pt idx="41">
                  <c:v>-1.8832459999999999E-2</c:v>
                </c:pt>
                <c:pt idx="42">
                  <c:v>-1.926868E-2</c:v>
                </c:pt>
                <c:pt idx="43">
                  <c:v>-2.0178370000000001E-2</c:v>
                </c:pt>
                <c:pt idx="44">
                  <c:v>-2.0382819999999999E-2</c:v>
                </c:pt>
                <c:pt idx="45">
                  <c:v>-1.9751270000000001E-2</c:v>
                </c:pt>
                <c:pt idx="46">
                  <c:v>-2.0003480000000001E-2</c:v>
                </c:pt>
                <c:pt idx="47">
                  <c:v>-2.072388E-2</c:v>
                </c:pt>
                <c:pt idx="48">
                  <c:v>-2.0699269999999999E-2</c:v>
                </c:pt>
                <c:pt idx="49">
                  <c:v>-2.0460760000000001E-2</c:v>
                </c:pt>
                <c:pt idx="50">
                  <c:v>-2.0224229999999999E-2</c:v>
                </c:pt>
                <c:pt idx="51">
                  <c:v>-2.0118509999999999E-2</c:v>
                </c:pt>
                <c:pt idx="52">
                  <c:v>-2.075809E-2</c:v>
                </c:pt>
                <c:pt idx="53">
                  <c:v>-2.1330189999999999E-2</c:v>
                </c:pt>
                <c:pt idx="54">
                  <c:v>-2.170689E-2</c:v>
                </c:pt>
                <c:pt idx="55">
                  <c:v>-2.1593959999999999E-2</c:v>
                </c:pt>
                <c:pt idx="56">
                  <c:v>-1.839404E-2</c:v>
                </c:pt>
                <c:pt idx="57">
                  <c:v>-1.521923E-2</c:v>
                </c:pt>
                <c:pt idx="58">
                  <c:v>-9.3485159999999994E-3</c:v>
                </c:pt>
                <c:pt idx="59">
                  <c:v>-2.9074329999999998E-4</c:v>
                </c:pt>
                <c:pt idx="60">
                  <c:v>1.384553E-2</c:v>
                </c:pt>
                <c:pt idx="61">
                  <c:v>2.2413349999999999E-2</c:v>
                </c:pt>
                <c:pt idx="62">
                  <c:v>2.5760180000000001E-2</c:v>
                </c:pt>
                <c:pt idx="63">
                  <c:v>2.6512460000000002E-2</c:v>
                </c:pt>
                <c:pt idx="64">
                  <c:v>2.5804799999999999E-2</c:v>
                </c:pt>
                <c:pt idx="65">
                  <c:v>2.426354E-2</c:v>
                </c:pt>
                <c:pt idx="66">
                  <c:v>2.373635E-2</c:v>
                </c:pt>
                <c:pt idx="67">
                  <c:v>2.2528980000000001E-2</c:v>
                </c:pt>
                <c:pt idx="68">
                  <c:v>2.1716570000000001E-2</c:v>
                </c:pt>
                <c:pt idx="69">
                  <c:v>2.0853279999999998E-2</c:v>
                </c:pt>
                <c:pt idx="70">
                  <c:v>2.054804E-2</c:v>
                </c:pt>
                <c:pt idx="71">
                  <c:v>2.0159650000000001E-2</c:v>
                </c:pt>
                <c:pt idx="72">
                  <c:v>1.988521E-2</c:v>
                </c:pt>
                <c:pt idx="73">
                  <c:v>1.995415E-2</c:v>
                </c:pt>
                <c:pt idx="74">
                  <c:v>1.9950180000000001E-2</c:v>
                </c:pt>
                <c:pt idx="75">
                  <c:v>1.9883439999999999E-2</c:v>
                </c:pt>
                <c:pt idx="76">
                  <c:v>2.0439369999999998E-2</c:v>
                </c:pt>
                <c:pt idx="77">
                  <c:v>1.9797619999999998E-2</c:v>
                </c:pt>
                <c:pt idx="78">
                  <c:v>2.0015990000000001E-2</c:v>
                </c:pt>
                <c:pt idx="79">
                  <c:v>2.0274190000000001E-2</c:v>
                </c:pt>
                <c:pt idx="80">
                  <c:v>2.1003939999999999E-2</c:v>
                </c:pt>
                <c:pt idx="81">
                  <c:v>2.1169009999999999E-2</c:v>
                </c:pt>
                <c:pt idx="82">
                  <c:v>2.0997559999999998E-2</c:v>
                </c:pt>
                <c:pt idx="83">
                  <c:v>2.154793E-2</c:v>
                </c:pt>
                <c:pt idx="84">
                  <c:v>2.1247450000000001E-2</c:v>
                </c:pt>
                <c:pt idx="85">
                  <c:v>2.1454669999999999E-2</c:v>
                </c:pt>
                <c:pt idx="86">
                  <c:v>2.173104E-2</c:v>
                </c:pt>
                <c:pt idx="87">
                  <c:v>2.184639E-2</c:v>
                </c:pt>
                <c:pt idx="88">
                  <c:v>2.1789739999999998E-2</c:v>
                </c:pt>
                <c:pt idx="89">
                  <c:v>2.199392E-2</c:v>
                </c:pt>
                <c:pt idx="90">
                  <c:v>2.2332419999999999E-2</c:v>
                </c:pt>
                <c:pt idx="91">
                  <c:v>2.227457E-2</c:v>
                </c:pt>
                <c:pt idx="92">
                  <c:v>2.2851030000000001E-2</c:v>
                </c:pt>
                <c:pt idx="93">
                  <c:v>2.2480409999999999E-2</c:v>
                </c:pt>
                <c:pt idx="94">
                  <c:v>2.2142809999999999E-2</c:v>
                </c:pt>
                <c:pt idx="95">
                  <c:v>2.249953E-2</c:v>
                </c:pt>
                <c:pt idx="96">
                  <c:v>2.29024E-2</c:v>
                </c:pt>
                <c:pt idx="97">
                  <c:v>2.3132360000000001E-2</c:v>
                </c:pt>
                <c:pt idx="98">
                  <c:v>2.271747E-2</c:v>
                </c:pt>
                <c:pt idx="99">
                  <c:v>2.2752789999999998E-2</c:v>
                </c:pt>
                <c:pt idx="100">
                  <c:v>2.2951659999999999E-2</c:v>
                </c:pt>
                <c:pt idx="101">
                  <c:v>2.2417469999999998E-2</c:v>
                </c:pt>
                <c:pt idx="102">
                  <c:v>2.2152939999999999E-2</c:v>
                </c:pt>
                <c:pt idx="103">
                  <c:v>2.1414309999999999E-2</c:v>
                </c:pt>
                <c:pt idx="104">
                  <c:v>2.0833239999999999E-2</c:v>
                </c:pt>
                <c:pt idx="105">
                  <c:v>2.0196889999999999E-2</c:v>
                </c:pt>
                <c:pt idx="106">
                  <c:v>1.9565470000000001E-2</c:v>
                </c:pt>
                <c:pt idx="107">
                  <c:v>1.946554E-2</c:v>
                </c:pt>
                <c:pt idx="108">
                  <c:v>1.9089310000000002E-2</c:v>
                </c:pt>
                <c:pt idx="109">
                  <c:v>1.9273599999999998E-2</c:v>
                </c:pt>
                <c:pt idx="110">
                  <c:v>1.9218969999999998E-2</c:v>
                </c:pt>
                <c:pt idx="111">
                  <c:v>1.922277E-2</c:v>
                </c:pt>
                <c:pt idx="112">
                  <c:v>1.872474E-2</c:v>
                </c:pt>
                <c:pt idx="113">
                  <c:v>1.8951869999999999E-2</c:v>
                </c:pt>
                <c:pt idx="114">
                  <c:v>1.8942609999999999E-2</c:v>
                </c:pt>
                <c:pt idx="115">
                  <c:v>1.909083E-2</c:v>
                </c:pt>
                <c:pt idx="116">
                  <c:v>1.8966940000000002E-2</c:v>
                </c:pt>
                <c:pt idx="117">
                  <c:v>1.8867789999999999E-2</c:v>
                </c:pt>
                <c:pt idx="118">
                  <c:v>1.9234890000000001E-2</c:v>
                </c:pt>
                <c:pt idx="119">
                  <c:v>1.9028639999999999E-2</c:v>
                </c:pt>
                <c:pt idx="120">
                  <c:v>1.8634049999999999E-2</c:v>
                </c:pt>
              </c:numCache>
            </c:numRef>
          </c:yVal>
          <c:smooth val="0"/>
        </c:ser>
        <c:ser>
          <c:idx val="1"/>
          <c:order val="1"/>
          <c:tx>
            <c:strRef>
              <c:f>'Noncorrected ruby K'!$D$2</c:f>
              <c:strCache>
                <c:ptCount val="1"/>
                <c:pt idx="0">
                  <c:v>no time</c:v>
                </c:pt>
              </c:strCache>
            </c:strRef>
          </c:tx>
          <c:xVal>
            <c:numRef>
              <c:f>'Noncorrected ruby K'!$B$3:$B$123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'Noncorrected ruby K'!$D$3:$D$123</c:f>
              <c:numCache>
                <c:formatCode>General</c:formatCode>
                <c:ptCount val="121"/>
                <c:pt idx="60" formatCode="0.00E+00">
                  <c:v>2.7588089999999999E-2</c:v>
                </c:pt>
              </c:numCache>
            </c:numRef>
          </c:yVal>
          <c:smooth val="0"/>
        </c:ser>
        <c:ser>
          <c:idx val="2"/>
          <c:order val="2"/>
          <c:tx>
            <c:strRef>
              <c:f>'Noncorrected ruby K'!$E$2</c:f>
              <c:strCache>
                <c:ptCount val="1"/>
                <c:pt idx="0">
                  <c:v>no normalize</c:v>
                </c:pt>
              </c:strCache>
            </c:strRef>
          </c:tx>
          <c:marker>
            <c:symbol val="none"/>
          </c:marker>
          <c:xVal>
            <c:numRef>
              <c:f>'Noncorrected ruby K'!$B$3:$B$123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'Noncorrected ruby K'!$E$3:$E$123</c:f>
              <c:numCache>
                <c:formatCode>0.00E+00</c:formatCode>
                <c:ptCount val="121"/>
                <c:pt idx="0">
                  <c:v>-3.4687870000000003E-2</c:v>
                </c:pt>
                <c:pt idx="1">
                  <c:v>-3.472037E-2</c:v>
                </c:pt>
                <c:pt idx="2">
                  <c:v>-3.510336E-2</c:v>
                </c:pt>
                <c:pt idx="3">
                  <c:v>-3.5071390000000001E-2</c:v>
                </c:pt>
                <c:pt idx="4">
                  <c:v>-3.4975949999999999E-2</c:v>
                </c:pt>
                <c:pt idx="5">
                  <c:v>-3.5390900000000003E-2</c:v>
                </c:pt>
                <c:pt idx="6">
                  <c:v>-3.6062219999999999E-2</c:v>
                </c:pt>
                <c:pt idx="7">
                  <c:v>-3.6460409999999999E-2</c:v>
                </c:pt>
                <c:pt idx="8">
                  <c:v>-3.6415660000000002E-2</c:v>
                </c:pt>
                <c:pt idx="9">
                  <c:v>-3.653733E-2</c:v>
                </c:pt>
                <c:pt idx="10">
                  <c:v>-3.6818709999999998E-2</c:v>
                </c:pt>
                <c:pt idx="11">
                  <c:v>-3.7219139999999998E-2</c:v>
                </c:pt>
                <c:pt idx="12">
                  <c:v>-3.7413450000000001E-2</c:v>
                </c:pt>
                <c:pt idx="13">
                  <c:v>-3.7899269999999999E-2</c:v>
                </c:pt>
                <c:pt idx="14">
                  <c:v>-3.7774040000000002E-2</c:v>
                </c:pt>
                <c:pt idx="15">
                  <c:v>-3.8665720000000001E-2</c:v>
                </c:pt>
                <c:pt idx="16">
                  <c:v>-3.903541E-2</c:v>
                </c:pt>
                <c:pt idx="17">
                  <c:v>-3.9266460000000003E-2</c:v>
                </c:pt>
                <c:pt idx="18">
                  <c:v>-3.9207609999999997E-2</c:v>
                </c:pt>
                <c:pt idx="19">
                  <c:v>-3.939703E-2</c:v>
                </c:pt>
                <c:pt idx="20">
                  <c:v>-4.0023650000000001E-2</c:v>
                </c:pt>
                <c:pt idx="21">
                  <c:v>-4.0423309999999997E-2</c:v>
                </c:pt>
                <c:pt idx="22">
                  <c:v>-4.0776100000000003E-2</c:v>
                </c:pt>
                <c:pt idx="23">
                  <c:v>-4.1753980000000003E-2</c:v>
                </c:pt>
                <c:pt idx="24">
                  <c:v>-4.1831319999999998E-2</c:v>
                </c:pt>
                <c:pt idx="25">
                  <c:v>-4.1860229999999998E-2</c:v>
                </c:pt>
                <c:pt idx="26">
                  <c:v>-4.2079369999999998E-2</c:v>
                </c:pt>
                <c:pt idx="27">
                  <c:v>-4.2618129999999997E-2</c:v>
                </c:pt>
                <c:pt idx="28">
                  <c:v>-4.2854290000000003E-2</c:v>
                </c:pt>
                <c:pt idx="29">
                  <c:v>-4.2868829999999997E-2</c:v>
                </c:pt>
                <c:pt idx="30">
                  <c:v>-4.2983729999999998E-2</c:v>
                </c:pt>
                <c:pt idx="31">
                  <c:v>-4.3207589999999997E-2</c:v>
                </c:pt>
                <c:pt idx="32">
                  <c:v>-4.3740269999999998E-2</c:v>
                </c:pt>
                <c:pt idx="33">
                  <c:v>-4.4223619999999998E-2</c:v>
                </c:pt>
                <c:pt idx="34">
                  <c:v>-4.4754549999999997E-2</c:v>
                </c:pt>
                <c:pt idx="35">
                  <c:v>-4.4930209999999998E-2</c:v>
                </c:pt>
                <c:pt idx="36">
                  <c:v>-4.5322500000000002E-2</c:v>
                </c:pt>
                <c:pt idx="37">
                  <c:v>-4.5252939999999998E-2</c:v>
                </c:pt>
                <c:pt idx="38">
                  <c:v>-4.5171250000000003E-2</c:v>
                </c:pt>
                <c:pt idx="39">
                  <c:v>-4.4802960000000003E-2</c:v>
                </c:pt>
                <c:pt idx="40">
                  <c:v>-4.4401210000000003E-2</c:v>
                </c:pt>
                <c:pt idx="41">
                  <c:v>-4.4284190000000001E-2</c:v>
                </c:pt>
                <c:pt idx="42">
                  <c:v>-4.4557949999999999E-2</c:v>
                </c:pt>
                <c:pt idx="43">
                  <c:v>-4.5226339999999997E-2</c:v>
                </c:pt>
                <c:pt idx="44">
                  <c:v>-4.5262280000000002E-2</c:v>
                </c:pt>
                <c:pt idx="45">
                  <c:v>-4.440732E-2</c:v>
                </c:pt>
                <c:pt idx="46">
                  <c:v>-4.454139E-2</c:v>
                </c:pt>
                <c:pt idx="47">
                  <c:v>-4.4737569999999997E-2</c:v>
                </c:pt>
                <c:pt idx="48">
                  <c:v>-4.4525349999999998E-2</c:v>
                </c:pt>
                <c:pt idx="49">
                  <c:v>-4.401294E-2</c:v>
                </c:pt>
                <c:pt idx="50">
                  <c:v>-4.3633539999999998E-2</c:v>
                </c:pt>
                <c:pt idx="51">
                  <c:v>-4.2687099999999999E-2</c:v>
                </c:pt>
                <c:pt idx="52">
                  <c:v>-4.2872540000000001E-2</c:v>
                </c:pt>
                <c:pt idx="53">
                  <c:v>-4.27791E-2</c:v>
                </c:pt>
                <c:pt idx="54">
                  <c:v>-4.2331689999999998E-2</c:v>
                </c:pt>
                <c:pt idx="55">
                  <c:v>-4.1185090000000001E-2</c:v>
                </c:pt>
                <c:pt idx="56">
                  <c:v>-3.6583190000000002E-2</c:v>
                </c:pt>
                <c:pt idx="57">
                  <c:v>-3.1892520000000001E-2</c:v>
                </c:pt>
                <c:pt idx="58">
                  <c:v>-2.461706E-2</c:v>
                </c:pt>
                <c:pt idx="59">
                  <c:v>-1.477819E-2</c:v>
                </c:pt>
                <c:pt idx="60">
                  <c:v>-7.6102020000000002E-4</c:v>
                </c:pt>
                <c:pt idx="61">
                  <c:v>7.9893859999999994E-3</c:v>
                </c:pt>
                <c:pt idx="62">
                  <c:v>1.1800949999999999E-2</c:v>
                </c:pt>
                <c:pt idx="63">
                  <c:v>1.334987E-2</c:v>
                </c:pt>
                <c:pt idx="64">
                  <c:v>1.372659E-2</c:v>
                </c:pt>
                <c:pt idx="65">
                  <c:v>1.273387E-2</c:v>
                </c:pt>
                <c:pt idx="66">
                  <c:v>1.285267E-2</c:v>
                </c:pt>
                <c:pt idx="67">
                  <c:v>1.1740220000000001E-2</c:v>
                </c:pt>
                <c:pt idx="68">
                  <c:v>1.1954670000000001E-2</c:v>
                </c:pt>
                <c:pt idx="69">
                  <c:v>1.1567829999999999E-2</c:v>
                </c:pt>
                <c:pt idx="70">
                  <c:v>1.2445009999999999E-2</c:v>
                </c:pt>
                <c:pt idx="71">
                  <c:v>1.287192E-2</c:v>
                </c:pt>
                <c:pt idx="72">
                  <c:v>1.32056E-2</c:v>
                </c:pt>
                <c:pt idx="73">
                  <c:v>1.3844749999999999E-2</c:v>
                </c:pt>
                <c:pt idx="74">
                  <c:v>1.4425769999999999E-2</c:v>
                </c:pt>
                <c:pt idx="75">
                  <c:v>1.4745680000000001E-2</c:v>
                </c:pt>
                <c:pt idx="76">
                  <c:v>1.5857590000000001E-2</c:v>
                </c:pt>
                <c:pt idx="77">
                  <c:v>1.5995639999999998E-2</c:v>
                </c:pt>
                <c:pt idx="78">
                  <c:v>1.661723E-2</c:v>
                </c:pt>
                <c:pt idx="79">
                  <c:v>1.7526300000000002E-2</c:v>
                </c:pt>
                <c:pt idx="80">
                  <c:v>1.8825580000000001E-2</c:v>
                </c:pt>
                <c:pt idx="81">
                  <c:v>1.9239590000000001E-2</c:v>
                </c:pt>
                <c:pt idx="82">
                  <c:v>1.9714519999999999E-2</c:v>
                </c:pt>
                <c:pt idx="83">
                  <c:v>2.075577E-2</c:v>
                </c:pt>
                <c:pt idx="84">
                  <c:v>2.1003790000000001E-2</c:v>
                </c:pt>
                <c:pt idx="85">
                  <c:v>2.1740410000000002E-2</c:v>
                </c:pt>
                <c:pt idx="86">
                  <c:v>2.262105E-2</c:v>
                </c:pt>
                <c:pt idx="87">
                  <c:v>2.3565610000000001E-2</c:v>
                </c:pt>
                <c:pt idx="88">
                  <c:v>2.410636E-2</c:v>
                </c:pt>
                <c:pt idx="89">
                  <c:v>2.4961629999999999E-2</c:v>
                </c:pt>
                <c:pt idx="90">
                  <c:v>2.5693210000000001E-2</c:v>
                </c:pt>
                <c:pt idx="91">
                  <c:v>2.6045140000000001E-2</c:v>
                </c:pt>
                <c:pt idx="92">
                  <c:v>2.6934019999999999E-2</c:v>
                </c:pt>
                <c:pt idx="93">
                  <c:v>2.7257759999999999E-2</c:v>
                </c:pt>
                <c:pt idx="94">
                  <c:v>2.759911E-2</c:v>
                </c:pt>
                <c:pt idx="95">
                  <c:v>2.8437299999999999E-2</c:v>
                </c:pt>
                <c:pt idx="96">
                  <c:v>2.942939E-2</c:v>
                </c:pt>
                <c:pt idx="97">
                  <c:v>3.015029E-2</c:v>
                </c:pt>
                <c:pt idx="98">
                  <c:v>3.0093350000000001E-2</c:v>
                </c:pt>
                <c:pt idx="99">
                  <c:v>3.0529069999999998E-2</c:v>
                </c:pt>
                <c:pt idx="100">
                  <c:v>3.120088E-2</c:v>
                </c:pt>
                <c:pt idx="101">
                  <c:v>3.104169E-2</c:v>
                </c:pt>
                <c:pt idx="102">
                  <c:v>3.1143420000000002E-2</c:v>
                </c:pt>
                <c:pt idx="103">
                  <c:v>3.0918020000000001E-2</c:v>
                </c:pt>
                <c:pt idx="104">
                  <c:v>3.0626190000000001E-2</c:v>
                </c:pt>
                <c:pt idx="105">
                  <c:v>3.021598E-2</c:v>
                </c:pt>
                <c:pt idx="106">
                  <c:v>2.976417E-2</c:v>
                </c:pt>
                <c:pt idx="107">
                  <c:v>2.9787129999999998E-2</c:v>
                </c:pt>
                <c:pt idx="108">
                  <c:v>2.965624E-2</c:v>
                </c:pt>
                <c:pt idx="109">
                  <c:v>3.0135729999999999E-2</c:v>
                </c:pt>
                <c:pt idx="110">
                  <c:v>3.0386719999999999E-2</c:v>
                </c:pt>
                <c:pt idx="111">
                  <c:v>3.0736610000000001E-2</c:v>
                </c:pt>
                <c:pt idx="112">
                  <c:v>3.0569570000000001E-2</c:v>
                </c:pt>
                <c:pt idx="113">
                  <c:v>3.0909539999999999E-2</c:v>
                </c:pt>
                <c:pt idx="114">
                  <c:v>3.1000860000000002E-2</c:v>
                </c:pt>
                <c:pt idx="115">
                  <c:v>3.1350860000000001E-2</c:v>
                </c:pt>
                <c:pt idx="116">
                  <c:v>3.1310589999999999E-2</c:v>
                </c:pt>
                <c:pt idx="117">
                  <c:v>3.1289009999999999E-2</c:v>
                </c:pt>
                <c:pt idx="118">
                  <c:v>3.1810089999999999E-2</c:v>
                </c:pt>
                <c:pt idx="119">
                  <c:v>3.1670089999999998E-2</c:v>
                </c:pt>
                <c:pt idx="120">
                  <c:v>3.1480319999999999E-2</c:v>
                </c:pt>
              </c:numCache>
            </c:numRef>
          </c:yVal>
          <c:smooth val="0"/>
        </c:ser>
        <c:ser>
          <c:idx val="3"/>
          <c:order val="3"/>
          <c:tx>
            <c:strRef>
              <c:f>'Noncorrected ruby K'!$F$2</c:f>
              <c:strCache>
                <c:ptCount val="1"/>
                <c:pt idx="0">
                  <c:v>no interpolation</c:v>
                </c:pt>
              </c:strCache>
            </c:strRef>
          </c:tx>
          <c:marker>
            <c:symbol val="none"/>
          </c:marker>
          <c:xVal>
            <c:numRef>
              <c:f>'Noncorrected ruby K'!$B$3:$B$123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'Noncorrected ruby K'!$F$3:$F$123</c:f>
              <c:numCache>
                <c:formatCode>0.00E+00</c:formatCode>
                <c:ptCount val="121"/>
                <c:pt idx="0">
                  <c:v>-8.8543300000000005E-2</c:v>
                </c:pt>
                <c:pt idx="1">
                  <c:v>-8.6826529999999999E-2</c:v>
                </c:pt>
                <c:pt idx="2">
                  <c:v>-9.3212160000000002E-2</c:v>
                </c:pt>
                <c:pt idx="3">
                  <c:v>-8.7948109999999996E-2</c:v>
                </c:pt>
                <c:pt idx="4">
                  <c:v>-8.397744E-2</c:v>
                </c:pt>
                <c:pt idx="5">
                  <c:v>-8.9458490000000002E-2</c:v>
                </c:pt>
                <c:pt idx="6">
                  <c:v>-9.4066750000000005E-2</c:v>
                </c:pt>
                <c:pt idx="7">
                  <c:v>-8.7035290000000001E-2</c:v>
                </c:pt>
                <c:pt idx="8">
                  <c:v>-9.328409E-2</c:v>
                </c:pt>
                <c:pt idx="9">
                  <c:v>-8.80634E-2</c:v>
                </c:pt>
                <c:pt idx="10">
                  <c:v>-9.0249819999999994E-2</c:v>
                </c:pt>
                <c:pt idx="11">
                  <c:v>-8.8552359999999997E-2</c:v>
                </c:pt>
                <c:pt idx="12">
                  <c:v>-8.9525499999999994E-2</c:v>
                </c:pt>
                <c:pt idx="13">
                  <c:v>-8.7614339999999999E-2</c:v>
                </c:pt>
                <c:pt idx="14">
                  <c:v>-8.9354429999999999E-2</c:v>
                </c:pt>
                <c:pt idx="15">
                  <c:v>-9.1833780000000004E-2</c:v>
                </c:pt>
                <c:pt idx="16">
                  <c:v>-9.2081750000000004E-2</c:v>
                </c:pt>
                <c:pt idx="17">
                  <c:v>-9.1877769999999997E-2</c:v>
                </c:pt>
                <c:pt idx="18">
                  <c:v>-9.2216480000000003E-2</c:v>
                </c:pt>
                <c:pt idx="19">
                  <c:v>-8.5703929999999998E-2</c:v>
                </c:pt>
                <c:pt idx="20">
                  <c:v>-8.8218870000000005E-2</c:v>
                </c:pt>
                <c:pt idx="21">
                  <c:v>-8.7589169999999994E-2</c:v>
                </c:pt>
                <c:pt idx="22">
                  <c:v>-8.6343240000000002E-2</c:v>
                </c:pt>
                <c:pt idx="23">
                  <c:v>-8.6931889999999998E-2</c:v>
                </c:pt>
                <c:pt idx="24">
                  <c:v>-9.3032420000000005E-2</c:v>
                </c:pt>
                <c:pt idx="25">
                  <c:v>-9.5695959999999997E-2</c:v>
                </c:pt>
                <c:pt idx="26">
                  <c:v>-0.1034707</c:v>
                </c:pt>
                <c:pt idx="27">
                  <c:v>-0.10388169999999999</c:v>
                </c:pt>
                <c:pt idx="28">
                  <c:v>-0.1012961</c:v>
                </c:pt>
                <c:pt idx="29">
                  <c:v>-9.9172720000000006E-2</c:v>
                </c:pt>
                <c:pt idx="30">
                  <c:v>-9.6961820000000004E-2</c:v>
                </c:pt>
                <c:pt idx="31">
                  <c:v>-9.0565519999999997E-2</c:v>
                </c:pt>
                <c:pt idx="32">
                  <c:v>-9.3052919999999997E-2</c:v>
                </c:pt>
                <c:pt idx="33">
                  <c:v>-9.7413479999999997E-2</c:v>
                </c:pt>
                <c:pt idx="34">
                  <c:v>-9.4510339999999998E-2</c:v>
                </c:pt>
                <c:pt idx="35">
                  <c:v>-9.3282500000000004E-2</c:v>
                </c:pt>
                <c:pt idx="36">
                  <c:v>-9.4137540000000006E-2</c:v>
                </c:pt>
                <c:pt idx="37">
                  <c:v>-8.7644700000000006E-2</c:v>
                </c:pt>
                <c:pt idx="38">
                  <c:v>-8.6805320000000005E-2</c:v>
                </c:pt>
                <c:pt idx="39">
                  <c:v>-8.9222979999999993E-2</c:v>
                </c:pt>
                <c:pt idx="40">
                  <c:v>-8.6780200000000002E-2</c:v>
                </c:pt>
                <c:pt idx="41">
                  <c:v>-8.3944690000000002E-2</c:v>
                </c:pt>
                <c:pt idx="42">
                  <c:v>-8.0662289999999998E-2</c:v>
                </c:pt>
                <c:pt idx="43">
                  <c:v>-8.2875610000000002E-2</c:v>
                </c:pt>
                <c:pt idx="44">
                  <c:v>-8.2892839999999995E-2</c:v>
                </c:pt>
                <c:pt idx="45">
                  <c:v>-7.8843629999999998E-2</c:v>
                </c:pt>
                <c:pt idx="46">
                  <c:v>-7.5341779999999997E-2</c:v>
                </c:pt>
                <c:pt idx="47">
                  <c:v>-7.0170170000000004E-2</c:v>
                </c:pt>
                <c:pt idx="48">
                  <c:v>-6.8351789999999996E-2</c:v>
                </c:pt>
                <c:pt idx="49">
                  <c:v>-6.5421839999999995E-2</c:v>
                </c:pt>
                <c:pt idx="50">
                  <c:v>-6.0070900000000003E-2</c:v>
                </c:pt>
                <c:pt idx="51">
                  <c:v>-6.1986739999999999E-2</c:v>
                </c:pt>
                <c:pt idx="52">
                  <c:v>-5.7215920000000003E-2</c:v>
                </c:pt>
                <c:pt idx="53">
                  <c:v>-6.1982469999999998E-2</c:v>
                </c:pt>
                <c:pt idx="54">
                  <c:v>-6.255057E-2</c:v>
                </c:pt>
                <c:pt idx="55">
                  <c:v>-5.8384829999999999E-2</c:v>
                </c:pt>
                <c:pt idx="56">
                  <c:v>-5.5252860000000001E-2</c:v>
                </c:pt>
                <c:pt idx="57">
                  <c:v>-4.8207630000000001E-2</c:v>
                </c:pt>
                <c:pt idx="58">
                  <c:v>-3.9493449999999999E-2</c:v>
                </c:pt>
                <c:pt idx="59">
                  <c:v>-2.4900329999999998E-2</c:v>
                </c:pt>
                <c:pt idx="60">
                  <c:v>-2.9353320000000001E-3</c:v>
                </c:pt>
                <c:pt idx="61">
                  <c:v>1.9994049999999999E-2</c:v>
                </c:pt>
                <c:pt idx="62">
                  <c:v>2.4075780000000001E-2</c:v>
                </c:pt>
                <c:pt idx="63">
                  <c:v>2.1177189999999999E-2</c:v>
                </c:pt>
                <c:pt idx="64">
                  <c:v>1.9706000000000001E-2</c:v>
                </c:pt>
                <c:pt idx="65">
                  <c:v>1.1540669999999999E-2</c:v>
                </c:pt>
                <c:pt idx="66">
                  <c:v>6.7021169999999996E-3</c:v>
                </c:pt>
                <c:pt idx="67">
                  <c:v>1.1017010000000001E-3</c:v>
                </c:pt>
                <c:pt idx="68">
                  <c:v>1.18249E-4</c:v>
                </c:pt>
                <c:pt idx="69">
                  <c:v>-1.0051340000000001E-2</c:v>
                </c:pt>
                <c:pt idx="70">
                  <c:v>-1.3593249999999999E-2</c:v>
                </c:pt>
                <c:pt idx="71">
                  <c:v>-9.5262530000000002E-3</c:v>
                </c:pt>
                <c:pt idx="72">
                  <c:v>-2.1307590000000001E-2</c:v>
                </c:pt>
                <c:pt idx="73">
                  <c:v>-2.0540119999999999E-2</c:v>
                </c:pt>
                <c:pt idx="74">
                  <c:v>-1.9282669999999998E-2</c:v>
                </c:pt>
                <c:pt idx="75">
                  <c:v>-2.28077E-2</c:v>
                </c:pt>
                <c:pt idx="76">
                  <c:v>-2.3592559999999999E-2</c:v>
                </c:pt>
                <c:pt idx="77">
                  <c:v>-2.3982730000000001E-2</c:v>
                </c:pt>
                <c:pt idx="78">
                  <c:v>-2.1200219999999999E-2</c:v>
                </c:pt>
                <c:pt idx="79">
                  <c:v>-2.5733679999999998E-2</c:v>
                </c:pt>
                <c:pt idx="80">
                  <c:v>-2.158359E-2</c:v>
                </c:pt>
                <c:pt idx="81">
                  <c:v>-2.7899409999999999E-2</c:v>
                </c:pt>
                <c:pt idx="82">
                  <c:v>-2.931214E-2</c:v>
                </c:pt>
                <c:pt idx="83">
                  <c:v>-2.8851189999999999E-2</c:v>
                </c:pt>
                <c:pt idx="84">
                  <c:v>-2.811572E-2</c:v>
                </c:pt>
                <c:pt idx="85">
                  <c:v>-2.5200460000000001E-2</c:v>
                </c:pt>
                <c:pt idx="86">
                  <c:v>-2.7440240000000001E-2</c:v>
                </c:pt>
                <c:pt idx="87">
                  <c:v>-2.6750570000000001E-2</c:v>
                </c:pt>
                <c:pt idx="88">
                  <c:v>-2.1669919999999999E-2</c:v>
                </c:pt>
                <c:pt idx="89">
                  <c:v>-2.7202190000000001E-2</c:v>
                </c:pt>
                <c:pt idx="90">
                  <c:v>-2.951515E-2</c:v>
                </c:pt>
                <c:pt idx="91">
                  <c:v>-3.165581E-2</c:v>
                </c:pt>
                <c:pt idx="92">
                  <c:v>-2.5183400000000002E-2</c:v>
                </c:pt>
                <c:pt idx="93">
                  <c:v>-2.838895E-2</c:v>
                </c:pt>
                <c:pt idx="94">
                  <c:v>-3.3171810000000003E-2</c:v>
                </c:pt>
                <c:pt idx="95">
                  <c:v>-2.440026E-2</c:v>
                </c:pt>
                <c:pt idx="96">
                  <c:v>-2.597348E-2</c:v>
                </c:pt>
                <c:pt idx="97">
                  <c:v>-2.7956740000000001E-2</c:v>
                </c:pt>
                <c:pt idx="98">
                  <c:v>-2.8472259999999999E-2</c:v>
                </c:pt>
                <c:pt idx="99">
                  <c:v>-2.5797190000000001E-2</c:v>
                </c:pt>
                <c:pt idx="100">
                  <c:v>-2.5149020000000001E-2</c:v>
                </c:pt>
                <c:pt idx="101">
                  <c:v>-2.846663E-2</c:v>
                </c:pt>
                <c:pt idx="102">
                  <c:v>-2.9163660000000001E-2</c:v>
                </c:pt>
                <c:pt idx="103">
                  <c:v>-3.3087350000000001E-2</c:v>
                </c:pt>
                <c:pt idx="104">
                  <c:v>-3.2729250000000001E-2</c:v>
                </c:pt>
                <c:pt idx="105">
                  <c:v>-3.4266850000000001E-2</c:v>
                </c:pt>
                <c:pt idx="106">
                  <c:v>-3.7381289999999998E-2</c:v>
                </c:pt>
                <c:pt idx="107">
                  <c:v>-4.0744830000000003E-2</c:v>
                </c:pt>
                <c:pt idx="108">
                  <c:v>-4.7467679999999998E-2</c:v>
                </c:pt>
                <c:pt idx="109">
                  <c:v>-4.1189959999999998E-2</c:v>
                </c:pt>
                <c:pt idx="110">
                  <c:v>-4.5297579999999997E-2</c:v>
                </c:pt>
                <c:pt idx="111">
                  <c:v>-4.1707950000000001E-2</c:v>
                </c:pt>
                <c:pt idx="112">
                  <c:v>-4.7627080000000002E-2</c:v>
                </c:pt>
                <c:pt idx="113">
                  <c:v>-4.5225639999999998E-2</c:v>
                </c:pt>
                <c:pt idx="114">
                  <c:v>-4.8675599999999999E-2</c:v>
                </c:pt>
                <c:pt idx="115">
                  <c:v>-4.9531400000000003E-2</c:v>
                </c:pt>
                <c:pt idx="116">
                  <c:v>-4.7550370000000002E-2</c:v>
                </c:pt>
                <c:pt idx="117">
                  <c:v>-4.8126040000000002E-2</c:v>
                </c:pt>
                <c:pt idx="118">
                  <c:v>-4.8824090000000001E-2</c:v>
                </c:pt>
                <c:pt idx="119">
                  <c:v>-4.887445E-2</c:v>
                </c:pt>
                <c:pt idx="120">
                  <c:v>-5.4685610000000003E-2</c:v>
                </c:pt>
              </c:numCache>
            </c:numRef>
          </c:yVal>
          <c:smooth val="0"/>
        </c:ser>
        <c:dLbls>
          <c:showLegendKey val="0"/>
          <c:showVal val="0"/>
          <c:showCatName val="0"/>
          <c:showSerName val="0"/>
          <c:showPercent val="0"/>
          <c:showBubbleSize val="0"/>
        </c:dLbls>
        <c:axId val="44636032"/>
        <c:axId val="44637568"/>
      </c:scatterChart>
      <c:valAx>
        <c:axId val="44636032"/>
        <c:scaling>
          <c:orientation val="minMax"/>
          <c:max val="60"/>
          <c:min val="-60"/>
        </c:scaling>
        <c:delete val="0"/>
        <c:axPos val="b"/>
        <c:numFmt formatCode="General" sourceLinked="1"/>
        <c:majorTickMark val="out"/>
        <c:minorTickMark val="none"/>
        <c:tickLblPos val="nextTo"/>
        <c:crossAx val="44637568"/>
        <c:crosses val="autoZero"/>
        <c:crossBetween val="midCat"/>
      </c:valAx>
      <c:valAx>
        <c:axId val="44637568"/>
        <c:scaling>
          <c:orientation val="minMax"/>
        </c:scaling>
        <c:delete val="0"/>
        <c:axPos val="l"/>
        <c:majorGridlines/>
        <c:numFmt formatCode="#,##0.00" sourceLinked="0"/>
        <c:majorTickMark val="out"/>
        <c:minorTickMark val="none"/>
        <c:tickLblPos val="nextTo"/>
        <c:crossAx val="44636032"/>
        <c:crosses val="autoZero"/>
        <c:crossBetween val="midCat"/>
      </c:valAx>
    </c:plotArea>
    <c:legend>
      <c:legendPos val="r"/>
      <c:layout>
        <c:manualLayout>
          <c:xMode val="edge"/>
          <c:yMode val="edge"/>
          <c:x val="0.77582108688026896"/>
          <c:y val="0.40436170872341742"/>
          <c:w val="0.22264281480943915"/>
          <c:h val="0.27232397131460928"/>
        </c:manualLayout>
      </c:layout>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'totalck-inpt'!$C$2</c:f>
              <c:strCache>
                <c:ptCount val="1"/>
                <c:pt idx="0">
                  <c:v>mean in bin</c:v>
                </c:pt>
              </c:strCache>
            </c:strRef>
          </c:tx>
          <c:marker>
            <c:symbol val="none"/>
          </c:marker>
          <c:xVal>
            <c:numRef>
              <c:f>'totalck-inpt'!$B$253:$B$327</c:f>
              <c:numCache>
                <c:formatCode>General</c:formatCode>
                <c:ptCount val="75"/>
                <c:pt idx="0">
                  <c:v>-62.189318</c:v>
                </c:pt>
                <c:pt idx="1">
                  <c:v>-57.841835500000002</c:v>
                </c:pt>
                <c:pt idx="2">
                  <c:v>-53.846589999999999</c:v>
                </c:pt>
                <c:pt idx="3">
                  <c:v>-49.533334500000002</c:v>
                </c:pt>
                <c:pt idx="4">
                  <c:v>-45.316992499999998</c:v>
                </c:pt>
                <c:pt idx="5">
                  <c:v>-41.413733000000001</c:v>
                </c:pt>
                <c:pt idx="6">
                  <c:v>-37.540487499999998</c:v>
                </c:pt>
                <c:pt idx="7">
                  <c:v>-34.073205999999999</c:v>
                </c:pt>
                <c:pt idx="8">
                  <c:v>-30.509213500000001</c:v>
                </c:pt>
                <c:pt idx="9">
                  <c:v>-27.227702000000001</c:v>
                </c:pt>
                <c:pt idx="10">
                  <c:v>-23.8638975</c:v>
                </c:pt>
                <c:pt idx="11">
                  <c:v>-20.754201999999999</c:v>
                </c:pt>
                <c:pt idx="12">
                  <c:v>-17.654364999999999</c:v>
                </c:pt>
                <c:pt idx="13">
                  <c:v>-14.503018000000001</c:v>
                </c:pt>
                <c:pt idx="14">
                  <c:v>-11.674674</c:v>
                </c:pt>
                <c:pt idx="15">
                  <c:v>-8.7373995999999998</c:v>
                </c:pt>
                <c:pt idx="16">
                  <c:v>-6.2121481000000003</c:v>
                </c:pt>
                <c:pt idx="17">
                  <c:v>-3.42689625</c:v>
                </c:pt>
                <c:pt idx="18">
                  <c:v>-0.86328885</c:v>
                </c:pt>
                <c:pt idx="19">
                  <c:v>-0.27338889999999999</c:v>
                </c:pt>
                <c:pt idx="20">
                  <c:v>-0.140151</c:v>
                </c:pt>
                <c:pt idx="21">
                  <c:v>-5.9476500000000002E-2</c:v>
                </c:pt>
                <c:pt idx="22">
                  <c:v>3.72215E-3</c:v>
                </c:pt>
                <c:pt idx="23">
                  <c:v>3.0100450000000001E-2</c:v>
                </c:pt>
                <c:pt idx="24">
                  <c:v>5.0786999999999999E-2</c:v>
                </c:pt>
                <c:pt idx="25">
                  <c:v>7.3824000000000001E-2</c:v>
                </c:pt>
                <c:pt idx="26">
                  <c:v>0.1000462</c:v>
                </c:pt>
                <c:pt idx="27">
                  <c:v>0.13141495</c:v>
                </c:pt>
                <c:pt idx="28">
                  <c:v>0.1732128</c:v>
                </c:pt>
                <c:pt idx="29">
                  <c:v>0.23034694999999999</c:v>
                </c:pt>
                <c:pt idx="30">
                  <c:v>0.30496455</c:v>
                </c:pt>
                <c:pt idx="31">
                  <c:v>0.39269520000000002</c:v>
                </c:pt>
                <c:pt idx="32">
                  <c:v>0.48623195000000002</c:v>
                </c:pt>
                <c:pt idx="33">
                  <c:v>0.58747055000000004</c:v>
                </c:pt>
                <c:pt idx="34">
                  <c:v>0.68833475</c:v>
                </c:pt>
                <c:pt idx="35">
                  <c:v>0.78282779999999996</c:v>
                </c:pt>
                <c:pt idx="36">
                  <c:v>0.87821369999999999</c:v>
                </c:pt>
                <c:pt idx="37">
                  <c:v>0.98789274999999999</c:v>
                </c:pt>
                <c:pt idx="38">
                  <c:v>1.1499520999999999</c:v>
                </c:pt>
                <c:pt idx="39">
                  <c:v>1.38349875</c:v>
                </c:pt>
                <c:pt idx="40">
                  <c:v>1.61584075</c:v>
                </c:pt>
                <c:pt idx="41">
                  <c:v>1.8244140499999999</c:v>
                </c:pt>
                <c:pt idx="42">
                  <c:v>2.0821188500000001</c:v>
                </c:pt>
                <c:pt idx="43">
                  <c:v>2.49042005</c:v>
                </c:pt>
                <c:pt idx="44">
                  <c:v>2.84326575</c:v>
                </c:pt>
                <c:pt idx="45">
                  <c:v>3.3206172</c:v>
                </c:pt>
                <c:pt idx="46">
                  <c:v>3.8178025999999998</c:v>
                </c:pt>
                <c:pt idx="47">
                  <c:v>4.4069352000000004</c:v>
                </c:pt>
                <c:pt idx="48">
                  <c:v>5.0426831999999999</c:v>
                </c:pt>
                <c:pt idx="49">
                  <c:v>5.8052624000000002</c:v>
                </c:pt>
                <c:pt idx="50">
                  <c:v>6.6571913</c:v>
                </c:pt>
                <c:pt idx="51">
                  <c:v>7.5956667500000004</c:v>
                </c:pt>
                <c:pt idx="52">
                  <c:v>8.6572969499999992</c:v>
                </c:pt>
                <c:pt idx="53">
                  <c:v>9.8674379000000005</c:v>
                </c:pt>
                <c:pt idx="54">
                  <c:v>11.152020500000001</c:v>
                </c:pt>
                <c:pt idx="55">
                  <c:v>12.574254</c:v>
                </c:pt>
                <c:pt idx="56">
                  <c:v>14.036452000000001</c:v>
                </c:pt>
                <c:pt idx="57">
                  <c:v>15.606093</c:v>
                </c:pt>
                <c:pt idx="58">
                  <c:v>17.435658499999999</c:v>
                </c:pt>
                <c:pt idx="59">
                  <c:v>19.315904</c:v>
                </c:pt>
                <c:pt idx="60">
                  <c:v>21.1594315</c:v>
                </c:pt>
                <c:pt idx="61">
                  <c:v>23.217157</c:v>
                </c:pt>
                <c:pt idx="62">
                  <c:v>25.583873000000001</c:v>
                </c:pt>
                <c:pt idx="63">
                  <c:v>27.889552999999999</c:v>
                </c:pt>
                <c:pt idx="64">
                  <c:v>30.170944500000001</c:v>
                </c:pt>
                <c:pt idx="65">
                  <c:v>32.915007500000002</c:v>
                </c:pt>
                <c:pt idx="66">
                  <c:v>35.553433499999997</c:v>
                </c:pt>
                <c:pt idx="67">
                  <c:v>38.407350999999998</c:v>
                </c:pt>
                <c:pt idx="68">
                  <c:v>41.455369500000003</c:v>
                </c:pt>
                <c:pt idx="69">
                  <c:v>44.449543499999997</c:v>
                </c:pt>
                <c:pt idx="70">
                  <c:v>47.817228999999998</c:v>
                </c:pt>
                <c:pt idx="71">
                  <c:v>51.181400500000002</c:v>
                </c:pt>
                <c:pt idx="72">
                  <c:v>54.902951000000002</c:v>
                </c:pt>
                <c:pt idx="73">
                  <c:v>58.500526499999999</c:v>
                </c:pt>
                <c:pt idx="74">
                  <c:v>62.337375000000002</c:v>
                </c:pt>
              </c:numCache>
            </c:numRef>
          </c:xVal>
          <c:yVal>
            <c:numRef>
              <c:f>'totalck-inpt'!$C$253:$C$327</c:f>
              <c:numCache>
                <c:formatCode>General</c:formatCode>
                <c:ptCount val="75"/>
                <c:pt idx="0">
                  <c:v>277.96550000000002</c:v>
                </c:pt>
                <c:pt idx="1">
                  <c:v>218.12049999999999</c:v>
                </c:pt>
                <c:pt idx="2">
                  <c:v>215.81299999999999</c:v>
                </c:pt>
                <c:pt idx="3">
                  <c:v>401.38200000000001</c:v>
                </c:pt>
                <c:pt idx="4">
                  <c:v>282.858</c:v>
                </c:pt>
                <c:pt idx="5">
                  <c:v>194.5455</c:v>
                </c:pt>
                <c:pt idx="6">
                  <c:v>247.47399999999999</c:v>
                </c:pt>
                <c:pt idx="7">
                  <c:v>244.958</c:v>
                </c:pt>
                <c:pt idx="8">
                  <c:v>232.03749999999999</c:v>
                </c:pt>
                <c:pt idx="9">
                  <c:v>217.6925</c:v>
                </c:pt>
                <c:pt idx="10">
                  <c:v>284.04399999999998</c:v>
                </c:pt>
                <c:pt idx="11">
                  <c:v>342.17899999999997</c:v>
                </c:pt>
                <c:pt idx="12">
                  <c:v>469.29750000000001</c:v>
                </c:pt>
                <c:pt idx="13">
                  <c:v>284.68700000000001</c:v>
                </c:pt>
                <c:pt idx="14">
                  <c:v>278.5915</c:v>
                </c:pt>
                <c:pt idx="15">
                  <c:v>259.24</c:v>
                </c:pt>
                <c:pt idx="16">
                  <c:v>242.19499999999999</c:v>
                </c:pt>
                <c:pt idx="17">
                  <c:v>288.33049999999997</c:v>
                </c:pt>
                <c:pt idx="18">
                  <c:v>230.27199999999999</c:v>
                </c:pt>
                <c:pt idx="19">
                  <c:v>239.00450000000001</c:v>
                </c:pt>
                <c:pt idx="20">
                  <c:v>202.13900000000001</c:v>
                </c:pt>
                <c:pt idx="21">
                  <c:v>214.68600000000001</c:v>
                </c:pt>
                <c:pt idx="22">
                  <c:v>209.93049999999999</c:v>
                </c:pt>
                <c:pt idx="23">
                  <c:v>424.49400000000003</c:v>
                </c:pt>
                <c:pt idx="24">
                  <c:v>267.96100000000001</c:v>
                </c:pt>
                <c:pt idx="25">
                  <c:v>252.29849999999999</c:v>
                </c:pt>
                <c:pt idx="26">
                  <c:v>194.72800000000001</c:v>
                </c:pt>
                <c:pt idx="27">
                  <c:v>189.0035</c:v>
                </c:pt>
                <c:pt idx="28">
                  <c:v>253.048</c:v>
                </c:pt>
                <c:pt idx="29">
                  <c:v>298.2355</c:v>
                </c:pt>
                <c:pt idx="30">
                  <c:v>535.14049999999997</c:v>
                </c:pt>
                <c:pt idx="31">
                  <c:v>417.72949999999997</c:v>
                </c:pt>
                <c:pt idx="32">
                  <c:v>571.15</c:v>
                </c:pt>
                <c:pt idx="33">
                  <c:v>429.74</c:v>
                </c:pt>
                <c:pt idx="34">
                  <c:v>423.84750000000003</c:v>
                </c:pt>
                <c:pt idx="35">
                  <c:v>866.91949999999997</c:v>
                </c:pt>
                <c:pt idx="36">
                  <c:v>415.88249999999999</c:v>
                </c:pt>
                <c:pt idx="37">
                  <c:v>468.9325</c:v>
                </c:pt>
                <c:pt idx="38">
                  <c:v>581.15650000000005</c:v>
                </c:pt>
                <c:pt idx="39">
                  <c:v>766.34050000000002</c:v>
                </c:pt>
                <c:pt idx="40">
                  <c:v>766.09299999999996</c:v>
                </c:pt>
                <c:pt idx="41">
                  <c:v>729.5625</c:v>
                </c:pt>
                <c:pt idx="42">
                  <c:v>554.5335</c:v>
                </c:pt>
                <c:pt idx="43">
                  <c:v>1135.8575000000001</c:v>
                </c:pt>
                <c:pt idx="44">
                  <c:v>865.92049999999995</c:v>
                </c:pt>
                <c:pt idx="45">
                  <c:v>668.48850000000004</c:v>
                </c:pt>
                <c:pt idx="46">
                  <c:v>595.16099999999994</c:v>
                </c:pt>
                <c:pt idx="47">
                  <c:v>1103.4925000000001</c:v>
                </c:pt>
                <c:pt idx="48">
                  <c:v>424.56950000000001</c:v>
                </c:pt>
                <c:pt idx="49">
                  <c:v>689.39649999999995</c:v>
                </c:pt>
                <c:pt idx="50">
                  <c:v>397.49099999999999</c:v>
                </c:pt>
                <c:pt idx="51">
                  <c:v>350.8295</c:v>
                </c:pt>
                <c:pt idx="52">
                  <c:v>279.24400000000003</c:v>
                </c:pt>
                <c:pt idx="53">
                  <c:v>365.3005</c:v>
                </c:pt>
                <c:pt idx="54">
                  <c:v>230.65600000000001</c:v>
                </c:pt>
                <c:pt idx="55">
                  <c:v>222.91800000000001</c:v>
                </c:pt>
                <c:pt idx="56">
                  <c:v>236.72300000000001</c:v>
                </c:pt>
                <c:pt idx="57">
                  <c:v>190.078</c:v>
                </c:pt>
                <c:pt idx="58">
                  <c:v>252.89949999999999</c:v>
                </c:pt>
                <c:pt idx="59">
                  <c:v>225.792</c:v>
                </c:pt>
                <c:pt idx="60">
                  <c:v>168.94550000000001</c:v>
                </c:pt>
                <c:pt idx="61">
                  <c:v>211.70150000000001</c:v>
                </c:pt>
                <c:pt idx="62">
                  <c:v>202.70500000000001</c:v>
                </c:pt>
                <c:pt idx="63">
                  <c:v>163.17750000000001</c:v>
                </c:pt>
                <c:pt idx="64">
                  <c:v>219.09350000000001</c:v>
                </c:pt>
                <c:pt idx="65">
                  <c:v>183.29349999999999</c:v>
                </c:pt>
                <c:pt idx="66">
                  <c:v>210.959</c:v>
                </c:pt>
                <c:pt idx="67">
                  <c:v>168.7765</c:v>
                </c:pt>
                <c:pt idx="68">
                  <c:v>153.80500000000001</c:v>
                </c:pt>
                <c:pt idx="69">
                  <c:v>203.74799999999999</c:v>
                </c:pt>
                <c:pt idx="70">
                  <c:v>154.3955</c:v>
                </c:pt>
                <c:pt idx="71">
                  <c:v>152.48599999999999</c:v>
                </c:pt>
                <c:pt idx="72">
                  <c:v>140.56649999999999</c:v>
                </c:pt>
                <c:pt idx="73">
                  <c:v>151.185</c:v>
                </c:pt>
                <c:pt idx="74">
                  <c:v>156.3175</c:v>
                </c:pt>
              </c:numCache>
            </c:numRef>
          </c:yVal>
          <c:smooth val="0"/>
        </c:ser>
        <c:ser>
          <c:idx val="1"/>
          <c:order val="1"/>
          <c:tx>
            <c:strRef>
              <c:f>'totalck-inpt'!$D$2</c:f>
              <c:strCache>
                <c:ptCount val="1"/>
                <c:pt idx="0">
                  <c:v>median in bin</c:v>
                </c:pt>
              </c:strCache>
            </c:strRef>
          </c:tx>
          <c:marker>
            <c:symbol val="none"/>
          </c:marker>
          <c:xVal>
            <c:numRef>
              <c:f>'totalck-inpt'!$B$253:$B$327</c:f>
              <c:numCache>
                <c:formatCode>General</c:formatCode>
                <c:ptCount val="75"/>
                <c:pt idx="0">
                  <c:v>-62.189318</c:v>
                </c:pt>
                <c:pt idx="1">
                  <c:v>-57.841835500000002</c:v>
                </c:pt>
                <c:pt idx="2">
                  <c:v>-53.846589999999999</c:v>
                </c:pt>
                <c:pt idx="3">
                  <c:v>-49.533334500000002</c:v>
                </c:pt>
                <c:pt idx="4">
                  <c:v>-45.316992499999998</c:v>
                </c:pt>
                <c:pt idx="5">
                  <c:v>-41.413733000000001</c:v>
                </c:pt>
                <c:pt idx="6">
                  <c:v>-37.540487499999998</c:v>
                </c:pt>
                <c:pt idx="7">
                  <c:v>-34.073205999999999</c:v>
                </c:pt>
                <c:pt idx="8">
                  <c:v>-30.509213500000001</c:v>
                </c:pt>
                <c:pt idx="9">
                  <c:v>-27.227702000000001</c:v>
                </c:pt>
                <c:pt idx="10">
                  <c:v>-23.8638975</c:v>
                </c:pt>
                <c:pt idx="11">
                  <c:v>-20.754201999999999</c:v>
                </c:pt>
                <c:pt idx="12">
                  <c:v>-17.654364999999999</c:v>
                </c:pt>
                <c:pt idx="13">
                  <c:v>-14.503018000000001</c:v>
                </c:pt>
                <c:pt idx="14">
                  <c:v>-11.674674</c:v>
                </c:pt>
                <c:pt idx="15">
                  <c:v>-8.7373995999999998</c:v>
                </c:pt>
                <c:pt idx="16">
                  <c:v>-6.2121481000000003</c:v>
                </c:pt>
                <c:pt idx="17">
                  <c:v>-3.42689625</c:v>
                </c:pt>
                <c:pt idx="18">
                  <c:v>-0.86328885</c:v>
                </c:pt>
                <c:pt idx="19">
                  <c:v>-0.27338889999999999</c:v>
                </c:pt>
                <c:pt idx="20">
                  <c:v>-0.140151</c:v>
                </c:pt>
                <c:pt idx="21">
                  <c:v>-5.9476500000000002E-2</c:v>
                </c:pt>
                <c:pt idx="22">
                  <c:v>3.72215E-3</c:v>
                </c:pt>
                <c:pt idx="23">
                  <c:v>3.0100450000000001E-2</c:v>
                </c:pt>
                <c:pt idx="24">
                  <c:v>5.0786999999999999E-2</c:v>
                </c:pt>
                <c:pt idx="25">
                  <c:v>7.3824000000000001E-2</c:v>
                </c:pt>
                <c:pt idx="26">
                  <c:v>0.1000462</c:v>
                </c:pt>
                <c:pt idx="27">
                  <c:v>0.13141495</c:v>
                </c:pt>
                <c:pt idx="28">
                  <c:v>0.1732128</c:v>
                </c:pt>
                <c:pt idx="29">
                  <c:v>0.23034694999999999</c:v>
                </c:pt>
                <c:pt idx="30">
                  <c:v>0.30496455</c:v>
                </c:pt>
                <c:pt idx="31">
                  <c:v>0.39269520000000002</c:v>
                </c:pt>
                <c:pt idx="32">
                  <c:v>0.48623195000000002</c:v>
                </c:pt>
                <c:pt idx="33">
                  <c:v>0.58747055000000004</c:v>
                </c:pt>
                <c:pt idx="34">
                  <c:v>0.68833475</c:v>
                </c:pt>
                <c:pt idx="35">
                  <c:v>0.78282779999999996</c:v>
                </c:pt>
                <c:pt idx="36">
                  <c:v>0.87821369999999999</c:v>
                </c:pt>
                <c:pt idx="37">
                  <c:v>0.98789274999999999</c:v>
                </c:pt>
                <c:pt idx="38">
                  <c:v>1.1499520999999999</c:v>
                </c:pt>
                <c:pt idx="39">
                  <c:v>1.38349875</c:v>
                </c:pt>
                <c:pt idx="40">
                  <c:v>1.61584075</c:v>
                </c:pt>
                <c:pt idx="41">
                  <c:v>1.8244140499999999</c:v>
                </c:pt>
                <c:pt idx="42">
                  <c:v>2.0821188500000001</c:v>
                </c:pt>
                <c:pt idx="43">
                  <c:v>2.49042005</c:v>
                </c:pt>
                <c:pt idx="44">
                  <c:v>2.84326575</c:v>
                </c:pt>
                <c:pt idx="45">
                  <c:v>3.3206172</c:v>
                </c:pt>
                <c:pt idx="46">
                  <c:v>3.8178025999999998</c:v>
                </c:pt>
                <c:pt idx="47">
                  <c:v>4.4069352000000004</c:v>
                </c:pt>
                <c:pt idx="48">
                  <c:v>5.0426831999999999</c:v>
                </c:pt>
                <c:pt idx="49">
                  <c:v>5.8052624000000002</c:v>
                </c:pt>
                <c:pt idx="50">
                  <c:v>6.6571913</c:v>
                </c:pt>
                <c:pt idx="51">
                  <c:v>7.5956667500000004</c:v>
                </c:pt>
                <c:pt idx="52">
                  <c:v>8.6572969499999992</c:v>
                </c:pt>
                <c:pt idx="53">
                  <c:v>9.8674379000000005</c:v>
                </c:pt>
                <c:pt idx="54">
                  <c:v>11.152020500000001</c:v>
                </c:pt>
                <c:pt idx="55">
                  <c:v>12.574254</c:v>
                </c:pt>
                <c:pt idx="56">
                  <c:v>14.036452000000001</c:v>
                </c:pt>
                <c:pt idx="57">
                  <c:v>15.606093</c:v>
                </c:pt>
                <c:pt idx="58">
                  <c:v>17.435658499999999</c:v>
                </c:pt>
                <c:pt idx="59">
                  <c:v>19.315904</c:v>
                </c:pt>
                <c:pt idx="60">
                  <c:v>21.1594315</c:v>
                </c:pt>
                <c:pt idx="61">
                  <c:v>23.217157</c:v>
                </c:pt>
                <c:pt idx="62">
                  <c:v>25.583873000000001</c:v>
                </c:pt>
                <c:pt idx="63">
                  <c:v>27.889552999999999</c:v>
                </c:pt>
                <c:pt idx="64">
                  <c:v>30.170944500000001</c:v>
                </c:pt>
                <c:pt idx="65">
                  <c:v>32.915007500000002</c:v>
                </c:pt>
                <c:pt idx="66">
                  <c:v>35.553433499999997</c:v>
                </c:pt>
                <c:pt idx="67">
                  <c:v>38.407350999999998</c:v>
                </c:pt>
                <c:pt idx="68">
                  <c:v>41.455369500000003</c:v>
                </c:pt>
                <c:pt idx="69">
                  <c:v>44.449543499999997</c:v>
                </c:pt>
                <c:pt idx="70">
                  <c:v>47.817228999999998</c:v>
                </c:pt>
                <c:pt idx="71">
                  <c:v>51.181400500000002</c:v>
                </c:pt>
                <c:pt idx="72">
                  <c:v>54.902951000000002</c:v>
                </c:pt>
                <c:pt idx="73">
                  <c:v>58.500526499999999</c:v>
                </c:pt>
                <c:pt idx="74">
                  <c:v>62.337375000000002</c:v>
                </c:pt>
              </c:numCache>
            </c:numRef>
          </c:xVal>
          <c:yVal>
            <c:numRef>
              <c:f>'totalck-inpt'!$D$253:$D$327</c:f>
              <c:numCache>
                <c:formatCode>General</c:formatCode>
                <c:ptCount val="75"/>
                <c:pt idx="0">
                  <c:v>65</c:v>
                </c:pt>
                <c:pt idx="1">
                  <c:v>69</c:v>
                </c:pt>
                <c:pt idx="2">
                  <c:v>67</c:v>
                </c:pt>
                <c:pt idx="3">
                  <c:v>64</c:v>
                </c:pt>
                <c:pt idx="4">
                  <c:v>68</c:v>
                </c:pt>
                <c:pt idx="5">
                  <c:v>66</c:v>
                </c:pt>
                <c:pt idx="6">
                  <c:v>71</c:v>
                </c:pt>
                <c:pt idx="7">
                  <c:v>68</c:v>
                </c:pt>
                <c:pt idx="8">
                  <c:v>68</c:v>
                </c:pt>
                <c:pt idx="9">
                  <c:v>71</c:v>
                </c:pt>
                <c:pt idx="10">
                  <c:v>74</c:v>
                </c:pt>
                <c:pt idx="11">
                  <c:v>71</c:v>
                </c:pt>
                <c:pt idx="12">
                  <c:v>74</c:v>
                </c:pt>
                <c:pt idx="13">
                  <c:v>76</c:v>
                </c:pt>
                <c:pt idx="14">
                  <c:v>74</c:v>
                </c:pt>
                <c:pt idx="15">
                  <c:v>78</c:v>
                </c:pt>
                <c:pt idx="16">
                  <c:v>72</c:v>
                </c:pt>
                <c:pt idx="17">
                  <c:v>77</c:v>
                </c:pt>
                <c:pt idx="18">
                  <c:v>85</c:v>
                </c:pt>
                <c:pt idx="19">
                  <c:v>91</c:v>
                </c:pt>
                <c:pt idx="20">
                  <c:v>88</c:v>
                </c:pt>
                <c:pt idx="21">
                  <c:v>86</c:v>
                </c:pt>
                <c:pt idx="22">
                  <c:v>87</c:v>
                </c:pt>
                <c:pt idx="23">
                  <c:v>91</c:v>
                </c:pt>
                <c:pt idx="24">
                  <c:v>88</c:v>
                </c:pt>
                <c:pt idx="25">
                  <c:v>84</c:v>
                </c:pt>
                <c:pt idx="26">
                  <c:v>81</c:v>
                </c:pt>
                <c:pt idx="27">
                  <c:v>83</c:v>
                </c:pt>
                <c:pt idx="28">
                  <c:v>79</c:v>
                </c:pt>
                <c:pt idx="29">
                  <c:v>89</c:v>
                </c:pt>
                <c:pt idx="30">
                  <c:v>96.5</c:v>
                </c:pt>
                <c:pt idx="31">
                  <c:v>95.5</c:v>
                </c:pt>
                <c:pt idx="32">
                  <c:v>102</c:v>
                </c:pt>
                <c:pt idx="33">
                  <c:v>100</c:v>
                </c:pt>
                <c:pt idx="34">
                  <c:v>94</c:v>
                </c:pt>
                <c:pt idx="35">
                  <c:v>91</c:v>
                </c:pt>
                <c:pt idx="36">
                  <c:v>94</c:v>
                </c:pt>
                <c:pt idx="37">
                  <c:v>118.5</c:v>
                </c:pt>
                <c:pt idx="38">
                  <c:v>135</c:v>
                </c:pt>
                <c:pt idx="39">
                  <c:v>147.5</c:v>
                </c:pt>
                <c:pt idx="40">
                  <c:v>136.5</c:v>
                </c:pt>
                <c:pt idx="41">
                  <c:v>137</c:v>
                </c:pt>
                <c:pt idx="42">
                  <c:v>151</c:v>
                </c:pt>
                <c:pt idx="43">
                  <c:v>141</c:v>
                </c:pt>
                <c:pt idx="44">
                  <c:v>130</c:v>
                </c:pt>
                <c:pt idx="45">
                  <c:v>121</c:v>
                </c:pt>
                <c:pt idx="46">
                  <c:v>104</c:v>
                </c:pt>
                <c:pt idx="47">
                  <c:v>100</c:v>
                </c:pt>
                <c:pt idx="48">
                  <c:v>83</c:v>
                </c:pt>
                <c:pt idx="49">
                  <c:v>81</c:v>
                </c:pt>
                <c:pt idx="50">
                  <c:v>76</c:v>
                </c:pt>
                <c:pt idx="51">
                  <c:v>69</c:v>
                </c:pt>
                <c:pt idx="52">
                  <c:v>69</c:v>
                </c:pt>
                <c:pt idx="53">
                  <c:v>68</c:v>
                </c:pt>
                <c:pt idx="54">
                  <c:v>58</c:v>
                </c:pt>
                <c:pt idx="55">
                  <c:v>57</c:v>
                </c:pt>
                <c:pt idx="56">
                  <c:v>51.5</c:v>
                </c:pt>
                <c:pt idx="57">
                  <c:v>54</c:v>
                </c:pt>
                <c:pt idx="58">
                  <c:v>52</c:v>
                </c:pt>
                <c:pt idx="59">
                  <c:v>51</c:v>
                </c:pt>
                <c:pt idx="60">
                  <c:v>50</c:v>
                </c:pt>
                <c:pt idx="61">
                  <c:v>53</c:v>
                </c:pt>
                <c:pt idx="62">
                  <c:v>51</c:v>
                </c:pt>
                <c:pt idx="63">
                  <c:v>49.5</c:v>
                </c:pt>
                <c:pt idx="64">
                  <c:v>50</c:v>
                </c:pt>
                <c:pt idx="65">
                  <c:v>49</c:v>
                </c:pt>
                <c:pt idx="66">
                  <c:v>51</c:v>
                </c:pt>
                <c:pt idx="67">
                  <c:v>51</c:v>
                </c:pt>
                <c:pt idx="68">
                  <c:v>49</c:v>
                </c:pt>
                <c:pt idx="69">
                  <c:v>55</c:v>
                </c:pt>
                <c:pt idx="70">
                  <c:v>51</c:v>
                </c:pt>
                <c:pt idx="71">
                  <c:v>53</c:v>
                </c:pt>
                <c:pt idx="72">
                  <c:v>52</c:v>
                </c:pt>
                <c:pt idx="73">
                  <c:v>50</c:v>
                </c:pt>
                <c:pt idx="74">
                  <c:v>54</c:v>
                </c:pt>
              </c:numCache>
            </c:numRef>
          </c:yVal>
          <c:smooth val="0"/>
        </c:ser>
        <c:dLbls>
          <c:showLegendKey val="0"/>
          <c:showVal val="0"/>
          <c:showCatName val="0"/>
          <c:showSerName val="0"/>
          <c:showPercent val="0"/>
          <c:showBubbleSize val="0"/>
        </c:dLbls>
        <c:axId val="44693760"/>
        <c:axId val="44695552"/>
      </c:scatterChart>
      <c:valAx>
        <c:axId val="44693760"/>
        <c:scaling>
          <c:orientation val="minMax"/>
        </c:scaling>
        <c:delete val="0"/>
        <c:axPos val="b"/>
        <c:numFmt formatCode="General" sourceLinked="1"/>
        <c:majorTickMark val="out"/>
        <c:minorTickMark val="none"/>
        <c:tickLblPos val="nextTo"/>
        <c:crossAx val="44695552"/>
        <c:crosses val="autoZero"/>
        <c:crossBetween val="midCat"/>
      </c:valAx>
      <c:valAx>
        <c:axId val="44695552"/>
        <c:scaling>
          <c:orientation val="minMax"/>
        </c:scaling>
        <c:delete val="0"/>
        <c:axPos val="l"/>
        <c:majorGridlines/>
        <c:numFmt formatCode="General" sourceLinked="1"/>
        <c:majorTickMark val="out"/>
        <c:minorTickMark val="none"/>
        <c:tickLblPos val="nextTo"/>
        <c:crossAx val="44693760"/>
        <c:crosses val="autoZero"/>
        <c:crossBetween val="midCat"/>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marker>
            <c:symbol val="none"/>
          </c:marker>
          <c:xVal>
            <c:numRef>
              <c:f>labvisit!$G$1:$EG$1</c:f>
              <c:numCache>
                <c:formatCode>General</c:formatCode>
                <c:ptCount val="13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labvisit!$G$44:$EG$44</c:f>
              <c:numCache>
                <c:formatCode>General</c:formatCode>
                <c:ptCount val="131"/>
                <c:pt idx="0">
                  <c:v>-4.3127986031340796E-3</c:v>
                </c:pt>
                <c:pt idx="1">
                  <c:v>-4.3393901453619996E-3</c:v>
                </c:pt>
                <c:pt idx="2">
                  <c:v>-4.4025296969986104E-3</c:v>
                </c:pt>
                <c:pt idx="3">
                  <c:v>-4.4755755103805901E-3</c:v>
                </c:pt>
                <c:pt idx="4">
                  <c:v>-4.5514643265715396E-3</c:v>
                </c:pt>
                <c:pt idx="5">
                  <c:v>-4.4776077302106599E-3</c:v>
                </c:pt>
                <c:pt idx="6">
                  <c:v>-4.4773588428113501E-3</c:v>
                </c:pt>
                <c:pt idx="7">
                  <c:v>-4.50986429212113E-3</c:v>
                </c:pt>
                <c:pt idx="8">
                  <c:v>-4.5756943010514502E-3</c:v>
                </c:pt>
                <c:pt idx="9">
                  <c:v>-4.68184421930794E-3</c:v>
                </c:pt>
                <c:pt idx="10">
                  <c:v>-4.7257338764305802E-3</c:v>
                </c:pt>
                <c:pt idx="11">
                  <c:v>-4.7651292146962902E-3</c:v>
                </c:pt>
                <c:pt idx="12">
                  <c:v>-4.7717949664920802E-3</c:v>
                </c:pt>
                <c:pt idx="13">
                  <c:v>-4.6347488156676898E-3</c:v>
                </c:pt>
                <c:pt idx="14">
                  <c:v>-4.63228660812149E-3</c:v>
                </c:pt>
                <c:pt idx="15">
                  <c:v>-4.6968777762193704E-3</c:v>
                </c:pt>
                <c:pt idx="16">
                  <c:v>-4.8378361857467599E-3</c:v>
                </c:pt>
                <c:pt idx="17">
                  <c:v>-4.8067202362461299E-3</c:v>
                </c:pt>
                <c:pt idx="18">
                  <c:v>-4.9780789157321901E-3</c:v>
                </c:pt>
                <c:pt idx="19">
                  <c:v>-4.82866717267472E-3</c:v>
                </c:pt>
                <c:pt idx="20">
                  <c:v>-4.8984052211374302E-3</c:v>
                </c:pt>
                <c:pt idx="21">
                  <c:v>-4.9873573151464796E-3</c:v>
                </c:pt>
                <c:pt idx="22">
                  <c:v>-5.1549351187791604E-3</c:v>
                </c:pt>
                <c:pt idx="23">
                  <c:v>-5.1955922859160796E-3</c:v>
                </c:pt>
                <c:pt idx="24">
                  <c:v>-5.1377056279776397E-3</c:v>
                </c:pt>
                <c:pt idx="25">
                  <c:v>-5.2442849092961203E-3</c:v>
                </c:pt>
                <c:pt idx="26">
                  <c:v>-5.2158288492576898E-3</c:v>
                </c:pt>
                <c:pt idx="27">
                  <c:v>-5.3106228215946301E-3</c:v>
                </c:pt>
                <c:pt idx="28">
                  <c:v>-5.3155952400342696E-3</c:v>
                </c:pt>
                <c:pt idx="29">
                  <c:v>-5.3640725983462399E-3</c:v>
                </c:pt>
                <c:pt idx="30">
                  <c:v>-5.50034337258728E-3</c:v>
                </c:pt>
                <c:pt idx="31">
                  <c:v>-5.5527419869109296E-3</c:v>
                </c:pt>
                <c:pt idx="32">
                  <c:v>-5.5636526197449104E-3</c:v>
                </c:pt>
                <c:pt idx="33">
                  <c:v>-5.6256368345576199E-3</c:v>
                </c:pt>
                <c:pt idx="34">
                  <c:v>-5.6466608672387803E-3</c:v>
                </c:pt>
                <c:pt idx="35">
                  <c:v>-5.7192837022123902E-3</c:v>
                </c:pt>
                <c:pt idx="36">
                  <c:v>-5.8221548591381404E-3</c:v>
                </c:pt>
                <c:pt idx="37">
                  <c:v>-5.7548706597308997E-3</c:v>
                </c:pt>
                <c:pt idx="38">
                  <c:v>-5.8766080326461603E-3</c:v>
                </c:pt>
                <c:pt idx="39">
                  <c:v>-6.0316864804688198E-3</c:v>
                </c:pt>
                <c:pt idx="40">
                  <c:v>-5.8778200211920401E-3</c:v>
                </c:pt>
                <c:pt idx="41">
                  <c:v>-5.9005873925907799E-3</c:v>
                </c:pt>
                <c:pt idx="42">
                  <c:v>-5.9120061140180303E-3</c:v>
                </c:pt>
                <c:pt idx="43">
                  <c:v>-6.1282905198793798E-3</c:v>
                </c:pt>
                <c:pt idx="44">
                  <c:v>-6.1712109967368102E-3</c:v>
                </c:pt>
                <c:pt idx="45">
                  <c:v>-6.2255287850816396E-3</c:v>
                </c:pt>
                <c:pt idx="46">
                  <c:v>-6.2541334722679802E-3</c:v>
                </c:pt>
                <c:pt idx="47">
                  <c:v>-6.2755105154154202E-3</c:v>
                </c:pt>
                <c:pt idx="48">
                  <c:v>-6.3513356243265397E-3</c:v>
                </c:pt>
                <c:pt idx="49">
                  <c:v>-6.5117147114974296E-3</c:v>
                </c:pt>
                <c:pt idx="50">
                  <c:v>-6.4554361847968499E-3</c:v>
                </c:pt>
                <c:pt idx="51">
                  <c:v>-6.5294783263931599E-3</c:v>
                </c:pt>
                <c:pt idx="52">
                  <c:v>-6.7126825365840101E-3</c:v>
                </c:pt>
                <c:pt idx="53">
                  <c:v>-6.9625380087783503E-3</c:v>
                </c:pt>
                <c:pt idx="54">
                  <c:v>-6.9638765644704E-3</c:v>
                </c:pt>
                <c:pt idx="55">
                  <c:v>-6.8442294103139697E-3</c:v>
                </c:pt>
                <c:pt idx="56">
                  <c:v>-6.7239491667348897E-3</c:v>
                </c:pt>
                <c:pt idx="57">
                  <c:v>-6.5542593789625504E-3</c:v>
                </c:pt>
                <c:pt idx="58">
                  <c:v>-6.3424822203600401E-3</c:v>
                </c:pt>
                <c:pt idx="59">
                  <c:v>-5.7075069284588499E-3</c:v>
                </c:pt>
                <c:pt idx="60">
                  <c:v>1.5182887503273599E-3</c:v>
                </c:pt>
                <c:pt idx="61">
                  <c:v>1.0382216253165299E-2</c:v>
                </c:pt>
                <c:pt idx="62">
                  <c:v>5.6592816723538596E-3</c:v>
                </c:pt>
                <c:pt idx="63">
                  <c:v>-6.1306815054924402E-3</c:v>
                </c:pt>
                <c:pt idx="64">
                  <c:v>-1.4558152181492401E-2</c:v>
                </c:pt>
                <c:pt idx="65">
                  <c:v>-1.9543925177547099E-2</c:v>
                </c:pt>
                <c:pt idx="66">
                  <c:v>-2.2856835273901598E-2</c:v>
                </c:pt>
                <c:pt idx="67">
                  <c:v>-2.5269730523226799E-2</c:v>
                </c:pt>
                <c:pt idx="68">
                  <c:v>-2.6349743147197398E-2</c:v>
                </c:pt>
                <c:pt idx="69">
                  <c:v>-2.76143045341329E-2</c:v>
                </c:pt>
                <c:pt idx="70">
                  <c:v>-2.8871598382770002E-2</c:v>
                </c:pt>
                <c:pt idx="71">
                  <c:v>-2.9746939170870901E-2</c:v>
                </c:pt>
                <c:pt idx="72">
                  <c:v>-3.0581003960893902E-2</c:v>
                </c:pt>
                <c:pt idx="73">
                  <c:v>-3.13040222918263E-2</c:v>
                </c:pt>
                <c:pt idx="74">
                  <c:v>-3.1992936238204102E-2</c:v>
                </c:pt>
                <c:pt idx="75">
                  <c:v>-3.2060643537521603E-2</c:v>
                </c:pt>
                <c:pt idx="76">
                  <c:v>-3.24330956486708E-2</c:v>
                </c:pt>
                <c:pt idx="77">
                  <c:v>-3.2955404920971203E-2</c:v>
                </c:pt>
                <c:pt idx="78">
                  <c:v>-3.32180814006846E-2</c:v>
                </c:pt>
                <c:pt idx="79">
                  <c:v>-3.3336303357126701E-2</c:v>
                </c:pt>
                <c:pt idx="80">
                  <c:v>-3.3744314875932498E-2</c:v>
                </c:pt>
                <c:pt idx="81">
                  <c:v>-3.4098842618232303E-2</c:v>
                </c:pt>
                <c:pt idx="82">
                  <c:v>-3.38095035844981E-2</c:v>
                </c:pt>
                <c:pt idx="83">
                  <c:v>-3.3885011608605298E-2</c:v>
                </c:pt>
                <c:pt idx="84">
                  <c:v>-3.3936816674014297E-2</c:v>
                </c:pt>
                <c:pt idx="85">
                  <c:v>-3.4267824897198901E-2</c:v>
                </c:pt>
                <c:pt idx="86">
                  <c:v>-3.4233230513260701E-2</c:v>
                </c:pt>
                <c:pt idx="87">
                  <c:v>-3.4380019154195703E-2</c:v>
                </c:pt>
                <c:pt idx="88">
                  <c:v>-3.4478845975922101E-2</c:v>
                </c:pt>
                <c:pt idx="89">
                  <c:v>-3.4475114269332197E-2</c:v>
                </c:pt>
                <c:pt idx="90">
                  <c:v>-3.4494887974681601E-2</c:v>
                </c:pt>
                <c:pt idx="91">
                  <c:v>-3.4428805729611003E-2</c:v>
                </c:pt>
                <c:pt idx="92">
                  <c:v>-3.4404139319136801E-2</c:v>
                </c:pt>
                <c:pt idx="93">
                  <c:v>-3.4349181056032803E-2</c:v>
                </c:pt>
                <c:pt idx="94">
                  <c:v>-3.4467005421925601E-2</c:v>
                </c:pt>
                <c:pt idx="95">
                  <c:v>-3.4417132470747097E-2</c:v>
                </c:pt>
                <c:pt idx="96">
                  <c:v>-3.4176541952764102E-2</c:v>
                </c:pt>
                <c:pt idx="97">
                  <c:v>-3.4186445898594001E-2</c:v>
                </c:pt>
                <c:pt idx="98">
                  <c:v>-3.4189314921409898E-2</c:v>
                </c:pt>
                <c:pt idx="99">
                  <c:v>-3.4216494258720399E-2</c:v>
                </c:pt>
                <c:pt idx="100">
                  <c:v>-3.4148316971458398E-2</c:v>
                </c:pt>
                <c:pt idx="101">
                  <c:v>-3.4085323242995E-2</c:v>
                </c:pt>
                <c:pt idx="102">
                  <c:v>-3.3857067619642203E-2</c:v>
                </c:pt>
                <c:pt idx="103">
                  <c:v>-3.37285788424515E-2</c:v>
                </c:pt>
                <c:pt idx="104">
                  <c:v>-3.3596097900910997E-2</c:v>
                </c:pt>
                <c:pt idx="105">
                  <c:v>-3.3648734848399101E-2</c:v>
                </c:pt>
                <c:pt idx="106">
                  <c:v>-3.3741040706894598E-2</c:v>
                </c:pt>
                <c:pt idx="107">
                  <c:v>-3.3691093399237898E-2</c:v>
                </c:pt>
                <c:pt idx="108">
                  <c:v>-3.3632381505301602E-2</c:v>
                </c:pt>
                <c:pt idx="109">
                  <c:v>-3.3580527105301898E-2</c:v>
                </c:pt>
                <c:pt idx="110">
                  <c:v>-3.3368141803010801E-2</c:v>
                </c:pt>
                <c:pt idx="111">
                  <c:v>-3.3215513733212597E-2</c:v>
                </c:pt>
                <c:pt idx="112">
                  <c:v>-3.3282416644036798E-2</c:v>
                </c:pt>
                <c:pt idx="113">
                  <c:v>-3.3163781893486302E-2</c:v>
                </c:pt>
                <c:pt idx="114">
                  <c:v>-3.3164281356473098E-2</c:v>
                </c:pt>
                <c:pt idx="115">
                  <c:v>-3.3034302581986301E-2</c:v>
                </c:pt>
                <c:pt idx="116">
                  <c:v>-3.2934120690177503E-2</c:v>
                </c:pt>
                <c:pt idx="117">
                  <c:v>-3.2918098628784899E-2</c:v>
                </c:pt>
                <c:pt idx="118">
                  <c:v>-3.2787234770012497E-2</c:v>
                </c:pt>
                <c:pt idx="119">
                  <c:v>-3.2662608287203097E-2</c:v>
                </c:pt>
                <c:pt idx="120">
                  <c:v>-3.2646640439183403E-2</c:v>
                </c:pt>
                <c:pt idx="121">
                  <c:v>0</c:v>
                </c:pt>
                <c:pt idx="122">
                  <c:v>0</c:v>
                </c:pt>
                <c:pt idx="123">
                  <c:v>0</c:v>
                </c:pt>
                <c:pt idx="124">
                  <c:v>0</c:v>
                </c:pt>
                <c:pt idx="125">
                  <c:v>0</c:v>
                </c:pt>
                <c:pt idx="126">
                  <c:v>0</c:v>
                </c:pt>
                <c:pt idx="127">
                  <c:v>0</c:v>
                </c:pt>
                <c:pt idx="128">
                  <c:v>0</c:v>
                </c:pt>
                <c:pt idx="129">
                  <c:v>4.0406909146516998E-4</c:v>
                </c:pt>
                <c:pt idx="130">
                  <c:v>-4.0406909146516998E-4</c:v>
                </c:pt>
              </c:numCache>
            </c:numRef>
          </c:yVal>
          <c:smooth val="0"/>
        </c:ser>
        <c:dLbls>
          <c:showLegendKey val="0"/>
          <c:showVal val="0"/>
          <c:showCatName val="0"/>
          <c:showSerName val="0"/>
          <c:showPercent val="0"/>
          <c:showBubbleSize val="0"/>
        </c:dLbls>
        <c:axId val="44716032"/>
        <c:axId val="44717568"/>
      </c:scatterChart>
      <c:valAx>
        <c:axId val="44716032"/>
        <c:scaling>
          <c:orientation val="minMax"/>
        </c:scaling>
        <c:delete val="0"/>
        <c:axPos val="b"/>
        <c:numFmt formatCode="General" sourceLinked="1"/>
        <c:majorTickMark val="out"/>
        <c:minorTickMark val="none"/>
        <c:tickLblPos val="nextTo"/>
        <c:crossAx val="44717568"/>
        <c:crosses val="autoZero"/>
        <c:crossBetween val="midCat"/>
      </c:valAx>
      <c:valAx>
        <c:axId val="44717568"/>
        <c:scaling>
          <c:orientation val="minMax"/>
        </c:scaling>
        <c:delete val="0"/>
        <c:axPos val="l"/>
        <c:majorGridlines/>
        <c:numFmt formatCode="General" sourceLinked="1"/>
        <c:majorTickMark val="out"/>
        <c:minorTickMark val="none"/>
        <c:tickLblPos val="nextTo"/>
        <c:crossAx val="44716032"/>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strRef>
              <c:f>'0.1'!$B$1</c:f>
              <c:strCache>
                <c:ptCount val="1"/>
                <c:pt idx="0">
                  <c:v>glucose paxil_pravastatin</c:v>
                </c:pt>
              </c:strCache>
            </c:strRef>
          </c:tx>
          <c:spPr>
            <a:ln>
              <a:solidFill>
                <a:srgbClr val="0070C0"/>
              </a:solidFill>
            </a:ln>
          </c:spPr>
          <c:marker>
            <c:symbol val="none"/>
          </c:marker>
          <c:xVal>
            <c:numRef>
              <c:f>'0.1'!$A$2:$A$122</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'0.1'!$B$2:$B$122</c:f>
              <c:numCache>
                <c:formatCode>0.00E+00</c:formatCode>
                <c:ptCount val="121"/>
                <c:pt idx="0">
                  <c:v>7.3343950000000005E-2</c:v>
                </c:pt>
                <c:pt idx="1">
                  <c:v>7.1879799999999994E-2</c:v>
                </c:pt>
                <c:pt idx="2">
                  <c:v>6.9578879999999996E-2</c:v>
                </c:pt>
                <c:pt idx="3">
                  <c:v>6.8085199999999998E-2</c:v>
                </c:pt>
                <c:pt idx="4">
                  <c:v>7.0597060000000003E-2</c:v>
                </c:pt>
                <c:pt idx="5">
                  <c:v>6.9992689999999996E-2</c:v>
                </c:pt>
                <c:pt idx="6">
                  <c:v>6.5671480000000004E-2</c:v>
                </c:pt>
                <c:pt idx="7">
                  <c:v>6.5397750000000004E-2</c:v>
                </c:pt>
                <c:pt idx="8">
                  <c:v>6.8529999999999994E-2</c:v>
                </c:pt>
                <c:pt idx="9">
                  <c:v>6.9234799999999999E-2</c:v>
                </c:pt>
                <c:pt idx="10">
                  <c:v>6.9745810000000005E-2</c:v>
                </c:pt>
                <c:pt idx="11">
                  <c:v>6.6188230000000001E-2</c:v>
                </c:pt>
                <c:pt idx="12">
                  <c:v>6.9919449999999994E-2</c:v>
                </c:pt>
                <c:pt idx="13">
                  <c:v>6.4038419999999999E-2</c:v>
                </c:pt>
                <c:pt idx="14">
                  <c:v>6.4970819999999999E-2</c:v>
                </c:pt>
                <c:pt idx="15">
                  <c:v>6.3401609999999997E-2</c:v>
                </c:pt>
                <c:pt idx="16">
                  <c:v>6.0417060000000002E-2</c:v>
                </c:pt>
                <c:pt idx="17">
                  <c:v>6.0689630000000001E-2</c:v>
                </c:pt>
                <c:pt idx="18">
                  <c:v>6.240441E-2</c:v>
                </c:pt>
                <c:pt idx="19">
                  <c:v>6.2644889999999995E-2</c:v>
                </c:pt>
                <c:pt idx="20">
                  <c:v>6.6250920000000005E-2</c:v>
                </c:pt>
                <c:pt idx="21">
                  <c:v>6.2280389999999998E-2</c:v>
                </c:pt>
                <c:pt idx="22">
                  <c:v>6.4102859999999998E-2</c:v>
                </c:pt>
                <c:pt idx="23">
                  <c:v>6.2417260000000002E-2</c:v>
                </c:pt>
                <c:pt idx="24">
                  <c:v>6.1586370000000001E-2</c:v>
                </c:pt>
                <c:pt idx="25">
                  <c:v>6.2867640000000002E-2</c:v>
                </c:pt>
                <c:pt idx="26">
                  <c:v>5.6914689999999997E-2</c:v>
                </c:pt>
                <c:pt idx="27">
                  <c:v>5.6677279999999997E-2</c:v>
                </c:pt>
                <c:pt idx="28">
                  <c:v>5.6601360000000003E-2</c:v>
                </c:pt>
                <c:pt idx="29">
                  <c:v>5.8610019999999999E-2</c:v>
                </c:pt>
                <c:pt idx="30">
                  <c:v>5.8161110000000002E-2</c:v>
                </c:pt>
                <c:pt idx="31">
                  <c:v>5.8508499999999998E-2</c:v>
                </c:pt>
                <c:pt idx="32">
                  <c:v>5.6167769999999999E-2</c:v>
                </c:pt>
                <c:pt idx="33">
                  <c:v>6.1035499999999999E-2</c:v>
                </c:pt>
                <c:pt idx="34">
                  <c:v>6.0586899999999999E-2</c:v>
                </c:pt>
                <c:pt idx="35">
                  <c:v>6.1535699999999999E-2</c:v>
                </c:pt>
                <c:pt idx="36">
                  <c:v>6.1428139999999999E-2</c:v>
                </c:pt>
                <c:pt idx="37">
                  <c:v>6.712912E-2</c:v>
                </c:pt>
                <c:pt idx="38">
                  <c:v>6.9238300000000003E-2</c:v>
                </c:pt>
                <c:pt idx="39">
                  <c:v>7.3882619999999996E-2</c:v>
                </c:pt>
                <c:pt idx="40">
                  <c:v>7.4779789999999999E-2</c:v>
                </c:pt>
                <c:pt idx="41">
                  <c:v>7.6598319999999998E-2</c:v>
                </c:pt>
                <c:pt idx="42">
                  <c:v>7.6996179999999997E-2</c:v>
                </c:pt>
                <c:pt idx="43">
                  <c:v>7.6521889999999995E-2</c:v>
                </c:pt>
                <c:pt idx="44">
                  <c:v>6.7511570000000007E-2</c:v>
                </c:pt>
                <c:pt idx="45">
                  <c:v>6.2830380000000005E-2</c:v>
                </c:pt>
                <c:pt idx="46">
                  <c:v>6.2046539999999997E-2</c:v>
                </c:pt>
                <c:pt idx="47">
                  <c:v>6.7034560000000007E-2</c:v>
                </c:pt>
                <c:pt idx="48">
                  <c:v>6.5890290000000004E-2</c:v>
                </c:pt>
                <c:pt idx="49">
                  <c:v>6.3446699999999995E-2</c:v>
                </c:pt>
                <c:pt idx="50">
                  <c:v>6.3232750000000004E-2</c:v>
                </c:pt>
                <c:pt idx="51">
                  <c:v>6.5761150000000004E-2</c:v>
                </c:pt>
                <c:pt idx="52">
                  <c:v>7.1107569999999995E-2</c:v>
                </c:pt>
                <c:pt idx="53">
                  <c:v>7.5037989999999999E-2</c:v>
                </c:pt>
                <c:pt idx="54">
                  <c:v>7.3866139999999997E-2</c:v>
                </c:pt>
                <c:pt idx="55">
                  <c:v>7.2880029999999998E-2</c:v>
                </c:pt>
                <c:pt idx="56">
                  <c:v>7.5641299999999995E-2</c:v>
                </c:pt>
                <c:pt idx="57">
                  <c:v>8.0483070000000004E-2</c:v>
                </c:pt>
                <c:pt idx="58">
                  <c:v>8.8110980000000005E-2</c:v>
                </c:pt>
                <c:pt idx="59">
                  <c:v>8.8493929999999998E-2</c:v>
                </c:pt>
                <c:pt idx="60">
                  <c:v>9.5069719999999996E-2</c:v>
                </c:pt>
                <c:pt idx="61">
                  <c:v>9.9853819999999996E-2</c:v>
                </c:pt>
                <c:pt idx="62">
                  <c:v>9.5838270000000003E-2</c:v>
                </c:pt>
                <c:pt idx="63">
                  <c:v>0.10073890000000001</c:v>
                </c:pt>
                <c:pt idx="64">
                  <c:v>9.9964289999999997E-2</c:v>
                </c:pt>
                <c:pt idx="65">
                  <c:v>9.7875000000000004E-2</c:v>
                </c:pt>
                <c:pt idx="66">
                  <c:v>9.9955340000000004E-2</c:v>
                </c:pt>
                <c:pt idx="67">
                  <c:v>9.8244970000000001E-2</c:v>
                </c:pt>
                <c:pt idx="68">
                  <c:v>0.1050032</c:v>
                </c:pt>
                <c:pt idx="69">
                  <c:v>0.1019941</c:v>
                </c:pt>
                <c:pt idx="70">
                  <c:v>0.10295509999999999</c:v>
                </c:pt>
                <c:pt idx="71">
                  <c:v>0.10822519999999999</c:v>
                </c:pt>
                <c:pt idx="72">
                  <c:v>0.1135124</c:v>
                </c:pt>
                <c:pt idx="73">
                  <c:v>0.1113768</c:v>
                </c:pt>
                <c:pt idx="74">
                  <c:v>0.1139947</c:v>
                </c:pt>
                <c:pt idx="75">
                  <c:v>0.11051</c:v>
                </c:pt>
                <c:pt idx="76">
                  <c:v>0.1094439</c:v>
                </c:pt>
                <c:pt idx="77">
                  <c:v>0.1090124</c:v>
                </c:pt>
                <c:pt idx="78">
                  <c:v>0.1052086</c:v>
                </c:pt>
                <c:pt idx="79">
                  <c:v>0.1070079</c:v>
                </c:pt>
                <c:pt idx="80">
                  <c:v>0.10471220000000001</c:v>
                </c:pt>
                <c:pt idx="81">
                  <c:v>0.1039282</c:v>
                </c:pt>
                <c:pt idx="82">
                  <c:v>0.10255069999999999</c:v>
                </c:pt>
                <c:pt idx="83">
                  <c:v>9.6962400000000004E-2</c:v>
                </c:pt>
                <c:pt idx="84">
                  <c:v>9.7780080000000005E-2</c:v>
                </c:pt>
                <c:pt idx="85">
                  <c:v>9.5541360000000006E-2</c:v>
                </c:pt>
                <c:pt idx="86">
                  <c:v>9.6971210000000002E-2</c:v>
                </c:pt>
                <c:pt idx="87">
                  <c:v>9.3109430000000007E-2</c:v>
                </c:pt>
                <c:pt idx="88">
                  <c:v>9.5331399999999997E-2</c:v>
                </c:pt>
                <c:pt idx="89">
                  <c:v>9.5429730000000004E-2</c:v>
                </c:pt>
                <c:pt idx="90">
                  <c:v>9.3866409999999997E-2</c:v>
                </c:pt>
                <c:pt idx="91">
                  <c:v>9.1262750000000004E-2</c:v>
                </c:pt>
                <c:pt idx="92">
                  <c:v>9.0560769999999999E-2</c:v>
                </c:pt>
                <c:pt idx="93">
                  <c:v>8.4826280000000004E-2</c:v>
                </c:pt>
                <c:pt idx="94">
                  <c:v>8.5908750000000006E-2</c:v>
                </c:pt>
                <c:pt idx="95">
                  <c:v>8.6766880000000005E-2</c:v>
                </c:pt>
                <c:pt idx="96">
                  <c:v>8.5348259999999995E-2</c:v>
                </c:pt>
                <c:pt idx="97">
                  <c:v>8.392956E-2</c:v>
                </c:pt>
                <c:pt idx="98">
                  <c:v>7.9804550000000002E-2</c:v>
                </c:pt>
                <c:pt idx="99">
                  <c:v>8.1173709999999996E-2</c:v>
                </c:pt>
                <c:pt idx="100">
                  <c:v>8.3265080000000005E-2</c:v>
                </c:pt>
                <c:pt idx="101">
                  <c:v>7.9560060000000002E-2</c:v>
                </c:pt>
                <c:pt idx="102">
                  <c:v>7.6390479999999997E-2</c:v>
                </c:pt>
                <c:pt idx="103">
                  <c:v>7.5199219999999997E-2</c:v>
                </c:pt>
                <c:pt idx="104">
                  <c:v>7.3415079999999994E-2</c:v>
                </c:pt>
                <c:pt idx="105">
                  <c:v>7.1172089999999993E-2</c:v>
                </c:pt>
                <c:pt idx="106">
                  <c:v>7.0303870000000004E-2</c:v>
                </c:pt>
                <c:pt idx="107">
                  <c:v>6.956474E-2</c:v>
                </c:pt>
                <c:pt idx="108">
                  <c:v>6.7475720000000003E-2</c:v>
                </c:pt>
                <c:pt idx="109">
                  <c:v>6.6305920000000004E-2</c:v>
                </c:pt>
                <c:pt idx="110">
                  <c:v>6.3950339999999994E-2</c:v>
                </c:pt>
                <c:pt idx="111">
                  <c:v>6.2320639999999997E-2</c:v>
                </c:pt>
                <c:pt idx="112">
                  <c:v>6.19515E-2</c:v>
                </c:pt>
                <c:pt idx="113">
                  <c:v>6.0669559999999997E-2</c:v>
                </c:pt>
                <c:pt idx="114">
                  <c:v>6.1847600000000003E-2</c:v>
                </c:pt>
                <c:pt idx="115">
                  <c:v>6.0390480000000003E-2</c:v>
                </c:pt>
                <c:pt idx="116">
                  <c:v>6.0435790000000003E-2</c:v>
                </c:pt>
                <c:pt idx="117">
                  <c:v>6.0292940000000003E-2</c:v>
                </c:pt>
                <c:pt idx="118">
                  <c:v>6.1063529999999998E-2</c:v>
                </c:pt>
                <c:pt idx="119">
                  <c:v>6.173911E-2</c:v>
                </c:pt>
                <c:pt idx="120">
                  <c:v>6.0011509999999997E-2</c:v>
                </c:pt>
              </c:numCache>
            </c:numRef>
          </c:yVal>
          <c:smooth val="0"/>
        </c:ser>
        <c:ser>
          <c:idx val="1"/>
          <c:order val="1"/>
          <c:tx>
            <c:strRef>
              <c:f>'0.1'!$C$1</c:f>
              <c:strCache>
                <c:ptCount val="1"/>
                <c:pt idx="0">
                  <c:v>glucose paxil</c:v>
                </c:pt>
              </c:strCache>
            </c:strRef>
          </c:tx>
          <c:spPr>
            <a:ln>
              <a:solidFill>
                <a:srgbClr val="FF0000"/>
              </a:solidFill>
            </a:ln>
          </c:spPr>
          <c:marker>
            <c:symbol val="none"/>
          </c:marker>
          <c:xVal>
            <c:numRef>
              <c:f>'0.1'!$A$2:$A$122</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'0.1'!$C$2:$C$122</c:f>
              <c:numCache>
                <c:formatCode>0.00E+00</c:formatCode>
                <c:ptCount val="121"/>
                <c:pt idx="0">
                  <c:v>-5.7990539999999997E-3</c:v>
                </c:pt>
                <c:pt idx="1">
                  <c:v>-5.8196560000000003E-3</c:v>
                </c:pt>
                <c:pt idx="2">
                  <c:v>-5.553934E-3</c:v>
                </c:pt>
                <c:pt idx="3">
                  <c:v>-5.3270779999999998E-3</c:v>
                </c:pt>
                <c:pt idx="4">
                  <c:v>-5.5103579999999999E-3</c:v>
                </c:pt>
                <c:pt idx="5">
                  <c:v>-5.1407450000000004E-3</c:v>
                </c:pt>
                <c:pt idx="6">
                  <c:v>-5.2998710000000003E-3</c:v>
                </c:pt>
                <c:pt idx="7">
                  <c:v>-4.997329E-3</c:v>
                </c:pt>
                <c:pt idx="8">
                  <c:v>-5.1567000000000002E-3</c:v>
                </c:pt>
                <c:pt idx="9">
                  <c:v>-5.1830330000000001E-3</c:v>
                </c:pt>
                <c:pt idx="10">
                  <c:v>-5.3743829999999999E-3</c:v>
                </c:pt>
                <c:pt idx="11">
                  <c:v>-5.13643E-3</c:v>
                </c:pt>
                <c:pt idx="12">
                  <c:v>-4.7233179999999998E-3</c:v>
                </c:pt>
                <c:pt idx="13">
                  <c:v>-4.9999110000000001E-3</c:v>
                </c:pt>
                <c:pt idx="14">
                  <c:v>-4.9990249999999998E-3</c:v>
                </c:pt>
                <c:pt idx="15">
                  <c:v>-4.8855920000000002E-3</c:v>
                </c:pt>
                <c:pt idx="16">
                  <c:v>-4.8647789999999996E-3</c:v>
                </c:pt>
                <c:pt idx="17">
                  <c:v>-5.0754060000000002E-3</c:v>
                </c:pt>
                <c:pt idx="18">
                  <c:v>-5.5915289999999996E-3</c:v>
                </c:pt>
                <c:pt idx="19">
                  <c:v>-5.4757119999999998E-3</c:v>
                </c:pt>
                <c:pt idx="20">
                  <c:v>-5.354358E-3</c:v>
                </c:pt>
                <c:pt idx="21">
                  <c:v>-5.4557879999999996E-3</c:v>
                </c:pt>
                <c:pt idx="22">
                  <c:v>-4.9768420000000004E-3</c:v>
                </c:pt>
                <c:pt idx="23">
                  <c:v>-4.8265269999999997E-3</c:v>
                </c:pt>
                <c:pt idx="24">
                  <c:v>-5.4909310000000001E-3</c:v>
                </c:pt>
                <c:pt idx="25">
                  <c:v>-5.1239140000000002E-3</c:v>
                </c:pt>
                <c:pt idx="26">
                  <c:v>-5.2559360000000001E-3</c:v>
                </c:pt>
                <c:pt idx="27">
                  <c:v>-5.1143059999999999E-3</c:v>
                </c:pt>
                <c:pt idx="28">
                  <c:v>-4.9742639999999999E-3</c:v>
                </c:pt>
                <c:pt idx="29">
                  <c:v>-5.1607190000000002E-3</c:v>
                </c:pt>
                <c:pt idx="30">
                  <c:v>-5.1156049999999996E-3</c:v>
                </c:pt>
                <c:pt idx="31">
                  <c:v>-5.2088339999999999E-3</c:v>
                </c:pt>
                <c:pt idx="32">
                  <c:v>-5.3386129999999999E-3</c:v>
                </c:pt>
                <c:pt idx="33">
                  <c:v>-5.2431170000000003E-3</c:v>
                </c:pt>
                <c:pt idx="34">
                  <c:v>-5.8914149999999997E-3</c:v>
                </c:pt>
                <c:pt idx="35">
                  <c:v>-6.1049980000000004E-3</c:v>
                </c:pt>
                <c:pt idx="36">
                  <c:v>-5.913097E-3</c:v>
                </c:pt>
                <c:pt idx="37">
                  <c:v>-5.1449019999999998E-3</c:v>
                </c:pt>
                <c:pt idx="38">
                  <c:v>-4.772376E-3</c:v>
                </c:pt>
                <c:pt idx="39">
                  <c:v>-4.5969849999999996E-3</c:v>
                </c:pt>
                <c:pt idx="40">
                  <c:v>-5.1620090000000004E-3</c:v>
                </c:pt>
                <c:pt idx="41">
                  <c:v>-5.5110669999999997E-3</c:v>
                </c:pt>
                <c:pt idx="42">
                  <c:v>-5.0896680000000003E-3</c:v>
                </c:pt>
                <c:pt idx="43">
                  <c:v>-5.9888650000000003E-3</c:v>
                </c:pt>
                <c:pt idx="44">
                  <c:v>-6.0724239999999999E-3</c:v>
                </c:pt>
                <c:pt idx="45">
                  <c:v>-6.5741009999999997E-3</c:v>
                </c:pt>
                <c:pt idx="46">
                  <c:v>-6.1662440000000004E-3</c:v>
                </c:pt>
                <c:pt idx="47">
                  <c:v>-5.8538959999999999E-3</c:v>
                </c:pt>
                <c:pt idx="48">
                  <c:v>-5.608745E-3</c:v>
                </c:pt>
                <c:pt idx="49">
                  <c:v>-6.146103E-3</c:v>
                </c:pt>
                <c:pt idx="50">
                  <c:v>-5.7035310000000004E-3</c:v>
                </c:pt>
                <c:pt idx="51">
                  <c:v>-5.9758529999999997E-3</c:v>
                </c:pt>
                <c:pt idx="52">
                  <c:v>-5.4075119999999997E-3</c:v>
                </c:pt>
                <c:pt idx="53">
                  <c:v>-5.4267810000000003E-3</c:v>
                </c:pt>
                <c:pt idx="54">
                  <c:v>-4.5796099999999996E-3</c:v>
                </c:pt>
                <c:pt idx="55">
                  <c:v>-4.0923449999999998E-3</c:v>
                </c:pt>
                <c:pt idx="56">
                  <c:v>-3.9321360000000001E-3</c:v>
                </c:pt>
                <c:pt idx="57">
                  <c:v>-4.5321440000000001E-3</c:v>
                </c:pt>
                <c:pt idx="58">
                  <c:v>-3.800196E-3</c:v>
                </c:pt>
                <c:pt idx="59">
                  <c:v>-3.9172590000000002E-3</c:v>
                </c:pt>
                <c:pt idx="60">
                  <c:v>-2.9225980000000002E-3</c:v>
                </c:pt>
                <c:pt idx="61">
                  <c:v>-2.7831069999999999E-3</c:v>
                </c:pt>
                <c:pt idx="62">
                  <c:v>-2.2074659999999999E-3</c:v>
                </c:pt>
                <c:pt idx="63">
                  <c:v>-1.9887419999999999E-3</c:v>
                </c:pt>
                <c:pt idx="64">
                  <c:v>-2.5656910000000002E-3</c:v>
                </c:pt>
                <c:pt idx="65">
                  <c:v>-1.98627E-3</c:v>
                </c:pt>
                <c:pt idx="66">
                  <c:v>-1.4268480000000001E-3</c:v>
                </c:pt>
                <c:pt idx="67">
                  <c:v>-2.7204680000000002E-3</c:v>
                </c:pt>
                <c:pt idx="68">
                  <c:v>-3.7484710000000002E-3</c:v>
                </c:pt>
                <c:pt idx="69">
                  <c:v>-3.4562519999999999E-3</c:v>
                </c:pt>
                <c:pt idx="70">
                  <c:v>-3.8599929999999999E-3</c:v>
                </c:pt>
                <c:pt idx="71">
                  <c:v>-3.7079740000000002E-3</c:v>
                </c:pt>
                <c:pt idx="72">
                  <c:v>-3.115666E-3</c:v>
                </c:pt>
                <c:pt idx="73">
                  <c:v>-2.8563690000000001E-3</c:v>
                </c:pt>
                <c:pt idx="74">
                  <c:v>-3.1554220000000002E-3</c:v>
                </c:pt>
                <c:pt idx="75">
                  <c:v>-3.3445150000000002E-3</c:v>
                </c:pt>
                <c:pt idx="76">
                  <c:v>-3.81584E-3</c:v>
                </c:pt>
                <c:pt idx="77">
                  <c:v>-4.252741E-3</c:v>
                </c:pt>
                <c:pt idx="78">
                  <c:v>-5.0406269999999998E-3</c:v>
                </c:pt>
                <c:pt idx="79">
                  <c:v>-5.0446090000000002E-3</c:v>
                </c:pt>
                <c:pt idx="80">
                  <c:v>-4.3741919999999998E-3</c:v>
                </c:pt>
                <c:pt idx="81">
                  <c:v>-4.4610509999999997E-3</c:v>
                </c:pt>
                <c:pt idx="82">
                  <c:v>-5.1961280000000004E-3</c:v>
                </c:pt>
                <c:pt idx="83">
                  <c:v>-5.7787589999999996E-3</c:v>
                </c:pt>
                <c:pt idx="84">
                  <c:v>-5.501527E-3</c:v>
                </c:pt>
                <c:pt idx="85">
                  <c:v>-5.8654110000000001E-3</c:v>
                </c:pt>
                <c:pt idx="86">
                  <c:v>-5.3405900000000001E-3</c:v>
                </c:pt>
                <c:pt idx="87">
                  <c:v>-5.3527829999999998E-3</c:v>
                </c:pt>
                <c:pt idx="88">
                  <c:v>-5.0942610000000001E-3</c:v>
                </c:pt>
                <c:pt idx="89">
                  <c:v>-4.6089989999999999E-3</c:v>
                </c:pt>
                <c:pt idx="90">
                  <c:v>-4.2689360000000001E-3</c:v>
                </c:pt>
                <c:pt idx="91">
                  <c:v>-4.6775389999999997E-3</c:v>
                </c:pt>
                <c:pt idx="92">
                  <c:v>-3.842654E-3</c:v>
                </c:pt>
                <c:pt idx="93">
                  <c:v>-4.183506E-3</c:v>
                </c:pt>
                <c:pt idx="94">
                  <c:v>-4.4022849999999997E-3</c:v>
                </c:pt>
                <c:pt idx="95">
                  <c:v>-4.7305330000000003E-3</c:v>
                </c:pt>
                <c:pt idx="96">
                  <c:v>-4.3268109999999999E-3</c:v>
                </c:pt>
                <c:pt idx="97">
                  <c:v>-4.0328719999999998E-3</c:v>
                </c:pt>
                <c:pt idx="98">
                  <c:v>-3.4932499999999998E-3</c:v>
                </c:pt>
                <c:pt idx="99">
                  <c:v>-2.8007589999999999E-3</c:v>
                </c:pt>
                <c:pt idx="100">
                  <c:v>-2.644979E-3</c:v>
                </c:pt>
                <c:pt idx="101">
                  <c:v>-2.856375E-3</c:v>
                </c:pt>
                <c:pt idx="102">
                  <c:v>-2.816813E-3</c:v>
                </c:pt>
                <c:pt idx="103">
                  <c:v>-3.0637609999999999E-3</c:v>
                </c:pt>
                <c:pt idx="104">
                  <c:v>-3.1202230000000001E-3</c:v>
                </c:pt>
                <c:pt idx="105">
                  <c:v>-3.1408590000000002E-3</c:v>
                </c:pt>
                <c:pt idx="106">
                  <c:v>-3.2365530000000001E-3</c:v>
                </c:pt>
                <c:pt idx="107">
                  <c:v>-3.4308820000000001E-3</c:v>
                </c:pt>
                <c:pt idx="108">
                  <c:v>-3.8793730000000002E-3</c:v>
                </c:pt>
                <c:pt idx="109">
                  <c:v>-3.7979020000000001E-3</c:v>
                </c:pt>
                <c:pt idx="110">
                  <c:v>-3.9342650000000002E-3</c:v>
                </c:pt>
                <c:pt idx="111">
                  <c:v>-3.8618390000000002E-3</c:v>
                </c:pt>
                <c:pt idx="112">
                  <c:v>-3.4636530000000001E-3</c:v>
                </c:pt>
                <c:pt idx="113">
                  <c:v>-4.3152640000000001E-3</c:v>
                </c:pt>
                <c:pt idx="114">
                  <c:v>-3.9546019999999998E-3</c:v>
                </c:pt>
                <c:pt idx="115">
                  <c:v>-4.1960870000000003E-3</c:v>
                </c:pt>
                <c:pt idx="116">
                  <c:v>-4.3418750000000002E-3</c:v>
                </c:pt>
                <c:pt idx="117">
                  <c:v>-4.0165210000000003E-3</c:v>
                </c:pt>
                <c:pt idx="118">
                  <c:v>-4.107571E-3</c:v>
                </c:pt>
                <c:pt idx="119">
                  <c:v>-4.2314149999999997E-3</c:v>
                </c:pt>
                <c:pt idx="120">
                  <c:v>-4.1816600000000002E-3</c:v>
                </c:pt>
              </c:numCache>
            </c:numRef>
          </c:yVal>
          <c:smooth val="0"/>
        </c:ser>
        <c:ser>
          <c:idx val="2"/>
          <c:order val="2"/>
          <c:tx>
            <c:strRef>
              <c:f>'0.1'!$D$1</c:f>
              <c:strCache>
                <c:ptCount val="1"/>
                <c:pt idx="0">
                  <c:v>glucose pravastatin</c:v>
                </c:pt>
              </c:strCache>
            </c:strRef>
          </c:tx>
          <c:spPr>
            <a:ln>
              <a:solidFill>
                <a:srgbClr val="92D050"/>
              </a:solidFill>
            </a:ln>
          </c:spPr>
          <c:marker>
            <c:symbol val="none"/>
          </c:marker>
          <c:xVal>
            <c:numRef>
              <c:f>'0.1'!$A$2:$A$122</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'0.1'!$D$2:$D$122</c:f>
              <c:numCache>
                <c:formatCode>0.00E+00</c:formatCode>
                <c:ptCount val="121"/>
                <c:pt idx="0">
                  <c:v>2.4847370000000001E-2</c:v>
                </c:pt>
                <c:pt idx="1">
                  <c:v>2.5113710000000001E-2</c:v>
                </c:pt>
                <c:pt idx="2">
                  <c:v>2.512348E-2</c:v>
                </c:pt>
                <c:pt idx="3">
                  <c:v>2.5153709999999999E-2</c:v>
                </c:pt>
                <c:pt idx="4">
                  <c:v>2.5270600000000001E-2</c:v>
                </c:pt>
                <c:pt idx="5">
                  <c:v>2.585952E-2</c:v>
                </c:pt>
                <c:pt idx="6">
                  <c:v>2.597474E-2</c:v>
                </c:pt>
                <c:pt idx="7">
                  <c:v>2.6615159999999999E-2</c:v>
                </c:pt>
                <c:pt idx="8">
                  <c:v>2.6942509999999999E-2</c:v>
                </c:pt>
                <c:pt idx="9">
                  <c:v>2.7425970000000001E-2</c:v>
                </c:pt>
                <c:pt idx="10">
                  <c:v>2.7150110000000002E-2</c:v>
                </c:pt>
                <c:pt idx="11">
                  <c:v>2.7276979999999999E-2</c:v>
                </c:pt>
                <c:pt idx="12">
                  <c:v>2.7556089999999998E-2</c:v>
                </c:pt>
                <c:pt idx="13">
                  <c:v>2.7721059999999999E-2</c:v>
                </c:pt>
                <c:pt idx="14">
                  <c:v>2.8020679999999999E-2</c:v>
                </c:pt>
                <c:pt idx="15">
                  <c:v>2.8883200000000001E-2</c:v>
                </c:pt>
                <c:pt idx="16">
                  <c:v>2.9594499999999999E-2</c:v>
                </c:pt>
                <c:pt idx="17">
                  <c:v>2.9716449999999998E-2</c:v>
                </c:pt>
                <c:pt idx="18">
                  <c:v>2.9578239999999999E-2</c:v>
                </c:pt>
                <c:pt idx="19">
                  <c:v>2.9733909999999999E-2</c:v>
                </c:pt>
                <c:pt idx="20">
                  <c:v>3.0417380000000001E-2</c:v>
                </c:pt>
                <c:pt idx="21">
                  <c:v>3.0370390000000001E-2</c:v>
                </c:pt>
                <c:pt idx="22">
                  <c:v>2.9714540000000001E-2</c:v>
                </c:pt>
                <c:pt idx="23">
                  <c:v>2.9671199999999998E-2</c:v>
                </c:pt>
                <c:pt idx="24">
                  <c:v>2.9354660000000001E-2</c:v>
                </c:pt>
                <c:pt idx="25">
                  <c:v>2.887435E-2</c:v>
                </c:pt>
                <c:pt idx="26">
                  <c:v>2.8493549999999999E-2</c:v>
                </c:pt>
                <c:pt idx="27">
                  <c:v>2.8869499999999999E-2</c:v>
                </c:pt>
                <c:pt idx="28">
                  <c:v>2.8748579999999999E-2</c:v>
                </c:pt>
                <c:pt idx="29">
                  <c:v>2.8234249999999999E-2</c:v>
                </c:pt>
                <c:pt idx="30">
                  <c:v>2.825882E-2</c:v>
                </c:pt>
                <c:pt idx="31">
                  <c:v>2.8146210000000001E-2</c:v>
                </c:pt>
                <c:pt idx="32">
                  <c:v>2.7998579999999999E-2</c:v>
                </c:pt>
                <c:pt idx="33">
                  <c:v>2.8203249999999999E-2</c:v>
                </c:pt>
                <c:pt idx="34">
                  <c:v>2.7675350000000001E-2</c:v>
                </c:pt>
                <c:pt idx="35">
                  <c:v>2.6768199999999999E-2</c:v>
                </c:pt>
                <c:pt idx="36">
                  <c:v>2.6092540000000001E-2</c:v>
                </c:pt>
                <c:pt idx="37">
                  <c:v>2.6473259999999998E-2</c:v>
                </c:pt>
                <c:pt idx="38">
                  <c:v>2.6070280000000001E-2</c:v>
                </c:pt>
                <c:pt idx="39">
                  <c:v>2.6079669999999999E-2</c:v>
                </c:pt>
                <c:pt idx="40">
                  <c:v>2.5143229999999999E-2</c:v>
                </c:pt>
                <c:pt idx="41">
                  <c:v>2.4230640000000001E-2</c:v>
                </c:pt>
                <c:pt idx="42">
                  <c:v>2.4159859999999998E-2</c:v>
                </c:pt>
                <c:pt idx="43">
                  <c:v>2.3484439999999999E-2</c:v>
                </c:pt>
                <c:pt idx="44">
                  <c:v>2.3287639999999998E-2</c:v>
                </c:pt>
                <c:pt idx="45">
                  <c:v>2.287753E-2</c:v>
                </c:pt>
                <c:pt idx="46">
                  <c:v>2.313167E-2</c:v>
                </c:pt>
                <c:pt idx="47">
                  <c:v>2.2864209999999999E-2</c:v>
                </c:pt>
                <c:pt idx="48">
                  <c:v>2.2768779999999999E-2</c:v>
                </c:pt>
                <c:pt idx="49">
                  <c:v>2.209119E-2</c:v>
                </c:pt>
                <c:pt idx="50">
                  <c:v>2.1421450000000002E-2</c:v>
                </c:pt>
                <c:pt idx="51">
                  <c:v>2.2051660000000001E-2</c:v>
                </c:pt>
                <c:pt idx="52">
                  <c:v>2.218359E-2</c:v>
                </c:pt>
                <c:pt idx="53">
                  <c:v>2.2038930000000002E-2</c:v>
                </c:pt>
                <c:pt idx="54">
                  <c:v>2.255412E-2</c:v>
                </c:pt>
                <c:pt idx="55">
                  <c:v>2.2537720000000001E-2</c:v>
                </c:pt>
                <c:pt idx="56">
                  <c:v>2.2041970000000001E-2</c:v>
                </c:pt>
                <c:pt idx="57">
                  <c:v>2.1812890000000001E-2</c:v>
                </c:pt>
                <c:pt idx="58">
                  <c:v>2.1952909999999999E-2</c:v>
                </c:pt>
                <c:pt idx="59">
                  <c:v>2.067217E-2</c:v>
                </c:pt>
                <c:pt idx="60">
                  <c:v>1.9225200000000001E-2</c:v>
                </c:pt>
                <c:pt idx="61">
                  <c:v>1.8385530000000001E-2</c:v>
                </c:pt>
                <c:pt idx="62">
                  <c:v>1.651211E-2</c:v>
                </c:pt>
                <c:pt idx="63">
                  <c:v>1.411364E-2</c:v>
                </c:pt>
                <c:pt idx="64">
                  <c:v>1.238266E-2</c:v>
                </c:pt>
                <c:pt idx="65">
                  <c:v>1.1474430000000001E-2</c:v>
                </c:pt>
                <c:pt idx="66">
                  <c:v>1.137254E-2</c:v>
                </c:pt>
                <c:pt idx="67">
                  <c:v>9.8146599999999994E-3</c:v>
                </c:pt>
                <c:pt idx="68">
                  <c:v>9.8994059999999995E-3</c:v>
                </c:pt>
                <c:pt idx="69">
                  <c:v>9.1932409999999996E-3</c:v>
                </c:pt>
                <c:pt idx="70">
                  <c:v>7.9665110000000008E-3</c:v>
                </c:pt>
                <c:pt idx="71">
                  <c:v>7.7158970000000002E-3</c:v>
                </c:pt>
                <c:pt idx="72">
                  <c:v>6.8795990000000001E-3</c:v>
                </c:pt>
                <c:pt idx="73">
                  <c:v>5.8952620000000001E-3</c:v>
                </c:pt>
                <c:pt idx="74">
                  <c:v>5.9636949999999998E-3</c:v>
                </c:pt>
                <c:pt idx="75">
                  <c:v>5.6445159999999996E-3</c:v>
                </c:pt>
                <c:pt idx="76">
                  <c:v>5.558426E-3</c:v>
                </c:pt>
                <c:pt idx="77">
                  <c:v>5.2646660000000003E-3</c:v>
                </c:pt>
                <c:pt idx="78">
                  <c:v>4.9160430000000001E-3</c:v>
                </c:pt>
                <c:pt idx="79">
                  <c:v>5.1562450000000003E-3</c:v>
                </c:pt>
                <c:pt idx="80">
                  <c:v>4.6003759999999998E-3</c:v>
                </c:pt>
                <c:pt idx="81">
                  <c:v>4.7757600000000004E-3</c:v>
                </c:pt>
                <c:pt idx="82">
                  <c:v>4.5454620000000001E-3</c:v>
                </c:pt>
                <c:pt idx="83">
                  <c:v>4.4077969999999998E-3</c:v>
                </c:pt>
                <c:pt idx="84">
                  <c:v>3.8099879999999998E-3</c:v>
                </c:pt>
                <c:pt idx="85">
                  <c:v>4.6839890000000004E-3</c:v>
                </c:pt>
                <c:pt idx="86">
                  <c:v>4.3640299999999996E-3</c:v>
                </c:pt>
                <c:pt idx="87">
                  <c:v>3.7176930000000002E-3</c:v>
                </c:pt>
                <c:pt idx="88">
                  <c:v>3.5588719999999998E-3</c:v>
                </c:pt>
                <c:pt idx="89">
                  <c:v>3.1702430000000001E-3</c:v>
                </c:pt>
                <c:pt idx="90">
                  <c:v>2.54609E-3</c:v>
                </c:pt>
                <c:pt idx="91">
                  <c:v>1.8759510000000001E-3</c:v>
                </c:pt>
                <c:pt idx="92">
                  <c:v>1.3775230000000001E-3</c:v>
                </c:pt>
                <c:pt idx="93">
                  <c:v>9.5445339999999999E-4</c:v>
                </c:pt>
                <c:pt idx="94">
                  <c:v>4.7564759999999998E-4</c:v>
                </c:pt>
                <c:pt idx="95">
                  <c:v>-2.2176349999999999E-4</c:v>
                </c:pt>
                <c:pt idx="96">
                  <c:v>-4.0614950000000003E-4</c:v>
                </c:pt>
                <c:pt idx="97">
                  <c:v>-3.0413560000000002E-4</c:v>
                </c:pt>
                <c:pt idx="98">
                  <c:v>-1.823945E-3</c:v>
                </c:pt>
                <c:pt idx="99">
                  <c:v>-1.84615E-3</c:v>
                </c:pt>
                <c:pt idx="100">
                  <c:v>-2.4669179999999998E-3</c:v>
                </c:pt>
                <c:pt idx="101">
                  <c:v>-2.4997959999999999E-3</c:v>
                </c:pt>
                <c:pt idx="102">
                  <c:v>-3.0583099999999998E-3</c:v>
                </c:pt>
                <c:pt idx="103">
                  <c:v>-3.3297180000000002E-3</c:v>
                </c:pt>
                <c:pt idx="104">
                  <c:v>-3.720054E-3</c:v>
                </c:pt>
                <c:pt idx="105">
                  <c:v>-3.9754639999999997E-3</c:v>
                </c:pt>
                <c:pt idx="106">
                  <c:v>-4.2632540000000002E-3</c:v>
                </c:pt>
                <c:pt idx="107">
                  <c:v>-4.2531330000000001E-3</c:v>
                </c:pt>
                <c:pt idx="108">
                  <c:v>-5.5359720000000001E-3</c:v>
                </c:pt>
                <c:pt idx="109">
                  <c:v>-5.9322159999999997E-3</c:v>
                </c:pt>
                <c:pt idx="110">
                  <c:v>-6.0444720000000004E-3</c:v>
                </c:pt>
                <c:pt idx="111">
                  <c:v>-5.7228230000000001E-3</c:v>
                </c:pt>
                <c:pt idx="112">
                  <c:v>-6.3004300000000001E-3</c:v>
                </c:pt>
                <c:pt idx="113">
                  <c:v>-6.3477949999999998E-3</c:v>
                </c:pt>
                <c:pt idx="114">
                  <c:v>-6.8161319999999999E-3</c:v>
                </c:pt>
                <c:pt idx="115">
                  <c:v>-6.4214329999999998E-3</c:v>
                </c:pt>
                <c:pt idx="116">
                  <c:v>-6.4933580000000003E-3</c:v>
                </c:pt>
                <c:pt idx="117">
                  <c:v>-6.551617E-3</c:v>
                </c:pt>
                <c:pt idx="118">
                  <c:v>-7.0129220000000004E-3</c:v>
                </c:pt>
                <c:pt idx="119">
                  <c:v>-7.4086539999999998E-3</c:v>
                </c:pt>
                <c:pt idx="120">
                  <c:v>-7.7302550000000001E-3</c:v>
                </c:pt>
              </c:numCache>
            </c:numRef>
          </c:yVal>
          <c:smooth val="0"/>
        </c:ser>
        <c:dLbls>
          <c:showLegendKey val="0"/>
          <c:showVal val="0"/>
          <c:showCatName val="0"/>
          <c:showSerName val="0"/>
          <c:showPercent val="0"/>
          <c:showBubbleSize val="0"/>
        </c:dLbls>
        <c:axId val="44739200"/>
        <c:axId val="44331392"/>
      </c:scatterChart>
      <c:valAx>
        <c:axId val="44739200"/>
        <c:scaling>
          <c:orientation val="minMax"/>
        </c:scaling>
        <c:delete val="0"/>
        <c:axPos val="b"/>
        <c:numFmt formatCode="General" sourceLinked="1"/>
        <c:majorTickMark val="out"/>
        <c:minorTickMark val="none"/>
        <c:tickLblPos val="nextTo"/>
        <c:crossAx val="44331392"/>
        <c:crosses val="autoZero"/>
        <c:crossBetween val="midCat"/>
      </c:valAx>
      <c:valAx>
        <c:axId val="44331392"/>
        <c:scaling>
          <c:orientation val="minMax"/>
        </c:scaling>
        <c:delete val="0"/>
        <c:axPos val="l"/>
        <c:majorGridlines/>
        <c:numFmt formatCode="General" sourceLinked="0"/>
        <c:majorTickMark val="out"/>
        <c:minorTickMark val="none"/>
        <c:tickLblPos val="nextTo"/>
        <c:crossAx val="44739200"/>
        <c:crosses val="autoZero"/>
        <c:crossBetween val="midCat"/>
      </c:valAx>
    </c:plotArea>
    <c:legend>
      <c:legendPos val="r"/>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Sheet1!$D$1:$E$1</c:f>
              <c:numCache>
                <c:formatCode>General</c:formatCode>
                <c:ptCount val="2"/>
                <c:pt idx="0">
                  <c:v>100</c:v>
                </c:pt>
                <c:pt idx="1">
                  <c:v>100</c:v>
                </c:pt>
              </c:numCache>
            </c:numRef>
          </c:xVal>
          <c:yVal>
            <c:numRef>
              <c:f>Sheet1!$D$2:$E$2</c:f>
              <c:numCache>
                <c:formatCode>General</c:formatCode>
                <c:ptCount val="2"/>
                <c:pt idx="0">
                  <c:v>100</c:v>
                </c:pt>
                <c:pt idx="1">
                  <c:v>100</c:v>
                </c:pt>
              </c:numCache>
            </c:numRef>
          </c:yVal>
          <c:smooth val="0"/>
        </c:ser>
        <c:dLbls>
          <c:showLegendKey val="0"/>
          <c:showVal val="0"/>
          <c:showCatName val="0"/>
          <c:showSerName val="0"/>
          <c:showPercent val="0"/>
          <c:showBubbleSize val="0"/>
        </c:dLbls>
        <c:axId val="42930176"/>
        <c:axId val="42932480"/>
      </c:scatterChart>
      <c:valAx>
        <c:axId val="42930176"/>
        <c:scaling>
          <c:orientation val="minMax"/>
          <c:max val="120"/>
          <c:min val="80"/>
        </c:scaling>
        <c:delete val="1"/>
        <c:axPos val="b"/>
        <c:numFmt formatCode="General" sourceLinked="1"/>
        <c:majorTickMark val="out"/>
        <c:minorTickMark val="none"/>
        <c:tickLblPos val="nextTo"/>
        <c:crossAx val="42932480"/>
        <c:crosses val="autoZero"/>
        <c:crossBetween val="midCat"/>
      </c:valAx>
      <c:valAx>
        <c:axId val="42932480"/>
        <c:scaling>
          <c:orientation val="minMax"/>
          <c:max val="120"/>
          <c:min val="60"/>
        </c:scaling>
        <c:delete val="0"/>
        <c:axPos val="l"/>
        <c:majorGridlines/>
        <c:numFmt formatCode="General" sourceLinked="1"/>
        <c:majorTickMark val="out"/>
        <c:minorTickMark val="none"/>
        <c:tickLblPos val="nextTo"/>
        <c:crossAx val="4293017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n-US" sz="1650"/>
              <a:t>potassium</a:t>
            </a:r>
          </a:p>
        </c:rich>
      </c:tx>
      <c:layout>
        <c:manualLayout>
          <c:xMode val="edge"/>
          <c:yMode val="edge"/>
          <c:x val="0.46776002112162018"/>
          <c:y val="2.5301225458705775E-2"/>
        </c:manualLayout>
      </c:layout>
      <c:overlay val="0"/>
      <c:spPr>
        <a:noFill/>
        <a:ln w="25400">
          <a:noFill/>
        </a:ln>
      </c:spPr>
    </c:title>
    <c:autoTitleDeleted val="0"/>
    <c:plotArea>
      <c:layout>
        <c:manualLayout>
          <c:layoutTarget val="inner"/>
          <c:xMode val="edge"/>
          <c:yMode val="edge"/>
          <c:x val="5.317216867680398E-2"/>
          <c:y val="9.3975903614457831E-2"/>
          <c:w val="0.67147112326224745"/>
          <c:h val="0.86378075758937367"/>
        </c:manualLayout>
      </c:layout>
      <c:scatterChart>
        <c:scatterStyle val="lineMarker"/>
        <c:varyColors val="0"/>
        <c:ser>
          <c:idx val="1"/>
          <c:order val="0"/>
          <c:tx>
            <c:strRef>
              <c:f>'all data'!$GB$2</c:f>
              <c:strCache>
                <c:ptCount val="1"/>
                <c:pt idx="0">
                  <c:v>aldactone</c:v>
                </c:pt>
              </c:strCache>
            </c:strRef>
          </c:tx>
          <c:spPr>
            <a:ln w="28575">
              <a:solidFill>
                <a:srgbClr val="FF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data'!$GB$3:$GB$123</c:f>
              <c:numCache>
                <c:formatCode>General</c:formatCode>
                <c:ptCount val="121"/>
                <c:pt idx="0">
                  <c:v>-1.154962E-2</c:v>
                </c:pt>
                <c:pt idx="1">
                  <c:v>-1.1564680000000001E-2</c:v>
                </c:pt>
                <c:pt idx="2">
                  <c:v>-1.1699620000000001E-2</c:v>
                </c:pt>
                <c:pt idx="3">
                  <c:v>-1.1642359999999999E-2</c:v>
                </c:pt>
                <c:pt idx="4">
                  <c:v>-1.1437620000000001E-2</c:v>
                </c:pt>
                <c:pt idx="5">
                  <c:v>-1.177133E-2</c:v>
                </c:pt>
                <c:pt idx="6">
                  <c:v>-1.230204E-2</c:v>
                </c:pt>
                <c:pt idx="7">
                  <c:v>-1.274905E-2</c:v>
                </c:pt>
                <c:pt idx="8">
                  <c:v>-1.2821549999999999E-2</c:v>
                </c:pt>
                <c:pt idx="9">
                  <c:v>-1.302377E-2</c:v>
                </c:pt>
                <c:pt idx="10">
                  <c:v>-1.3226369999999999E-2</c:v>
                </c:pt>
                <c:pt idx="11">
                  <c:v>-1.363923E-2</c:v>
                </c:pt>
                <c:pt idx="12">
                  <c:v>-1.393375E-2</c:v>
                </c:pt>
                <c:pt idx="13">
                  <c:v>-1.4434890000000001E-2</c:v>
                </c:pt>
                <c:pt idx="14">
                  <c:v>-1.429252E-2</c:v>
                </c:pt>
                <c:pt idx="15">
                  <c:v>-1.501194E-2</c:v>
                </c:pt>
                <c:pt idx="16">
                  <c:v>-1.532153E-2</c:v>
                </c:pt>
                <c:pt idx="17">
                  <c:v>-1.550965E-2</c:v>
                </c:pt>
                <c:pt idx="18">
                  <c:v>-1.533317E-2</c:v>
                </c:pt>
                <c:pt idx="19">
                  <c:v>-1.5549769999999999E-2</c:v>
                </c:pt>
                <c:pt idx="20">
                  <c:v>-1.6235550000000001E-2</c:v>
                </c:pt>
                <c:pt idx="21">
                  <c:v>-1.6429949999999999E-2</c:v>
                </c:pt>
                <c:pt idx="22">
                  <c:v>-1.6746830000000001E-2</c:v>
                </c:pt>
                <c:pt idx="23">
                  <c:v>-1.7306350000000002E-2</c:v>
                </c:pt>
                <c:pt idx="24">
                  <c:v>-1.7294819999999999E-2</c:v>
                </c:pt>
                <c:pt idx="25">
                  <c:v>-1.708991E-2</c:v>
                </c:pt>
                <c:pt idx="26">
                  <c:v>-1.7054670000000001E-2</c:v>
                </c:pt>
                <c:pt idx="27">
                  <c:v>-1.736354E-2</c:v>
                </c:pt>
                <c:pt idx="28">
                  <c:v>-1.7304859999999998E-2</c:v>
                </c:pt>
                <c:pt idx="29">
                  <c:v>-1.7137639999999999E-2</c:v>
                </c:pt>
                <c:pt idx="30">
                  <c:v>-1.7157829999999999E-2</c:v>
                </c:pt>
                <c:pt idx="31">
                  <c:v>-1.7205189999999999E-2</c:v>
                </c:pt>
                <c:pt idx="32">
                  <c:v>-1.7668929999999999E-2</c:v>
                </c:pt>
                <c:pt idx="33">
                  <c:v>-1.81605E-2</c:v>
                </c:pt>
                <c:pt idx="34">
                  <c:v>-1.8656140000000002E-2</c:v>
                </c:pt>
                <c:pt idx="35">
                  <c:v>-1.8731029999999999E-2</c:v>
                </c:pt>
                <c:pt idx="36">
                  <c:v>-1.911084E-2</c:v>
                </c:pt>
                <c:pt idx="37">
                  <c:v>-1.9279569999999999E-2</c:v>
                </c:pt>
                <c:pt idx="38">
                  <c:v>-1.94761E-2</c:v>
                </c:pt>
                <c:pt idx="39">
                  <c:v>-1.91115E-2</c:v>
                </c:pt>
                <c:pt idx="40">
                  <c:v>-1.8742720000000001E-2</c:v>
                </c:pt>
                <c:pt idx="41">
                  <c:v>-1.8832459999999999E-2</c:v>
                </c:pt>
                <c:pt idx="42">
                  <c:v>-1.926868E-2</c:v>
                </c:pt>
                <c:pt idx="43">
                  <c:v>-2.0178370000000001E-2</c:v>
                </c:pt>
                <c:pt idx="44">
                  <c:v>-2.0382819999999999E-2</c:v>
                </c:pt>
                <c:pt idx="45">
                  <c:v>-1.9751270000000001E-2</c:v>
                </c:pt>
                <c:pt idx="46">
                  <c:v>-2.0003480000000001E-2</c:v>
                </c:pt>
                <c:pt idx="47">
                  <c:v>-2.072388E-2</c:v>
                </c:pt>
                <c:pt idx="48">
                  <c:v>-2.0699269999999999E-2</c:v>
                </c:pt>
                <c:pt idx="49">
                  <c:v>-2.0460760000000001E-2</c:v>
                </c:pt>
                <c:pt idx="50">
                  <c:v>-2.0224229999999999E-2</c:v>
                </c:pt>
                <c:pt idx="51">
                  <c:v>-2.0118509999999999E-2</c:v>
                </c:pt>
                <c:pt idx="52">
                  <c:v>-2.075809E-2</c:v>
                </c:pt>
                <c:pt idx="53">
                  <c:v>-2.1330189999999999E-2</c:v>
                </c:pt>
                <c:pt idx="54">
                  <c:v>-2.170689E-2</c:v>
                </c:pt>
                <c:pt idx="55">
                  <c:v>-2.1593959999999999E-2</c:v>
                </c:pt>
                <c:pt idx="56">
                  <c:v>-1.839404E-2</c:v>
                </c:pt>
                <c:pt idx="57">
                  <c:v>-1.521923E-2</c:v>
                </c:pt>
                <c:pt idx="58">
                  <c:v>-9.3485159999999994E-3</c:v>
                </c:pt>
                <c:pt idx="59">
                  <c:v>-2.9074329999999998E-4</c:v>
                </c:pt>
                <c:pt idx="60">
                  <c:v>1.384553E-2</c:v>
                </c:pt>
                <c:pt idx="61">
                  <c:v>2.2413349999999999E-2</c:v>
                </c:pt>
                <c:pt idx="62">
                  <c:v>2.5760180000000001E-2</c:v>
                </c:pt>
                <c:pt idx="63">
                  <c:v>2.6512460000000002E-2</c:v>
                </c:pt>
                <c:pt idx="64">
                  <c:v>2.5804799999999999E-2</c:v>
                </c:pt>
                <c:pt idx="65">
                  <c:v>2.426354E-2</c:v>
                </c:pt>
                <c:pt idx="66">
                  <c:v>2.373635E-2</c:v>
                </c:pt>
                <c:pt idx="67">
                  <c:v>2.2528980000000001E-2</c:v>
                </c:pt>
                <c:pt idx="68">
                  <c:v>2.1716570000000001E-2</c:v>
                </c:pt>
                <c:pt idx="69">
                  <c:v>2.0853279999999998E-2</c:v>
                </c:pt>
                <c:pt idx="70">
                  <c:v>2.054804E-2</c:v>
                </c:pt>
                <c:pt idx="71">
                  <c:v>2.0159650000000001E-2</c:v>
                </c:pt>
                <c:pt idx="72">
                  <c:v>1.988521E-2</c:v>
                </c:pt>
                <c:pt idx="73">
                  <c:v>1.995415E-2</c:v>
                </c:pt>
                <c:pt idx="74">
                  <c:v>1.9950180000000001E-2</c:v>
                </c:pt>
                <c:pt idx="75">
                  <c:v>1.9883439999999999E-2</c:v>
                </c:pt>
                <c:pt idx="76">
                  <c:v>2.0439369999999998E-2</c:v>
                </c:pt>
                <c:pt idx="77">
                  <c:v>1.9797619999999998E-2</c:v>
                </c:pt>
                <c:pt idx="78">
                  <c:v>2.0015990000000001E-2</c:v>
                </c:pt>
                <c:pt idx="79">
                  <c:v>2.0274190000000001E-2</c:v>
                </c:pt>
                <c:pt idx="80">
                  <c:v>2.1003939999999999E-2</c:v>
                </c:pt>
                <c:pt idx="81">
                  <c:v>2.1169009999999999E-2</c:v>
                </c:pt>
                <c:pt idx="82">
                  <c:v>2.0997559999999998E-2</c:v>
                </c:pt>
                <c:pt idx="83">
                  <c:v>2.154793E-2</c:v>
                </c:pt>
                <c:pt idx="84">
                  <c:v>2.1247450000000001E-2</c:v>
                </c:pt>
                <c:pt idx="85">
                  <c:v>2.1454669999999999E-2</c:v>
                </c:pt>
                <c:pt idx="86">
                  <c:v>2.173104E-2</c:v>
                </c:pt>
                <c:pt idx="87">
                  <c:v>2.184639E-2</c:v>
                </c:pt>
                <c:pt idx="88">
                  <c:v>2.1789739999999998E-2</c:v>
                </c:pt>
                <c:pt idx="89">
                  <c:v>2.199392E-2</c:v>
                </c:pt>
                <c:pt idx="90">
                  <c:v>2.2332419999999999E-2</c:v>
                </c:pt>
                <c:pt idx="91">
                  <c:v>2.227457E-2</c:v>
                </c:pt>
                <c:pt idx="92">
                  <c:v>2.2851030000000001E-2</c:v>
                </c:pt>
                <c:pt idx="93">
                  <c:v>2.2480409999999999E-2</c:v>
                </c:pt>
                <c:pt idx="94">
                  <c:v>2.2142809999999999E-2</c:v>
                </c:pt>
                <c:pt idx="95">
                  <c:v>2.249953E-2</c:v>
                </c:pt>
                <c:pt idx="96">
                  <c:v>2.29024E-2</c:v>
                </c:pt>
                <c:pt idx="97">
                  <c:v>2.3132360000000001E-2</c:v>
                </c:pt>
                <c:pt idx="98">
                  <c:v>2.271747E-2</c:v>
                </c:pt>
                <c:pt idx="99">
                  <c:v>2.2752789999999998E-2</c:v>
                </c:pt>
                <c:pt idx="100">
                  <c:v>2.2951659999999999E-2</c:v>
                </c:pt>
                <c:pt idx="101">
                  <c:v>2.2417469999999998E-2</c:v>
                </c:pt>
                <c:pt idx="102">
                  <c:v>2.2152939999999999E-2</c:v>
                </c:pt>
                <c:pt idx="103">
                  <c:v>2.1414309999999999E-2</c:v>
                </c:pt>
                <c:pt idx="104">
                  <c:v>2.0833239999999999E-2</c:v>
                </c:pt>
                <c:pt idx="105">
                  <c:v>2.0196889999999999E-2</c:v>
                </c:pt>
                <c:pt idx="106">
                  <c:v>1.9565470000000001E-2</c:v>
                </c:pt>
                <c:pt idx="107">
                  <c:v>1.946554E-2</c:v>
                </c:pt>
                <c:pt idx="108">
                  <c:v>1.9089310000000002E-2</c:v>
                </c:pt>
                <c:pt idx="109">
                  <c:v>1.9273599999999998E-2</c:v>
                </c:pt>
                <c:pt idx="110">
                  <c:v>1.9218969999999998E-2</c:v>
                </c:pt>
                <c:pt idx="111">
                  <c:v>1.922277E-2</c:v>
                </c:pt>
                <c:pt idx="112">
                  <c:v>1.872474E-2</c:v>
                </c:pt>
                <c:pt idx="113">
                  <c:v>1.8951869999999999E-2</c:v>
                </c:pt>
                <c:pt idx="114">
                  <c:v>1.8942609999999999E-2</c:v>
                </c:pt>
                <c:pt idx="115">
                  <c:v>1.909083E-2</c:v>
                </c:pt>
                <c:pt idx="116">
                  <c:v>1.8966940000000002E-2</c:v>
                </c:pt>
                <c:pt idx="117">
                  <c:v>1.8867789999999999E-2</c:v>
                </c:pt>
                <c:pt idx="118">
                  <c:v>1.9234890000000001E-2</c:v>
                </c:pt>
                <c:pt idx="119">
                  <c:v>1.9028639999999999E-2</c:v>
                </c:pt>
                <c:pt idx="120">
                  <c:v>1.8634049999999999E-2</c:v>
                </c:pt>
              </c:numCache>
            </c:numRef>
          </c:yVal>
          <c:smooth val="0"/>
        </c:ser>
        <c:ser>
          <c:idx val="7"/>
          <c:order val="1"/>
          <c:tx>
            <c:strRef>
              <c:f>'all data'!$GH$2</c:f>
              <c:strCache>
                <c:ptCount val="1"/>
                <c:pt idx="0">
                  <c:v>dialysis</c:v>
                </c:pt>
              </c:strCache>
            </c:strRef>
          </c:tx>
          <c:spPr>
            <a:ln w="28575">
              <a:solidFill>
                <a:srgbClr val="00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data'!$GH$3:$GH$123</c:f>
              <c:numCache>
                <c:formatCode>General</c:formatCode>
                <c:ptCount val="121"/>
                <c:pt idx="0">
                  <c:v>-2.9223040000000001E-3</c:v>
                </c:pt>
                <c:pt idx="1">
                  <c:v>-2.5749470000000002E-3</c:v>
                </c:pt>
                <c:pt idx="2">
                  <c:v>-2.7075150000000002E-3</c:v>
                </c:pt>
                <c:pt idx="3">
                  <c:v>-3.5218279999999999E-3</c:v>
                </c:pt>
                <c:pt idx="4">
                  <c:v>-3.7219290000000001E-3</c:v>
                </c:pt>
                <c:pt idx="5">
                  <c:v>-4.2956269999999998E-3</c:v>
                </c:pt>
                <c:pt idx="6">
                  <c:v>-3.9477540000000004E-3</c:v>
                </c:pt>
                <c:pt idx="7">
                  <c:v>-4.3579179999999997E-3</c:v>
                </c:pt>
                <c:pt idx="8">
                  <c:v>-4.4371300000000001E-3</c:v>
                </c:pt>
                <c:pt idx="9">
                  <c:v>-4.3999909999999998E-3</c:v>
                </c:pt>
                <c:pt idx="10">
                  <c:v>-4.339613E-3</c:v>
                </c:pt>
                <c:pt idx="11">
                  <c:v>-4.5882470000000002E-3</c:v>
                </c:pt>
                <c:pt idx="12">
                  <c:v>-4.5120230000000004E-3</c:v>
                </c:pt>
                <c:pt idx="13">
                  <c:v>-4.967104E-3</c:v>
                </c:pt>
                <c:pt idx="14">
                  <c:v>-5.2968360000000001E-3</c:v>
                </c:pt>
                <c:pt idx="15">
                  <c:v>-5.6716309999999999E-3</c:v>
                </c:pt>
                <c:pt idx="16">
                  <c:v>-6.4299250000000004E-3</c:v>
                </c:pt>
                <c:pt idx="17">
                  <c:v>-6.8545999999999998E-3</c:v>
                </c:pt>
                <c:pt idx="18">
                  <c:v>-6.9034179999999997E-3</c:v>
                </c:pt>
                <c:pt idx="19">
                  <c:v>-6.6385639999999996E-3</c:v>
                </c:pt>
                <c:pt idx="20">
                  <c:v>-6.3198539999999997E-3</c:v>
                </c:pt>
                <c:pt idx="21">
                  <c:v>-6.5040059999999997E-3</c:v>
                </c:pt>
                <c:pt idx="22">
                  <c:v>-6.801161E-3</c:v>
                </c:pt>
                <c:pt idx="23">
                  <c:v>-7.0281839999999998E-3</c:v>
                </c:pt>
                <c:pt idx="24">
                  <c:v>-7.0410150000000003E-3</c:v>
                </c:pt>
                <c:pt idx="25">
                  <c:v>-7.7117119999999999E-3</c:v>
                </c:pt>
                <c:pt idx="26">
                  <c:v>-8.4208449999999997E-3</c:v>
                </c:pt>
                <c:pt idx="27">
                  <c:v>-7.7634890000000002E-3</c:v>
                </c:pt>
                <c:pt idx="28">
                  <c:v>-7.693358E-3</c:v>
                </c:pt>
                <c:pt idx="29">
                  <c:v>-8.6825900000000004E-3</c:v>
                </c:pt>
                <c:pt idx="30">
                  <c:v>-8.3865780000000004E-3</c:v>
                </c:pt>
                <c:pt idx="31">
                  <c:v>-8.1951639999999996E-3</c:v>
                </c:pt>
                <c:pt idx="32">
                  <c:v>-8.1940650000000004E-3</c:v>
                </c:pt>
                <c:pt idx="33">
                  <c:v>-8.5279559999999997E-3</c:v>
                </c:pt>
                <c:pt idx="34">
                  <c:v>-8.9701629999999997E-3</c:v>
                </c:pt>
                <c:pt idx="35">
                  <c:v>-1.0410869999999999E-2</c:v>
                </c:pt>
                <c:pt idx="36">
                  <c:v>-1.105779E-2</c:v>
                </c:pt>
                <c:pt idx="37">
                  <c:v>-1.1064289999999999E-2</c:v>
                </c:pt>
                <c:pt idx="38">
                  <c:v>-1.108454E-2</c:v>
                </c:pt>
                <c:pt idx="39">
                  <c:v>-1.103842E-2</c:v>
                </c:pt>
                <c:pt idx="40">
                  <c:v>-1.1248350000000001E-2</c:v>
                </c:pt>
                <c:pt idx="41">
                  <c:v>-1.1333299999999999E-2</c:v>
                </c:pt>
                <c:pt idx="42">
                  <c:v>-1.1775539999999999E-2</c:v>
                </c:pt>
                <c:pt idx="43">
                  <c:v>-1.168289E-2</c:v>
                </c:pt>
                <c:pt idx="44">
                  <c:v>-1.214228E-2</c:v>
                </c:pt>
                <c:pt idx="45">
                  <c:v>-1.2659129999999999E-2</c:v>
                </c:pt>
                <c:pt idx="46">
                  <c:v>-1.3186710000000001E-2</c:v>
                </c:pt>
                <c:pt idx="47">
                  <c:v>-1.3751269999999999E-2</c:v>
                </c:pt>
                <c:pt idx="48">
                  <c:v>-1.445599E-2</c:v>
                </c:pt>
                <c:pt idx="49">
                  <c:v>-1.4376740000000001E-2</c:v>
                </c:pt>
                <c:pt idx="50">
                  <c:v>-1.4979299999999999E-2</c:v>
                </c:pt>
                <c:pt idx="51">
                  <c:v>-1.460793E-2</c:v>
                </c:pt>
                <c:pt idx="52">
                  <c:v>-1.5213310000000001E-2</c:v>
                </c:pt>
                <c:pt idx="53">
                  <c:v>-1.649859E-2</c:v>
                </c:pt>
                <c:pt idx="54">
                  <c:v>-1.717086E-2</c:v>
                </c:pt>
                <c:pt idx="55">
                  <c:v>-1.7597249999999998E-2</c:v>
                </c:pt>
                <c:pt idx="56">
                  <c:v>-1.8297520000000001E-2</c:v>
                </c:pt>
                <c:pt idx="57">
                  <c:v>-2.012046E-2</c:v>
                </c:pt>
                <c:pt idx="58">
                  <c:v>-2.2095739999999999E-2</c:v>
                </c:pt>
                <c:pt idx="59">
                  <c:v>-2.5132959999999999E-2</c:v>
                </c:pt>
                <c:pt idx="60">
                  <c:v>-3.1149280000000001E-2</c:v>
                </c:pt>
                <c:pt idx="61">
                  <c:v>-3.4811889999999998E-2</c:v>
                </c:pt>
                <c:pt idx="62">
                  <c:v>-3.4901460000000002E-2</c:v>
                </c:pt>
                <c:pt idx="63">
                  <c:v>-3.54936E-2</c:v>
                </c:pt>
                <c:pt idx="64">
                  <c:v>-3.52863E-2</c:v>
                </c:pt>
                <c:pt idx="65">
                  <c:v>-3.5554540000000003E-2</c:v>
                </c:pt>
                <c:pt idx="66">
                  <c:v>-3.5441260000000002E-2</c:v>
                </c:pt>
                <c:pt idx="67">
                  <c:v>-3.5101739999999999E-2</c:v>
                </c:pt>
                <c:pt idx="68">
                  <c:v>-3.2688969999999998E-2</c:v>
                </c:pt>
                <c:pt idx="69">
                  <c:v>-3.0655020000000002E-2</c:v>
                </c:pt>
                <c:pt idx="70">
                  <c:v>-2.9528869999999999E-2</c:v>
                </c:pt>
                <c:pt idx="71">
                  <c:v>-2.8755090000000001E-2</c:v>
                </c:pt>
                <c:pt idx="72">
                  <c:v>-2.8014239999999999E-2</c:v>
                </c:pt>
                <c:pt idx="73">
                  <c:v>-2.6951590000000001E-2</c:v>
                </c:pt>
                <c:pt idx="74">
                  <c:v>-2.575479E-2</c:v>
                </c:pt>
                <c:pt idx="75">
                  <c:v>-2.4354190000000001E-2</c:v>
                </c:pt>
                <c:pt idx="76">
                  <c:v>-2.3070819999999999E-2</c:v>
                </c:pt>
                <c:pt idx="77">
                  <c:v>-2.2660980000000001E-2</c:v>
                </c:pt>
                <c:pt idx="78">
                  <c:v>-2.2212249999999999E-2</c:v>
                </c:pt>
                <c:pt idx="79">
                  <c:v>-2.1281749999999999E-2</c:v>
                </c:pt>
                <c:pt idx="80">
                  <c:v>-2.001959E-2</c:v>
                </c:pt>
                <c:pt idx="81">
                  <c:v>-1.9397870000000001E-2</c:v>
                </c:pt>
                <c:pt idx="82">
                  <c:v>-1.8608949999999999E-2</c:v>
                </c:pt>
                <c:pt idx="83">
                  <c:v>-1.7705140000000001E-2</c:v>
                </c:pt>
                <c:pt idx="84">
                  <c:v>-1.8046329999999999E-2</c:v>
                </c:pt>
                <c:pt idx="85">
                  <c:v>-1.7338639999999999E-2</c:v>
                </c:pt>
                <c:pt idx="86">
                  <c:v>-1.6549089999999999E-2</c:v>
                </c:pt>
                <c:pt idx="87">
                  <c:v>-1.7044960000000001E-2</c:v>
                </c:pt>
                <c:pt idx="88">
                  <c:v>-1.6405289999999999E-2</c:v>
                </c:pt>
                <c:pt idx="89">
                  <c:v>-1.5848480000000002E-2</c:v>
                </c:pt>
                <c:pt idx="90">
                  <c:v>-1.452055E-2</c:v>
                </c:pt>
                <c:pt idx="91">
                  <c:v>-1.4932569999999999E-2</c:v>
                </c:pt>
                <c:pt idx="92">
                  <c:v>-1.4488849999999999E-2</c:v>
                </c:pt>
                <c:pt idx="93">
                  <c:v>-1.440641E-2</c:v>
                </c:pt>
                <c:pt idx="94">
                  <c:v>-1.429683E-2</c:v>
                </c:pt>
                <c:pt idx="95">
                  <c:v>-1.458337E-2</c:v>
                </c:pt>
                <c:pt idx="96">
                  <c:v>-1.471715E-2</c:v>
                </c:pt>
                <c:pt idx="97">
                  <c:v>-1.40062E-2</c:v>
                </c:pt>
                <c:pt idx="98">
                  <c:v>-1.3770849999999999E-2</c:v>
                </c:pt>
                <c:pt idx="99">
                  <c:v>-1.440437E-2</c:v>
                </c:pt>
                <c:pt idx="100">
                  <c:v>-1.513111E-2</c:v>
                </c:pt>
                <c:pt idx="101">
                  <c:v>-1.5010600000000001E-2</c:v>
                </c:pt>
                <c:pt idx="102">
                  <c:v>-1.5066889999999999E-2</c:v>
                </c:pt>
                <c:pt idx="103">
                  <c:v>-1.4722570000000001E-2</c:v>
                </c:pt>
                <c:pt idx="104">
                  <c:v>-1.4259529999999999E-2</c:v>
                </c:pt>
                <c:pt idx="105">
                  <c:v>-1.475256E-2</c:v>
                </c:pt>
                <c:pt idx="106">
                  <c:v>-1.464157E-2</c:v>
                </c:pt>
                <c:pt idx="107">
                  <c:v>-1.4116689999999999E-2</c:v>
                </c:pt>
                <c:pt idx="108">
                  <c:v>-1.373474E-2</c:v>
                </c:pt>
                <c:pt idx="109">
                  <c:v>-1.342323E-2</c:v>
                </c:pt>
                <c:pt idx="110">
                  <c:v>-1.3129200000000001E-2</c:v>
                </c:pt>
                <c:pt idx="111">
                  <c:v>-1.202373E-2</c:v>
                </c:pt>
                <c:pt idx="112">
                  <c:v>-1.1847450000000001E-2</c:v>
                </c:pt>
                <c:pt idx="113">
                  <c:v>-1.131562E-2</c:v>
                </c:pt>
                <c:pt idx="114">
                  <c:v>-1.1158E-2</c:v>
                </c:pt>
                <c:pt idx="115">
                  <c:v>-1.059235E-2</c:v>
                </c:pt>
                <c:pt idx="116">
                  <c:v>-1.047757E-2</c:v>
                </c:pt>
                <c:pt idx="117">
                  <c:v>-1.0304249999999999E-2</c:v>
                </c:pt>
                <c:pt idx="118">
                  <c:v>-9.664967E-3</c:v>
                </c:pt>
                <c:pt idx="119">
                  <c:v>-9.2779200000000003E-3</c:v>
                </c:pt>
                <c:pt idx="120">
                  <c:v>-9.5068830000000007E-3</c:v>
                </c:pt>
              </c:numCache>
            </c:numRef>
          </c:yVal>
          <c:smooth val="0"/>
        </c:ser>
        <c:ser>
          <c:idx val="17"/>
          <c:order val="2"/>
          <c:tx>
            <c:strRef>
              <c:f>'all data'!$GR$2</c:f>
              <c:strCache>
                <c:ptCount val="1"/>
                <c:pt idx="0">
                  <c:v>hyperkalemia</c:v>
                </c:pt>
              </c:strCache>
            </c:strRef>
          </c:tx>
          <c:spPr>
            <a:ln w="28575">
              <a:solidFill>
                <a:srgbClr val="33CCCC"/>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data'!$GR$3:$GR$123</c:f>
              <c:numCache>
                <c:formatCode>General</c:formatCode>
                <c:ptCount val="121"/>
                <c:pt idx="0">
                  <c:v>7.5567599999999999E-2</c:v>
                </c:pt>
                <c:pt idx="1">
                  <c:v>7.6178889999999999E-2</c:v>
                </c:pt>
                <c:pt idx="2">
                  <c:v>7.6941399999999993E-2</c:v>
                </c:pt>
                <c:pt idx="3">
                  <c:v>7.6922939999999995E-2</c:v>
                </c:pt>
                <c:pt idx="4">
                  <c:v>7.783118E-2</c:v>
                </c:pt>
                <c:pt idx="5">
                  <c:v>7.798505E-2</c:v>
                </c:pt>
                <c:pt idx="6">
                  <c:v>7.8823089999999998E-2</c:v>
                </c:pt>
                <c:pt idx="7">
                  <c:v>7.9191979999999995E-2</c:v>
                </c:pt>
                <c:pt idx="8">
                  <c:v>7.9971890000000004E-2</c:v>
                </c:pt>
                <c:pt idx="9">
                  <c:v>8.1075439999999999E-2</c:v>
                </c:pt>
                <c:pt idx="10">
                  <c:v>8.2127039999999998E-2</c:v>
                </c:pt>
                <c:pt idx="11">
                  <c:v>8.3347859999999996E-2</c:v>
                </c:pt>
                <c:pt idx="12">
                  <c:v>8.4420120000000001E-2</c:v>
                </c:pt>
                <c:pt idx="13">
                  <c:v>8.5060940000000002E-2</c:v>
                </c:pt>
                <c:pt idx="14">
                  <c:v>8.5997379999999998E-2</c:v>
                </c:pt>
                <c:pt idx="15">
                  <c:v>8.6088460000000006E-2</c:v>
                </c:pt>
                <c:pt idx="16">
                  <c:v>8.6496790000000004E-2</c:v>
                </c:pt>
                <c:pt idx="17">
                  <c:v>8.7521790000000002E-2</c:v>
                </c:pt>
                <c:pt idx="18">
                  <c:v>8.8417190000000007E-2</c:v>
                </c:pt>
                <c:pt idx="19">
                  <c:v>8.8680709999999996E-2</c:v>
                </c:pt>
                <c:pt idx="20">
                  <c:v>8.9733869999999993E-2</c:v>
                </c:pt>
                <c:pt idx="21">
                  <c:v>9.0206079999999994E-2</c:v>
                </c:pt>
                <c:pt idx="22">
                  <c:v>9.0353450000000002E-2</c:v>
                </c:pt>
                <c:pt idx="23">
                  <c:v>9.0989570000000006E-2</c:v>
                </c:pt>
                <c:pt idx="24">
                  <c:v>9.0572710000000001E-2</c:v>
                </c:pt>
                <c:pt idx="25">
                  <c:v>9.1499709999999998E-2</c:v>
                </c:pt>
                <c:pt idx="26">
                  <c:v>9.2062539999999998E-2</c:v>
                </c:pt>
                <c:pt idx="27">
                  <c:v>9.2014659999999998E-2</c:v>
                </c:pt>
                <c:pt idx="28">
                  <c:v>9.2854930000000002E-2</c:v>
                </c:pt>
                <c:pt idx="29">
                  <c:v>9.3953209999999995E-2</c:v>
                </c:pt>
                <c:pt idx="30">
                  <c:v>9.4754050000000006E-2</c:v>
                </c:pt>
                <c:pt idx="31">
                  <c:v>9.6006759999999997E-2</c:v>
                </c:pt>
                <c:pt idx="32">
                  <c:v>9.8004170000000002E-2</c:v>
                </c:pt>
                <c:pt idx="33">
                  <c:v>9.9665690000000001E-2</c:v>
                </c:pt>
                <c:pt idx="34">
                  <c:v>0.1007337</c:v>
                </c:pt>
                <c:pt idx="35">
                  <c:v>0.1017701</c:v>
                </c:pt>
                <c:pt idx="36">
                  <c:v>0.1035027</c:v>
                </c:pt>
                <c:pt idx="37">
                  <c:v>0.10524509999999999</c:v>
                </c:pt>
                <c:pt idx="38">
                  <c:v>0.1066637</c:v>
                </c:pt>
                <c:pt idx="39">
                  <c:v>0.1077613</c:v>
                </c:pt>
                <c:pt idx="40">
                  <c:v>0.10853649999999999</c:v>
                </c:pt>
                <c:pt idx="41">
                  <c:v>0.1098392</c:v>
                </c:pt>
                <c:pt idx="42">
                  <c:v>0.1110095</c:v>
                </c:pt>
                <c:pt idx="43">
                  <c:v>0.1119507</c:v>
                </c:pt>
                <c:pt idx="44">
                  <c:v>0.11227819999999999</c:v>
                </c:pt>
                <c:pt idx="45">
                  <c:v>0.1129264</c:v>
                </c:pt>
                <c:pt idx="46">
                  <c:v>0.113386</c:v>
                </c:pt>
                <c:pt idx="47">
                  <c:v>0.1138701</c:v>
                </c:pt>
                <c:pt idx="48">
                  <c:v>0.1153956</c:v>
                </c:pt>
                <c:pt idx="49">
                  <c:v>0.1176413</c:v>
                </c:pt>
                <c:pt idx="50">
                  <c:v>0.1184622</c:v>
                </c:pt>
                <c:pt idx="51">
                  <c:v>0.1177957</c:v>
                </c:pt>
                <c:pt idx="52">
                  <c:v>0.11748939999999999</c:v>
                </c:pt>
                <c:pt idx="53">
                  <c:v>0.1182426</c:v>
                </c:pt>
                <c:pt idx="54">
                  <c:v>0.1177169</c:v>
                </c:pt>
                <c:pt idx="55">
                  <c:v>0.1170109</c:v>
                </c:pt>
                <c:pt idx="56">
                  <c:v>0.1160665</c:v>
                </c:pt>
                <c:pt idx="57">
                  <c:v>0.1143998</c:v>
                </c:pt>
                <c:pt idx="58">
                  <c:v>0.1109639</c:v>
                </c:pt>
                <c:pt idx="59">
                  <c:v>9.8806099999999994E-2</c:v>
                </c:pt>
                <c:pt idx="60">
                  <c:v>6.3477220000000001E-2</c:v>
                </c:pt>
                <c:pt idx="61">
                  <c:v>3.878914E-2</c:v>
                </c:pt>
                <c:pt idx="62">
                  <c:v>3.0253229999999999E-2</c:v>
                </c:pt>
                <c:pt idx="63">
                  <c:v>2.515117E-2</c:v>
                </c:pt>
                <c:pt idx="64">
                  <c:v>2.2793500000000001E-2</c:v>
                </c:pt>
                <c:pt idx="65">
                  <c:v>2.2614840000000001E-2</c:v>
                </c:pt>
                <c:pt idx="66">
                  <c:v>2.1630799999999999E-2</c:v>
                </c:pt>
                <c:pt idx="67">
                  <c:v>1.9467249999999998E-2</c:v>
                </c:pt>
                <c:pt idx="68">
                  <c:v>1.8494360000000001E-2</c:v>
                </c:pt>
                <c:pt idx="69">
                  <c:v>1.7860319999999999E-2</c:v>
                </c:pt>
                <c:pt idx="70">
                  <c:v>1.838451E-2</c:v>
                </c:pt>
                <c:pt idx="71">
                  <c:v>1.8079439999999999E-2</c:v>
                </c:pt>
                <c:pt idx="72">
                  <c:v>1.74594E-2</c:v>
                </c:pt>
                <c:pt idx="73">
                  <c:v>1.8170160000000001E-2</c:v>
                </c:pt>
                <c:pt idx="74">
                  <c:v>1.874441E-2</c:v>
                </c:pt>
                <c:pt idx="75">
                  <c:v>1.8230659999999999E-2</c:v>
                </c:pt>
                <c:pt idx="76">
                  <c:v>1.7999649999999999E-2</c:v>
                </c:pt>
                <c:pt idx="77">
                  <c:v>1.760662E-2</c:v>
                </c:pt>
                <c:pt idx="78">
                  <c:v>1.708836E-2</c:v>
                </c:pt>
                <c:pt idx="79">
                  <c:v>1.725163E-2</c:v>
                </c:pt>
                <c:pt idx="80">
                  <c:v>1.6118199999999999E-2</c:v>
                </c:pt>
                <c:pt idx="81">
                  <c:v>1.5478759999999999E-2</c:v>
                </c:pt>
                <c:pt idx="82">
                  <c:v>1.4975489999999999E-2</c:v>
                </c:pt>
                <c:pt idx="83">
                  <c:v>1.5443719999999999E-2</c:v>
                </c:pt>
                <c:pt idx="84">
                  <c:v>1.5582789999999999E-2</c:v>
                </c:pt>
                <c:pt idx="85">
                  <c:v>1.5916679999999999E-2</c:v>
                </c:pt>
                <c:pt idx="86">
                  <c:v>1.5647100000000001E-2</c:v>
                </c:pt>
                <c:pt idx="87">
                  <c:v>1.407687E-2</c:v>
                </c:pt>
                <c:pt idx="88">
                  <c:v>1.336994E-2</c:v>
                </c:pt>
                <c:pt idx="89">
                  <c:v>1.309219E-2</c:v>
                </c:pt>
                <c:pt idx="90">
                  <c:v>1.266611E-2</c:v>
                </c:pt>
                <c:pt idx="91">
                  <c:v>1.238557E-2</c:v>
                </c:pt>
                <c:pt idx="92">
                  <c:v>1.2287040000000001E-2</c:v>
                </c:pt>
                <c:pt idx="93">
                  <c:v>1.254576E-2</c:v>
                </c:pt>
                <c:pt idx="94">
                  <c:v>1.2042580000000001E-2</c:v>
                </c:pt>
                <c:pt idx="95">
                  <c:v>1.2159690000000001E-2</c:v>
                </c:pt>
                <c:pt idx="96">
                  <c:v>1.1857100000000001E-2</c:v>
                </c:pt>
                <c:pt idx="97">
                  <c:v>1.13299E-2</c:v>
                </c:pt>
                <c:pt idx="98">
                  <c:v>1.152718E-2</c:v>
                </c:pt>
                <c:pt idx="99">
                  <c:v>1.157091E-2</c:v>
                </c:pt>
                <c:pt idx="100">
                  <c:v>1.1535109999999999E-2</c:v>
                </c:pt>
                <c:pt idx="101">
                  <c:v>1.083537E-2</c:v>
                </c:pt>
                <c:pt idx="102">
                  <c:v>1.090939E-2</c:v>
                </c:pt>
                <c:pt idx="103">
                  <c:v>1.022672E-2</c:v>
                </c:pt>
                <c:pt idx="104">
                  <c:v>1.0147140000000001E-2</c:v>
                </c:pt>
                <c:pt idx="105">
                  <c:v>9.6611890000000006E-3</c:v>
                </c:pt>
                <c:pt idx="106">
                  <c:v>9.6552770000000003E-3</c:v>
                </c:pt>
                <c:pt idx="107">
                  <c:v>9.9337509999999993E-3</c:v>
                </c:pt>
                <c:pt idx="108">
                  <c:v>9.6322960000000003E-3</c:v>
                </c:pt>
                <c:pt idx="109">
                  <c:v>1.012892E-2</c:v>
                </c:pt>
                <c:pt idx="110">
                  <c:v>1.0225329999999999E-2</c:v>
                </c:pt>
                <c:pt idx="111">
                  <c:v>1.0502289999999999E-2</c:v>
                </c:pt>
                <c:pt idx="112">
                  <c:v>1.011805E-2</c:v>
                </c:pt>
                <c:pt idx="113">
                  <c:v>9.7210830000000002E-3</c:v>
                </c:pt>
                <c:pt idx="114">
                  <c:v>9.5552759999999997E-3</c:v>
                </c:pt>
                <c:pt idx="115">
                  <c:v>9.6366249999999994E-3</c:v>
                </c:pt>
                <c:pt idx="116">
                  <c:v>9.4625750000000008E-3</c:v>
                </c:pt>
                <c:pt idx="117">
                  <c:v>9.8949299999999997E-3</c:v>
                </c:pt>
                <c:pt idx="118">
                  <c:v>1.0624710000000001E-2</c:v>
                </c:pt>
                <c:pt idx="119">
                  <c:v>9.8483489999999993E-3</c:v>
                </c:pt>
                <c:pt idx="120">
                  <c:v>9.6170349999999995E-3</c:v>
                </c:pt>
              </c:numCache>
            </c:numRef>
          </c:yVal>
          <c:smooth val="0"/>
        </c:ser>
        <c:ser>
          <c:idx val="20"/>
          <c:order val="3"/>
          <c:tx>
            <c:strRef>
              <c:f>'all data'!$GU$2</c:f>
              <c:strCache>
                <c:ptCount val="1"/>
                <c:pt idx="0">
                  <c:v>hypokalemia</c:v>
                </c:pt>
              </c:strCache>
            </c:strRef>
          </c:tx>
          <c:spPr>
            <a:ln w="28575">
              <a:solidFill>
                <a:schemeClr val="accent3">
                  <a:lumMod val="75000"/>
                </a:schemeClr>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data'!$GU$3:$GU$123</c:f>
              <c:numCache>
                <c:formatCode>General</c:formatCode>
                <c:ptCount val="121"/>
                <c:pt idx="0">
                  <c:v>-7.328353E-2</c:v>
                </c:pt>
                <c:pt idx="1">
                  <c:v>-7.4404449999999997E-2</c:v>
                </c:pt>
                <c:pt idx="2">
                  <c:v>-7.5414030000000007E-2</c:v>
                </c:pt>
                <c:pt idx="3">
                  <c:v>-7.4998469999999998E-2</c:v>
                </c:pt>
                <c:pt idx="4">
                  <c:v>-7.5822420000000001E-2</c:v>
                </c:pt>
                <c:pt idx="5">
                  <c:v>-7.5994870000000006E-2</c:v>
                </c:pt>
                <c:pt idx="6">
                  <c:v>-7.6369870000000006E-2</c:v>
                </c:pt>
                <c:pt idx="7">
                  <c:v>-7.6692579999999996E-2</c:v>
                </c:pt>
                <c:pt idx="8">
                  <c:v>-7.7517660000000002E-2</c:v>
                </c:pt>
                <c:pt idx="9">
                  <c:v>-7.796815E-2</c:v>
                </c:pt>
                <c:pt idx="10">
                  <c:v>-7.8711500000000004E-2</c:v>
                </c:pt>
                <c:pt idx="11">
                  <c:v>-7.9203250000000003E-2</c:v>
                </c:pt>
                <c:pt idx="12">
                  <c:v>-7.9700240000000006E-2</c:v>
                </c:pt>
                <c:pt idx="13">
                  <c:v>-7.9701729999999998E-2</c:v>
                </c:pt>
                <c:pt idx="14">
                  <c:v>-7.9364169999999998E-2</c:v>
                </c:pt>
                <c:pt idx="15">
                  <c:v>-7.9717070000000001E-2</c:v>
                </c:pt>
                <c:pt idx="16">
                  <c:v>-8.0243739999999994E-2</c:v>
                </c:pt>
                <c:pt idx="17">
                  <c:v>-8.0366699999999999E-2</c:v>
                </c:pt>
                <c:pt idx="18">
                  <c:v>-7.9612160000000001E-2</c:v>
                </c:pt>
                <c:pt idx="19">
                  <c:v>-8.0780309999999994E-2</c:v>
                </c:pt>
                <c:pt idx="20">
                  <c:v>-8.2282640000000004E-2</c:v>
                </c:pt>
                <c:pt idx="21">
                  <c:v>-8.2300269999999995E-2</c:v>
                </c:pt>
                <c:pt idx="22">
                  <c:v>-8.4026840000000005E-2</c:v>
                </c:pt>
                <c:pt idx="23">
                  <c:v>-8.4402829999999998E-2</c:v>
                </c:pt>
                <c:pt idx="24">
                  <c:v>-8.4534600000000001E-2</c:v>
                </c:pt>
                <c:pt idx="25">
                  <c:v>-8.4136219999999998E-2</c:v>
                </c:pt>
                <c:pt idx="26">
                  <c:v>-8.3944920000000006E-2</c:v>
                </c:pt>
                <c:pt idx="27">
                  <c:v>-8.4490369999999995E-2</c:v>
                </c:pt>
                <c:pt idx="28">
                  <c:v>-8.5407339999999998E-2</c:v>
                </c:pt>
                <c:pt idx="29">
                  <c:v>-8.7110960000000001E-2</c:v>
                </c:pt>
                <c:pt idx="30">
                  <c:v>-8.8422379999999995E-2</c:v>
                </c:pt>
                <c:pt idx="31">
                  <c:v>-8.949145E-2</c:v>
                </c:pt>
                <c:pt idx="32">
                  <c:v>-9.0467140000000001E-2</c:v>
                </c:pt>
                <c:pt idx="33">
                  <c:v>-9.1915029999999995E-2</c:v>
                </c:pt>
                <c:pt idx="34">
                  <c:v>-9.3616829999999998E-2</c:v>
                </c:pt>
                <c:pt idx="35">
                  <c:v>-9.4198729999999994E-2</c:v>
                </c:pt>
                <c:pt idx="36">
                  <c:v>-9.602115E-2</c:v>
                </c:pt>
                <c:pt idx="37">
                  <c:v>-9.8160230000000001E-2</c:v>
                </c:pt>
                <c:pt idx="38">
                  <c:v>-9.9524119999999994E-2</c:v>
                </c:pt>
                <c:pt idx="39">
                  <c:v>-9.9521910000000005E-2</c:v>
                </c:pt>
                <c:pt idx="40">
                  <c:v>-0.10090929999999999</c:v>
                </c:pt>
                <c:pt idx="41">
                  <c:v>-0.1020961</c:v>
                </c:pt>
                <c:pt idx="42">
                  <c:v>-0.1026571</c:v>
                </c:pt>
                <c:pt idx="43">
                  <c:v>-0.1046511</c:v>
                </c:pt>
                <c:pt idx="44">
                  <c:v>-0.1059799</c:v>
                </c:pt>
                <c:pt idx="45">
                  <c:v>-0.1063255</c:v>
                </c:pt>
                <c:pt idx="46">
                  <c:v>-0.1069881</c:v>
                </c:pt>
                <c:pt idx="47">
                  <c:v>-0.1072068</c:v>
                </c:pt>
                <c:pt idx="48">
                  <c:v>-0.1081823</c:v>
                </c:pt>
                <c:pt idx="49">
                  <c:v>-0.11054890000000001</c:v>
                </c:pt>
                <c:pt idx="50">
                  <c:v>-0.11404209999999999</c:v>
                </c:pt>
                <c:pt idx="51">
                  <c:v>-0.11513470000000001</c:v>
                </c:pt>
                <c:pt idx="52">
                  <c:v>-0.1167678</c:v>
                </c:pt>
                <c:pt idx="53">
                  <c:v>-0.1187729</c:v>
                </c:pt>
                <c:pt idx="54">
                  <c:v>-0.119633</c:v>
                </c:pt>
                <c:pt idx="55">
                  <c:v>-0.12101969999999999</c:v>
                </c:pt>
                <c:pt idx="56">
                  <c:v>-0.11947049999999999</c:v>
                </c:pt>
                <c:pt idx="57">
                  <c:v>-0.11584709999999999</c:v>
                </c:pt>
                <c:pt idx="58">
                  <c:v>-0.10893650000000001</c:v>
                </c:pt>
                <c:pt idx="59">
                  <c:v>-9.4951499999999994E-2</c:v>
                </c:pt>
                <c:pt idx="60">
                  <c:v>-6.0756440000000002E-2</c:v>
                </c:pt>
                <c:pt idx="61">
                  <c:v>-3.7405069999999999E-2</c:v>
                </c:pt>
                <c:pt idx="62">
                  <c:v>-2.8060269999999998E-2</c:v>
                </c:pt>
                <c:pt idx="63">
                  <c:v>-2.170907E-2</c:v>
                </c:pt>
                <c:pt idx="64">
                  <c:v>-1.707374E-2</c:v>
                </c:pt>
                <c:pt idx="65">
                  <c:v>-1.395802E-2</c:v>
                </c:pt>
                <c:pt idx="66">
                  <c:v>-1.2154399999999999E-2</c:v>
                </c:pt>
                <c:pt idx="67">
                  <c:v>-1.0993080000000001E-2</c:v>
                </c:pt>
                <c:pt idx="68">
                  <c:v>-8.8925870000000004E-3</c:v>
                </c:pt>
                <c:pt idx="69">
                  <c:v>-9.4854380000000005E-3</c:v>
                </c:pt>
                <c:pt idx="70">
                  <c:v>-8.9532429999999996E-3</c:v>
                </c:pt>
                <c:pt idx="71">
                  <c:v>-7.7419769999999997E-3</c:v>
                </c:pt>
                <c:pt idx="72">
                  <c:v>-6.857999E-3</c:v>
                </c:pt>
                <c:pt idx="73">
                  <c:v>-6.3855759999999996E-3</c:v>
                </c:pt>
                <c:pt idx="74">
                  <c:v>-4.9378210000000002E-3</c:v>
                </c:pt>
                <c:pt idx="75">
                  <c:v>-3.5670910000000001E-3</c:v>
                </c:pt>
                <c:pt idx="76">
                  <c:v>-2.8728209999999998E-3</c:v>
                </c:pt>
                <c:pt idx="77">
                  <c:v>-2.122507E-3</c:v>
                </c:pt>
                <c:pt idx="78">
                  <c:v>-1.7603269999999999E-3</c:v>
                </c:pt>
                <c:pt idx="79">
                  <c:v>-8.0636200000000003E-4</c:v>
                </c:pt>
                <c:pt idx="80">
                  <c:v>4.0702760000000001E-4</c:v>
                </c:pt>
                <c:pt idx="81">
                  <c:v>4.0993239999999998E-4</c:v>
                </c:pt>
                <c:pt idx="82">
                  <c:v>1.3557439999999999E-4</c:v>
                </c:pt>
                <c:pt idx="83">
                  <c:v>1.35596E-3</c:v>
                </c:pt>
                <c:pt idx="84">
                  <c:v>2.7941580000000001E-3</c:v>
                </c:pt>
                <c:pt idx="85">
                  <c:v>2.5146729999999998E-3</c:v>
                </c:pt>
                <c:pt idx="86">
                  <c:v>2.4368789999999999E-3</c:v>
                </c:pt>
                <c:pt idx="87">
                  <c:v>1.981792E-3</c:v>
                </c:pt>
                <c:pt idx="88">
                  <c:v>3.194732E-3</c:v>
                </c:pt>
                <c:pt idx="89">
                  <c:v>3.8397380000000001E-3</c:v>
                </c:pt>
                <c:pt idx="90">
                  <c:v>5.2520359999999999E-3</c:v>
                </c:pt>
                <c:pt idx="91">
                  <c:v>5.2919660000000004E-3</c:v>
                </c:pt>
                <c:pt idx="92">
                  <c:v>5.8275649999999998E-3</c:v>
                </c:pt>
                <c:pt idx="93">
                  <c:v>6.1649820000000003E-3</c:v>
                </c:pt>
                <c:pt idx="94">
                  <c:v>6.2072949999999998E-3</c:v>
                </c:pt>
                <c:pt idx="95">
                  <c:v>7.1625600000000001E-3</c:v>
                </c:pt>
                <c:pt idx="96">
                  <c:v>7.5231439999999998E-3</c:v>
                </c:pt>
                <c:pt idx="97">
                  <c:v>8.8787910000000005E-3</c:v>
                </c:pt>
                <c:pt idx="98">
                  <c:v>7.6435189999999997E-3</c:v>
                </c:pt>
                <c:pt idx="99">
                  <c:v>8.8842150000000009E-3</c:v>
                </c:pt>
                <c:pt idx="100">
                  <c:v>9.1295160000000007E-3</c:v>
                </c:pt>
                <c:pt idx="101">
                  <c:v>9.0427000000000007E-3</c:v>
                </c:pt>
                <c:pt idx="102">
                  <c:v>8.9377190000000002E-3</c:v>
                </c:pt>
                <c:pt idx="103">
                  <c:v>9.5993160000000001E-3</c:v>
                </c:pt>
                <c:pt idx="104">
                  <c:v>8.7293279999999997E-3</c:v>
                </c:pt>
                <c:pt idx="105">
                  <c:v>9.6482370000000005E-3</c:v>
                </c:pt>
                <c:pt idx="106">
                  <c:v>9.777951E-3</c:v>
                </c:pt>
                <c:pt idx="107">
                  <c:v>1.1026309999999999E-2</c:v>
                </c:pt>
                <c:pt idx="108">
                  <c:v>1.16972E-2</c:v>
                </c:pt>
                <c:pt idx="109">
                  <c:v>1.219459E-2</c:v>
                </c:pt>
                <c:pt idx="110">
                  <c:v>1.264347E-2</c:v>
                </c:pt>
                <c:pt idx="111">
                  <c:v>1.3313810000000001E-2</c:v>
                </c:pt>
                <c:pt idx="112">
                  <c:v>1.3547089999999999E-2</c:v>
                </c:pt>
                <c:pt idx="113">
                  <c:v>1.3493949999999999E-2</c:v>
                </c:pt>
                <c:pt idx="114">
                  <c:v>1.4826860000000001E-2</c:v>
                </c:pt>
                <c:pt idx="115">
                  <c:v>1.388648E-2</c:v>
                </c:pt>
                <c:pt idx="116">
                  <c:v>1.3304659999999999E-2</c:v>
                </c:pt>
                <c:pt idx="117">
                  <c:v>1.2254579999999999E-2</c:v>
                </c:pt>
                <c:pt idx="118">
                  <c:v>1.232161E-2</c:v>
                </c:pt>
                <c:pt idx="119">
                  <c:v>1.218495E-2</c:v>
                </c:pt>
                <c:pt idx="120">
                  <c:v>1.199296E-2</c:v>
                </c:pt>
              </c:numCache>
            </c:numRef>
          </c:yVal>
          <c:smooth val="0"/>
        </c:ser>
        <c:ser>
          <c:idx val="21"/>
          <c:order val="4"/>
          <c:tx>
            <c:strRef>
              <c:f>'all data'!$GV$2</c:f>
              <c:strCache>
                <c:ptCount val="1"/>
                <c:pt idx="0">
                  <c:v>hypomagnesemia</c:v>
                </c:pt>
              </c:strCache>
            </c:strRef>
          </c:tx>
          <c:spPr>
            <a:ln w="28575">
              <a:solidFill>
                <a:srgbClr val="FF660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data'!$GV$3:$GV$123</c:f>
              <c:numCache>
                <c:formatCode>General</c:formatCode>
                <c:ptCount val="121"/>
                <c:pt idx="0">
                  <c:v>-3.0480190000000001E-2</c:v>
                </c:pt>
                <c:pt idx="1">
                  <c:v>-3.0370060000000001E-2</c:v>
                </c:pt>
                <c:pt idx="2">
                  <c:v>-3.1193559999999999E-2</c:v>
                </c:pt>
                <c:pt idx="3">
                  <c:v>-2.985053E-2</c:v>
                </c:pt>
                <c:pt idx="4">
                  <c:v>-3.099594E-2</c:v>
                </c:pt>
                <c:pt idx="5">
                  <c:v>-3.1061970000000001E-2</c:v>
                </c:pt>
                <c:pt idx="6">
                  <c:v>-3.2405749999999997E-2</c:v>
                </c:pt>
                <c:pt idx="7">
                  <c:v>-3.1724620000000002E-2</c:v>
                </c:pt>
                <c:pt idx="8">
                  <c:v>-3.0798800000000001E-2</c:v>
                </c:pt>
                <c:pt idx="9">
                  <c:v>-3.1923710000000001E-2</c:v>
                </c:pt>
                <c:pt idx="10">
                  <c:v>-3.3824699999999999E-2</c:v>
                </c:pt>
                <c:pt idx="11">
                  <c:v>-3.3912640000000001E-2</c:v>
                </c:pt>
                <c:pt idx="12">
                  <c:v>-3.6678879999999997E-2</c:v>
                </c:pt>
                <c:pt idx="13">
                  <c:v>-3.9348620000000001E-2</c:v>
                </c:pt>
                <c:pt idx="14">
                  <c:v>-3.8053440000000001E-2</c:v>
                </c:pt>
                <c:pt idx="15">
                  <c:v>-3.951412E-2</c:v>
                </c:pt>
                <c:pt idx="16">
                  <c:v>-4.116554E-2</c:v>
                </c:pt>
                <c:pt idx="17">
                  <c:v>-4.4556419999999999E-2</c:v>
                </c:pt>
                <c:pt idx="18">
                  <c:v>-4.3710230000000003E-2</c:v>
                </c:pt>
                <c:pt idx="19">
                  <c:v>-4.4380879999999998E-2</c:v>
                </c:pt>
                <c:pt idx="20">
                  <c:v>-4.508653E-2</c:v>
                </c:pt>
                <c:pt idx="21">
                  <c:v>-4.3387009999999997E-2</c:v>
                </c:pt>
                <c:pt idx="22">
                  <c:v>-4.3587639999999997E-2</c:v>
                </c:pt>
                <c:pt idx="23">
                  <c:v>-3.9321719999999998E-2</c:v>
                </c:pt>
                <c:pt idx="24">
                  <c:v>-3.821799E-2</c:v>
                </c:pt>
                <c:pt idx="25">
                  <c:v>-3.7016680000000003E-2</c:v>
                </c:pt>
                <c:pt idx="26">
                  <c:v>-3.6127380000000001E-2</c:v>
                </c:pt>
                <c:pt idx="27">
                  <c:v>-3.4742309999999998E-2</c:v>
                </c:pt>
                <c:pt idx="28">
                  <c:v>-3.250977E-2</c:v>
                </c:pt>
                <c:pt idx="29">
                  <c:v>-3.4149020000000002E-2</c:v>
                </c:pt>
                <c:pt idx="30">
                  <c:v>-3.5314989999999997E-2</c:v>
                </c:pt>
                <c:pt idx="31">
                  <c:v>-3.4003270000000002E-2</c:v>
                </c:pt>
                <c:pt idx="32">
                  <c:v>-3.319018E-2</c:v>
                </c:pt>
                <c:pt idx="33">
                  <c:v>-3.2684940000000003E-2</c:v>
                </c:pt>
                <c:pt idx="34">
                  <c:v>-3.153301E-2</c:v>
                </c:pt>
                <c:pt idx="35">
                  <c:v>-2.818062E-2</c:v>
                </c:pt>
                <c:pt idx="36">
                  <c:v>-2.463154E-2</c:v>
                </c:pt>
                <c:pt idx="37">
                  <c:v>-2.3398450000000001E-2</c:v>
                </c:pt>
                <c:pt idx="38">
                  <c:v>-2.4863759999999999E-2</c:v>
                </c:pt>
                <c:pt idx="39">
                  <c:v>-2.4017759999999999E-2</c:v>
                </c:pt>
                <c:pt idx="40">
                  <c:v>-2.335052E-2</c:v>
                </c:pt>
                <c:pt idx="41">
                  <c:v>-2.4468199999999999E-2</c:v>
                </c:pt>
                <c:pt idx="42">
                  <c:v>-2.6602569999999999E-2</c:v>
                </c:pt>
                <c:pt idx="43">
                  <c:v>-3.095088E-2</c:v>
                </c:pt>
                <c:pt idx="44">
                  <c:v>-2.8318340000000001E-2</c:v>
                </c:pt>
                <c:pt idx="45">
                  <c:v>-2.8683730000000001E-2</c:v>
                </c:pt>
                <c:pt idx="46">
                  <c:v>-2.9054E-2</c:v>
                </c:pt>
                <c:pt idx="47">
                  <c:v>-2.751466E-2</c:v>
                </c:pt>
                <c:pt idx="48">
                  <c:v>-2.5427120000000001E-2</c:v>
                </c:pt>
                <c:pt idx="49">
                  <c:v>-2.5669770000000001E-2</c:v>
                </c:pt>
                <c:pt idx="50">
                  <c:v>-2.560933E-2</c:v>
                </c:pt>
                <c:pt idx="51">
                  <c:v>-2.5682469999999999E-2</c:v>
                </c:pt>
                <c:pt idx="52">
                  <c:v>-2.4640160000000001E-2</c:v>
                </c:pt>
                <c:pt idx="53">
                  <c:v>-2.702181E-2</c:v>
                </c:pt>
                <c:pt idx="54">
                  <c:v>-2.8530670000000001E-2</c:v>
                </c:pt>
                <c:pt idx="55">
                  <c:v>-2.5879340000000001E-2</c:v>
                </c:pt>
                <c:pt idx="56">
                  <c:v>-2.1753979999999999E-2</c:v>
                </c:pt>
                <c:pt idx="57">
                  <c:v>-1.9685850000000001E-2</c:v>
                </c:pt>
                <c:pt idx="58">
                  <c:v>-1.2443920000000001E-2</c:v>
                </c:pt>
                <c:pt idx="59">
                  <c:v>-7.3326479999999998E-3</c:v>
                </c:pt>
                <c:pt idx="60">
                  <c:v>6.4449720000000002E-3</c:v>
                </c:pt>
                <c:pt idx="61">
                  <c:v>1.3656039999999999E-2</c:v>
                </c:pt>
                <c:pt idx="62">
                  <c:v>2.0627900000000001E-2</c:v>
                </c:pt>
                <c:pt idx="63">
                  <c:v>2.2696870000000001E-2</c:v>
                </c:pt>
                <c:pt idx="64">
                  <c:v>2.1125649999999999E-2</c:v>
                </c:pt>
                <c:pt idx="65">
                  <c:v>2.1627270000000001E-2</c:v>
                </c:pt>
                <c:pt idx="66">
                  <c:v>2.2700250000000002E-2</c:v>
                </c:pt>
                <c:pt idx="67">
                  <c:v>2.8523860000000002E-2</c:v>
                </c:pt>
                <c:pt idx="68">
                  <c:v>3.433199E-2</c:v>
                </c:pt>
                <c:pt idx="69">
                  <c:v>3.1824440000000002E-2</c:v>
                </c:pt>
                <c:pt idx="70">
                  <c:v>3.0386070000000001E-2</c:v>
                </c:pt>
                <c:pt idx="71">
                  <c:v>2.7929909999999999E-2</c:v>
                </c:pt>
                <c:pt idx="72">
                  <c:v>2.9371810000000002E-2</c:v>
                </c:pt>
                <c:pt idx="73">
                  <c:v>2.8023570000000001E-2</c:v>
                </c:pt>
                <c:pt idx="74">
                  <c:v>2.9763129999999999E-2</c:v>
                </c:pt>
                <c:pt idx="75">
                  <c:v>2.7609669999999999E-2</c:v>
                </c:pt>
                <c:pt idx="76">
                  <c:v>2.7414399999999998E-2</c:v>
                </c:pt>
                <c:pt idx="77">
                  <c:v>2.4938620000000002E-2</c:v>
                </c:pt>
                <c:pt idx="78">
                  <c:v>2.5459320000000001E-2</c:v>
                </c:pt>
                <c:pt idx="79">
                  <c:v>2.3558920000000001E-2</c:v>
                </c:pt>
                <c:pt idx="80">
                  <c:v>2.4201940000000002E-2</c:v>
                </c:pt>
                <c:pt idx="81">
                  <c:v>2.136414E-2</c:v>
                </c:pt>
                <c:pt idx="82">
                  <c:v>2.2111829999999999E-2</c:v>
                </c:pt>
                <c:pt idx="83">
                  <c:v>2.0450739999999999E-2</c:v>
                </c:pt>
                <c:pt idx="84">
                  <c:v>1.9396699999999999E-2</c:v>
                </c:pt>
                <c:pt idx="85">
                  <c:v>1.827289E-2</c:v>
                </c:pt>
                <c:pt idx="86">
                  <c:v>1.705516E-2</c:v>
                </c:pt>
                <c:pt idx="87">
                  <c:v>1.5019889999999999E-2</c:v>
                </c:pt>
                <c:pt idx="88">
                  <c:v>1.528388E-2</c:v>
                </c:pt>
                <c:pt idx="89">
                  <c:v>1.644205E-2</c:v>
                </c:pt>
                <c:pt idx="90">
                  <c:v>2.0399150000000001E-2</c:v>
                </c:pt>
                <c:pt idx="91">
                  <c:v>2.1044770000000001E-2</c:v>
                </c:pt>
                <c:pt idx="92">
                  <c:v>2.1953179999999999E-2</c:v>
                </c:pt>
                <c:pt idx="93">
                  <c:v>2.101252E-2</c:v>
                </c:pt>
                <c:pt idx="94">
                  <c:v>1.9343160000000002E-2</c:v>
                </c:pt>
                <c:pt idx="95">
                  <c:v>1.7803039999999999E-2</c:v>
                </c:pt>
                <c:pt idx="96">
                  <c:v>1.7533690000000001E-2</c:v>
                </c:pt>
                <c:pt idx="97">
                  <c:v>1.54675E-2</c:v>
                </c:pt>
                <c:pt idx="98">
                  <c:v>1.372088E-2</c:v>
                </c:pt>
                <c:pt idx="99">
                  <c:v>1.3776180000000001E-2</c:v>
                </c:pt>
                <c:pt idx="100">
                  <c:v>1.491206E-2</c:v>
                </c:pt>
                <c:pt idx="101">
                  <c:v>1.5007059999999999E-2</c:v>
                </c:pt>
                <c:pt idx="102">
                  <c:v>1.5814680000000001E-2</c:v>
                </c:pt>
                <c:pt idx="103">
                  <c:v>1.4991920000000001E-2</c:v>
                </c:pt>
                <c:pt idx="104">
                  <c:v>1.385805E-2</c:v>
                </c:pt>
                <c:pt idx="105">
                  <c:v>1.6351460000000002E-2</c:v>
                </c:pt>
                <c:pt idx="106">
                  <c:v>1.642706E-2</c:v>
                </c:pt>
                <c:pt idx="107">
                  <c:v>1.7023949999999999E-2</c:v>
                </c:pt>
                <c:pt idx="108">
                  <c:v>1.5631720000000002E-2</c:v>
                </c:pt>
                <c:pt idx="109">
                  <c:v>1.1810579999999999E-2</c:v>
                </c:pt>
                <c:pt idx="110">
                  <c:v>1.089155E-2</c:v>
                </c:pt>
                <c:pt idx="111">
                  <c:v>9.8117589999999998E-3</c:v>
                </c:pt>
                <c:pt idx="112">
                  <c:v>8.1363040000000005E-3</c:v>
                </c:pt>
                <c:pt idx="113">
                  <c:v>6.591675E-3</c:v>
                </c:pt>
                <c:pt idx="114">
                  <c:v>7.1308580000000003E-3</c:v>
                </c:pt>
                <c:pt idx="115">
                  <c:v>8.2124920000000001E-3</c:v>
                </c:pt>
                <c:pt idx="116">
                  <c:v>9.0916420000000005E-3</c:v>
                </c:pt>
                <c:pt idx="117">
                  <c:v>1.011942E-2</c:v>
                </c:pt>
                <c:pt idx="118">
                  <c:v>1.1680980000000001E-2</c:v>
                </c:pt>
                <c:pt idx="119">
                  <c:v>1.2350399999999999E-2</c:v>
                </c:pt>
                <c:pt idx="120">
                  <c:v>1.35535E-2</c:v>
                </c:pt>
              </c:numCache>
            </c:numRef>
          </c:yVal>
          <c:smooth val="0"/>
        </c:ser>
        <c:dLbls>
          <c:showLegendKey val="0"/>
          <c:showVal val="0"/>
          <c:showCatName val="0"/>
          <c:showSerName val="0"/>
          <c:showPercent val="0"/>
          <c:showBubbleSize val="0"/>
        </c:dLbls>
        <c:axId val="39422208"/>
        <c:axId val="39432192"/>
      </c:scatterChart>
      <c:valAx>
        <c:axId val="39422208"/>
        <c:scaling>
          <c:orientation val="minMax"/>
          <c:max val="60"/>
          <c:min val="-6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432192"/>
        <c:crosses val="autoZero"/>
        <c:crossBetween val="midCat"/>
      </c:valAx>
      <c:valAx>
        <c:axId val="39432192"/>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422208"/>
        <c:crosses val="autoZero"/>
        <c:crossBetween val="midCat"/>
      </c:valAx>
      <c:spPr>
        <a:noFill/>
        <a:ln w="12700">
          <a:noFill/>
          <a:prstDash val="solid"/>
        </a:ln>
      </c:spPr>
    </c:plotArea>
    <c:legend>
      <c:legendPos val="r"/>
      <c:legendEntry>
        <c:idx val="0"/>
        <c:txPr>
          <a:bodyPr/>
          <a:lstStyle/>
          <a:p>
            <a:pPr>
              <a:defRPr sz="1000" b="0" i="0" u="none" strike="noStrike" baseline="0">
                <a:solidFill>
                  <a:srgbClr val="000000"/>
                </a:solidFill>
                <a:latin typeface="Arial"/>
                <a:ea typeface="Arial"/>
                <a:cs typeface="Arial"/>
              </a:defRPr>
            </a:pPr>
            <a:endParaRPr lang="en-US"/>
          </a:p>
        </c:txPr>
      </c:legendEntry>
      <c:legendEntry>
        <c:idx val="1"/>
        <c:txPr>
          <a:bodyPr/>
          <a:lstStyle/>
          <a:p>
            <a:pPr>
              <a:defRPr sz="1000" b="0" i="0" u="none" strike="noStrike" baseline="0">
                <a:solidFill>
                  <a:srgbClr val="000000"/>
                </a:solidFill>
                <a:latin typeface="Arial"/>
                <a:ea typeface="Arial"/>
                <a:cs typeface="Arial"/>
              </a:defRPr>
            </a:pPr>
            <a:endParaRPr lang="en-US"/>
          </a:p>
        </c:txPr>
      </c:legendEntry>
      <c:legendEntry>
        <c:idx val="2"/>
        <c:txPr>
          <a:bodyPr/>
          <a:lstStyle/>
          <a:p>
            <a:pPr>
              <a:defRPr sz="1000" b="0" i="0" u="none" strike="noStrike" baseline="0">
                <a:solidFill>
                  <a:srgbClr val="000000"/>
                </a:solidFill>
                <a:latin typeface="Arial"/>
                <a:ea typeface="Arial"/>
                <a:cs typeface="Arial"/>
              </a:defRPr>
            </a:pPr>
            <a:endParaRPr lang="en-US"/>
          </a:p>
        </c:txPr>
      </c:legendEntry>
      <c:legendEntry>
        <c:idx val="3"/>
        <c:txPr>
          <a:bodyPr/>
          <a:lstStyle/>
          <a:p>
            <a:pPr>
              <a:defRPr sz="1000" b="0" i="0" u="none" strike="noStrike" baseline="0">
                <a:solidFill>
                  <a:srgbClr val="000000"/>
                </a:solidFill>
                <a:latin typeface="Arial"/>
                <a:ea typeface="Arial"/>
                <a:cs typeface="Arial"/>
              </a:defRPr>
            </a:pPr>
            <a:endParaRPr lang="en-US"/>
          </a:p>
        </c:txPr>
      </c:legendEntry>
      <c:legendEntry>
        <c:idx val="4"/>
        <c:txPr>
          <a:bodyPr/>
          <a:lstStyle/>
          <a:p>
            <a:pPr>
              <a:defRPr sz="1000" b="0" i="0" u="none" strike="noStrike" baseline="0">
                <a:solidFill>
                  <a:srgbClr val="000000"/>
                </a:solidFill>
                <a:latin typeface="Arial"/>
                <a:ea typeface="Arial"/>
                <a:cs typeface="Arial"/>
              </a:defRPr>
            </a:pPr>
            <a:endParaRPr lang="en-US"/>
          </a:p>
        </c:txPr>
      </c:legendEntry>
      <c:layout>
        <c:manualLayout>
          <c:xMode val="edge"/>
          <c:yMode val="edge"/>
          <c:x val="0.7349070783931696"/>
          <c:y val="0.34555289874667861"/>
          <c:w val="0.2579598751241301"/>
          <c:h val="0.32068818045006703"/>
        </c:manualLayout>
      </c:layout>
      <c:overlay val="0"/>
      <c:spPr>
        <a:solidFill>
          <a:srgbClr val="FFFFFF"/>
        </a:solidFill>
        <a:ln w="3175">
          <a:noFill/>
          <a:prstDash val="solid"/>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50" b="1" i="0" u="none" strike="noStrike" baseline="0">
                <a:solidFill>
                  <a:srgbClr val="000000"/>
                </a:solidFill>
                <a:latin typeface="Arial"/>
                <a:ea typeface="Arial"/>
                <a:cs typeface="Arial"/>
              </a:defRPr>
            </a:pPr>
            <a:r>
              <a:rPr lang="en-US"/>
              <a:t>sodium</a:t>
            </a:r>
          </a:p>
        </c:rich>
      </c:tx>
      <c:layout>
        <c:manualLayout>
          <c:xMode val="edge"/>
          <c:yMode val="edge"/>
          <c:x val="0.44884910485933505"/>
          <c:y val="2.5700934579439252E-2"/>
        </c:manualLayout>
      </c:layout>
      <c:overlay val="0"/>
      <c:spPr>
        <a:noFill/>
        <a:ln w="25400">
          <a:noFill/>
        </a:ln>
      </c:spPr>
    </c:title>
    <c:autoTitleDeleted val="0"/>
    <c:plotArea>
      <c:layout>
        <c:manualLayout>
          <c:layoutTarget val="inner"/>
          <c:xMode val="edge"/>
          <c:yMode val="edge"/>
          <c:x val="3.5805626598465472E-2"/>
          <c:y val="9.0053297671692775E-2"/>
          <c:w val="0.7102462936641718"/>
          <c:h val="0.85702658486805927"/>
        </c:manualLayout>
      </c:layout>
      <c:scatterChart>
        <c:scatterStyle val="lineMarker"/>
        <c:varyColors val="0"/>
        <c:ser>
          <c:idx val="1"/>
          <c:order val="0"/>
          <c:tx>
            <c:strRef>
              <c:f>'all data'!$CP$2</c:f>
              <c:strCache>
                <c:ptCount val="1"/>
                <c:pt idx="0">
                  <c:v>aldactone</c:v>
                </c:pt>
              </c:strCache>
            </c:strRef>
          </c:tx>
          <c:spPr>
            <a:ln w="28575">
              <a:solidFill>
                <a:srgbClr val="FF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data'!$CP$3:$CP$123</c:f>
              <c:numCache>
                <c:formatCode>General</c:formatCode>
                <c:ptCount val="121"/>
                <c:pt idx="0">
                  <c:v>-1.5935540000000002E-2</c:v>
                </c:pt>
                <c:pt idx="1">
                  <c:v>-1.6316399999999998E-2</c:v>
                </c:pt>
                <c:pt idx="2">
                  <c:v>-1.6337170000000002E-2</c:v>
                </c:pt>
                <c:pt idx="3">
                  <c:v>-1.656502E-2</c:v>
                </c:pt>
                <c:pt idx="4">
                  <c:v>-1.6688930000000001E-2</c:v>
                </c:pt>
                <c:pt idx="5">
                  <c:v>-1.6500230000000001E-2</c:v>
                </c:pt>
                <c:pt idx="6">
                  <c:v>-1.614751E-2</c:v>
                </c:pt>
                <c:pt idx="7">
                  <c:v>-1.574681E-2</c:v>
                </c:pt>
                <c:pt idx="8">
                  <c:v>-1.5927670000000001E-2</c:v>
                </c:pt>
                <c:pt idx="9">
                  <c:v>-1.607244E-2</c:v>
                </c:pt>
                <c:pt idx="10">
                  <c:v>-1.596231E-2</c:v>
                </c:pt>
                <c:pt idx="11">
                  <c:v>-1.61315E-2</c:v>
                </c:pt>
                <c:pt idx="12">
                  <c:v>-1.6479980000000002E-2</c:v>
                </c:pt>
                <c:pt idx="13">
                  <c:v>-1.6550659999999998E-2</c:v>
                </c:pt>
                <c:pt idx="14">
                  <c:v>-1.664825E-2</c:v>
                </c:pt>
                <c:pt idx="15">
                  <c:v>-1.6705709999999999E-2</c:v>
                </c:pt>
                <c:pt idx="16">
                  <c:v>-1.6482739999999999E-2</c:v>
                </c:pt>
                <c:pt idx="17">
                  <c:v>-1.6178720000000001E-2</c:v>
                </c:pt>
                <c:pt idx="18">
                  <c:v>-1.6279129999999999E-2</c:v>
                </c:pt>
                <c:pt idx="19">
                  <c:v>-1.6541480000000001E-2</c:v>
                </c:pt>
                <c:pt idx="20">
                  <c:v>-1.7128629999999999E-2</c:v>
                </c:pt>
                <c:pt idx="21">
                  <c:v>-1.7485790000000001E-2</c:v>
                </c:pt>
                <c:pt idx="22">
                  <c:v>-1.738319E-2</c:v>
                </c:pt>
                <c:pt idx="23">
                  <c:v>-1.6646950000000001E-2</c:v>
                </c:pt>
                <c:pt idx="24">
                  <c:v>-1.5842269999999999E-2</c:v>
                </c:pt>
                <c:pt idx="25">
                  <c:v>-1.5780099999999998E-2</c:v>
                </c:pt>
                <c:pt idx="26">
                  <c:v>-1.58716E-2</c:v>
                </c:pt>
                <c:pt idx="27">
                  <c:v>-1.5641970000000002E-2</c:v>
                </c:pt>
                <c:pt idx="28">
                  <c:v>-1.5235729999999999E-2</c:v>
                </c:pt>
                <c:pt idx="29">
                  <c:v>-1.4894559999999999E-2</c:v>
                </c:pt>
                <c:pt idx="30">
                  <c:v>-1.4456200000000001E-2</c:v>
                </c:pt>
                <c:pt idx="31">
                  <c:v>-1.4401819999999999E-2</c:v>
                </c:pt>
                <c:pt idx="32">
                  <c:v>-1.481263E-2</c:v>
                </c:pt>
                <c:pt idx="33">
                  <c:v>-1.5507140000000001E-2</c:v>
                </c:pt>
                <c:pt idx="34">
                  <c:v>-1.6250899999999999E-2</c:v>
                </c:pt>
                <c:pt idx="35">
                  <c:v>-1.6484120000000001E-2</c:v>
                </c:pt>
                <c:pt idx="36">
                  <c:v>-1.7048259999999999E-2</c:v>
                </c:pt>
                <c:pt idx="37">
                  <c:v>-1.7977E-2</c:v>
                </c:pt>
                <c:pt idx="38">
                  <c:v>-1.7313510000000001E-2</c:v>
                </c:pt>
                <c:pt idx="39">
                  <c:v>-1.66065E-2</c:v>
                </c:pt>
                <c:pt idx="40">
                  <c:v>-1.6314370000000002E-2</c:v>
                </c:pt>
                <c:pt idx="41">
                  <c:v>-1.5954619999999999E-2</c:v>
                </c:pt>
                <c:pt idx="42">
                  <c:v>-1.6543059999999998E-2</c:v>
                </c:pt>
                <c:pt idx="43">
                  <c:v>-1.6889950000000001E-2</c:v>
                </c:pt>
                <c:pt idx="44">
                  <c:v>-1.7504949999999998E-2</c:v>
                </c:pt>
                <c:pt idx="45">
                  <c:v>-1.8124419999999999E-2</c:v>
                </c:pt>
                <c:pt idx="46">
                  <c:v>-1.8939540000000001E-2</c:v>
                </c:pt>
                <c:pt idx="47">
                  <c:v>-2.0027489999999998E-2</c:v>
                </c:pt>
                <c:pt idx="48">
                  <c:v>-2.0417919999999999E-2</c:v>
                </c:pt>
                <c:pt idx="49">
                  <c:v>-2.063713E-2</c:v>
                </c:pt>
                <c:pt idx="50">
                  <c:v>-2.1620940000000002E-2</c:v>
                </c:pt>
                <c:pt idx="51">
                  <c:v>-2.3369290000000001E-2</c:v>
                </c:pt>
                <c:pt idx="52">
                  <c:v>-2.6000499999999999E-2</c:v>
                </c:pt>
                <c:pt idx="53">
                  <c:v>-2.945093E-2</c:v>
                </c:pt>
                <c:pt idx="54">
                  <c:v>-3.256622E-2</c:v>
                </c:pt>
                <c:pt idx="55">
                  <c:v>-3.6716779999999997E-2</c:v>
                </c:pt>
                <c:pt idx="56">
                  <c:v>-4.2292099999999999E-2</c:v>
                </c:pt>
                <c:pt idx="57">
                  <c:v>-4.8713060000000002E-2</c:v>
                </c:pt>
                <c:pt idx="58">
                  <c:v>-5.6016419999999997E-2</c:v>
                </c:pt>
                <c:pt idx="59">
                  <c:v>-6.3656370000000004E-2</c:v>
                </c:pt>
                <c:pt idx="60">
                  <c:v>-6.9905850000000005E-2</c:v>
                </c:pt>
                <c:pt idx="61">
                  <c:v>-7.0333019999999996E-2</c:v>
                </c:pt>
                <c:pt idx="62">
                  <c:v>-6.9969950000000003E-2</c:v>
                </c:pt>
                <c:pt idx="63">
                  <c:v>-6.8956909999999996E-2</c:v>
                </c:pt>
                <c:pt idx="64">
                  <c:v>-6.7941370000000001E-2</c:v>
                </c:pt>
                <c:pt idx="65">
                  <c:v>-6.6538719999999996E-2</c:v>
                </c:pt>
                <c:pt idx="66">
                  <c:v>-6.6072320000000004E-2</c:v>
                </c:pt>
                <c:pt idx="67">
                  <c:v>-6.5220780000000006E-2</c:v>
                </c:pt>
                <c:pt idx="68">
                  <c:v>-6.3748630000000001E-2</c:v>
                </c:pt>
                <c:pt idx="69">
                  <c:v>-6.2464190000000003E-2</c:v>
                </c:pt>
                <c:pt idx="70">
                  <c:v>-6.1515720000000003E-2</c:v>
                </c:pt>
                <c:pt idx="71">
                  <c:v>-5.9981949999999999E-2</c:v>
                </c:pt>
                <c:pt idx="72">
                  <c:v>-5.9503019999999997E-2</c:v>
                </c:pt>
                <c:pt idx="73">
                  <c:v>-5.9660169999999998E-2</c:v>
                </c:pt>
                <c:pt idx="74">
                  <c:v>-5.9198029999999999E-2</c:v>
                </c:pt>
                <c:pt idx="75">
                  <c:v>-5.8222379999999997E-2</c:v>
                </c:pt>
                <c:pt idx="76">
                  <c:v>-5.7418549999999999E-2</c:v>
                </c:pt>
                <c:pt idx="77">
                  <c:v>-5.5884679999999999E-2</c:v>
                </c:pt>
                <c:pt idx="78">
                  <c:v>-5.4748669999999999E-2</c:v>
                </c:pt>
                <c:pt idx="79">
                  <c:v>-5.42213E-2</c:v>
                </c:pt>
                <c:pt idx="80">
                  <c:v>-5.2974680000000003E-2</c:v>
                </c:pt>
                <c:pt idx="81">
                  <c:v>-5.1452589999999999E-2</c:v>
                </c:pt>
                <c:pt idx="82">
                  <c:v>-5.0059149999999997E-2</c:v>
                </c:pt>
                <c:pt idx="83">
                  <c:v>-4.899912E-2</c:v>
                </c:pt>
                <c:pt idx="84">
                  <c:v>-4.7849620000000002E-2</c:v>
                </c:pt>
                <c:pt idx="85">
                  <c:v>-4.6839020000000002E-2</c:v>
                </c:pt>
                <c:pt idx="86">
                  <c:v>-4.5449719999999999E-2</c:v>
                </c:pt>
                <c:pt idx="87">
                  <c:v>-4.4528459999999999E-2</c:v>
                </c:pt>
                <c:pt idx="88">
                  <c:v>-4.320156E-2</c:v>
                </c:pt>
                <c:pt idx="89">
                  <c:v>-4.2392069999999997E-2</c:v>
                </c:pt>
                <c:pt idx="90">
                  <c:v>-4.1792530000000001E-2</c:v>
                </c:pt>
                <c:pt idx="91">
                  <c:v>-4.0926690000000002E-2</c:v>
                </c:pt>
                <c:pt idx="92">
                  <c:v>-4.0746669999999999E-2</c:v>
                </c:pt>
                <c:pt idx="93">
                  <c:v>-4.0165989999999999E-2</c:v>
                </c:pt>
                <c:pt idx="94">
                  <c:v>-3.9929279999999998E-2</c:v>
                </c:pt>
                <c:pt idx="95">
                  <c:v>-3.9461629999999998E-2</c:v>
                </c:pt>
                <c:pt idx="96">
                  <c:v>-3.9681929999999997E-2</c:v>
                </c:pt>
                <c:pt idx="97">
                  <c:v>-3.8855290000000001E-2</c:v>
                </c:pt>
                <c:pt idx="98">
                  <c:v>-3.7611869999999999E-2</c:v>
                </c:pt>
                <c:pt idx="99">
                  <c:v>-3.7217840000000002E-2</c:v>
                </c:pt>
                <c:pt idx="100">
                  <c:v>-3.651008E-2</c:v>
                </c:pt>
                <c:pt idx="101">
                  <c:v>-3.5744070000000003E-2</c:v>
                </c:pt>
                <c:pt idx="102">
                  <c:v>-3.4851439999999997E-2</c:v>
                </c:pt>
                <c:pt idx="103">
                  <c:v>-3.386956E-2</c:v>
                </c:pt>
                <c:pt idx="104">
                  <c:v>-3.318111E-2</c:v>
                </c:pt>
                <c:pt idx="105">
                  <c:v>-3.2655820000000002E-2</c:v>
                </c:pt>
                <c:pt idx="106">
                  <c:v>-3.2518409999999998E-2</c:v>
                </c:pt>
                <c:pt idx="107">
                  <c:v>-3.2826180000000003E-2</c:v>
                </c:pt>
                <c:pt idx="108">
                  <c:v>-3.2627499999999997E-2</c:v>
                </c:pt>
                <c:pt idx="109">
                  <c:v>-3.2537389999999999E-2</c:v>
                </c:pt>
                <c:pt idx="110">
                  <c:v>-3.2477649999999997E-2</c:v>
                </c:pt>
                <c:pt idx="111">
                  <c:v>-3.2470199999999998E-2</c:v>
                </c:pt>
                <c:pt idx="112">
                  <c:v>-3.1969869999999997E-2</c:v>
                </c:pt>
                <c:pt idx="113">
                  <c:v>-3.1570880000000003E-2</c:v>
                </c:pt>
                <c:pt idx="114">
                  <c:v>-3.1887449999999998E-2</c:v>
                </c:pt>
                <c:pt idx="115">
                  <c:v>-3.2122669999999999E-2</c:v>
                </c:pt>
                <c:pt idx="116">
                  <c:v>-3.2368429999999997E-2</c:v>
                </c:pt>
                <c:pt idx="117">
                  <c:v>-3.1961209999999997E-2</c:v>
                </c:pt>
                <c:pt idx="118">
                  <c:v>-3.2068109999999997E-2</c:v>
                </c:pt>
                <c:pt idx="119">
                  <c:v>-3.1861559999999997E-2</c:v>
                </c:pt>
                <c:pt idx="120">
                  <c:v>-3.1172999999999999E-2</c:v>
                </c:pt>
              </c:numCache>
            </c:numRef>
          </c:yVal>
          <c:smooth val="0"/>
        </c:ser>
        <c:ser>
          <c:idx val="15"/>
          <c:order val="1"/>
          <c:tx>
            <c:strRef>
              <c:f>'all data'!$DD$2</c:f>
              <c:strCache>
                <c:ptCount val="1"/>
                <c:pt idx="0">
                  <c:v>hctz</c:v>
                </c:pt>
              </c:strCache>
            </c:strRef>
          </c:tx>
          <c:spPr>
            <a:ln w="28575">
              <a:solidFill>
                <a:srgbClr val="FFCC99"/>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data'!$DD$3:$DD$123</c:f>
              <c:numCache>
                <c:formatCode>General</c:formatCode>
                <c:ptCount val="121"/>
                <c:pt idx="0">
                  <c:v>4.1080040000000003E-5</c:v>
                </c:pt>
                <c:pt idx="1">
                  <c:v>-6.0108220000000003E-5</c:v>
                </c:pt>
                <c:pt idx="2">
                  <c:v>1.320987E-4</c:v>
                </c:pt>
                <c:pt idx="3">
                  <c:v>1.116435E-4</c:v>
                </c:pt>
                <c:pt idx="4">
                  <c:v>-1.196425E-4</c:v>
                </c:pt>
                <c:pt idx="5">
                  <c:v>-2.9317509999999999E-4</c:v>
                </c:pt>
                <c:pt idx="6">
                  <c:v>-3.9987099999999999E-4</c:v>
                </c:pt>
                <c:pt idx="7">
                  <c:v>-2.9370660000000001E-4</c:v>
                </c:pt>
                <c:pt idx="8">
                  <c:v>-7.6590870000000003E-5</c:v>
                </c:pt>
                <c:pt idx="9">
                  <c:v>1.0501669999999999E-4</c:v>
                </c:pt>
                <c:pt idx="10">
                  <c:v>3.7558939999999999E-4</c:v>
                </c:pt>
                <c:pt idx="11">
                  <c:v>4.880587E-4</c:v>
                </c:pt>
                <c:pt idx="12">
                  <c:v>7.3048299999999998E-4</c:v>
                </c:pt>
                <c:pt idx="13">
                  <c:v>1.28864E-3</c:v>
                </c:pt>
                <c:pt idx="14">
                  <c:v>1.3179140000000001E-3</c:v>
                </c:pt>
                <c:pt idx="15">
                  <c:v>1.7266569999999999E-3</c:v>
                </c:pt>
                <c:pt idx="16">
                  <c:v>2.0594910000000001E-3</c:v>
                </c:pt>
                <c:pt idx="17">
                  <c:v>1.916732E-3</c:v>
                </c:pt>
                <c:pt idx="18">
                  <c:v>1.9730490000000002E-3</c:v>
                </c:pt>
                <c:pt idx="19">
                  <c:v>1.9602130000000001E-3</c:v>
                </c:pt>
                <c:pt idx="20">
                  <c:v>1.9312159999999999E-3</c:v>
                </c:pt>
                <c:pt idx="21">
                  <c:v>1.6976020000000001E-3</c:v>
                </c:pt>
                <c:pt idx="22">
                  <c:v>1.462891E-3</c:v>
                </c:pt>
                <c:pt idx="23">
                  <c:v>1.490931E-3</c:v>
                </c:pt>
                <c:pt idx="24">
                  <c:v>1.432872E-3</c:v>
                </c:pt>
                <c:pt idx="25">
                  <c:v>1.1987689999999999E-3</c:v>
                </c:pt>
                <c:pt idx="26">
                  <c:v>1.497281E-3</c:v>
                </c:pt>
                <c:pt idx="27">
                  <c:v>1.9398530000000001E-3</c:v>
                </c:pt>
                <c:pt idx="28">
                  <c:v>1.979864E-3</c:v>
                </c:pt>
                <c:pt idx="29">
                  <c:v>2.1488660000000001E-3</c:v>
                </c:pt>
                <c:pt idx="30">
                  <c:v>2.1389949999999999E-3</c:v>
                </c:pt>
                <c:pt idx="31">
                  <c:v>2.1255530000000001E-3</c:v>
                </c:pt>
                <c:pt idx="32">
                  <c:v>2.4913069999999999E-3</c:v>
                </c:pt>
                <c:pt idx="33">
                  <c:v>2.4465899999999998E-3</c:v>
                </c:pt>
                <c:pt idx="34">
                  <c:v>2.435609E-3</c:v>
                </c:pt>
                <c:pt idx="35">
                  <c:v>2.6254500000000001E-3</c:v>
                </c:pt>
                <c:pt idx="36">
                  <c:v>2.8289600000000002E-3</c:v>
                </c:pt>
                <c:pt idx="37">
                  <c:v>2.5531320000000001E-3</c:v>
                </c:pt>
                <c:pt idx="38">
                  <c:v>2.4506939999999998E-3</c:v>
                </c:pt>
                <c:pt idx="39">
                  <c:v>2.3739189999999999E-3</c:v>
                </c:pt>
                <c:pt idx="40">
                  <c:v>2.1417979999999999E-3</c:v>
                </c:pt>
                <c:pt idx="41">
                  <c:v>1.871693E-3</c:v>
                </c:pt>
                <c:pt idx="42">
                  <c:v>1.5201940000000001E-3</c:v>
                </c:pt>
                <c:pt idx="43">
                  <c:v>9.963916000000001E-4</c:v>
                </c:pt>
                <c:pt idx="44">
                  <c:v>6.1195010000000003E-4</c:v>
                </c:pt>
                <c:pt idx="45">
                  <c:v>1.799094E-5</c:v>
                </c:pt>
                <c:pt idx="46">
                  <c:v>-3.4182119999999998E-4</c:v>
                </c:pt>
                <c:pt idx="47">
                  <c:v>-8.4392229999999998E-4</c:v>
                </c:pt>
                <c:pt idx="48">
                  <c:v>-1.2678609999999999E-3</c:v>
                </c:pt>
                <c:pt idx="49">
                  <c:v>-1.6197270000000001E-3</c:v>
                </c:pt>
                <c:pt idx="50">
                  <c:v>-2.2351430000000002E-3</c:v>
                </c:pt>
                <c:pt idx="51">
                  <c:v>-3.4377729999999999E-3</c:v>
                </c:pt>
                <c:pt idx="52">
                  <c:v>-4.9430530000000002E-3</c:v>
                </c:pt>
                <c:pt idx="53">
                  <c:v>-6.554458E-3</c:v>
                </c:pt>
                <c:pt idx="54">
                  <c:v>-9.0166529999999995E-3</c:v>
                </c:pt>
                <c:pt idx="55">
                  <c:v>-1.164364E-2</c:v>
                </c:pt>
                <c:pt idx="56">
                  <c:v>-1.409293E-2</c:v>
                </c:pt>
                <c:pt idx="57">
                  <c:v>-1.8482149999999999E-2</c:v>
                </c:pt>
                <c:pt idx="58">
                  <c:v>-2.3883979999999999E-2</c:v>
                </c:pt>
                <c:pt idx="59">
                  <c:v>-3.1072099999999998E-2</c:v>
                </c:pt>
                <c:pt idx="60">
                  <c:v>-3.9888470000000002E-2</c:v>
                </c:pt>
                <c:pt idx="61">
                  <c:v>-4.470184E-2</c:v>
                </c:pt>
                <c:pt idx="62">
                  <c:v>-4.3727229999999999E-2</c:v>
                </c:pt>
                <c:pt idx="63">
                  <c:v>-4.1432009999999998E-2</c:v>
                </c:pt>
                <c:pt idx="64">
                  <c:v>-3.861796E-2</c:v>
                </c:pt>
                <c:pt idx="65">
                  <c:v>-3.5486440000000001E-2</c:v>
                </c:pt>
                <c:pt idx="66">
                  <c:v>-3.2571019999999999E-2</c:v>
                </c:pt>
                <c:pt idx="67">
                  <c:v>-2.997006E-2</c:v>
                </c:pt>
                <c:pt idx="68">
                  <c:v>-2.8293309999999999E-2</c:v>
                </c:pt>
                <c:pt idx="69">
                  <c:v>-2.684783E-2</c:v>
                </c:pt>
                <c:pt idx="70">
                  <c:v>-2.5063999999999999E-2</c:v>
                </c:pt>
                <c:pt idx="71">
                  <c:v>-2.362042E-2</c:v>
                </c:pt>
                <c:pt idx="72">
                  <c:v>-2.248226E-2</c:v>
                </c:pt>
                <c:pt idx="73">
                  <c:v>-2.1505949999999999E-2</c:v>
                </c:pt>
                <c:pt idx="74">
                  <c:v>-2.0097050000000002E-2</c:v>
                </c:pt>
                <c:pt idx="75">
                  <c:v>-1.9583400000000001E-2</c:v>
                </c:pt>
                <c:pt idx="76">
                  <c:v>-1.907464E-2</c:v>
                </c:pt>
                <c:pt idx="77">
                  <c:v>-1.8490320000000001E-2</c:v>
                </c:pt>
                <c:pt idx="78">
                  <c:v>-1.8187419999999999E-2</c:v>
                </c:pt>
                <c:pt idx="79">
                  <c:v>-1.7506440000000002E-2</c:v>
                </c:pt>
                <c:pt idx="80">
                  <c:v>-1.699341E-2</c:v>
                </c:pt>
                <c:pt idx="81">
                  <c:v>-1.630353E-2</c:v>
                </c:pt>
                <c:pt idx="82">
                  <c:v>-1.5717539999999999E-2</c:v>
                </c:pt>
                <c:pt idx="83">
                  <c:v>-1.506304E-2</c:v>
                </c:pt>
                <c:pt idx="84">
                  <c:v>-1.47925E-2</c:v>
                </c:pt>
                <c:pt idx="85">
                  <c:v>-1.4520129999999999E-2</c:v>
                </c:pt>
                <c:pt idx="86">
                  <c:v>-1.400994E-2</c:v>
                </c:pt>
                <c:pt idx="87">
                  <c:v>-1.342406E-2</c:v>
                </c:pt>
                <c:pt idx="88">
                  <c:v>-1.3146339999999999E-2</c:v>
                </c:pt>
                <c:pt idx="89">
                  <c:v>-1.267885E-2</c:v>
                </c:pt>
                <c:pt idx="90">
                  <c:v>-1.2455340000000001E-2</c:v>
                </c:pt>
                <c:pt idx="91">
                  <c:v>-1.188838E-2</c:v>
                </c:pt>
                <c:pt idx="92">
                  <c:v>-1.137849E-2</c:v>
                </c:pt>
                <c:pt idx="93">
                  <c:v>-1.08836E-2</c:v>
                </c:pt>
                <c:pt idx="94">
                  <c:v>-1.071801E-2</c:v>
                </c:pt>
                <c:pt idx="95">
                  <c:v>-1.048784E-2</c:v>
                </c:pt>
                <c:pt idx="96">
                  <c:v>-1.0580880000000001E-2</c:v>
                </c:pt>
                <c:pt idx="97">
                  <c:v>-1.005843E-2</c:v>
                </c:pt>
                <c:pt idx="98">
                  <c:v>-1.0032839999999999E-2</c:v>
                </c:pt>
                <c:pt idx="99">
                  <c:v>-9.8007419999999994E-3</c:v>
                </c:pt>
                <c:pt idx="100">
                  <c:v>-9.4701490000000006E-3</c:v>
                </c:pt>
                <c:pt idx="101">
                  <c:v>-9.4887689999999993E-3</c:v>
                </c:pt>
                <c:pt idx="102">
                  <c:v>-9.3452929999999993E-3</c:v>
                </c:pt>
                <c:pt idx="103">
                  <c:v>-9.6109070000000001E-3</c:v>
                </c:pt>
                <c:pt idx="104">
                  <c:v>-9.5902650000000006E-3</c:v>
                </c:pt>
                <c:pt idx="105">
                  <c:v>-9.4262670000000003E-3</c:v>
                </c:pt>
                <c:pt idx="106">
                  <c:v>-9.5364660000000004E-3</c:v>
                </c:pt>
                <c:pt idx="107">
                  <c:v>-9.5357959999999992E-3</c:v>
                </c:pt>
                <c:pt idx="108">
                  <c:v>-9.4534909999999996E-3</c:v>
                </c:pt>
                <c:pt idx="109">
                  <c:v>-9.3232339999999997E-3</c:v>
                </c:pt>
                <c:pt idx="110">
                  <c:v>-9.3007090000000008E-3</c:v>
                </c:pt>
                <c:pt idx="111">
                  <c:v>-9.1186930000000006E-3</c:v>
                </c:pt>
                <c:pt idx="112">
                  <c:v>-8.9726349999999996E-3</c:v>
                </c:pt>
                <c:pt idx="113">
                  <c:v>-8.5906769999999997E-3</c:v>
                </c:pt>
                <c:pt idx="114">
                  <c:v>-8.4354119999999998E-3</c:v>
                </c:pt>
                <c:pt idx="115">
                  <c:v>-8.4430100000000008E-3</c:v>
                </c:pt>
                <c:pt idx="116">
                  <c:v>-8.1629440000000001E-3</c:v>
                </c:pt>
                <c:pt idx="117">
                  <c:v>-8.1254329999999996E-3</c:v>
                </c:pt>
                <c:pt idx="118">
                  <c:v>-7.7125320000000002E-3</c:v>
                </c:pt>
                <c:pt idx="119">
                  <c:v>-7.6302200000000001E-3</c:v>
                </c:pt>
                <c:pt idx="120">
                  <c:v>-7.4183030000000002E-3</c:v>
                </c:pt>
              </c:numCache>
            </c:numRef>
          </c:yVal>
          <c:smooth val="0"/>
        </c:ser>
        <c:ser>
          <c:idx val="18"/>
          <c:order val="2"/>
          <c:tx>
            <c:strRef>
              <c:f>'all data'!$DG$2</c:f>
              <c:strCache>
                <c:ptCount val="1"/>
                <c:pt idx="0">
                  <c:v>hypernatremia</c:v>
                </c:pt>
              </c:strCache>
            </c:strRef>
          </c:tx>
          <c:spPr>
            <a:ln w="28575">
              <a:solidFill>
                <a:srgbClr val="00B05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data'!$DG$3:$DG$123</c:f>
              <c:numCache>
                <c:formatCode>General</c:formatCode>
                <c:ptCount val="121"/>
                <c:pt idx="0">
                  <c:v>7.9663090000000006E-2</c:v>
                </c:pt>
                <c:pt idx="1">
                  <c:v>8.0349320000000002E-2</c:v>
                </c:pt>
                <c:pt idx="2">
                  <c:v>8.0919630000000006E-2</c:v>
                </c:pt>
                <c:pt idx="3">
                  <c:v>8.1404000000000004E-2</c:v>
                </c:pt>
                <c:pt idx="4">
                  <c:v>8.1602889999999997E-2</c:v>
                </c:pt>
                <c:pt idx="5">
                  <c:v>8.2015879999999999E-2</c:v>
                </c:pt>
                <c:pt idx="6">
                  <c:v>8.2026119999999994E-2</c:v>
                </c:pt>
                <c:pt idx="7">
                  <c:v>8.2474919999999993E-2</c:v>
                </c:pt>
                <c:pt idx="8">
                  <c:v>8.2553619999999994E-2</c:v>
                </c:pt>
                <c:pt idx="9">
                  <c:v>8.3379369999999994E-2</c:v>
                </c:pt>
                <c:pt idx="10">
                  <c:v>8.4285269999999995E-2</c:v>
                </c:pt>
                <c:pt idx="11">
                  <c:v>8.5072099999999998E-2</c:v>
                </c:pt>
                <c:pt idx="12">
                  <c:v>8.6054019999999995E-2</c:v>
                </c:pt>
                <c:pt idx="13">
                  <c:v>8.6561550000000001E-2</c:v>
                </c:pt>
                <c:pt idx="14">
                  <c:v>8.6681270000000005E-2</c:v>
                </c:pt>
                <c:pt idx="15">
                  <c:v>8.6793549999999997E-2</c:v>
                </c:pt>
                <c:pt idx="16">
                  <c:v>8.7214200000000006E-2</c:v>
                </c:pt>
                <c:pt idx="17">
                  <c:v>8.7718900000000002E-2</c:v>
                </c:pt>
                <c:pt idx="18">
                  <c:v>8.9147019999999993E-2</c:v>
                </c:pt>
                <c:pt idx="19">
                  <c:v>8.9630749999999995E-2</c:v>
                </c:pt>
                <c:pt idx="20">
                  <c:v>9.0381530000000002E-2</c:v>
                </c:pt>
                <c:pt idx="21">
                  <c:v>9.1472129999999999E-2</c:v>
                </c:pt>
                <c:pt idx="22">
                  <c:v>9.3240219999999999E-2</c:v>
                </c:pt>
                <c:pt idx="23">
                  <c:v>9.4961779999999996E-2</c:v>
                </c:pt>
                <c:pt idx="24">
                  <c:v>9.7539669999999995E-2</c:v>
                </c:pt>
                <c:pt idx="25">
                  <c:v>9.9258219999999994E-2</c:v>
                </c:pt>
                <c:pt idx="26">
                  <c:v>0.100966</c:v>
                </c:pt>
                <c:pt idx="27">
                  <c:v>0.10391069999999999</c:v>
                </c:pt>
                <c:pt idx="28">
                  <c:v>0.10690570000000001</c:v>
                </c:pt>
                <c:pt idx="29">
                  <c:v>0.11067200000000001</c:v>
                </c:pt>
                <c:pt idx="30">
                  <c:v>0.1151118</c:v>
                </c:pt>
                <c:pt idx="31">
                  <c:v>0.1177868</c:v>
                </c:pt>
                <c:pt idx="32">
                  <c:v>0.1207582</c:v>
                </c:pt>
                <c:pt idx="33">
                  <c:v>0.1241095</c:v>
                </c:pt>
                <c:pt idx="34">
                  <c:v>0.12609960000000001</c:v>
                </c:pt>
                <c:pt idx="35">
                  <c:v>0.1286786</c:v>
                </c:pt>
                <c:pt idx="36">
                  <c:v>0.13197329999999999</c:v>
                </c:pt>
                <c:pt idx="37">
                  <c:v>0.13453039999999999</c:v>
                </c:pt>
                <c:pt idx="38">
                  <c:v>0.13836029999999999</c:v>
                </c:pt>
                <c:pt idx="39">
                  <c:v>0.14206630000000001</c:v>
                </c:pt>
                <c:pt idx="40">
                  <c:v>0.14371039999999999</c:v>
                </c:pt>
                <c:pt idx="41">
                  <c:v>0.1457543</c:v>
                </c:pt>
                <c:pt idx="42">
                  <c:v>0.1488343</c:v>
                </c:pt>
                <c:pt idx="43">
                  <c:v>0.1523099</c:v>
                </c:pt>
                <c:pt idx="44">
                  <c:v>0.15629850000000001</c:v>
                </c:pt>
                <c:pt idx="45">
                  <c:v>0.1611351</c:v>
                </c:pt>
                <c:pt idx="46">
                  <c:v>0.16904630000000001</c:v>
                </c:pt>
                <c:pt idx="47">
                  <c:v>0.17629059999999999</c:v>
                </c:pt>
                <c:pt idx="48">
                  <c:v>0.18542</c:v>
                </c:pt>
                <c:pt idx="49">
                  <c:v>0.1932323</c:v>
                </c:pt>
                <c:pt idx="50">
                  <c:v>0.2030487</c:v>
                </c:pt>
                <c:pt idx="51">
                  <c:v>0.21136630000000001</c:v>
                </c:pt>
                <c:pt idx="52">
                  <c:v>0.22066179999999999</c:v>
                </c:pt>
                <c:pt idx="53">
                  <c:v>0.22797010000000001</c:v>
                </c:pt>
                <c:pt idx="54">
                  <c:v>0.23388680000000001</c:v>
                </c:pt>
                <c:pt idx="55">
                  <c:v>0.2373324</c:v>
                </c:pt>
                <c:pt idx="56">
                  <c:v>0.2383634</c:v>
                </c:pt>
                <c:pt idx="57">
                  <c:v>0.23696139999999999</c:v>
                </c:pt>
                <c:pt idx="58">
                  <c:v>0.2302659</c:v>
                </c:pt>
                <c:pt idx="59">
                  <c:v>0.20963870000000001</c:v>
                </c:pt>
                <c:pt idx="60">
                  <c:v>0.16390579999999999</c:v>
                </c:pt>
                <c:pt idx="61">
                  <c:v>0.1169052</c:v>
                </c:pt>
                <c:pt idx="62">
                  <c:v>8.3539719999999998E-2</c:v>
                </c:pt>
                <c:pt idx="63">
                  <c:v>6.0976179999999998E-2</c:v>
                </c:pt>
                <c:pt idx="64">
                  <c:v>4.7875019999999997E-2</c:v>
                </c:pt>
                <c:pt idx="65">
                  <c:v>3.7538780000000001E-2</c:v>
                </c:pt>
                <c:pt idx="66">
                  <c:v>3.1071140000000001E-2</c:v>
                </c:pt>
                <c:pt idx="67">
                  <c:v>2.5778969999999998E-2</c:v>
                </c:pt>
                <c:pt idx="68">
                  <c:v>1.9778029999999999E-2</c:v>
                </c:pt>
                <c:pt idx="69">
                  <c:v>1.5460420000000001E-2</c:v>
                </c:pt>
                <c:pt idx="70">
                  <c:v>1.2969680000000001E-2</c:v>
                </c:pt>
                <c:pt idx="71">
                  <c:v>1.1776500000000001E-2</c:v>
                </c:pt>
                <c:pt idx="72">
                  <c:v>1.1131459999999999E-2</c:v>
                </c:pt>
                <c:pt idx="73">
                  <c:v>1.0089219999999999E-2</c:v>
                </c:pt>
                <c:pt idx="74">
                  <c:v>1.0324420000000001E-2</c:v>
                </c:pt>
                <c:pt idx="75">
                  <c:v>9.3464129999999996E-3</c:v>
                </c:pt>
                <c:pt idx="76">
                  <c:v>9.5450280000000005E-3</c:v>
                </c:pt>
                <c:pt idx="77">
                  <c:v>9.2592560000000004E-3</c:v>
                </c:pt>
                <c:pt idx="78">
                  <c:v>7.9570560000000005E-3</c:v>
                </c:pt>
                <c:pt idx="79">
                  <c:v>6.4528700000000003E-3</c:v>
                </c:pt>
                <c:pt idx="80">
                  <c:v>6.4052349999999996E-3</c:v>
                </c:pt>
                <c:pt idx="81">
                  <c:v>6.5620399999999999E-3</c:v>
                </c:pt>
                <c:pt idx="82">
                  <c:v>6.5580020000000003E-3</c:v>
                </c:pt>
                <c:pt idx="83">
                  <c:v>6.7190879999999998E-3</c:v>
                </c:pt>
                <c:pt idx="84">
                  <c:v>6.7159669999999998E-3</c:v>
                </c:pt>
                <c:pt idx="85">
                  <c:v>6.2112080000000002E-3</c:v>
                </c:pt>
                <c:pt idx="86">
                  <c:v>5.7642570000000001E-3</c:v>
                </c:pt>
                <c:pt idx="87">
                  <c:v>5.4593469999999998E-3</c:v>
                </c:pt>
                <c:pt idx="88">
                  <c:v>5.1319499999999997E-3</c:v>
                </c:pt>
                <c:pt idx="89">
                  <c:v>5.2421129999999996E-3</c:v>
                </c:pt>
                <c:pt idx="90">
                  <c:v>5.8844040000000002E-3</c:v>
                </c:pt>
                <c:pt idx="91">
                  <c:v>6.4128709999999997E-3</c:v>
                </c:pt>
                <c:pt idx="92">
                  <c:v>5.8581559999999998E-3</c:v>
                </c:pt>
                <c:pt idx="93">
                  <c:v>6.0595349999999996E-3</c:v>
                </c:pt>
                <c:pt idx="94">
                  <c:v>5.2975510000000002E-3</c:v>
                </c:pt>
                <c:pt idx="95">
                  <c:v>4.031939E-3</c:v>
                </c:pt>
                <c:pt idx="96">
                  <c:v>3.860615E-3</c:v>
                </c:pt>
                <c:pt idx="97">
                  <c:v>3.8523479999999998E-3</c:v>
                </c:pt>
                <c:pt idx="98">
                  <c:v>3.2331859999999999E-3</c:v>
                </c:pt>
                <c:pt idx="99">
                  <c:v>2.4472880000000002E-3</c:v>
                </c:pt>
                <c:pt idx="100">
                  <c:v>1.247284E-3</c:v>
                </c:pt>
                <c:pt idx="101">
                  <c:v>5.1729960000000002E-4</c:v>
                </c:pt>
                <c:pt idx="102">
                  <c:v>3.6892799999999998E-4</c:v>
                </c:pt>
                <c:pt idx="103">
                  <c:v>-2.675396E-4</c:v>
                </c:pt>
                <c:pt idx="104">
                  <c:v>-1.3005460000000001E-3</c:v>
                </c:pt>
                <c:pt idx="105">
                  <c:v>-1.640294E-3</c:v>
                </c:pt>
                <c:pt idx="106">
                  <c:v>-1.678932E-3</c:v>
                </c:pt>
                <c:pt idx="107">
                  <c:v>-1.3893060000000001E-3</c:v>
                </c:pt>
                <c:pt idx="108">
                  <c:v>-1.741385E-3</c:v>
                </c:pt>
                <c:pt idx="109">
                  <c:v>-2.277219E-3</c:v>
                </c:pt>
                <c:pt idx="110">
                  <c:v>-2.660042E-3</c:v>
                </c:pt>
                <c:pt idx="111">
                  <c:v>-2.540194E-3</c:v>
                </c:pt>
                <c:pt idx="112">
                  <c:v>-2.0666130000000001E-3</c:v>
                </c:pt>
                <c:pt idx="113">
                  <c:v>-2.0859979999999999E-3</c:v>
                </c:pt>
                <c:pt idx="114">
                  <c:v>-2.4139029999999998E-3</c:v>
                </c:pt>
                <c:pt idx="115">
                  <c:v>-2.6954190000000001E-3</c:v>
                </c:pt>
                <c:pt idx="116">
                  <c:v>-2.529524E-3</c:v>
                </c:pt>
                <c:pt idx="117">
                  <c:v>-2.9341269999999999E-3</c:v>
                </c:pt>
                <c:pt idx="118">
                  <c:v>-3.9690990000000002E-3</c:v>
                </c:pt>
                <c:pt idx="119">
                  <c:v>-4.8241480000000003E-3</c:v>
                </c:pt>
                <c:pt idx="120">
                  <c:v>-5.5498520000000001E-3</c:v>
                </c:pt>
              </c:numCache>
            </c:numRef>
          </c:yVal>
          <c:smooth val="0"/>
        </c:ser>
        <c:ser>
          <c:idx val="22"/>
          <c:order val="3"/>
          <c:tx>
            <c:strRef>
              <c:f>'all data'!$DK$2</c:f>
              <c:strCache>
                <c:ptCount val="1"/>
                <c:pt idx="0">
                  <c:v>hyponatremia</c:v>
                </c:pt>
              </c:strCache>
            </c:strRef>
          </c:tx>
          <c:spPr>
            <a:ln w="28575">
              <a:solidFill>
                <a:srgbClr val="7030A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data'!$DK$3:$DK$123</c:f>
              <c:numCache>
                <c:formatCode>General</c:formatCode>
                <c:ptCount val="121"/>
                <c:pt idx="0">
                  <c:v>-0.1007387</c:v>
                </c:pt>
                <c:pt idx="1">
                  <c:v>-0.10128860000000001</c:v>
                </c:pt>
                <c:pt idx="2">
                  <c:v>-0.1022217</c:v>
                </c:pt>
                <c:pt idx="3">
                  <c:v>-0.10342270000000001</c:v>
                </c:pt>
                <c:pt idx="4">
                  <c:v>-0.1041077</c:v>
                </c:pt>
                <c:pt idx="5">
                  <c:v>-0.10404969999999999</c:v>
                </c:pt>
                <c:pt idx="6">
                  <c:v>-0.1042252</c:v>
                </c:pt>
                <c:pt idx="7">
                  <c:v>-0.1048405</c:v>
                </c:pt>
                <c:pt idx="8">
                  <c:v>-0.10524989999999999</c:v>
                </c:pt>
                <c:pt idx="9">
                  <c:v>-0.1063981</c:v>
                </c:pt>
                <c:pt idx="10">
                  <c:v>-0.1072549</c:v>
                </c:pt>
                <c:pt idx="11">
                  <c:v>-0.1084271</c:v>
                </c:pt>
                <c:pt idx="12">
                  <c:v>-0.1098464</c:v>
                </c:pt>
                <c:pt idx="13">
                  <c:v>-0.1109253</c:v>
                </c:pt>
                <c:pt idx="14">
                  <c:v>-0.1117517</c:v>
                </c:pt>
                <c:pt idx="15">
                  <c:v>-0.1128671</c:v>
                </c:pt>
                <c:pt idx="16">
                  <c:v>-0.1143228</c:v>
                </c:pt>
                <c:pt idx="17">
                  <c:v>-0.11596960000000001</c:v>
                </c:pt>
                <c:pt idx="18">
                  <c:v>-0.1171876</c:v>
                </c:pt>
                <c:pt idx="19">
                  <c:v>-0.11837830000000001</c:v>
                </c:pt>
                <c:pt idx="20">
                  <c:v>-0.1191533</c:v>
                </c:pt>
                <c:pt idx="21">
                  <c:v>-0.12008389999999999</c:v>
                </c:pt>
                <c:pt idx="22">
                  <c:v>-0.12053709999999999</c:v>
                </c:pt>
                <c:pt idx="23">
                  <c:v>-0.1210696</c:v>
                </c:pt>
                <c:pt idx="24">
                  <c:v>-0.12198299999999999</c:v>
                </c:pt>
                <c:pt idx="25">
                  <c:v>-0.1231389</c:v>
                </c:pt>
                <c:pt idx="26">
                  <c:v>-0.1241705</c:v>
                </c:pt>
                <c:pt idx="27">
                  <c:v>-0.12565799999999999</c:v>
                </c:pt>
                <c:pt idx="28">
                  <c:v>-0.12747049999999999</c:v>
                </c:pt>
                <c:pt idx="29">
                  <c:v>-0.1291737</c:v>
                </c:pt>
                <c:pt idx="30">
                  <c:v>-0.13063649999999999</c:v>
                </c:pt>
                <c:pt idx="31">
                  <c:v>-0.13179950000000001</c:v>
                </c:pt>
                <c:pt idx="32">
                  <c:v>-0.13348769999999999</c:v>
                </c:pt>
                <c:pt idx="33">
                  <c:v>-0.1354281</c:v>
                </c:pt>
                <c:pt idx="34">
                  <c:v>-0.1373713</c:v>
                </c:pt>
                <c:pt idx="35">
                  <c:v>-0.13869870000000001</c:v>
                </c:pt>
                <c:pt idx="36">
                  <c:v>-0.14059940000000001</c:v>
                </c:pt>
                <c:pt idx="37">
                  <c:v>-0.1426173</c:v>
                </c:pt>
                <c:pt idx="38">
                  <c:v>-0.14466770000000001</c:v>
                </c:pt>
                <c:pt idx="39">
                  <c:v>-0.14641499999999999</c:v>
                </c:pt>
                <c:pt idx="40">
                  <c:v>-0.14763689999999999</c:v>
                </c:pt>
                <c:pt idx="41">
                  <c:v>-0.14902309999999999</c:v>
                </c:pt>
                <c:pt idx="42">
                  <c:v>-0.1500523</c:v>
                </c:pt>
                <c:pt idx="43">
                  <c:v>-0.1522617</c:v>
                </c:pt>
                <c:pt idx="44">
                  <c:v>-0.15426019999999999</c:v>
                </c:pt>
                <c:pt idx="45">
                  <c:v>-0.15592990000000001</c:v>
                </c:pt>
                <c:pt idx="46">
                  <c:v>-0.1581774</c:v>
                </c:pt>
                <c:pt idx="47">
                  <c:v>-0.1606281</c:v>
                </c:pt>
                <c:pt idx="48">
                  <c:v>-0.16296469999999999</c:v>
                </c:pt>
                <c:pt idx="49">
                  <c:v>-0.16515199999999999</c:v>
                </c:pt>
                <c:pt idx="50">
                  <c:v>-0.1681154</c:v>
                </c:pt>
                <c:pt idx="51">
                  <c:v>-0.17093710000000001</c:v>
                </c:pt>
                <c:pt idx="52">
                  <c:v>-0.17426079999999999</c:v>
                </c:pt>
                <c:pt idx="53">
                  <c:v>-0.17677680000000001</c:v>
                </c:pt>
                <c:pt idx="54">
                  <c:v>-0.17996010000000001</c:v>
                </c:pt>
                <c:pt idx="55">
                  <c:v>-0.18129480000000001</c:v>
                </c:pt>
                <c:pt idx="56">
                  <c:v>-0.1809981</c:v>
                </c:pt>
                <c:pt idx="57">
                  <c:v>-0.17912810000000001</c:v>
                </c:pt>
                <c:pt idx="58">
                  <c:v>-0.1749791</c:v>
                </c:pt>
                <c:pt idx="59">
                  <c:v>-0.16177030000000001</c:v>
                </c:pt>
                <c:pt idx="60">
                  <c:v>-0.130968</c:v>
                </c:pt>
                <c:pt idx="61">
                  <c:v>-9.9762959999999998E-2</c:v>
                </c:pt>
                <c:pt idx="62">
                  <c:v>-7.9134659999999996E-2</c:v>
                </c:pt>
                <c:pt idx="63">
                  <c:v>-6.5664719999999996E-2</c:v>
                </c:pt>
                <c:pt idx="64">
                  <c:v>-5.460889E-2</c:v>
                </c:pt>
                <c:pt idx="65">
                  <c:v>-4.6373810000000001E-2</c:v>
                </c:pt>
                <c:pt idx="66">
                  <c:v>-4.154074E-2</c:v>
                </c:pt>
                <c:pt idx="67">
                  <c:v>-3.7036659999999999E-2</c:v>
                </c:pt>
                <c:pt idx="68">
                  <c:v>-3.3607749999999999E-2</c:v>
                </c:pt>
                <c:pt idx="69">
                  <c:v>-3.105755E-2</c:v>
                </c:pt>
                <c:pt idx="70">
                  <c:v>-2.8017179999999999E-2</c:v>
                </c:pt>
                <c:pt idx="71">
                  <c:v>-2.5940890000000001E-2</c:v>
                </c:pt>
                <c:pt idx="72">
                  <c:v>-2.4450110000000001E-2</c:v>
                </c:pt>
                <c:pt idx="73">
                  <c:v>-2.337204E-2</c:v>
                </c:pt>
                <c:pt idx="74">
                  <c:v>-2.215758E-2</c:v>
                </c:pt>
                <c:pt idx="75">
                  <c:v>-2.1038540000000001E-2</c:v>
                </c:pt>
                <c:pt idx="76">
                  <c:v>-2.070806E-2</c:v>
                </c:pt>
                <c:pt idx="77">
                  <c:v>-2.039053E-2</c:v>
                </c:pt>
                <c:pt idx="78">
                  <c:v>-1.8950890000000001E-2</c:v>
                </c:pt>
                <c:pt idx="79">
                  <c:v>-1.872091E-2</c:v>
                </c:pt>
                <c:pt idx="80">
                  <c:v>-1.8423350000000002E-2</c:v>
                </c:pt>
                <c:pt idx="81">
                  <c:v>-1.7666580000000001E-2</c:v>
                </c:pt>
                <c:pt idx="82">
                  <c:v>-1.6930170000000001E-2</c:v>
                </c:pt>
                <c:pt idx="83">
                  <c:v>-1.5445840000000001E-2</c:v>
                </c:pt>
                <c:pt idx="84">
                  <c:v>-1.426622E-2</c:v>
                </c:pt>
                <c:pt idx="85">
                  <c:v>-1.2950619999999999E-2</c:v>
                </c:pt>
                <c:pt idx="86">
                  <c:v>-1.1628090000000001E-2</c:v>
                </c:pt>
                <c:pt idx="87">
                  <c:v>-1.103203E-2</c:v>
                </c:pt>
                <c:pt idx="88">
                  <c:v>-1.001702E-2</c:v>
                </c:pt>
                <c:pt idx="89">
                  <c:v>-9.2643459999999997E-3</c:v>
                </c:pt>
                <c:pt idx="90">
                  <c:v>-8.3636300000000004E-3</c:v>
                </c:pt>
                <c:pt idx="91">
                  <c:v>-8.1032199999999995E-3</c:v>
                </c:pt>
                <c:pt idx="92">
                  <c:v>-7.5843070000000002E-3</c:v>
                </c:pt>
                <c:pt idx="93">
                  <c:v>-7.0882109999999996E-3</c:v>
                </c:pt>
                <c:pt idx="94">
                  <c:v>-6.6851840000000003E-3</c:v>
                </c:pt>
                <c:pt idx="95">
                  <c:v>-6.7382220000000003E-3</c:v>
                </c:pt>
                <c:pt idx="96">
                  <c:v>-6.175308E-3</c:v>
                </c:pt>
                <c:pt idx="97">
                  <c:v>-6.1876759999999996E-3</c:v>
                </c:pt>
                <c:pt idx="98">
                  <c:v>-5.8692359999999999E-3</c:v>
                </c:pt>
                <c:pt idx="99">
                  <c:v>-5.6664979999999998E-3</c:v>
                </c:pt>
                <c:pt idx="100">
                  <c:v>-5.6845660000000003E-3</c:v>
                </c:pt>
                <c:pt idx="101">
                  <c:v>-5.7854400000000002E-3</c:v>
                </c:pt>
                <c:pt idx="102">
                  <c:v>-5.9343499999999997E-3</c:v>
                </c:pt>
                <c:pt idx="103">
                  <c:v>-5.6238460000000001E-3</c:v>
                </c:pt>
                <c:pt idx="104">
                  <c:v>-5.3652179999999997E-3</c:v>
                </c:pt>
                <c:pt idx="105">
                  <c:v>-4.9485110000000001E-3</c:v>
                </c:pt>
                <c:pt idx="106">
                  <c:v>-3.7635770000000002E-3</c:v>
                </c:pt>
                <c:pt idx="107">
                  <c:v>-3.3632129999999999E-3</c:v>
                </c:pt>
                <c:pt idx="108">
                  <c:v>-3.9096319999999997E-3</c:v>
                </c:pt>
                <c:pt idx="109">
                  <c:v>-3.892796E-3</c:v>
                </c:pt>
                <c:pt idx="110">
                  <c:v>-3.3890050000000001E-3</c:v>
                </c:pt>
                <c:pt idx="111">
                  <c:v>-3.4658029999999999E-3</c:v>
                </c:pt>
                <c:pt idx="112">
                  <c:v>-2.780411E-3</c:v>
                </c:pt>
                <c:pt idx="113">
                  <c:v>-2.3941460000000002E-3</c:v>
                </c:pt>
                <c:pt idx="114">
                  <c:v>-2.0476919999999998E-3</c:v>
                </c:pt>
                <c:pt idx="115">
                  <c:v>-1.364854E-3</c:v>
                </c:pt>
                <c:pt idx="116">
                  <c:v>-5.8405529999999998E-4</c:v>
                </c:pt>
                <c:pt idx="117">
                  <c:v>-6.0002640000000003E-5</c:v>
                </c:pt>
                <c:pt idx="118">
                  <c:v>4.5826499999999999E-5</c:v>
                </c:pt>
                <c:pt idx="119">
                  <c:v>1.7048629999999999E-4</c:v>
                </c:pt>
                <c:pt idx="120">
                  <c:v>5.1655769999999998E-4</c:v>
                </c:pt>
              </c:numCache>
            </c:numRef>
          </c:yVal>
          <c:smooth val="0"/>
        </c:ser>
        <c:ser>
          <c:idx val="24"/>
          <c:order val="4"/>
          <c:tx>
            <c:strRef>
              <c:f>'all data'!$DM$2</c:f>
              <c:strCache>
                <c:ptCount val="1"/>
                <c:pt idx="0">
                  <c:v>lasix</c:v>
                </c:pt>
              </c:strCache>
            </c:strRef>
          </c:tx>
          <c:spPr>
            <a:ln w="28575">
              <a:solidFill>
                <a:srgbClr val="80808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data'!$DM$3:$DM$123</c:f>
              <c:numCache>
                <c:formatCode>General</c:formatCode>
                <c:ptCount val="121"/>
                <c:pt idx="0">
                  <c:v>8.3806950000000005E-4</c:v>
                </c:pt>
                <c:pt idx="1">
                  <c:v>9.5861999999999998E-4</c:v>
                </c:pt>
                <c:pt idx="2">
                  <c:v>1.1253910000000001E-3</c:v>
                </c:pt>
                <c:pt idx="3">
                  <c:v>1.0455429999999999E-3</c:v>
                </c:pt>
                <c:pt idx="4">
                  <c:v>1.086243E-3</c:v>
                </c:pt>
                <c:pt idx="5">
                  <c:v>1.297613E-3</c:v>
                </c:pt>
                <c:pt idx="6">
                  <c:v>1.40186E-3</c:v>
                </c:pt>
                <c:pt idx="7">
                  <c:v>1.615333E-3</c:v>
                </c:pt>
                <c:pt idx="8">
                  <c:v>1.8416439999999999E-3</c:v>
                </c:pt>
                <c:pt idx="9">
                  <c:v>1.884391E-3</c:v>
                </c:pt>
                <c:pt idx="10">
                  <c:v>1.9863350000000001E-3</c:v>
                </c:pt>
                <c:pt idx="11">
                  <c:v>2.067583E-3</c:v>
                </c:pt>
                <c:pt idx="12">
                  <c:v>1.993407E-3</c:v>
                </c:pt>
                <c:pt idx="13">
                  <c:v>2.1663450000000001E-3</c:v>
                </c:pt>
                <c:pt idx="14">
                  <c:v>2.0618020000000002E-3</c:v>
                </c:pt>
                <c:pt idx="15">
                  <c:v>2.0227930000000002E-3</c:v>
                </c:pt>
                <c:pt idx="16">
                  <c:v>2.1152279999999998E-3</c:v>
                </c:pt>
                <c:pt idx="17">
                  <c:v>2.200343E-3</c:v>
                </c:pt>
                <c:pt idx="18">
                  <c:v>2.1643069999999999E-3</c:v>
                </c:pt>
                <c:pt idx="19">
                  <c:v>1.9989249999999999E-3</c:v>
                </c:pt>
                <c:pt idx="20">
                  <c:v>2.050746E-3</c:v>
                </c:pt>
                <c:pt idx="21">
                  <c:v>2.2195890000000001E-3</c:v>
                </c:pt>
                <c:pt idx="22">
                  <c:v>2.4578590000000002E-3</c:v>
                </c:pt>
                <c:pt idx="23">
                  <c:v>2.797225E-3</c:v>
                </c:pt>
                <c:pt idx="24">
                  <c:v>3.237429E-3</c:v>
                </c:pt>
                <c:pt idx="25">
                  <c:v>3.2718560000000001E-3</c:v>
                </c:pt>
                <c:pt idx="26">
                  <c:v>3.2594170000000001E-3</c:v>
                </c:pt>
                <c:pt idx="27">
                  <c:v>3.7801520000000002E-3</c:v>
                </c:pt>
                <c:pt idx="28">
                  <c:v>4.1463699999999999E-3</c:v>
                </c:pt>
                <c:pt idx="29">
                  <c:v>4.4761829999999999E-3</c:v>
                </c:pt>
                <c:pt idx="30">
                  <c:v>4.6354789999999996E-3</c:v>
                </c:pt>
                <c:pt idx="31">
                  <c:v>4.9260989999999998E-3</c:v>
                </c:pt>
                <c:pt idx="32">
                  <c:v>4.9167150000000003E-3</c:v>
                </c:pt>
                <c:pt idx="33">
                  <c:v>4.6877510000000004E-3</c:v>
                </c:pt>
                <c:pt idx="34">
                  <c:v>4.2210390000000002E-3</c:v>
                </c:pt>
                <c:pt idx="35">
                  <c:v>4.1032630000000002E-3</c:v>
                </c:pt>
                <c:pt idx="36">
                  <c:v>3.7460599999999998E-3</c:v>
                </c:pt>
                <c:pt idx="37">
                  <c:v>3.6483150000000001E-3</c:v>
                </c:pt>
                <c:pt idx="38">
                  <c:v>3.684526E-3</c:v>
                </c:pt>
                <c:pt idx="39">
                  <c:v>4.047836E-3</c:v>
                </c:pt>
                <c:pt idx="40">
                  <c:v>4.2865000000000004E-3</c:v>
                </c:pt>
                <c:pt idx="41">
                  <c:v>4.5053970000000004E-3</c:v>
                </c:pt>
                <c:pt idx="42">
                  <c:v>4.4617620000000002E-3</c:v>
                </c:pt>
                <c:pt idx="43">
                  <c:v>4.4912870000000001E-3</c:v>
                </c:pt>
                <c:pt idx="44">
                  <c:v>4.5610750000000004E-3</c:v>
                </c:pt>
                <c:pt idx="45">
                  <c:v>4.70441E-3</c:v>
                </c:pt>
                <c:pt idx="46">
                  <c:v>4.7200890000000002E-3</c:v>
                </c:pt>
                <c:pt idx="47">
                  <c:v>4.6361170000000004E-3</c:v>
                </c:pt>
                <c:pt idx="48">
                  <c:v>4.5128219999999997E-3</c:v>
                </c:pt>
                <c:pt idx="49">
                  <c:v>4.6928810000000003E-3</c:v>
                </c:pt>
                <c:pt idx="50">
                  <c:v>4.7056199999999998E-3</c:v>
                </c:pt>
                <c:pt idx="51">
                  <c:v>5.0565280000000002E-3</c:v>
                </c:pt>
                <c:pt idx="52">
                  <c:v>5.156707E-3</c:v>
                </c:pt>
                <c:pt idx="53">
                  <c:v>5.9228309999999999E-3</c:v>
                </c:pt>
                <c:pt idx="54">
                  <c:v>6.2461180000000002E-3</c:v>
                </c:pt>
                <c:pt idx="55">
                  <c:v>6.52464E-3</c:v>
                </c:pt>
                <c:pt idx="56">
                  <c:v>5.808049E-3</c:v>
                </c:pt>
                <c:pt idx="57">
                  <c:v>4.2951200000000004E-3</c:v>
                </c:pt>
                <c:pt idx="58">
                  <c:v>1.3672689999999999E-3</c:v>
                </c:pt>
                <c:pt idx="59">
                  <c:v>-4.4092239999999998E-3</c:v>
                </c:pt>
                <c:pt idx="60">
                  <c:v>-1.6126370000000001E-2</c:v>
                </c:pt>
                <c:pt idx="61">
                  <c:v>-1.9257590000000002E-2</c:v>
                </c:pt>
                <c:pt idx="62">
                  <c:v>-2.0412E-2</c:v>
                </c:pt>
                <c:pt idx="63">
                  <c:v>-2.106444E-2</c:v>
                </c:pt>
                <c:pt idx="64">
                  <c:v>-2.0725839999999999E-2</c:v>
                </c:pt>
                <c:pt idx="65">
                  <c:v>-2.0601299999999999E-2</c:v>
                </c:pt>
                <c:pt idx="66">
                  <c:v>-2.065229E-2</c:v>
                </c:pt>
                <c:pt idx="67">
                  <c:v>-2.0916710000000002E-2</c:v>
                </c:pt>
                <c:pt idx="68">
                  <c:v>-2.078151E-2</c:v>
                </c:pt>
                <c:pt idx="69">
                  <c:v>-2.0353329999999999E-2</c:v>
                </c:pt>
                <c:pt idx="70">
                  <c:v>-2.0208759999999999E-2</c:v>
                </c:pt>
                <c:pt idx="71">
                  <c:v>-1.9826489999999999E-2</c:v>
                </c:pt>
                <c:pt idx="72">
                  <c:v>-1.9463669999999999E-2</c:v>
                </c:pt>
                <c:pt idx="73">
                  <c:v>-1.9102649999999999E-2</c:v>
                </c:pt>
                <c:pt idx="74">
                  <c:v>-1.8918399999999998E-2</c:v>
                </c:pt>
                <c:pt idx="75">
                  <c:v>-1.86512E-2</c:v>
                </c:pt>
                <c:pt idx="76">
                  <c:v>-1.8053909999999999E-2</c:v>
                </c:pt>
                <c:pt idx="77">
                  <c:v>-1.7500439999999999E-2</c:v>
                </c:pt>
                <c:pt idx="78">
                  <c:v>-1.7130280000000001E-2</c:v>
                </c:pt>
                <c:pt idx="79">
                  <c:v>-1.6602120000000001E-2</c:v>
                </c:pt>
                <c:pt idx="80">
                  <c:v>-1.620183E-2</c:v>
                </c:pt>
                <c:pt idx="81">
                  <c:v>-1.5848830000000001E-2</c:v>
                </c:pt>
                <c:pt idx="82">
                  <c:v>-1.5250730000000001E-2</c:v>
                </c:pt>
                <c:pt idx="83">
                  <c:v>-1.4860170000000001E-2</c:v>
                </c:pt>
                <c:pt idx="84">
                  <c:v>-1.425736E-2</c:v>
                </c:pt>
                <c:pt idx="85">
                  <c:v>-1.381806E-2</c:v>
                </c:pt>
                <c:pt idx="86">
                  <c:v>-1.343023E-2</c:v>
                </c:pt>
                <c:pt idx="87">
                  <c:v>-1.330773E-2</c:v>
                </c:pt>
                <c:pt idx="88">
                  <c:v>-1.285947E-2</c:v>
                </c:pt>
                <c:pt idx="89">
                  <c:v>-1.2672009999999999E-2</c:v>
                </c:pt>
                <c:pt idx="90">
                  <c:v>-1.2434189999999999E-2</c:v>
                </c:pt>
                <c:pt idx="91">
                  <c:v>-1.216538E-2</c:v>
                </c:pt>
                <c:pt idx="92">
                  <c:v>-1.1689980000000001E-2</c:v>
                </c:pt>
                <c:pt idx="93">
                  <c:v>-1.134217E-2</c:v>
                </c:pt>
                <c:pt idx="94">
                  <c:v>-1.1238730000000001E-2</c:v>
                </c:pt>
                <c:pt idx="95">
                  <c:v>-1.115034E-2</c:v>
                </c:pt>
                <c:pt idx="96">
                  <c:v>-1.108078E-2</c:v>
                </c:pt>
                <c:pt idx="97">
                  <c:v>-1.07466E-2</c:v>
                </c:pt>
                <c:pt idx="98">
                  <c:v>-1.041474E-2</c:v>
                </c:pt>
                <c:pt idx="99">
                  <c:v>-9.9346160000000003E-3</c:v>
                </c:pt>
                <c:pt idx="100">
                  <c:v>-9.4191940000000005E-3</c:v>
                </c:pt>
                <c:pt idx="101">
                  <c:v>-8.9734380000000002E-3</c:v>
                </c:pt>
                <c:pt idx="102">
                  <c:v>-8.6138589999999998E-3</c:v>
                </c:pt>
                <c:pt idx="103">
                  <c:v>-8.1075920000000003E-3</c:v>
                </c:pt>
                <c:pt idx="104">
                  <c:v>-7.4992749999999997E-3</c:v>
                </c:pt>
                <c:pt idx="105">
                  <c:v>-7.0227420000000002E-3</c:v>
                </c:pt>
                <c:pt idx="106">
                  <c:v>-6.7724350000000003E-3</c:v>
                </c:pt>
                <c:pt idx="107">
                  <c:v>-6.5653730000000002E-3</c:v>
                </c:pt>
                <c:pt idx="108">
                  <c:v>-6.4932699999999998E-3</c:v>
                </c:pt>
                <c:pt idx="109">
                  <c:v>-6.6367320000000002E-3</c:v>
                </c:pt>
                <c:pt idx="110">
                  <c:v>-6.499047E-3</c:v>
                </c:pt>
                <c:pt idx="111">
                  <c:v>-6.4699739999999999E-3</c:v>
                </c:pt>
                <c:pt idx="112">
                  <c:v>-6.4955339999999999E-3</c:v>
                </c:pt>
                <c:pt idx="113">
                  <c:v>-6.3333840000000001E-3</c:v>
                </c:pt>
                <c:pt idx="114">
                  <c:v>-6.3481229999999998E-3</c:v>
                </c:pt>
                <c:pt idx="115">
                  <c:v>-6.1652119999999998E-3</c:v>
                </c:pt>
                <c:pt idx="116">
                  <c:v>-6.1722440000000003E-3</c:v>
                </c:pt>
                <c:pt idx="117">
                  <c:v>-6.0031160000000002E-3</c:v>
                </c:pt>
                <c:pt idx="118">
                  <c:v>-5.8253810000000001E-3</c:v>
                </c:pt>
                <c:pt idx="119">
                  <c:v>-5.6979279999999997E-3</c:v>
                </c:pt>
                <c:pt idx="120">
                  <c:v>-5.364733E-3</c:v>
                </c:pt>
              </c:numCache>
            </c:numRef>
          </c:yVal>
          <c:smooth val="0"/>
        </c:ser>
        <c:dLbls>
          <c:showLegendKey val="0"/>
          <c:showVal val="0"/>
          <c:showCatName val="0"/>
          <c:showSerName val="0"/>
          <c:showPercent val="0"/>
          <c:showBubbleSize val="0"/>
        </c:dLbls>
        <c:axId val="39544704"/>
        <c:axId val="39546240"/>
      </c:scatterChart>
      <c:valAx>
        <c:axId val="39544704"/>
        <c:scaling>
          <c:orientation val="minMax"/>
          <c:max val="60"/>
          <c:min val="-6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546240"/>
        <c:crosses val="autoZero"/>
        <c:crossBetween val="midCat"/>
      </c:valAx>
      <c:valAx>
        <c:axId val="39546240"/>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544704"/>
        <c:crosses val="autoZero"/>
        <c:crossBetween val="midCat"/>
      </c:valAx>
      <c:spPr>
        <a:noFill/>
        <a:ln w="12700">
          <a:noFill/>
          <a:prstDash val="solid"/>
        </a:ln>
      </c:spPr>
    </c:plotArea>
    <c:legend>
      <c:legendPos val="r"/>
      <c:layout>
        <c:manualLayout>
          <c:xMode val="edge"/>
          <c:yMode val="edge"/>
          <c:x val="0.75636519965350779"/>
          <c:y val="0.396241724167535"/>
          <c:w val="0.22317440149931211"/>
          <c:h val="0.29632872997730103"/>
        </c:manualLayout>
      </c:layout>
      <c:overlay val="0"/>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n-US" sz="1650"/>
              <a:t>potassium</a:t>
            </a:r>
          </a:p>
        </c:rich>
      </c:tx>
      <c:layout>
        <c:manualLayout>
          <c:xMode val="edge"/>
          <c:yMode val="edge"/>
          <c:x val="0.46776002112162018"/>
          <c:y val="2.5301225458705775E-2"/>
        </c:manualLayout>
      </c:layout>
      <c:overlay val="0"/>
      <c:spPr>
        <a:noFill/>
        <a:ln w="25400">
          <a:noFill/>
        </a:ln>
      </c:spPr>
    </c:title>
    <c:autoTitleDeleted val="0"/>
    <c:plotArea>
      <c:layout>
        <c:manualLayout>
          <c:layoutTarget val="inner"/>
          <c:xMode val="edge"/>
          <c:yMode val="edge"/>
          <c:x val="5.317216867680398E-2"/>
          <c:y val="9.3975903614457831E-2"/>
          <c:w val="0.67147112326224745"/>
          <c:h val="0.86378075758937367"/>
        </c:manualLayout>
      </c:layout>
      <c:scatterChart>
        <c:scatterStyle val="lineMarker"/>
        <c:varyColors val="0"/>
        <c:ser>
          <c:idx val="1"/>
          <c:order val="0"/>
          <c:tx>
            <c:strRef>
              <c:f>'all data'!$GB$2</c:f>
              <c:strCache>
                <c:ptCount val="1"/>
                <c:pt idx="0">
                  <c:v>aldactone</c:v>
                </c:pt>
              </c:strCache>
            </c:strRef>
          </c:tx>
          <c:spPr>
            <a:ln w="28575">
              <a:solidFill>
                <a:srgbClr val="FF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data'!$GB$3:$GB$123</c:f>
              <c:numCache>
                <c:formatCode>General</c:formatCode>
                <c:ptCount val="121"/>
                <c:pt idx="0">
                  <c:v>-1.154962E-2</c:v>
                </c:pt>
                <c:pt idx="1">
                  <c:v>-1.1564680000000001E-2</c:v>
                </c:pt>
                <c:pt idx="2">
                  <c:v>-1.1699620000000001E-2</c:v>
                </c:pt>
                <c:pt idx="3">
                  <c:v>-1.1642359999999999E-2</c:v>
                </c:pt>
                <c:pt idx="4">
                  <c:v>-1.1437620000000001E-2</c:v>
                </c:pt>
                <c:pt idx="5">
                  <c:v>-1.177133E-2</c:v>
                </c:pt>
                <c:pt idx="6">
                  <c:v>-1.230204E-2</c:v>
                </c:pt>
                <c:pt idx="7">
                  <c:v>-1.274905E-2</c:v>
                </c:pt>
                <c:pt idx="8">
                  <c:v>-1.2821549999999999E-2</c:v>
                </c:pt>
                <c:pt idx="9">
                  <c:v>-1.302377E-2</c:v>
                </c:pt>
                <c:pt idx="10">
                  <c:v>-1.3226369999999999E-2</c:v>
                </c:pt>
                <c:pt idx="11">
                  <c:v>-1.363923E-2</c:v>
                </c:pt>
                <c:pt idx="12">
                  <c:v>-1.393375E-2</c:v>
                </c:pt>
                <c:pt idx="13">
                  <c:v>-1.4434890000000001E-2</c:v>
                </c:pt>
                <c:pt idx="14">
                  <c:v>-1.429252E-2</c:v>
                </c:pt>
                <c:pt idx="15">
                  <c:v>-1.501194E-2</c:v>
                </c:pt>
                <c:pt idx="16">
                  <c:v>-1.532153E-2</c:v>
                </c:pt>
                <c:pt idx="17">
                  <c:v>-1.550965E-2</c:v>
                </c:pt>
                <c:pt idx="18">
                  <c:v>-1.533317E-2</c:v>
                </c:pt>
                <c:pt idx="19">
                  <c:v>-1.5549769999999999E-2</c:v>
                </c:pt>
                <c:pt idx="20">
                  <c:v>-1.6235550000000001E-2</c:v>
                </c:pt>
                <c:pt idx="21">
                  <c:v>-1.6429949999999999E-2</c:v>
                </c:pt>
                <c:pt idx="22">
                  <c:v>-1.6746830000000001E-2</c:v>
                </c:pt>
                <c:pt idx="23">
                  <c:v>-1.7306350000000002E-2</c:v>
                </c:pt>
                <c:pt idx="24">
                  <c:v>-1.7294819999999999E-2</c:v>
                </c:pt>
                <c:pt idx="25">
                  <c:v>-1.708991E-2</c:v>
                </c:pt>
                <c:pt idx="26">
                  <c:v>-1.7054670000000001E-2</c:v>
                </c:pt>
                <c:pt idx="27">
                  <c:v>-1.736354E-2</c:v>
                </c:pt>
                <c:pt idx="28">
                  <c:v>-1.7304859999999998E-2</c:v>
                </c:pt>
                <c:pt idx="29">
                  <c:v>-1.7137639999999999E-2</c:v>
                </c:pt>
                <c:pt idx="30">
                  <c:v>-1.7157829999999999E-2</c:v>
                </c:pt>
                <c:pt idx="31">
                  <c:v>-1.7205189999999999E-2</c:v>
                </c:pt>
                <c:pt idx="32">
                  <c:v>-1.7668929999999999E-2</c:v>
                </c:pt>
                <c:pt idx="33">
                  <c:v>-1.81605E-2</c:v>
                </c:pt>
                <c:pt idx="34">
                  <c:v>-1.8656140000000002E-2</c:v>
                </c:pt>
                <c:pt idx="35">
                  <c:v>-1.8731029999999999E-2</c:v>
                </c:pt>
                <c:pt idx="36">
                  <c:v>-1.911084E-2</c:v>
                </c:pt>
                <c:pt idx="37">
                  <c:v>-1.9279569999999999E-2</c:v>
                </c:pt>
                <c:pt idx="38">
                  <c:v>-1.94761E-2</c:v>
                </c:pt>
                <c:pt idx="39">
                  <c:v>-1.91115E-2</c:v>
                </c:pt>
                <c:pt idx="40">
                  <c:v>-1.8742720000000001E-2</c:v>
                </c:pt>
                <c:pt idx="41">
                  <c:v>-1.8832459999999999E-2</c:v>
                </c:pt>
                <c:pt idx="42">
                  <c:v>-1.926868E-2</c:v>
                </c:pt>
                <c:pt idx="43">
                  <c:v>-2.0178370000000001E-2</c:v>
                </c:pt>
                <c:pt idx="44">
                  <c:v>-2.0382819999999999E-2</c:v>
                </c:pt>
                <c:pt idx="45">
                  <c:v>-1.9751270000000001E-2</c:v>
                </c:pt>
                <c:pt idx="46">
                  <c:v>-2.0003480000000001E-2</c:v>
                </c:pt>
                <c:pt idx="47">
                  <c:v>-2.072388E-2</c:v>
                </c:pt>
                <c:pt idx="48">
                  <c:v>-2.0699269999999999E-2</c:v>
                </c:pt>
                <c:pt idx="49">
                  <c:v>-2.0460760000000001E-2</c:v>
                </c:pt>
                <c:pt idx="50">
                  <c:v>-2.0224229999999999E-2</c:v>
                </c:pt>
                <c:pt idx="51">
                  <c:v>-2.0118509999999999E-2</c:v>
                </c:pt>
                <c:pt idx="52">
                  <c:v>-2.075809E-2</c:v>
                </c:pt>
                <c:pt idx="53">
                  <c:v>-2.1330189999999999E-2</c:v>
                </c:pt>
                <c:pt idx="54">
                  <c:v>-2.170689E-2</c:v>
                </c:pt>
                <c:pt idx="55">
                  <c:v>-2.1593959999999999E-2</c:v>
                </c:pt>
                <c:pt idx="56">
                  <c:v>-1.839404E-2</c:v>
                </c:pt>
                <c:pt idx="57">
                  <c:v>-1.521923E-2</c:v>
                </c:pt>
                <c:pt idx="58">
                  <c:v>-9.3485159999999994E-3</c:v>
                </c:pt>
                <c:pt idx="59">
                  <c:v>-2.9074329999999998E-4</c:v>
                </c:pt>
                <c:pt idx="60">
                  <c:v>1.384553E-2</c:v>
                </c:pt>
                <c:pt idx="61">
                  <c:v>2.2413349999999999E-2</c:v>
                </c:pt>
                <c:pt idx="62">
                  <c:v>2.5760180000000001E-2</c:v>
                </c:pt>
                <c:pt idx="63">
                  <c:v>2.6512460000000002E-2</c:v>
                </c:pt>
                <c:pt idx="64">
                  <c:v>2.5804799999999999E-2</c:v>
                </c:pt>
                <c:pt idx="65">
                  <c:v>2.426354E-2</c:v>
                </c:pt>
                <c:pt idx="66">
                  <c:v>2.373635E-2</c:v>
                </c:pt>
                <c:pt idx="67">
                  <c:v>2.2528980000000001E-2</c:v>
                </c:pt>
                <c:pt idx="68">
                  <c:v>2.1716570000000001E-2</c:v>
                </c:pt>
                <c:pt idx="69">
                  <c:v>2.0853279999999998E-2</c:v>
                </c:pt>
                <c:pt idx="70">
                  <c:v>2.054804E-2</c:v>
                </c:pt>
                <c:pt idx="71">
                  <c:v>2.0159650000000001E-2</c:v>
                </c:pt>
                <c:pt idx="72">
                  <c:v>1.988521E-2</c:v>
                </c:pt>
                <c:pt idx="73">
                  <c:v>1.995415E-2</c:v>
                </c:pt>
                <c:pt idx="74">
                  <c:v>1.9950180000000001E-2</c:v>
                </c:pt>
                <c:pt idx="75">
                  <c:v>1.9883439999999999E-2</c:v>
                </c:pt>
                <c:pt idx="76">
                  <c:v>2.0439369999999998E-2</c:v>
                </c:pt>
                <c:pt idx="77">
                  <c:v>1.9797619999999998E-2</c:v>
                </c:pt>
                <c:pt idx="78">
                  <c:v>2.0015990000000001E-2</c:v>
                </c:pt>
                <c:pt idx="79">
                  <c:v>2.0274190000000001E-2</c:v>
                </c:pt>
                <c:pt idx="80">
                  <c:v>2.1003939999999999E-2</c:v>
                </c:pt>
                <c:pt idx="81">
                  <c:v>2.1169009999999999E-2</c:v>
                </c:pt>
                <c:pt idx="82">
                  <c:v>2.0997559999999998E-2</c:v>
                </c:pt>
                <c:pt idx="83">
                  <c:v>2.154793E-2</c:v>
                </c:pt>
                <c:pt idx="84">
                  <c:v>2.1247450000000001E-2</c:v>
                </c:pt>
                <c:pt idx="85">
                  <c:v>2.1454669999999999E-2</c:v>
                </c:pt>
                <c:pt idx="86">
                  <c:v>2.173104E-2</c:v>
                </c:pt>
                <c:pt idx="87">
                  <c:v>2.184639E-2</c:v>
                </c:pt>
                <c:pt idx="88">
                  <c:v>2.1789739999999998E-2</c:v>
                </c:pt>
                <c:pt idx="89">
                  <c:v>2.199392E-2</c:v>
                </c:pt>
                <c:pt idx="90">
                  <c:v>2.2332419999999999E-2</c:v>
                </c:pt>
                <c:pt idx="91">
                  <c:v>2.227457E-2</c:v>
                </c:pt>
                <c:pt idx="92">
                  <c:v>2.2851030000000001E-2</c:v>
                </c:pt>
                <c:pt idx="93">
                  <c:v>2.2480409999999999E-2</c:v>
                </c:pt>
                <c:pt idx="94">
                  <c:v>2.2142809999999999E-2</c:v>
                </c:pt>
                <c:pt idx="95">
                  <c:v>2.249953E-2</c:v>
                </c:pt>
                <c:pt idx="96">
                  <c:v>2.29024E-2</c:v>
                </c:pt>
                <c:pt idx="97">
                  <c:v>2.3132360000000001E-2</c:v>
                </c:pt>
                <c:pt idx="98">
                  <c:v>2.271747E-2</c:v>
                </c:pt>
                <c:pt idx="99">
                  <c:v>2.2752789999999998E-2</c:v>
                </c:pt>
                <c:pt idx="100">
                  <c:v>2.2951659999999999E-2</c:v>
                </c:pt>
                <c:pt idx="101">
                  <c:v>2.2417469999999998E-2</c:v>
                </c:pt>
                <c:pt idx="102">
                  <c:v>2.2152939999999999E-2</c:v>
                </c:pt>
                <c:pt idx="103">
                  <c:v>2.1414309999999999E-2</c:v>
                </c:pt>
                <c:pt idx="104">
                  <c:v>2.0833239999999999E-2</c:v>
                </c:pt>
                <c:pt idx="105">
                  <c:v>2.0196889999999999E-2</c:v>
                </c:pt>
                <c:pt idx="106">
                  <c:v>1.9565470000000001E-2</c:v>
                </c:pt>
                <c:pt idx="107">
                  <c:v>1.946554E-2</c:v>
                </c:pt>
                <c:pt idx="108">
                  <c:v>1.9089310000000002E-2</c:v>
                </c:pt>
                <c:pt idx="109">
                  <c:v>1.9273599999999998E-2</c:v>
                </c:pt>
                <c:pt idx="110">
                  <c:v>1.9218969999999998E-2</c:v>
                </c:pt>
                <c:pt idx="111">
                  <c:v>1.922277E-2</c:v>
                </c:pt>
                <c:pt idx="112">
                  <c:v>1.872474E-2</c:v>
                </c:pt>
                <c:pt idx="113">
                  <c:v>1.8951869999999999E-2</c:v>
                </c:pt>
                <c:pt idx="114">
                  <c:v>1.8942609999999999E-2</c:v>
                </c:pt>
                <c:pt idx="115">
                  <c:v>1.909083E-2</c:v>
                </c:pt>
                <c:pt idx="116">
                  <c:v>1.8966940000000002E-2</c:v>
                </c:pt>
                <c:pt idx="117">
                  <c:v>1.8867789999999999E-2</c:v>
                </c:pt>
                <c:pt idx="118">
                  <c:v>1.9234890000000001E-2</c:v>
                </c:pt>
                <c:pt idx="119">
                  <c:v>1.9028639999999999E-2</c:v>
                </c:pt>
                <c:pt idx="120">
                  <c:v>1.8634049999999999E-2</c:v>
                </c:pt>
              </c:numCache>
            </c:numRef>
          </c:yVal>
          <c:smooth val="0"/>
        </c:ser>
        <c:ser>
          <c:idx val="7"/>
          <c:order val="1"/>
          <c:tx>
            <c:strRef>
              <c:f>'all data'!$GH$2</c:f>
              <c:strCache>
                <c:ptCount val="1"/>
                <c:pt idx="0">
                  <c:v>dialysis</c:v>
                </c:pt>
              </c:strCache>
            </c:strRef>
          </c:tx>
          <c:spPr>
            <a:ln w="28575">
              <a:solidFill>
                <a:srgbClr val="00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data'!$GH$3:$GH$123</c:f>
              <c:numCache>
                <c:formatCode>General</c:formatCode>
                <c:ptCount val="121"/>
                <c:pt idx="0">
                  <c:v>-2.9223040000000001E-3</c:v>
                </c:pt>
                <c:pt idx="1">
                  <c:v>-2.5749470000000002E-3</c:v>
                </c:pt>
                <c:pt idx="2">
                  <c:v>-2.7075150000000002E-3</c:v>
                </c:pt>
                <c:pt idx="3">
                  <c:v>-3.5218279999999999E-3</c:v>
                </c:pt>
                <c:pt idx="4">
                  <c:v>-3.7219290000000001E-3</c:v>
                </c:pt>
                <c:pt idx="5">
                  <c:v>-4.2956269999999998E-3</c:v>
                </c:pt>
                <c:pt idx="6">
                  <c:v>-3.9477540000000004E-3</c:v>
                </c:pt>
                <c:pt idx="7">
                  <c:v>-4.3579179999999997E-3</c:v>
                </c:pt>
                <c:pt idx="8">
                  <c:v>-4.4371300000000001E-3</c:v>
                </c:pt>
                <c:pt idx="9">
                  <c:v>-4.3999909999999998E-3</c:v>
                </c:pt>
                <c:pt idx="10">
                  <c:v>-4.339613E-3</c:v>
                </c:pt>
                <c:pt idx="11">
                  <c:v>-4.5882470000000002E-3</c:v>
                </c:pt>
                <c:pt idx="12">
                  <c:v>-4.5120230000000004E-3</c:v>
                </c:pt>
                <c:pt idx="13">
                  <c:v>-4.967104E-3</c:v>
                </c:pt>
                <c:pt idx="14">
                  <c:v>-5.2968360000000001E-3</c:v>
                </c:pt>
                <c:pt idx="15">
                  <c:v>-5.6716309999999999E-3</c:v>
                </c:pt>
                <c:pt idx="16">
                  <c:v>-6.4299250000000004E-3</c:v>
                </c:pt>
                <c:pt idx="17">
                  <c:v>-6.8545999999999998E-3</c:v>
                </c:pt>
                <c:pt idx="18">
                  <c:v>-6.9034179999999997E-3</c:v>
                </c:pt>
                <c:pt idx="19">
                  <c:v>-6.6385639999999996E-3</c:v>
                </c:pt>
                <c:pt idx="20">
                  <c:v>-6.3198539999999997E-3</c:v>
                </c:pt>
                <c:pt idx="21">
                  <c:v>-6.5040059999999997E-3</c:v>
                </c:pt>
                <c:pt idx="22">
                  <c:v>-6.801161E-3</c:v>
                </c:pt>
                <c:pt idx="23">
                  <c:v>-7.0281839999999998E-3</c:v>
                </c:pt>
                <c:pt idx="24">
                  <c:v>-7.0410150000000003E-3</c:v>
                </c:pt>
                <c:pt idx="25">
                  <c:v>-7.7117119999999999E-3</c:v>
                </c:pt>
                <c:pt idx="26">
                  <c:v>-8.4208449999999997E-3</c:v>
                </c:pt>
                <c:pt idx="27">
                  <c:v>-7.7634890000000002E-3</c:v>
                </c:pt>
                <c:pt idx="28">
                  <c:v>-7.693358E-3</c:v>
                </c:pt>
                <c:pt idx="29">
                  <c:v>-8.6825900000000004E-3</c:v>
                </c:pt>
                <c:pt idx="30">
                  <c:v>-8.3865780000000004E-3</c:v>
                </c:pt>
                <c:pt idx="31">
                  <c:v>-8.1951639999999996E-3</c:v>
                </c:pt>
                <c:pt idx="32">
                  <c:v>-8.1940650000000004E-3</c:v>
                </c:pt>
                <c:pt idx="33">
                  <c:v>-8.5279559999999997E-3</c:v>
                </c:pt>
                <c:pt idx="34">
                  <c:v>-8.9701629999999997E-3</c:v>
                </c:pt>
                <c:pt idx="35">
                  <c:v>-1.0410869999999999E-2</c:v>
                </c:pt>
                <c:pt idx="36">
                  <c:v>-1.105779E-2</c:v>
                </c:pt>
                <c:pt idx="37">
                  <c:v>-1.1064289999999999E-2</c:v>
                </c:pt>
                <c:pt idx="38">
                  <c:v>-1.108454E-2</c:v>
                </c:pt>
                <c:pt idx="39">
                  <c:v>-1.103842E-2</c:v>
                </c:pt>
                <c:pt idx="40">
                  <c:v>-1.1248350000000001E-2</c:v>
                </c:pt>
                <c:pt idx="41">
                  <c:v>-1.1333299999999999E-2</c:v>
                </c:pt>
                <c:pt idx="42">
                  <c:v>-1.1775539999999999E-2</c:v>
                </c:pt>
                <c:pt idx="43">
                  <c:v>-1.168289E-2</c:v>
                </c:pt>
                <c:pt idx="44">
                  <c:v>-1.214228E-2</c:v>
                </c:pt>
                <c:pt idx="45">
                  <c:v>-1.2659129999999999E-2</c:v>
                </c:pt>
                <c:pt idx="46">
                  <c:v>-1.3186710000000001E-2</c:v>
                </c:pt>
                <c:pt idx="47">
                  <c:v>-1.3751269999999999E-2</c:v>
                </c:pt>
                <c:pt idx="48">
                  <c:v>-1.445599E-2</c:v>
                </c:pt>
                <c:pt idx="49">
                  <c:v>-1.4376740000000001E-2</c:v>
                </c:pt>
                <c:pt idx="50">
                  <c:v>-1.4979299999999999E-2</c:v>
                </c:pt>
                <c:pt idx="51">
                  <c:v>-1.460793E-2</c:v>
                </c:pt>
                <c:pt idx="52">
                  <c:v>-1.5213310000000001E-2</c:v>
                </c:pt>
                <c:pt idx="53">
                  <c:v>-1.649859E-2</c:v>
                </c:pt>
                <c:pt idx="54">
                  <c:v>-1.717086E-2</c:v>
                </c:pt>
                <c:pt idx="55">
                  <c:v>-1.7597249999999998E-2</c:v>
                </c:pt>
                <c:pt idx="56">
                  <c:v>-1.8297520000000001E-2</c:v>
                </c:pt>
                <c:pt idx="57">
                  <c:v>-2.012046E-2</c:v>
                </c:pt>
                <c:pt idx="58">
                  <c:v>-2.2095739999999999E-2</c:v>
                </c:pt>
                <c:pt idx="59">
                  <c:v>-2.5132959999999999E-2</c:v>
                </c:pt>
                <c:pt idx="60">
                  <c:v>-3.1149280000000001E-2</c:v>
                </c:pt>
                <c:pt idx="61">
                  <c:v>-3.4811889999999998E-2</c:v>
                </c:pt>
                <c:pt idx="62">
                  <c:v>-3.4901460000000002E-2</c:v>
                </c:pt>
                <c:pt idx="63">
                  <c:v>-3.54936E-2</c:v>
                </c:pt>
                <c:pt idx="64">
                  <c:v>-3.52863E-2</c:v>
                </c:pt>
                <c:pt idx="65">
                  <c:v>-3.5554540000000003E-2</c:v>
                </c:pt>
                <c:pt idx="66">
                  <c:v>-3.5441260000000002E-2</c:v>
                </c:pt>
                <c:pt idx="67">
                  <c:v>-3.5101739999999999E-2</c:v>
                </c:pt>
                <c:pt idx="68">
                  <c:v>-3.2688969999999998E-2</c:v>
                </c:pt>
                <c:pt idx="69">
                  <c:v>-3.0655020000000002E-2</c:v>
                </c:pt>
                <c:pt idx="70">
                  <c:v>-2.9528869999999999E-2</c:v>
                </c:pt>
                <c:pt idx="71">
                  <c:v>-2.8755090000000001E-2</c:v>
                </c:pt>
                <c:pt idx="72">
                  <c:v>-2.8014239999999999E-2</c:v>
                </c:pt>
                <c:pt idx="73">
                  <c:v>-2.6951590000000001E-2</c:v>
                </c:pt>
                <c:pt idx="74">
                  <c:v>-2.575479E-2</c:v>
                </c:pt>
                <c:pt idx="75">
                  <c:v>-2.4354190000000001E-2</c:v>
                </c:pt>
                <c:pt idx="76">
                  <c:v>-2.3070819999999999E-2</c:v>
                </c:pt>
                <c:pt idx="77">
                  <c:v>-2.2660980000000001E-2</c:v>
                </c:pt>
                <c:pt idx="78">
                  <c:v>-2.2212249999999999E-2</c:v>
                </c:pt>
                <c:pt idx="79">
                  <c:v>-2.1281749999999999E-2</c:v>
                </c:pt>
                <c:pt idx="80">
                  <c:v>-2.001959E-2</c:v>
                </c:pt>
                <c:pt idx="81">
                  <c:v>-1.9397870000000001E-2</c:v>
                </c:pt>
                <c:pt idx="82">
                  <c:v>-1.8608949999999999E-2</c:v>
                </c:pt>
                <c:pt idx="83">
                  <c:v>-1.7705140000000001E-2</c:v>
                </c:pt>
                <c:pt idx="84">
                  <c:v>-1.8046329999999999E-2</c:v>
                </c:pt>
                <c:pt idx="85">
                  <c:v>-1.7338639999999999E-2</c:v>
                </c:pt>
                <c:pt idx="86">
                  <c:v>-1.6549089999999999E-2</c:v>
                </c:pt>
                <c:pt idx="87">
                  <c:v>-1.7044960000000001E-2</c:v>
                </c:pt>
                <c:pt idx="88">
                  <c:v>-1.6405289999999999E-2</c:v>
                </c:pt>
                <c:pt idx="89">
                  <c:v>-1.5848480000000002E-2</c:v>
                </c:pt>
                <c:pt idx="90">
                  <c:v>-1.452055E-2</c:v>
                </c:pt>
                <c:pt idx="91">
                  <c:v>-1.4932569999999999E-2</c:v>
                </c:pt>
                <c:pt idx="92">
                  <c:v>-1.4488849999999999E-2</c:v>
                </c:pt>
                <c:pt idx="93">
                  <c:v>-1.440641E-2</c:v>
                </c:pt>
                <c:pt idx="94">
                  <c:v>-1.429683E-2</c:v>
                </c:pt>
                <c:pt idx="95">
                  <c:v>-1.458337E-2</c:v>
                </c:pt>
                <c:pt idx="96">
                  <c:v>-1.471715E-2</c:v>
                </c:pt>
                <c:pt idx="97">
                  <c:v>-1.40062E-2</c:v>
                </c:pt>
                <c:pt idx="98">
                  <c:v>-1.3770849999999999E-2</c:v>
                </c:pt>
                <c:pt idx="99">
                  <c:v>-1.440437E-2</c:v>
                </c:pt>
                <c:pt idx="100">
                  <c:v>-1.513111E-2</c:v>
                </c:pt>
                <c:pt idx="101">
                  <c:v>-1.5010600000000001E-2</c:v>
                </c:pt>
                <c:pt idx="102">
                  <c:v>-1.5066889999999999E-2</c:v>
                </c:pt>
                <c:pt idx="103">
                  <c:v>-1.4722570000000001E-2</c:v>
                </c:pt>
                <c:pt idx="104">
                  <c:v>-1.4259529999999999E-2</c:v>
                </c:pt>
                <c:pt idx="105">
                  <c:v>-1.475256E-2</c:v>
                </c:pt>
                <c:pt idx="106">
                  <c:v>-1.464157E-2</c:v>
                </c:pt>
                <c:pt idx="107">
                  <c:v>-1.4116689999999999E-2</c:v>
                </c:pt>
                <c:pt idx="108">
                  <c:v>-1.373474E-2</c:v>
                </c:pt>
                <c:pt idx="109">
                  <c:v>-1.342323E-2</c:v>
                </c:pt>
                <c:pt idx="110">
                  <c:v>-1.3129200000000001E-2</c:v>
                </c:pt>
                <c:pt idx="111">
                  <c:v>-1.202373E-2</c:v>
                </c:pt>
                <c:pt idx="112">
                  <c:v>-1.1847450000000001E-2</c:v>
                </c:pt>
                <c:pt idx="113">
                  <c:v>-1.131562E-2</c:v>
                </c:pt>
                <c:pt idx="114">
                  <c:v>-1.1158E-2</c:v>
                </c:pt>
                <c:pt idx="115">
                  <c:v>-1.059235E-2</c:v>
                </c:pt>
                <c:pt idx="116">
                  <c:v>-1.047757E-2</c:v>
                </c:pt>
                <c:pt idx="117">
                  <c:v>-1.0304249999999999E-2</c:v>
                </c:pt>
                <c:pt idx="118">
                  <c:v>-9.664967E-3</c:v>
                </c:pt>
                <c:pt idx="119">
                  <c:v>-9.2779200000000003E-3</c:v>
                </c:pt>
                <c:pt idx="120">
                  <c:v>-9.5068830000000007E-3</c:v>
                </c:pt>
              </c:numCache>
            </c:numRef>
          </c:yVal>
          <c:smooth val="0"/>
        </c:ser>
        <c:ser>
          <c:idx val="17"/>
          <c:order val="2"/>
          <c:tx>
            <c:strRef>
              <c:f>'all data'!$GR$2</c:f>
              <c:strCache>
                <c:ptCount val="1"/>
                <c:pt idx="0">
                  <c:v>hyperkalemia</c:v>
                </c:pt>
              </c:strCache>
            </c:strRef>
          </c:tx>
          <c:spPr>
            <a:ln w="28575">
              <a:solidFill>
                <a:srgbClr val="33CCCC"/>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data'!$GR$3:$GR$123</c:f>
              <c:numCache>
                <c:formatCode>General</c:formatCode>
                <c:ptCount val="121"/>
                <c:pt idx="0">
                  <c:v>7.5567599999999999E-2</c:v>
                </c:pt>
                <c:pt idx="1">
                  <c:v>7.6178889999999999E-2</c:v>
                </c:pt>
                <c:pt idx="2">
                  <c:v>7.6941399999999993E-2</c:v>
                </c:pt>
                <c:pt idx="3">
                  <c:v>7.6922939999999995E-2</c:v>
                </c:pt>
                <c:pt idx="4">
                  <c:v>7.783118E-2</c:v>
                </c:pt>
                <c:pt idx="5">
                  <c:v>7.798505E-2</c:v>
                </c:pt>
                <c:pt idx="6">
                  <c:v>7.8823089999999998E-2</c:v>
                </c:pt>
                <c:pt idx="7">
                  <c:v>7.9191979999999995E-2</c:v>
                </c:pt>
                <c:pt idx="8">
                  <c:v>7.9971890000000004E-2</c:v>
                </c:pt>
                <c:pt idx="9">
                  <c:v>8.1075439999999999E-2</c:v>
                </c:pt>
                <c:pt idx="10">
                  <c:v>8.2127039999999998E-2</c:v>
                </c:pt>
                <c:pt idx="11">
                  <c:v>8.3347859999999996E-2</c:v>
                </c:pt>
                <c:pt idx="12">
                  <c:v>8.4420120000000001E-2</c:v>
                </c:pt>
                <c:pt idx="13">
                  <c:v>8.5060940000000002E-2</c:v>
                </c:pt>
                <c:pt idx="14">
                  <c:v>8.5997379999999998E-2</c:v>
                </c:pt>
                <c:pt idx="15">
                  <c:v>8.6088460000000006E-2</c:v>
                </c:pt>
                <c:pt idx="16">
                  <c:v>8.6496790000000004E-2</c:v>
                </c:pt>
                <c:pt idx="17">
                  <c:v>8.7521790000000002E-2</c:v>
                </c:pt>
                <c:pt idx="18">
                  <c:v>8.8417190000000007E-2</c:v>
                </c:pt>
                <c:pt idx="19">
                  <c:v>8.8680709999999996E-2</c:v>
                </c:pt>
                <c:pt idx="20">
                  <c:v>8.9733869999999993E-2</c:v>
                </c:pt>
                <c:pt idx="21">
                  <c:v>9.0206079999999994E-2</c:v>
                </c:pt>
                <c:pt idx="22">
                  <c:v>9.0353450000000002E-2</c:v>
                </c:pt>
                <c:pt idx="23">
                  <c:v>9.0989570000000006E-2</c:v>
                </c:pt>
                <c:pt idx="24">
                  <c:v>9.0572710000000001E-2</c:v>
                </c:pt>
                <c:pt idx="25">
                  <c:v>9.1499709999999998E-2</c:v>
                </c:pt>
                <c:pt idx="26">
                  <c:v>9.2062539999999998E-2</c:v>
                </c:pt>
                <c:pt idx="27">
                  <c:v>9.2014659999999998E-2</c:v>
                </c:pt>
                <c:pt idx="28">
                  <c:v>9.2854930000000002E-2</c:v>
                </c:pt>
                <c:pt idx="29">
                  <c:v>9.3953209999999995E-2</c:v>
                </c:pt>
                <c:pt idx="30">
                  <c:v>9.4754050000000006E-2</c:v>
                </c:pt>
                <c:pt idx="31">
                  <c:v>9.6006759999999997E-2</c:v>
                </c:pt>
                <c:pt idx="32">
                  <c:v>9.8004170000000002E-2</c:v>
                </c:pt>
                <c:pt idx="33">
                  <c:v>9.9665690000000001E-2</c:v>
                </c:pt>
                <c:pt idx="34">
                  <c:v>0.1007337</c:v>
                </c:pt>
                <c:pt idx="35">
                  <c:v>0.1017701</c:v>
                </c:pt>
                <c:pt idx="36">
                  <c:v>0.1035027</c:v>
                </c:pt>
                <c:pt idx="37">
                  <c:v>0.10524509999999999</c:v>
                </c:pt>
                <c:pt idx="38">
                  <c:v>0.1066637</c:v>
                </c:pt>
                <c:pt idx="39">
                  <c:v>0.1077613</c:v>
                </c:pt>
                <c:pt idx="40">
                  <c:v>0.10853649999999999</c:v>
                </c:pt>
                <c:pt idx="41">
                  <c:v>0.1098392</c:v>
                </c:pt>
                <c:pt idx="42">
                  <c:v>0.1110095</c:v>
                </c:pt>
                <c:pt idx="43">
                  <c:v>0.1119507</c:v>
                </c:pt>
                <c:pt idx="44">
                  <c:v>0.11227819999999999</c:v>
                </c:pt>
                <c:pt idx="45">
                  <c:v>0.1129264</c:v>
                </c:pt>
                <c:pt idx="46">
                  <c:v>0.113386</c:v>
                </c:pt>
                <c:pt idx="47">
                  <c:v>0.1138701</c:v>
                </c:pt>
                <c:pt idx="48">
                  <c:v>0.1153956</c:v>
                </c:pt>
                <c:pt idx="49">
                  <c:v>0.1176413</c:v>
                </c:pt>
                <c:pt idx="50">
                  <c:v>0.1184622</c:v>
                </c:pt>
                <c:pt idx="51">
                  <c:v>0.1177957</c:v>
                </c:pt>
                <c:pt idx="52">
                  <c:v>0.11748939999999999</c:v>
                </c:pt>
                <c:pt idx="53">
                  <c:v>0.1182426</c:v>
                </c:pt>
                <c:pt idx="54">
                  <c:v>0.1177169</c:v>
                </c:pt>
                <c:pt idx="55">
                  <c:v>0.1170109</c:v>
                </c:pt>
                <c:pt idx="56">
                  <c:v>0.1160665</c:v>
                </c:pt>
                <c:pt idx="57">
                  <c:v>0.1143998</c:v>
                </c:pt>
                <c:pt idx="58">
                  <c:v>0.1109639</c:v>
                </c:pt>
                <c:pt idx="59">
                  <c:v>9.8806099999999994E-2</c:v>
                </c:pt>
                <c:pt idx="60">
                  <c:v>6.3477220000000001E-2</c:v>
                </c:pt>
                <c:pt idx="61">
                  <c:v>3.878914E-2</c:v>
                </c:pt>
                <c:pt idx="62">
                  <c:v>3.0253229999999999E-2</c:v>
                </c:pt>
                <c:pt idx="63">
                  <c:v>2.515117E-2</c:v>
                </c:pt>
                <c:pt idx="64">
                  <c:v>2.2793500000000001E-2</c:v>
                </c:pt>
                <c:pt idx="65">
                  <c:v>2.2614840000000001E-2</c:v>
                </c:pt>
                <c:pt idx="66">
                  <c:v>2.1630799999999999E-2</c:v>
                </c:pt>
                <c:pt idx="67">
                  <c:v>1.9467249999999998E-2</c:v>
                </c:pt>
                <c:pt idx="68">
                  <c:v>1.8494360000000001E-2</c:v>
                </c:pt>
                <c:pt idx="69">
                  <c:v>1.7860319999999999E-2</c:v>
                </c:pt>
                <c:pt idx="70">
                  <c:v>1.838451E-2</c:v>
                </c:pt>
                <c:pt idx="71">
                  <c:v>1.8079439999999999E-2</c:v>
                </c:pt>
                <c:pt idx="72">
                  <c:v>1.74594E-2</c:v>
                </c:pt>
                <c:pt idx="73">
                  <c:v>1.8170160000000001E-2</c:v>
                </c:pt>
                <c:pt idx="74">
                  <c:v>1.874441E-2</c:v>
                </c:pt>
                <c:pt idx="75">
                  <c:v>1.8230659999999999E-2</c:v>
                </c:pt>
                <c:pt idx="76">
                  <c:v>1.7999649999999999E-2</c:v>
                </c:pt>
                <c:pt idx="77">
                  <c:v>1.760662E-2</c:v>
                </c:pt>
                <c:pt idx="78">
                  <c:v>1.708836E-2</c:v>
                </c:pt>
                <c:pt idx="79">
                  <c:v>1.725163E-2</c:v>
                </c:pt>
                <c:pt idx="80">
                  <c:v>1.6118199999999999E-2</c:v>
                </c:pt>
                <c:pt idx="81">
                  <c:v>1.5478759999999999E-2</c:v>
                </c:pt>
                <c:pt idx="82">
                  <c:v>1.4975489999999999E-2</c:v>
                </c:pt>
                <c:pt idx="83">
                  <c:v>1.5443719999999999E-2</c:v>
                </c:pt>
                <c:pt idx="84">
                  <c:v>1.5582789999999999E-2</c:v>
                </c:pt>
                <c:pt idx="85">
                  <c:v>1.5916679999999999E-2</c:v>
                </c:pt>
                <c:pt idx="86">
                  <c:v>1.5647100000000001E-2</c:v>
                </c:pt>
                <c:pt idx="87">
                  <c:v>1.407687E-2</c:v>
                </c:pt>
                <c:pt idx="88">
                  <c:v>1.336994E-2</c:v>
                </c:pt>
                <c:pt idx="89">
                  <c:v>1.309219E-2</c:v>
                </c:pt>
                <c:pt idx="90">
                  <c:v>1.266611E-2</c:v>
                </c:pt>
                <c:pt idx="91">
                  <c:v>1.238557E-2</c:v>
                </c:pt>
                <c:pt idx="92">
                  <c:v>1.2287040000000001E-2</c:v>
                </c:pt>
                <c:pt idx="93">
                  <c:v>1.254576E-2</c:v>
                </c:pt>
                <c:pt idx="94">
                  <c:v>1.2042580000000001E-2</c:v>
                </c:pt>
                <c:pt idx="95">
                  <c:v>1.2159690000000001E-2</c:v>
                </c:pt>
                <c:pt idx="96">
                  <c:v>1.1857100000000001E-2</c:v>
                </c:pt>
                <c:pt idx="97">
                  <c:v>1.13299E-2</c:v>
                </c:pt>
                <c:pt idx="98">
                  <c:v>1.152718E-2</c:v>
                </c:pt>
                <c:pt idx="99">
                  <c:v>1.157091E-2</c:v>
                </c:pt>
                <c:pt idx="100">
                  <c:v>1.1535109999999999E-2</c:v>
                </c:pt>
                <c:pt idx="101">
                  <c:v>1.083537E-2</c:v>
                </c:pt>
                <c:pt idx="102">
                  <c:v>1.090939E-2</c:v>
                </c:pt>
                <c:pt idx="103">
                  <c:v>1.022672E-2</c:v>
                </c:pt>
                <c:pt idx="104">
                  <c:v>1.0147140000000001E-2</c:v>
                </c:pt>
                <c:pt idx="105">
                  <c:v>9.6611890000000006E-3</c:v>
                </c:pt>
                <c:pt idx="106">
                  <c:v>9.6552770000000003E-3</c:v>
                </c:pt>
                <c:pt idx="107">
                  <c:v>9.9337509999999993E-3</c:v>
                </c:pt>
                <c:pt idx="108">
                  <c:v>9.6322960000000003E-3</c:v>
                </c:pt>
                <c:pt idx="109">
                  <c:v>1.012892E-2</c:v>
                </c:pt>
                <c:pt idx="110">
                  <c:v>1.0225329999999999E-2</c:v>
                </c:pt>
                <c:pt idx="111">
                  <c:v>1.0502289999999999E-2</c:v>
                </c:pt>
                <c:pt idx="112">
                  <c:v>1.011805E-2</c:v>
                </c:pt>
                <c:pt idx="113">
                  <c:v>9.7210830000000002E-3</c:v>
                </c:pt>
                <c:pt idx="114">
                  <c:v>9.5552759999999997E-3</c:v>
                </c:pt>
                <c:pt idx="115">
                  <c:v>9.6366249999999994E-3</c:v>
                </c:pt>
                <c:pt idx="116">
                  <c:v>9.4625750000000008E-3</c:v>
                </c:pt>
                <c:pt idx="117">
                  <c:v>9.8949299999999997E-3</c:v>
                </c:pt>
                <c:pt idx="118">
                  <c:v>1.0624710000000001E-2</c:v>
                </c:pt>
                <c:pt idx="119">
                  <c:v>9.8483489999999993E-3</c:v>
                </c:pt>
                <c:pt idx="120">
                  <c:v>9.6170349999999995E-3</c:v>
                </c:pt>
              </c:numCache>
            </c:numRef>
          </c:yVal>
          <c:smooth val="0"/>
        </c:ser>
        <c:ser>
          <c:idx val="20"/>
          <c:order val="3"/>
          <c:tx>
            <c:strRef>
              <c:f>'all data'!$GU$2</c:f>
              <c:strCache>
                <c:ptCount val="1"/>
                <c:pt idx="0">
                  <c:v>hypokalemia</c:v>
                </c:pt>
              </c:strCache>
            </c:strRef>
          </c:tx>
          <c:spPr>
            <a:ln w="28575">
              <a:solidFill>
                <a:schemeClr val="accent3">
                  <a:lumMod val="75000"/>
                </a:schemeClr>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data'!$GU$3:$GU$123</c:f>
              <c:numCache>
                <c:formatCode>General</c:formatCode>
                <c:ptCount val="121"/>
                <c:pt idx="0">
                  <c:v>-7.328353E-2</c:v>
                </c:pt>
                <c:pt idx="1">
                  <c:v>-7.4404449999999997E-2</c:v>
                </c:pt>
                <c:pt idx="2">
                  <c:v>-7.5414030000000007E-2</c:v>
                </c:pt>
                <c:pt idx="3">
                  <c:v>-7.4998469999999998E-2</c:v>
                </c:pt>
                <c:pt idx="4">
                  <c:v>-7.5822420000000001E-2</c:v>
                </c:pt>
                <c:pt idx="5">
                  <c:v>-7.5994870000000006E-2</c:v>
                </c:pt>
                <c:pt idx="6">
                  <c:v>-7.6369870000000006E-2</c:v>
                </c:pt>
                <c:pt idx="7">
                  <c:v>-7.6692579999999996E-2</c:v>
                </c:pt>
                <c:pt idx="8">
                  <c:v>-7.7517660000000002E-2</c:v>
                </c:pt>
                <c:pt idx="9">
                  <c:v>-7.796815E-2</c:v>
                </c:pt>
                <c:pt idx="10">
                  <c:v>-7.8711500000000004E-2</c:v>
                </c:pt>
                <c:pt idx="11">
                  <c:v>-7.9203250000000003E-2</c:v>
                </c:pt>
                <c:pt idx="12">
                  <c:v>-7.9700240000000006E-2</c:v>
                </c:pt>
                <c:pt idx="13">
                  <c:v>-7.9701729999999998E-2</c:v>
                </c:pt>
                <c:pt idx="14">
                  <c:v>-7.9364169999999998E-2</c:v>
                </c:pt>
                <c:pt idx="15">
                  <c:v>-7.9717070000000001E-2</c:v>
                </c:pt>
                <c:pt idx="16">
                  <c:v>-8.0243739999999994E-2</c:v>
                </c:pt>
                <c:pt idx="17">
                  <c:v>-8.0366699999999999E-2</c:v>
                </c:pt>
                <c:pt idx="18">
                  <c:v>-7.9612160000000001E-2</c:v>
                </c:pt>
                <c:pt idx="19">
                  <c:v>-8.0780309999999994E-2</c:v>
                </c:pt>
                <c:pt idx="20">
                  <c:v>-8.2282640000000004E-2</c:v>
                </c:pt>
                <c:pt idx="21">
                  <c:v>-8.2300269999999995E-2</c:v>
                </c:pt>
                <c:pt idx="22">
                  <c:v>-8.4026840000000005E-2</c:v>
                </c:pt>
                <c:pt idx="23">
                  <c:v>-8.4402829999999998E-2</c:v>
                </c:pt>
                <c:pt idx="24">
                  <c:v>-8.4534600000000001E-2</c:v>
                </c:pt>
                <c:pt idx="25">
                  <c:v>-8.4136219999999998E-2</c:v>
                </c:pt>
                <c:pt idx="26">
                  <c:v>-8.3944920000000006E-2</c:v>
                </c:pt>
                <c:pt idx="27">
                  <c:v>-8.4490369999999995E-2</c:v>
                </c:pt>
                <c:pt idx="28">
                  <c:v>-8.5407339999999998E-2</c:v>
                </c:pt>
                <c:pt idx="29">
                  <c:v>-8.7110960000000001E-2</c:v>
                </c:pt>
                <c:pt idx="30">
                  <c:v>-8.8422379999999995E-2</c:v>
                </c:pt>
                <c:pt idx="31">
                  <c:v>-8.949145E-2</c:v>
                </c:pt>
                <c:pt idx="32">
                  <c:v>-9.0467140000000001E-2</c:v>
                </c:pt>
                <c:pt idx="33">
                  <c:v>-9.1915029999999995E-2</c:v>
                </c:pt>
                <c:pt idx="34">
                  <c:v>-9.3616829999999998E-2</c:v>
                </c:pt>
                <c:pt idx="35">
                  <c:v>-9.4198729999999994E-2</c:v>
                </c:pt>
                <c:pt idx="36">
                  <c:v>-9.602115E-2</c:v>
                </c:pt>
                <c:pt idx="37">
                  <c:v>-9.8160230000000001E-2</c:v>
                </c:pt>
                <c:pt idx="38">
                  <c:v>-9.9524119999999994E-2</c:v>
                </c:pt>
                <c:pt idx="39">
                  <c:v>-9.9521910000000005E-2</c:v>
                </c:pt>
                <c:pt idx="40">
                  <c:v>-0.10090929999999999</c:v>
                </c:pt>
                <c:pt idx="41">
                  <c:v>-0.1020961</c:v>
                </c:pt>
                <c:pt idx="42">
                  <c:v>-0.1026571</c:v>
                </c:pt>
                <c:pt idx="43">
                  <c:v>-0.1046511</c:v>
                </c:pt>
                <c:pt idx="44">
                  <c:v>-0.1059799</c:v>
                </c:pt>
                <c:pt idx="45">
                  <c:v>-0.1063255</c:v>
                </c:pt>
                <c:pt idx="46">
                  <c:v>-0.1069881</c:v>
                </c:pt>
                <c:pt idx="47">
                  <c:v>-0.1072068</c:v>
                </c:pt>
                <c:pt idx="48">
                  <c:v>-0.1081823</c:v>
                </c:pt>
                <c:pt idx="49">
                  <c:v>-0.11054890000000001</c:v>
                </c:pt>
                <c:pt idx="50">
                  <c:v>-0.11404209999999999</c:v>
                </c:pt>
                <c:pt idx="51">
                  <c:v>-0.11513470000000001</c:v>
                </c:pt>
                <c:pt idx="52">
                  <c:v>-0.1167678</c:v>
                </c:pt>
                <c:pt idx="53">
                  <c:v>-0.1187729</c:v>
                </c:pt>
                <c:pt idx="54">
                  <c:v>-0.119633</c:v>
                </c:pt>
                <c:pt idx="55">
                  <c:v>-0.12101969999999999</c:v>
                </c:pt>
                <c:pt idx="56">
                  <c:v>-0.11947049999999999</c:v>
                </c:pt>
                <c:pt idx="57">
                  <c:v>-0.11584709999999999</c:v>
                </c:pt>
                <c:pt idx="58">
                  <c:v>-0.10893650000000001</c:v>
                </c:pt>
                <c:pt idx="59">
                  <c:v>-9.4951499999999994E-2</c:v>
                </c:pt>
                <c:pt idx="60">
                  <c:v>-6.0756440000000002E-2</c:v>
                </c:pt>
                <c:pt idx="61">
                  <c:v>-3.7405069999999999E-2</c:v>
                </c:pt>
                <c:pt idx="62">
                  <c:v>-2.8060269999999998E-2</c:v>
                </c:pt>
                <c:pt idx="63">
                  <c:v>-2.170907E-2</c:v>
                </c:pt>
                <c:pt idx="64">
                  <c:v>-1.707374E-2</c:v>
                </c:pt>
                <c:pt idx="65">
                  <c:v>-1.395802E-2</c:v>
                </c:pt>
                <c:pt idx="66">
                  <c:v>-1.2154399999999999E-2</c:v>
                </c:pt>
                <c:pt idx="67">
                  <c:v>-1.0993080000000001E-2</c:v>
                </c:pt>
                <c:pt idx="68">
                  <c:v>-8.8925870000000004E-3</c:v>
                </c:pt>
                <c:pt idx="69">
                  <c:v>-9.4854380000000005E-3</c:v>
                </c:pt>
                <c:pt idx="70">
                  <c:v>-8.9532429999999996E-3</c:v>
                </c:pt>
                <c:pt idx="71">
                  <c:v>-7.7419769999999997E-3</c:v>
                </c:pt>
                <c:pt idx="72">
                  <c:v>-6.857999E-3</c:v>
                </c:pt>
                <c:pt idx="73">
                  <c:v>-6.3855759999999996E-3</c:v>
                </c:pt>
                <c:pt idx="74">
                  <c:v>-4.9378210000000002E-3</c:v>
                </c:pt>
                <c:pt idx="75">
                  <c:v>-3.5670910000000001E-3</c:v>
                </c:pt>
                <c:pt idx="76">
                  <c:v>-2.8728209999999998E-3</c:v>
                </c:pt>
                <c:pt idx="77">
                  <c:v>-2.122507E-3</c:v>
                </c:pt>
                <c:pt idx="78">
                  <c:v>-1.7603269999999999E-3</c:v>
                </c:pt>
                <c:pt idx="79">
                  <c:v>-8.0636200000000003E-4</c:v>
                </c:pt>
                <c:pt idx="80">
                  <c:v>4.0702760000000001E-4</c:v>
                </c:pt>
                <c:pt idx="81">
                  <c:v>4.0993239999999998E-4</c:v>
                </c:pt>
                <c:pt idx="82">
                  <c:v>1.3557439999999999E-4</c:v>
                </c:pt>
                <c:pt idx="83">
                  <c:v>1.35596E-3</c:v>
                </c:pt>
                <c:pt idx="84">
                  <c:v>2.7941580000000001E-3</c:v>
                </c:pt>
                <c:pt idx="85">
                  <c:v>2.5146729999999998E-3</c:v>
                </c:pt>
                <c:pt idx="86">
                  <c:v>2.4368789999999999E-3</c:v>
                </c:pt>
                <c:pt idx="87">
                  <c:v>1.981792E-3</c:v>
                </c:pt>
                <c:pt idx="88">
                  <c:v>3.194732E-3</c:v>
                </c:pt>
                <c:pt idx="89">
                  <c:v>3.8397380000000001E-3</c:v>
                </c:pt>
                <c:pt idx="90">
                  <c:v>5.2520359999999999E-3</c:v>
                </c:pt>
                <c:pt idx="91">
                  <c:v>5.2919660000000004E-3</c:v>
                </c:pt>
                <c:pt idx="92">
                  <c:v>5.8275649999999998E-3</c:v>
                </c:pt>
                <c:pt idx="93">
                  <c:v>6.1649820000000003E-3</c:v>
                </c:pt>
                <c:pt idx="94">
                  <c:v>6.2072949999999998E-3</c:v>
                </c:pt>
                <c:pt idx="95">
                  <c:v>7.1625600000000001E-3</c:v>
                </c:pt>
                <c:pt idx="96">
                  <c:v>7.5231439999999998E-3</c:v>
                </c:pt>
                <c:pt idx="97">
                  <c:v>8.8787910000000005E-3</c:v>
                </c:pt>
                <c:pt idx="98">
                  <c:v>7.6435189999999997E-3</c:v>
                </c:pt>
                <c:pt idx="99">
                  <c:v>8.8842150000000009E-3</c:v>
                </c:pt>
                <c:pt idx="100">
                  <c:v>9.1295160000000007E-3</c:v>
                </c:pt>
                <c:pt idx="101">
                  <c:v>9.0427000000000007E-3</c:v>
                </c:pt>
                <c:pt idx="102">
                  <c:v>8.9377190000000002E-3</c:v>
                </c:pt>
                <c:pt idx="103">
                  <c:v>9.5993160000000001E-3</c:v>
                </c:pt>
                <c:pt idx="104">
                  <c:v>8.7293279999999997E-3</c:v>
                </c:pt>
                <c:pt idx="105">
                  <c:v>9.6482370000000005E-3</c:v>
                </c:pt>
                <c:pt idx="106">
                  <c:v>9.777951E-3</c:v>
                </c:pt>
                <c:pt idx="107">
                  <c:v>1.1026309999999999E-2</c:v>
                </c:pt>
                <c:pt idx="108">
                  <c:v>1.16972E-2</c:v>
                </c:pt>
                <c:pt idx="109">
                  <c:v>1.219459E-2</c:v>
                </c:pt>
                <c:pt idx="110">
                  <c:v>1.264347E-2</c:v>
                </c:pt>
                <c:pt idx="111">
                  <c:v>1.3313810000000001E-2</c:v>
                </c:pt>
                <c:pt idx="112">
                  <c:v>1.3547089999999999E-2</c:v>
                </c:pt>
                <c:pt idx="113">
                  <c:v>1.3493949999999999E-2</c:v>
                </c:pt>
                <c:pt idx="114">
                  <c:v>1.4826860000000001E-2</c:v>
                </c:pt>
                <c:pt idx="115">
                  <c:v>1.388648E-2</c:v>
                </c:pt>
                <c:pt idx="116">
                  <c:v>1.3304659999999999E-2</c:v>
                </c:pt>
                <c:pt idx="117">
                  <c:v>1.2254579999999999E-2</c:v>
                </c:pt>
                <c:pt idx="118">
                  <c:v>1.232161E-2</c:v>
                </c:pt>
                <c:pt idx="119">
                  <c:v>1.218495E-2</c:v>
                </c:pt>
                <c:pt idx="120">
                  <c:v>1.199296E-2</c:v>
                </c:pt>
              </c:numCache>
            </c:numRef>
          </c:yVal>
          <c:smooth val="0"/>
        </c:ser>
        <c:ser>
          <c:idx val="21"/>
          <c:order val="4"/>
          <c:tx>
            <c:strRef>
              <c:f>'all data'!$GV$2</c:f>
              <c:strCache>
                <c:ptCount val="1"/>
                <c:pt idx="0">
                  <c:v>hypomagnesemia</c:v>
                </c:pt>
              </c:strCache>
            </c:strRef>
          </c:tx>
          <c:spPr>
            <a:ln w="28575">
              <a:solidFill>
                <a:srgbClr val="FF660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data'!$GV$3:$GV$123</c:f>
              <c:numCache>
                <c:formatCode>General</c:formatCode>
                <c:ptCount val="121"/>
                <c:pt idx="0">
                  <c:v>-3.0480190000000001E-2</c:v>
                </c:pt>
                <c:pt idx="1">
                  <c:v>-3.0370060000000001E-2</c:v>
                </c:pt>
                <c:pt idx="2">
                  <c:v>-3.1193559999999999E-2</c:v>
                </c:pt>
                <c:pt idx="3">
                  <c:v>-2.985053E-2</c:v>
                </c:pt>
                <c:pt idx="4">
                  <c:v>-3.099594E-2</c:v>
                </c:pt>
                <c:pt idx="5">
                  <c:v>-3.1061970000000001E-2</c:v>
                </c:pt>
                <c:pt idx="6">
                  <c:v>-3.2405749999999997E-2</c:v>
                </c:pt>
                <c:pt idx="7">
                  <c:v>-3.1724620000000002E-2</c:v>
                </c:pt>
                <c:pt idx="8">
                  <c:v>-3.0798800000000001E-2</c:v>
                </c:pt>
                <c:pt idx="9">
                  <c:v>-3.1923710000000001E-2</c:v>
                </c:pt>
                <c:pt idx="10">
                  <c:v>-3.3824699999999999E-2</c:v>
                </c:pt>
                <c:pt idx="11">
                  <c:v>-3.3912640000000001E-2</c:v>
                </c:pt>
                <c:pt idx="12">
                  <c:v>-3.6678879999999997E-2</c:v>
                </c:pt>
                <c:pt idx="13">
                  <c:v>-3.9348620000000001E-2</c:v>
                </c:pt>
                <c:pt idx="14">
                  <c:v>-3.8053440000000001E-2</c:v>
                </c:pt>
                <c:pt idx="15">
                  <c:v>-3.951412E-2</c:v>
                </c:pt>
                <c:pt idx="16">
                  <c:v>-4.116554E-2</c:v>
                </c:pt>
                <c:pt idx="17">
                  <c:v>-4.4556419999999999E-2</c:v>
                </c:pt>
                <c:pt idx="18">
                  <c:v>-4.3710230000000003E-2</c:v>
                </c:pt>
                <c:pt idx="19">
                  <c:v>-4.4380879999999998E-2</c:v>
                </c:pt>
                <c:pt idx="20">
                  <c:v>-4.508653E-2</c:v>
                </c:pt>
                <c:pt idx="21">
                  <c:v>-4.3387009999999997E-2</c:v>
                </c:pt>
                <c:pt idx="22">
                  <c:v>-4.3587639999999997E-2</c:v>
                </c:pt>
                <c:pt idx="23">
                  <c:v>-3.9321719999999998E-2</c:v>
                </c:pt>
                <c:pt idx="24">
                  <c:v>-3.821799E-2</c:v>
                </c:pt>
                <c:pt idx="25">
                  <c:v>-3.7016680000000003E-2</c:v>
                </c:pt>
                <c:pt idx="26">
                  <c:v>-3.6127380000000001E-2</c:v>
                </c:pt>
                <c:pt idx="27">
                  <c:v>-3.4742309999999998E-2</c:v>
                </c:pt>
                <c:pt idx="28">
                  <c:v>-3.250977E-2</c:v>
                </c:pt>
                <c:pt idx="29">
                  <c:v>-3.4149020000000002E-2</c:v>
                </c:pt>
                <c:pt idx="30">
                  <c:v>-3.5314989999999997E-2</c:v>
                </c:pt>
                <c:pt idx="31">
                  <c:v>-3.4003270000000002E-2</c:v>
                </c:pt>
                <c:pt idx="32">
                  <c:v>-3.319018E-2</c:v>
                </c:pt>
                <c:pt idx="33">
                  <c:v>-3.2684940000000003E-2</c:v>
                </c:pt>
                <c:pt idx="34">
                  <c:v>-3.153301E-2</c:v>
                </c:pt>
                <c:pt idx="35">
                  <c:v>-2.818062E-2</c:v>
                </c:pt>
                <c:pt idx="36">
                  <c:v>-2.463154E-2</c:v>
                </c:pt>
                <c:pt idx="37">
                  <c:v>-2.3398450000000001E-2</c:v>
                </c:pt>
                <c:pt idx="38">
                  <c:v>-2.4863759999999999E-2</c:v>
                </c:pt>
                <c:pt idx="39">
                  <c:v>-2.4017759999999999E-2</c:v>
                </c:pt>
                <c:pt idx="40">
                  <c:v>-2.335052E-2</c:v>
                </c:pt>
                <c:pt idx="41">
                  <c:v>-2.4468199999999999E-2</c:v>
                </c:pt>
                <c:pt idx="42">
                  <c:v>-2.6602569999999999E-2</c:v>
                </c:pt>
                <c:pt idx="43">
                  <c:v>-3.095088E-2</c:v>
                </c:pt>
                <c:pt idx="44">
                  <c:v>-2.8318340000000001E-2</c:v>
                </c:pt>
                <c:pt idx="45">
                  <c:v>-2.8683730000000001E-2</c:v>
                </c:pt>
                <c:pt idx="46">
                  <c:v>-2.9054E-2</c:v>
                </c:pt>
                <c:pt idx="47">
                  <c:v>-2.751466E-2</c:v>
                </c:pt>
                <c:pt idx="48">
                  <c:v>-2.5427120000000001E-2</c:v>
                </c:pt>
                <c:pt idx="49">
                  <c:v>-2.5669770000000001E-2</c:v>
                </c:pt>
                <c:pt idx="50">
                  <c:v>-2.560933E-2</c:v>
                </c:pt>
                <c:pt idx="51">
                  <c:v>-2.5682469999999999E-2</c:v>
                </c:pt>
                <c:pt idx="52">
                  <c:v>-2.4640160000000001E-2</c:v>
                </c:pt>
                <c:pt idx="53">
                  <c:v>-2.702181E-2</c:v>
                </c:pt>
                <c:pt idx="54">
                  <c:v>-2.8530670000000001E-2</c:v>
                </c:pt>
                <c:pt idx="55">
                  <c:v>-2.5879340000000001E-2</c:v>
                </c:pt>
                <c:pt idx="56">
                  <c:v>-2.1753979999999999E-2</c:v>
                </c:pt>
                <c:pt idx="57">
                  <c:v>-1.9685850000000001E-2</c:v>
                </c:pt>
                <c:pt idx="58">
                  <c:v>-1.2443920000000001E-2</c:v>
                </c:pt>
                <c:pt idx="59">
                  <c:v>-7.3326479999999998E-3</c:v>
                </c:pt>
                <c:pt idx="60">
                  <c:v>6.4449720000000002E-3</c:v>
                </c:pt>
                <c:pt idx="61">
                  <c:v>1.3656039999999999E-2</c:v>
                </c:pt>
                <c:pt idx="62">
                  <c:v>2.0627900000000001E-2</c:v>
                </c:pt>
                <c:pt idx="63">
                  <c:v>2.2696870000000001E-2</c:v>
                </c:pt>
                <c:pt idx="64">
                  <c:v>2.1125649999999999E-2</c:v>
                </c:pt>
                <c:pt idx="65">
                  <c:v>2.1627270000000001E-2</c:v>
                </c:pt>
                <c:pt idx="66">
                  <c:v>2.2700250000000002E-2</c:v>
                </c:pt>
                <c:pt idx="67">
                  <c:v>2.8523860000000002E-2</c:v>
                </c:pt>
                <c:pt idx="68">
                  <c:v>3.433199E-2</c:v>
                </c:pt>
                <c:pt idx="69">
                  <c:v>3.1824440000000002E-2</c:v>
                </c:pt>
                <c:pt idx="70">
                  <c:v>3.0386070000000001E-2</c:v>
                </c:pt>
                <c:pt idx="71">
                  <c:v>2.7929909999999999E-2</c:v>
                </c:pt>
                <c:pt idx="72">
                  <c:v>2.9371810000000002E-2</c:v>
                </c:pt>
                <c:pt idx="73">
                  <c:v>2.8023570000000001E-2</c:v>
                </c:pt>
                <c:pt idx="74">
                  <c:v>2.9763129999999999E-2</c:v>
                </c:pt>
                <c:pt idx="75">
                  <c:v>2.7609669999999999E-2</c:v>
                </c:pt>
                <c:pt idx="76">
                  <c:v>2.7414399999999998E-2</c:v>
                </c:pt>
                <c:pt idx="77">
                  <c:v>2.4938620000000002E-2</c:v>
                </c:pt>
                <c:pt idx="78">
                  <c:v>2.5459320000000001E-2</c:v>
                </c:pt>
                <c:pt idx="79">
                  <c:v>2.3558920000000001E-2</c:v>
                </c:pt>
                <c:pt idx="80">
                  <c:v>2.4201940000000002E-2</c:v>
                </c:pt>
                <c:pt idx="81">
                  <c:v>2.136414E-2</c:v>
                </c:pt>
                <c:pt idx="82">
                  <c:v>2.2111829999999999E-2</c:v>
                </c:pt>
                <c:pt idx="83">
                  <c:v>2.0450739999999999E-2</c:v>
                </c:pt>
                <c:pt idx="84">
                  <c:v>1.9396699999999999E-2</c:v>
                </c:pt>
                <c:pt idx="85">
                  <c:v>1.827289E-2</c:v>
                </c:pt>
                <c:pt idx="86">
                  <c:v>1.705516E-2</c:v>
                </c:pt>
                <c:pt idx="87">
                  <c:v>1.5019889999999999E-2</c:v>
                </c:pt>
                <c:pt idx="88">
                  <c:v>1.528388E-2</c:v>
                </c:pt>
                <c:pt idx="89">
                  <c:v>1.644205E-2</c:v>
                </c:pt>
                <c:pt idx="90">
                  <c:v>2.0399150000000001E-2</c:v>
                </c:pt>
                <c:pt idx="91">
                  <c:v>2.1044770000000001E-2</c:v>
                </c:pt>
                <c:pt idx="92">
                  <c:v>2.1953179999999999E-2</c:v>
                </c:pt>
                <c:pt idx="93">
                  <c:v>2.101252E-2</c:v>
                </c:pt>
                <c:pt idx="94">
                  <c:v>1.9343160000000002E-2</c:v>
                </c:pt>
                <c:pt idx="95">
                  <c:v>1.7803039999999999E-2</c:v>
                </c:pt>
                <c:pt idx="96">
                  <c:v>1.7533690000000001E-2</c:v>
                </c:pt>
                <c:pt idx="97">
                  <c:v>1.54675E-2</c:v>
                </c:pt>
                <c:pt idx="98">
                  <c:v>1.372088E-2</c:v>
                </c:pt>
                <c:pt idx="99">
                  <c:v>1.3776180000000001E-2</c:v>
                </c:pt>
                <c:pt idx="100">
                  <c:v>1.491206E-2</c:v>
                </c:pt>
                <c:pt idx="101">
                  <c:v>1.5007059999999999E-2</c:v>
                </c:pt>
                <c:pt idx="102">
                  <c:v>1.5814680000000001E-2</c:v>
                </c:pt>
                <c:pt idx="103">
                  <c:v>1.4991920000000001E-2</c:v>
                </c:pt>
                <c:pt idx="104">
                  <c:v>1.385805E-2</c:v>
                </c:pt>
                <c:pt idx="105">
                  <c:v>1.6351460000000002E-2</c:v>
                </c:pt>
                <c:pt idx="106">
                  <c:v>1.642706E-2</c:v>
                </c:pt>
                <c:pt idx="107">
                  <c:v>1.7023949999999999E-2</c:v>
                </c:pt>
                <c:pt idx="108">
                  <c:v>1.5631720000000002E-2</c:v>
                </c:pt>
                <c:pt idx="109">
                  <c:v>1.1810579999999999E-2</c:v>
                </c:pt>
                <c:pt idx="110">
                  <c:v>1.089155E-2</c:v>
                </c:pt>
                <c:pt idx="111">
                  <c:v>9.8117589999999998E-3</c:v>
                </c:pt>
                <c:pt idx="112">
                  <c:v>8.1363040000000005E-3</c:v>
                </c:pt>
                <c:pt idx="113">
                  <c:v>6.591675E-3</c:v>
                </c:pt>
                <c:pt idx="114">
                  <c:v>7.1308580000000003E-3</c:v>
                </c:pt>
                <c:pt idx="115">
                  <c:v>8.2124920000000001E-3</c:v>
                </c:pt>
                <c:pt idx="116">
                  <c:v>9.0916420000000005E-3</c:v>
                </c:pt>
                <c:pt idx="117">
                  <c:v>1.011942E-2</c:v>
                </c:pt>
                <c:pt idx="118">
                  <c:v>1.1680980000000001E-2</c:v>
                </c:pt>
                <c:pt idx="119">
                  <c:v>1.2350399999999999E-2</c:v>
                </c:pt>
                <c:pt idx="120">
                  <c:v>1.35535E-2</c:v>
                </c:pt>
              </c:numCache>
            </c:numRef>
          </c:yVal>
          <c:smooth val="0"/>
        </c:ser>
        <c:dLbls>
          <c:showLegendKey val="0"/>
          <c:showVal val="0"/>
          <c:showCatName val="0"/>
          <c:showSerName val="0"/>
          <c:showPercent val="0"/>
          <c:showBubbleSize val="0"/>
        </c:dLbls>
        <c:axId val="39609472"/>
        <c:axId val="39611008"/>
      </c:scatterChart>
      <c:valAx>
        <c:axId val="39609472"/>
        <c:scaling>
          <c:orientation val="minMax"/>
          <c:max val="60"/>
          <c:min val="-6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611008"/>
        <c:crosses val="autoZero"/>
        <c:crossBetween val="midCat"/>
      </c:valAx>
      <c:valAx>
        <c:axId val="3961100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9609472"/>
        <c:crosses val="autoZero"/>
        <c:crossBetween val="midCat"/>
      </c:valAx>
      <c:spPr>
        <a:noFill/>
        <a:ln w="12700">
          <a:noFill/>
          <a:prstDash val="solid"/>
        </a:ln>
      </c:spPr>
    </c:plotArea>
    <c:legend>
      <c:legendPos val="r"/>
      <c:legendEntry>
        <c:idx val="0"/>
        <c:txPr>
          <a:bodyPr/>
          <a:lstStyle/>
          <a:p>
            <a:pPr>
              <a:defRPr sz="1000" b="0" i="0" u="none" strike="noStrike" baseline="0">
                <a:solidFill>
                  <a:srgbClr val="000000"/>
                </a:solidFill>
                <a:latin typeface="Arial"/>
                <a:ea typeface="Arial"/>
                <a:cs typeface="Arial"/>
              </a:defRPr>
            </a:pPr>
            <a:endParaRPr lang="en-US"/>
          </a:p>
        </c:txPr>
      </c:legendEntry>
      <c:legendEntry>
        <c:idx val="1"/>
        <c:txPr>
          <a:bodyPr/>
          <a:lstStyle/>
          <a:p>
            <a:pPr>
              <a:defRPr sz="1000" b="0" i="0" u="none" strike="noStrike" baseline="0">
                <a:solidFill>
                  <a:srgbClr val="000000"/>
                </a:solidFill>
                <a:latin typeface="Arial"/>
                <a:ea typeface="Arial"/>
                <a:cs typeface="Arial"/>
              </a:defRPr>
            </a:pPr>
            <a:endParaRPr lang="en-US"/>
          </a:p>
        </c:txPr>
      </c:legendEntry>
      <c:legendEntry>
        <c:idx val="2"/>
        <c:txPr>
          <a:bodyPr/>
          <a:lstStyle/>
          <a:p>
            <a:pPr>
              <a:defRPr sz="1000" b="0" i="0" u="none" strike="noStrike" baseline="0">
                <a:solidFill>
                  <a:srgbClr val="000000"/>
                </a:solidFill>
                <a:latin typeface="Arial"/>
                <a:ea typeface="Arial"/>
                <a:cs typeface="Arial"/>
              </a:defRPr>
            </a:pPr>
            <a:endParaRPr lang="en-US"/>
          </a:p>
        </c:txPr>
      </c:legendEntry>
      <c:legendEntry>
        <c:idx val="3"/>
        <c:txPr>
          <a:bodyPr/>
          <a:lstStyle/>
          <a:p>
            <a:pPr>
              <a:defRPr sz="1000" b="0" i="0" u="none" strike="noStrike" baseline="0">
                <a:solidFill>
                  <a:srgbClr val="000000"/>
                </a:solidFill>
                <a:latin typeface="Arial"/>
                <a:ea typeface="Arial"/>
                <a:cs typeface="Arial"/>
              </a:defRPr>
            </a:pPr>
            <a:endParaRPr lang="en-US"/>
          </a:p>
        </c:txPr>
      </c:legendEntry>
      <c:legendEntry>
        <c:idx val="4"/>
        <c:txPr>
          <a:bodyPr/>
          <a:lstStyle/>
          <a:p>
            <a:pPr>
              <a:defRPr sz="1000" b="0" i="0" u="none" strike="noStrike" baseline="0">
                <a:solidFill>
                  <a:srgbClr val="000000"/>
                </a:solidFill>
                <a:latin typeface="Arial"/>
                <a:ea typeface="Arial"/>
                <a:cs typeface="Arial"/>
              </a:defRPr>
            </a:pPr>
            <a:endParaRPr lang="en-US"/>
          </a:p>
        </c:txPr>
      </c:legendEntry>
      <c:layout>
        <c:manualLayout>
          <c:xMode val="edge"/>
          <c:yMode val="edge"/>
          <c:x val="0.7349070783931696"/>
          <c:y val="0.34555289874667861"/>
          <c:w val="0.2579598751241301"/>
          <c:h val="0.32068818045006703"/>
        </c:manualLayout>
      </c:layout>
      <c:overlay val="0"/>
      <c:spPr>
        <a:solidFill>
          <a:srgbClr val="FFFFFF"/>
        </a:solidFill>
        <a:ln w="3175">
          <a:noFill/>
          <a:prstDash val="solid"/>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50" b="1" i="0" u="none" strike="noStrike" baseline="0">
                <a:solidFill>
                  <a:srgbClr val="000000"/>
                </a:solidFill>
                <a:latin typeface="Arial"/>
                <a:ea typeface="Arial"/>
                <a:cs typeface="Arial"/>
              </a:defRPr>
            </a:pPr>
            <a:r>
              <a:rPr lang="en-US" sz="1650" baseline="0"/>
              <a:t>glucose</a:t>
            </a:r>
          </a:p>
        </c:rich>
      </c:tx>
      <c:layout>
        <c:manualLayout>
          <c:xMode val="edge"/>
          <c:yMode val="edge"/>
          <c:x val="0.45050546101092198"/>
          <c:y val="2.502844141069397E-2"/>
        </c:manualLayout>
      </c:layout>
      <c:overlay val="0"/>
      <c:spPr>
        <a:noFill/>
        <a:ln w="25400">
          <a:noFill/>
        </a:ln>
      </c:spPr>
    </c:title>
    <c:autoTitleDeleted val="0"/>
    <c:plotArea>
      <c:layout>
        <c:manualLayout>
          <c:layoutTarget val="inner"/>
          <c:xMode val="edge"/>
          <c:yMode val="edge"/>
          <c:x val="2.7835104593649681E-2"/>
          <c:y val="0.10388534196862942"/>
          <c:w val="0.67898159211875231"/>
          <c:h val="0.86198598168163576"/>
        </c:manualLayout>
      </c:layout>
      <c:scatterChart>
        <c:scatterStyle val="lineMarker"/>
        <c:varyColors val="0"/>
        <c:ser>
          <c:idx val="16"/>
          <c:order val="0"/>
          <c:tx>
            <c:strRef>
              <c:f>'all data'!$S$2</c:f>
              <c:strCache>
                <c:ptCount val="1"/>
                <c:pt idx="0">
                  <c:v>hyperglycemia</c:v>
                </c:pt>
              </c:strCache>
            </c:strRef>
          </c:tx>
          <c:spPr>
            <a:ln w="28575">
              <a:solidFill>
                <a:srgbClr val="3366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data'!$S$3:$S$123</c:f>
              <c:numCache>
                <c:formatCode>General</c:formatCode>
                <c:ptCount val="121"/>
                <c:pt idx="0">
                  <c:v>6.2048359999999997E-2</c:v>
                </c:pt>
                <c:pt idx="1">
                  <c:v>6.2593480000000007E-2</c:v>
                </c:pt>
                <c:pt idx="2">
                  <c:v>6.3096219999999995E-2</c:v>
                </c:pt>
                <c:pt idx="3">
                  <c:v>6.3402710000000001E-2</c:v>
                </c:pt>
                <c:pt idx="4">
                  <c:v>6.4170400000000002E-2</c:v>
                </c:pt>
                <c:pt idx="5">
                  <c:v>6.4609899999999998E-2</c:v>
                </c:pt>
                <c:pt idx="6">
                  <c:v>6.5080799999999994E-2</c:v>
                </c:pt>
                <c:pt idx="7">
                  <c:v>6.5193979999999999E-2</c:v>
                </c:pt>
                <c:pt idx="8">
                  <c:v>6.5693669999999996E-2</c:v>
                </c:pt>
                <c:pt idx="9">
                  <c:v>6.5879469999999996E-2</c:v>
                </c:pt>
                <c:pt idx="10">
                  <c:v>6.6412739999999998E-2</c:v>
                </c:pt>
                <c:pt idx="11">
                  <c:v>6.6906450000000006E-2</c:v>
                </c:pt>
                <c:pt idx="12">
                  <c:v>6.7541809999999994E-2</c:v>
                </c:pt>
                <c:pt idx="13">
                  <c:v>6.8029709999999993E-2</c:v>
                </c:pt>
                <c:pt idx="14">
                  <c:v>6.9124480000000002E-2</c:v>
                </c:pt>
                <c:pt idx="15">
                  <c:v>6.9923780000000005E-2</c:v>
                </c:pt>
                <c:pt idx="16">
                  <c:v>7.0474159999999994E-2</c:v>
                </c:pt>
                <c:pt idx="17">
                  <c:v>7.0654469999999997E-2</c:v>
                </c:pt>
                <c:pt idx="18">
                  <c:v>7.1351700000000004E-2</c:v>
                </c:pt>
                <c:pt idx="19">
                  <c:v>7.1677660000000004E-2</c:v>
                </c:pt>
                <c:pt idx="20">
                  <c:v>7.2297319999999998E-2</c:v>
                </c:pt>
                <c:pt idx="21">
                  <c:v>7.2870480000000001E-2</c:v>
                </c:pt>
                <c:pt idx="22">
                  <c:v>7.3572709999999999E-2</c:v>
                </c:pt>
                <c:pt idx="23">
                  <c:v>7.3817309999999997E-2</c:v>
                </c:pt>
                <c:pt idx="24">
                  <c:v>7.4530440000000003E-2</c:v>
                </c:pt>
                <c:pt idx="25">
                  <c:v>7.504479E-2</c:v>
                </c:pt>
                <c:pt idx="26">
                  <c:v>7.5330820000000007E-2</c:v>
                </c:pt>
                <c:pt idx="27">
                  <c:v>7.5947970000000004E-2</c:v>
                </c:pt>
                <c:pt idx="28">
                  <c:v>7.6313099999999995E-2</c:v>
                </c:pt>
                <c:pt idx="29">
                  <c:v>7.7213340000000005E-2</c:v>
                </c:pt>
                <c:pt idx="30">
                  <c:v>7.7706800000000006E-2</c:v>
                </c:pt>
                <c:pt idx="31">
                  <c:v>7.8507930000000004E-2</c:v>
                </c:pt>
                <c:pt idx="32">
                  <c:v>7.9819219999999996E-2</c:v>
                </c:pt>
                <c:pt idx="33">
                  <c:v>8.1054000000000001E-2</c:v>
                </c:pt>
                <c:pt idx="34">
                  <c:v>8.2163219999999995E-2</c:v>
                </c:pt>
                <c:pt idx="35">
                  <c:v>8.3026779999999994E-2</c:v>
                </c:pt>
                <c:pt idx="36">
                  <c:v>8.380166E-2</c:v>
                </c:pt>
                <c:pt idx="37">
                  <c:v>8.5176569999999993E-2</c:v>
                </c:pt>
                <c:pt idx="38">
                  <c:v>8.5833690000000004E-2</c:v>
                </c:pt>
                <c:pt idx="39">
                  <c:v>8.6056229999999997E-2</c:v>
                </c:pt>
                <c:pt idx="40">
                  <c:v>8.6330699999999996E-2</c:v>
                </c:pt>
                <c:pt idx="41">
                  <c:v>8.7101689999999996E-2</c:v>
                </c:pt>
                <c:pt idx="42">
                  <c:v>8.7525469999999994E-2</c:v>
                </c:pt>
                <c:pt idx="43">
                  <c:v>8.8827920000000005E-2</c:v>
                </c:pt>
                <c:pt idx="44">
                  <c:v>8.9911889999999994E-2</c:v>
                </c:pt>
                <c:pt idx="45">
                  <c:v>9.0354279999999995E-2</c:v>
                </c:pt>
                <c:pt idx="46">
                  <c:v>9.0963619999999995E-2</c:v>
                </c:pt>
                <c:pt idx="47">
                  <c:v>9.1048390000000007E-2</c:v>
                </c:pt>
                <c:pt idx="48">
                  <c:v>9.1362789999999999E-2</c:v>
                </c:pt>
                <c:pt idx="49">
                  <c:v>9.1643730000000007E-2</c:v>
                </c:pt>
                <c:pt idx="50">
                  <c:v>9.2314229999999997E-2</c:v>
                </c:pt>
                <c:pt idx="51">
                  <c:v>9.318224E-2</c:v>
                </c:pt>
                <c:pt idx="52">
                  <c:v>9.3085379999999995E-2</c:v>
                </c:pt>
                <c:pt idx="53">
                  <c:v>9.3779210000000002E-2</c:v>
                </c:pt>
                <c:pt idx="54">
                  <c:v>9.279548E-2</c:v>
                </c:pt>
                <c:pt idx="55">
                  <c:v>9.1435580000000002E-2</c:v>
                </c:pt>
                <c:pt idx="56">
                  <c:v>8.9743900000000001E-2</c:v>
                </c:pt>
                <c:pt idx="57">
                  <c:v>8.5376919999999995E-2</c:v>
                </c:pt>
                <c:pt idx="58">
                  <c:v>8.0267430000000001E-2</c:v>
                </c:pt>
                <c:pt idx="59">
                  <c:v>7.0624110000000004E-2</c:v>
                </c:pt>
                <c:pt idx="60">
                  <c:v>5.289804E-2</c:v>
                </c:pt>
                <c:pt idx="61">
                  <c:v>4.4621569999999999E-2</c:v>
                </c:pt>
                <c:pt idx="62">
                  <c:v>3.9836829999999997E-2</c:v>
                </c:pt>
                <c:pt idx="63">
                  <c:v>3.7484780000000002E-2</c:v>
                </c:pt>
                <c:pt idx="64">
                  <c:v>3.5905020000000003E-2</c:v>
                </c:pt>
                <c:pt idx="65">
                  <c:v>3.4269420000000002E-2</c:v>
                </c:pt>
                <c:pt idx="66">
                  <c:v>3.3286919999999998E-2</c:v>
                </c:pt>
                <c:pt idx="67">
                  <c:v>3.2424120000000001E-2</c:v>
                </c:pt>
                <c:pt idx="68">
                  <c:v>3.190436E-2</c:v>
                </c:pt>
                <c:pt idx="69">
                  <c:v>3.2247310000000001E-2</c:v>
                </c:pt>
                <c:pt idx="70">
                  <c:v>3.0876190000000001E-2</c:v>
                </c:pt>
                <c:pt idx="71">
                  <c:v>3.0464450000000001E-2</c:v>
                </c:pt>
                <c:pt idx="72">
                  <c:v>3.0466239999999999E-2</c:v>
                </c:pt>
                <c:pt idx="73">
                  <c:v>3.0642490000000001E-2</c:v>
                </c:pt>
                <c:pt idx="74">
                  <c:v>3.1157089999999998E-2</c:v>
                </c:pt>
                <c:pt idx="75">
                  <c:v>3.1415760000000001E-2</c:v>
                </c:pt>
                <c:pt idx="76">
                  <c:v>3.1339779999999998E-2</c:v>
                </c:pt>
                <c:pt idx="77">
                  <c:v>3.143841E-2</c:v>
                </c:pt>
                <c:pt idx="78">
                  <c:v>3.090996E-2</c:v>
                </c:pt>
                <c:pt idx="79">
                  <c:v>3.0465309999999999E-2</c:v>
                </c:pt>
                <c:pt idx="80">
                  <c:v>2.999259E-2</c:v>
                </c:pt>
                <c:pt idx="81">
                  <c:v>2.95447E-2</c:v>
                </c:pt>
                <c:pt idx="82">
                  <c:v>2.9229069999999999E-2</c:v>
                </c:pt>
                <c:pt idx="83">
                  <c:v>2.8506449999999999E-2</c:v>
                </c:pt>
                <c:pt idx="84">
                  <c:v>2.8030070000000001E-2</c:v>
                </c:pt>
                <c:pt idx="85">
                  <c:v>2.839438E-2</c:v>
                </c:pt>
                <c:pt idx="86">
                  <c:v>2.8249300000000001E-2</c:v>
                </c:pt>
                <c:pt idx="87">
                  <c:v>2.790658E-2</c:v>
                </c:pt>
                <c:pt idx="88">
                  <c:v>2.752841E-2</c:v>
                </c:pt>
                <c:pt idx="89">
                  <c:v>2.6765400000000002E-2</c:v>
                </c:pt>
                <c:pt idx="90">
                  <c:v>2.6703939999999999E-2</c:v>
                </c:pt>
                <c:pt idx="91">
                  <c:v>2.649961E-2</c:v>
                </c:pt>
                <c:pt idx="92">
                  <c:v>2.6132240000000001E-2</c:v>
                </c:pt>
                <c:pt idx="93">
                  <c:v>2.6061399999999998E-2</c:v>
                </c:pt>
                <c:pt idx="94">
                  <c:v>2.5999970000000001E-2</c:v>
                </c:pt>
                <c:pt idx="95">
                  <c:v>2.5147429999999998E-2</c:v>
                </c:pt>
                <c:pt idx="96">
                  <c:v>2.5111540000000002E-2</c:v>
                </c:pt>
                <c:pt idx="97">
                  <c:v>2.526306E-2</c:v>
                </c:pt>
                <c:pt idx="98">
                  <c:v>2.5163230000000002E-2</c:v>
                </c:pt>
                <c:pt idx="99">
                  <c:v>2.485014E-2</c:v>
                </c:pt>
                <c:pt idx="100">
                  <c:v>2.444721E-2</c:v>
                </c:pt>
                <c:pt idx="101">
                  <c:v>2.4201150000000001E-2</c:v>
                </c:pt>
                <c:pt idx="102">
                  <c:v>2.41053E-2</c:v>
                </c:pt>
                <c:pt idx="103">
                  <c:v>2.389693E-2</c:v>
                </c:pt>
                <c:pt idx="104">
                  <c:v>2.4209609999999999E-2</c:v>
                </c:pt>
                <c:pt idx="105">
                  <c:v>2.4120909999999999E-2</c:v>
                </c:pt>
                <c:pt idx="106">
                  <c:v>2.4113039999999999E-2</c:v>
                </c:pt>
                <c:pt idx="107">
                  <c:v>2.440372E-2</c:v>
                </c:pt>
                <c:pt idx="108">
                  <c:v>2.3948839999999999E-2</c:v>
                </c:pt>
                <c:pt idx="109">
                  <c:v>2.4207920000000001E-2</c:v>
                </c:pt>
                <c:pt idx="110">
                  <c:v>2.4525930000000001E-2</c:v>
                </c:pt>
                <c:pt idx="111">
                  <c:v>2.4160850000000001E-2</c:v>
                </c:pt>
                <c:pt idx="112">
                  <c:v>2.364376E-2</c:v>
                </c:pt>
                <c:pt idx="113">
                  <c:v>2.3582519999999999E-2</c:v>
                </c:pt>
                <c:pt idx="114">
                  <c:v>2.3303549999999999E-2</c:v>
                </c:pt>
                <c:pt idx="115">
                  <c:v>2.3108690000000001E-2</c:v>
                </c:pt>
                <c:pt idx="116">
                  <c:v>2.2809599999999999E-2</c:v>
                </c:pt>
                <c:pt idx="117">
                  <c:v>2.3048229999999999E-2</c:v>
                </c:pt>
                <c:pt idx="118">
                  <c:v>2.31577E-2</c:v>
                </c:pt>
                <c:pt idx="119">
                  <c:v>2.27978E-2</c:v>
                </c:pt>
                <c:pt idx="120">
                  <c:v>2.3087449999999999E-2</c:v>
                </c:pt>
              </c:numCache>
            </c:numRef>
          </c:yVal>
          <c:smooth val="0"/>
        </c:ser>
        <c:ser>
          <c:idx val="18"/>
          <c:order val="1"/>
          <c:tx>
            <c:strRef>
              <c:f>'all data'!$U$2</c:f>
              <c:strCache>
                <c:ptCount val="1"/>
                <c:pt idx="0">
                  <c:v>hypernatremia</c:v>
                </c:pt>
              </c:strCache>
            </c:strRef>
          </c:tx>
          <c:spPr>
            <a:ln w="28575">
              <a:solidFill>
                <a:srgbClr val="00B05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data'!$U$3:$U$123</c:f>
              <c:numCache>
                <c:formatCode>General</c:formatCode>
                <c:ptCount val="121"/>
                <c:pt idx="0">
                  <c:v>3.1721689999999997E-2</c:v>
                </c:pt>
                <c:pt idx="1">
                  <c:v>3.1992189999999997E-2</c:v>
                </c:pt>
                <c:pt idx="2">
                  <c:v>3.287151E-2</c:v>
                </c:pt>
                <c:pt idx="3">
                  <c:v>3.2539230000000002E-2</c:v>
                </c:pt>
                <c:pt idx="4">
                  <c:v>3.2333069999999998E-2</c:v>
                </c:pt>
                <c:pt idx="5">
                  <c:v>3.164993E-2</c:v>
                </c:pt>
                <c:pt idx="6">
                  <c:v>3.1204119999999998E-2</c:v>
                </c:pt>
                <c:pt idx="7">
                  <c:v>3.1700659999999999E-2</c:v>
                </c:pt>
                <c:pt idx="8">
                  <c:v>3.2021929999999997E-2</c:v>
                </c:pt>
                <c:pt idx="9">
                  <c:v>3.2513029999999998E-2</c:v>
                </c:pt>
                <c:pt idx="10">
                  <c:v>3.2800820000000001E-2</c:v>
                </c:pt>
                <c:pt idx="11">
                  <c:v>3.3140040000000003E-2</c:v>
                </c:pt>
                <c:pt idx="12">
                  <c:v>3.2522639999999998E-2</c:v>
                </c:pt>
                <c:pt idx="13">
                  <c:v>3.2457140000000002E-2</c:v>
                </c:pt>
                <c:pt idx="14">
                  <c:v>3.2074060000000001E-2</c:v>
                </c:pt>
                <c:pt idx="15">
                  <c:v>3.2054340000000001E-2</c:v>
                </c:pt>
                <c:pt idx="16">
                  <c:v>3.2309579999999997E-2</c:v>
                </c:pt>
                <c:pt idx="17">
                  <c:v>3.0993529999999998E-2</c:v>
                </c:pt>
                <c:pt idx="18">
                  <c:v>3.0751710000000002E-2</c:v>
                </c:pt>
                <c:pt idx="19">
                  <c:v>3.1428350000000001E-2</c:v>
                </c:pt>
                <c:pt idx="20">
                  <c:v>3.0797169999999999E-2</c:v>
                </c:pt>
                <c:pt idx="21">
                  <c:v>3.1040950000000001E-2</c:v>
                </c:pt>
                <c:pt idx="22">
                  <c:v>3.2062630000000002E-2</c:v>
                </c:pt>
                <c:pt idx="23">
                  <c:v>3.2833349999999997E-2</c:v>
                </c:pt>
                <c:pt idx="24">
                  <c:v>3.4153490000000002E-2</c:v>
                </c:pt>
                <c:pt idx="25">
                  <c:v>3.45443E-2</c:v>
                </c:pt>
                <c:pt idx="26">
                  <c:v>3.4596990000000001E-2</c:v>
                </c:pt>
                <c:pt idx="27">
                  <c:v>3.3873569999999999E-2</c:v>
                </c:pt>
                <c:pt idx="28">
                  <c:v>3.4285719999999999E-2</c:v>
                </c:pt>
                <c:pt idx="29">
                  <c:v>3.4646009999999998E-2</c:v>
                </c:pt>
                <c:pt idx="30">
                  <c:v>3.4150399999999997E-2</c:v>
                </c:pt>
                <c:pt idx="31">
                  <c:v>3.6415679999999999E-2</c:v>
                </c:pt>
                <c:pt idx="32">
                  <c:v>3.6690260000000002E-2</c:v>
                </c:pt>
                <c:pt idx="33">
                  <c:v>3.5651309999999999E-2</c:v>
                </c:pt>
                <c:pt idx="34">
                  <c:v>3.5937070000000002E-2</c:v>
                </c:pt>
                <c:pt idx="35">
                  <c:v>3.7637419999999998E-2</c:v>
                </c:pt>
                <c:pt idx="36">
                  <c:v>3.8331009999999999E-2</c:v>
                </c:pt>
                <c:pt idx="37">
                  <c:v>3.8944239999999998E-2</c:v>
                </c:pt>
                <c:pt idx="38">
                  <c:v>4.0611439999999999E-2</c:v>
                </c:pt>
                <c:pt idx="39">
                  <c:v>4.0746079999999997E-2</c:v>
                </c:pt>
                <c:pt idx="40">
                  <c:v>4.2534599999999999E-2</c:v>
                </c:pt>
                <c:pt idx="41">
                  <c:v>4.35983E-2</c:v>
                </c:pt>
                <c:pt idx="42">
                  <c:v>4.4349590000000001E-2</c:v>
                </c:pt>
                <c:pt idx="43">
                  <c:v>4.4882180000000001E-2</c:v>
                </c:pt>
                <c:pt idx="44">
                  <c:v>4.538383E-2</c:v>
                </c:pt>
                <c:pt idx="45">
                  <c:v>4.6267030000000001E-2</c:v>
                </c:pt>
                <c:pt idx="46">
                  <c:v>4.6683589999999997E-2</c:v>
                </c:pt>
                <c:pt idx="47">
                  <c:v>4.7244889999999998E-2</c:v>
                </c:pt>
                <c:pt idx="48">
                  <c:v>4.7427749999999998E-2</c:v>
                </c:pt>
                <c:pt idx="49">
                  <c:v>5.0567149999999998E-2</c:v>
                </c:pt>
                <c:pt idx="50">
                  <c:v>4.9997420000000001E-2</c:v>
                </c:pt>
                <c:pt idx="51">
                  <c:v>4.9733609999999998E-2</c:v>
                </c:pt>
                <c:pt idx="52">
                  <c:v>5.0805379999999997E-2</c:v>
                </c:pt>
                <c:pt idx="53">
                  <c:v>5.203377E-2</c:v>
                </c:pt>
                <c:pt idx="54">
                  <c:v>5.179156E-2</c:v>
                </c:pt>
                <c:pt idx="55">
                  <c:v>4.9080810000000002E-2</c:v>
                </c:pt>
                <c:pt idx="56">
                  <c:v>4.4768740000000001E-2</c:v>
                </c:pt>
                <c:pt idx="57">
                  <c:v>4.1736250000000003E-2</c:v>
                </c:pt>
                <c:pt idx="58">
                  <c:v>3.6849529999999998E-2</c:v>
                </c:pt>
                <c:pt idx="59">
                  <c:v>3.2099919999999997E-2</c:v>
                </c:pt>
                <c:pt idx="60">
                  <c:v>2.8197920000000001E-2</c:v>
                </c:pt>
                <c:pt idx="61">
                  <c:v>2.0968850000000001E-2</c:v>
                </c:pt>
                <c:pt idx="62">
                  <c:v>1.7640530000000001E-2</c:v>
                </c:pt>
                <c:pt idx="63">
                  <c:v>1.3761020000000001E-2</c:v>
                </c:pt>
                <c:pt idx="64">
                  <c:v>1.158929E-2</c:v>
                </c:pt>
                <c:pt idx="65">
                  <c:v>1.078899E-2</c:v>
                </c:pt>
                <c:pt idx="66">
                  <c:v>1.0052810000000001E-2</c:v>
                </c:pt>
                <c:pt idx="67">
                  <c:v>8.4443130000000002E-3</c:v>
                </c:pt>
                <c:pt idx="68">
                  <c:v>7.7086799999999999E-3</c:v>
                </c:pt>
                <c:pt idx="69">
                  <c:v>7.139828E-3</c:v>
                </c:pt>
                <c:pt idx="70">
                  <c:v>6.5883979999999997E-3</c:v>
                </c:pt>
                <c:pt idx="71">
                  <c:v>6.4925720000000003E-3</c:v>
                </c:pt>
                <c:pt idx="72">
                  <c:v>6.6365809999999999E-3</c:v>
                </c:pt>
                <c:pt idx="73">
                  <c:v>6.5645620000000003E-3</c:v>
                </c:pt>
                <c:pt idx="74">
                  <c:v>7.288854E-3</c:v>
                </c:pt>
                <c:pt idx="75">
                  <c:v>8.5837650000000001E-3</c:v>
                </c:pt>
                <c:pt idx="76">
                  <c:v>7.5196330000000004E-3</c:v>
                </c:pt>
                <c:pt idx="77">
                  <c:v>8.6174939999999998E-3</c:v>
                </c:pt>
                <c:pt idx="78">
                  <c:v>8.9199459999999998E-3</c:v>
                </c:pt>
                <c:pt idx="79">
                  <c:v>8.6184360000000002E-3</c:v>
                </c:pt>
                <c:pt idx="80">
                  <c:v>8.6981190000000007E-3</c:v>
                </c:pt>
                <c:pt idx="81">
                  <c:v>8.2033609999999993E-3</c:v>
                </c:pt>
                <c:pt idx="82">
                  <c:v>8.1637580000000001E-3</c:v>
                </c:pt>
                <c:pt idx="83">
                  <c:v>7.1507539999999996E-3</c:v>
                </c:pt>
                <c:pt idx="84">
                  <c:v>7.0931420000000002E-3</c:v>
                </c:pt>
                <c:pt idx="85">
                  <c:v>8.0543669999999998E-3</c:v>
                </c:pt>
                <c:pt idx="86">
                  <c:v>7.626224E-3</c:v>
                </c:pt>
                <c:pt idx="87">
                  <c:v>7.9046389999999998E-3</c:v>
                </c:pt>
                <c:pt idx="88">
                  <c:v>8.5181660000000006E-3</c:v>
                </c:pt>
                <c:pt idx="89">
                  <c:v>7.9043440000000006E-3</c:v>
                </c:pt>
                <c:pt idx="90">
                  <c:v>8.6261419999999998E-3</c:v>
                </c:pt>
                <c:pt idx="91">
                  <c:v>8.4891640000000004E-3</c:v>
                </c:pt>
                <c:pt idx="92">
                  <c:v>9.0278319999999995E-3</c:v>
                </c:pt>
                <c:pt idx="93">
                  <c:v>7.4300829999999997E-3</c:v>
                </c:pt>
                <c:pt idx="94">
                  <c:v>6.0718500000000002E-3</c:v>
                </c:pt>
                <c:pt idx="95">
                  <c:v>5.4719770000000003E-3</c:v>
                </c:pt>
                <c:pt idx="96">
                  <c:v>4.9738589999999997E-3</c:v>
                </c:pt>
                <c:pt idx="97">
                  <c:v>4.5389059999999997E-3</c:v>
                </c:pt>
                <c:pt idx="98">
                  <c:v>4.8349669999999999E-3</c:v>
                </c:pt>
                <c:pt idx="99">
                  <c:v>4.404074E-3</c:v>
                </c:pt>
                <c:pt idx="100">
                  <c:v>4.2385210000000003E-3</c:v>
                </c:pt>
                <c:pt idx="101">
                  <c:v>3.582755E-3</c:v>
                </c:pt>
                <c:pt idx="102">
                  <c:v>4.1318049999999997E-3</c:v>
                </c:pt>
                <c:pt idx="103">
                  <c:v>3.3330529999999999E-3</c:v>
                </c:pt>
                <c:pt idx="104">
                  <c:v>2.5832350000000001E-3</c:v>
                </c:pt>
                <c:pt idx="105">
                  <c:v>2.2203890000000001E-3</c:v>
                </c:pt>
                <c:pt idx="106">
                  <c:v>2.9251189999999999E-3</c:v>
                </c:pt>
                <c:pt idx="107">
                  <c:v>2.992452E-3</c:v>
                </c:pt>
                <c:pt idx="108">
                  <c:v>3.1709360000000001E-3</c:v>
                </c:pt>
                <c:pt idx="109">
                  <c:v>3.3032500000000002E-3</c:v>
                </c:pt>
                <c:pt idx="110">
                  <c:v>3.1872110000000001E-3</c:v>
                </c:pt>
                <c:pt idx="111">
                  <c:v>2.605455E-3</c:v>
                </c:pt>
                <c:pt idx="112">
                  <c:v>2.7334439999999998E-3</c:v>
                </c:pt>
                <c:pt idx="113">
                  <c:v>2.3137990000000001E-3</c:v>
                </c:pt>
                <c:pt idx="114">
                  <c:v>2.0594110000000001E-3</c:v>
                </c:pt>
                <c:pt idx="115">
                  <c:v>2.6568469999999999E-3</c:v>
                </c:pt>
                <c:pt idx="116">
                  <c:v>2.17819E-3</c:v>
                </c:pt>
                <c:pt idx="117">
                  <c:v>1.908295E-3</c:v>
                </c:pt>
                <c:pt idx="118">
                  <c:v>2.0602289999999998E-3</c:v>
                </c:pt>
                <c:pt idx="119">
                  <c:v>1.835997E-3</c:v>
                </c:pt>
                <c:pt idx="120">
                  <c:v>1.72073E-3</c:v>
                </c:pt>
              </c:numCache>
            </c:numRef>
          </c:yVal>
          <c:smooth val="0"/>
        </c:ser>
        <c:ser>
          <c:idx val="19"/>
          <c:order val="2"/>
          <c:tx>
            <c:strRef>
              <c:f>'all data'!$V$2</c:f>
              <c:strCache>
                <c:ptCount val="1"/>
                <c:pt idx="0">
                  <c:v>hypoglycemia</c:v>
                </c:pt>
              </c:strCache>
            </c:strRef>
          </c:tx>
          <c:spPr>
            <a:ln w="28575">
              <a:solidFill>
                <a:srgbClr val="FF000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data'!$V$3:$V$123</c:f>
              <c:numCache>
                <c:formatCode>General</c:formatCode>
                <c:ptCount val="121"/>
                <c:pt idx="0">
                  <c:v>-1.6994740000000001E-2</c:v>
                </c:pt>
                <c:pt idx="1">
                  <c:v>-1.7331249999999999E-2</c:v>
                </c:pt>
                <c:pt idx="2">
                  <c:v>-1.7295049999999999E-2</c:v>
                </c:pt>
                <c:pt idx="3">
                  <c:v>-1.7765989999999999E-2</c:v>
                </c:pt>
                <c:pt idx="4">
                  <c:v>-1.7991400000000001E-2</c:v>
                </c:pt>
                <c:pt idx="5">
                  <c:v>-1.8303239999999998E-2</c:v>
                </c:pt>
                <c:pt idx="6">
                  <c:v>-1.8791160000000001E-2</c:v>
                </c:pt>
                <c:pt idx="7">
                  <c:v>-1.8555579999999999E-2</c:v>
                </c:pt>
                <c:pt idx="8">
                  <c:v>-1.8205269999999999E-2</c:v>
                </c:pt>
                <c:pt idx="9">
                  <c:v>-1.798895E-2</c:v>
                </c:pt>
                <c:pt idx="10">
                  <c:v>-1.7456989999999999E-2</c:v>
                </c:pt>
                <c:pt idx="11">
                  <c:v>-1.6858100000000001E-2</c:v>
                </c:pt>
                <c:pt idx="12">
                  <c:v>-1.6651989999999998E-2</c:v>
                </c:pt>
                <c:pt idx="13">
                  <c:v>-1.637241E-2</c:v>
                </c:pt>
                <c:pt idx="14">
                  <c:v>-1.589877E-2</c:v>
                </c:pt>
                <c:pt idx="15">
                  <c:v>-1.584197E-2</c:v>
                </c:pt>
                <c:pt idx="16">
                  <c:v>-1.552301E-2</c:v>
                </c:pt>
                <c:pt idx="17">
                  <c:v>-1.5699569999999999E-2</c:v>
                </c:pt>
                <c:pt idx="18">
                  <c:v>-1.5845209999999998E-2</c:v>
                </c:pt>
                <c:pt idx="19">
                  <c:v>-1.58475E-2</c:v>
                </c:pt>
                <c:pt idx="20">
                  <c:v>-1.6100980000000001E-2</c:v>
                </c:pt>
                <c:pt idx="21">
                  <c:v>-1.6682700000000002E-2</c:v>
                </c:pt>
                <c:pt idx="22">
                  <c:v>-1.6892549999999999E-2</c:v>
                </c:pt>
                <c:pt idx="23">
                  <c:v>-1.7665009999999998E-2</c:v>
                </c:pt>
                <c:pt idx="24">
                  <c:v>-1.7631279999999999E-2</c:v>
                </c:pt>
                <c:pt idx="25">
                  <c:v>-1.757796E-2</c:v>
                </c:pt>
                <c:pt idx="26">
                  <c:v>-1.717747E-2</c:v>
                </c:pt>
                <c:pt idx="27">
                  <c:v>-1.698597E-2</c:v>
                </c:pt>
                <c:pt idx="28">
                  <c:v>-1.716838E-2</c:v>
                </c:pt>
                <c:pt idx="29">
                  <c:v>-1.7474880000000002E-2</c:v>
                </c:pt>
                <c:pt idx="30">
                  <c:v>-1.7453509999999998E-2</c:v>
                </c:pt>
                <c:pt idx="31">
                  <c:v>-1.7542100000000001E-2</c:v>
                </c:pt>
                <c:pt idx="32">
                  <c:v>-1.7678389999999999E-2</c:v>
                </c:pt>
                <c:pt idx="33">
                  <c:v>-1.8447990000000001E-2</c:v>
                </c:pt>
                <c:pt idx="34">
                  <c:v>-1.823056E-2</c:v>
                </c:pt>
                <c:pt idx="35">
                  <c:v>-1.8360600000000001E-2</c:v>
                </c:pt>
                <c:pt idx="36">
                  <c:v>-1.8451639999999998E-2</c:v>
                </c:pt>
                <c:pt idx="37">
                  <c:v>-1.8027870000000001E-2</c:v>
                </c:pt>
                <c:pt idx="38">
                  <c:v>-1.7823990000000001E-2</c:v>
                </c:pt>
                <c:pt idx="39">
                  <c:v>-1.7823519999999999E-2</c:v>
                </c:pt>
                <c:pt idx="40">
                  <c:v>-1.8533250000000001E-2</c:v>
                </c:pt>
                <c:pt idx="41">
                  <c:v>-1.8568640000000001E-2</c:v>
                </c:pt>
                <c:pt idx="42">
                  <c:v>-1.8705159999999998E-2</c:v>
                </c:pt>
                <c:pt idx="43">
                  <c:v>-1.8792710000000001E-2</c:v>
                </c:pt>
                <c:pt idx="44">
                  <c:v>-1.8790109999999999E-2</c:v>
                </c:pt>
                <c:pt idx="45">
                  <c:v>-1.9021719999999999E-2</c:v>
                </c:pt>
                <c:pt idx="46">
                  <c:v>-1.9134640000000001E-2</c:v>
                </c:pt>
                <c:pt idx="47">
                  <c:v>-1.9860989999999999E-2</c:v>
                </c:pt>
                <c:pt idx="48">
                  <c:v>-2.0433429999999999E-2</c:v>
                </c:pt>
                <c:pt idx="49">
                  <c:v>-2.1016630000000001E-2</c:v>
                </c:pt>
                <c:pt idx="50">
                  <c:v>-2.1177020000000001E-2</c:v>
                </c:pt>
                <c:pt idx="51">
                  <c:v>-2.212279E-2</c:v>
                </c:pt>
                <c:pt idx="52">
                  <c:v>-2.282468E-2</c:v>
                </c:pt>
                <c:pt idx="53">
                  <c:v>-2.346502E-2</c:v>
                </c:pt>
                <c:pt idx="54">
                  <c:v>-2.3069010000000001E-2</c:v>
                </c:pt>
                <c:pt idx="55">
                  <c:v>-2.3022890000000001E-2</c:v>
                </c:pt>
                <c:pt idx="56">
                  <c:v>-2.2450100000000001E-2</c:v>
                </c:pt>
                <c:pt idx="57">
                  <c:v>-2.160573E-2</c:v>
                </c:pt>
                <c:pt idx="58">
                  <c:v>-2.0230959999999999E-2</c:v>
                </c:pt>
                <c:pt idx="59">
                  <c:v>-1.524389E-2</c:v>
                </c:pt>
                <c:pt idx="60">
                  <c:v>-4.7973520000000004E-3</c:v>
                </c:pt>
                <c:pt idx="61">
                  <c:v>-2.2207539999999999E-4</c:v>
                </c:pt>
                <c:pt idx="62">
                  <c:v>4.0173809999999999E-4</c:v>
                </c:pt>
                <c:pt idx="63">
                  <c:v>-6.2010750000000001E-4</c:v>
                </c:pt>
                <c:pt idx="64">
                  <c:v>-1.252118E-3</c:v>
                </c:pt>
                <c:pt idx="65">
                  <c:v>-1.443071E-3</c:v>
                </c:pt>
                <c:pt idx="66">
                  <c:v>-1.5966450000000001E-3</c:v>
                </c:pt>
                <c:pt idx="67">
                  <c:v>-1.817394E-3</c:v>
                </c:pt>
                <c:pt idx="68">
                  <c:v>-1.8384149999999999E-3</c:v>
                </c:pt>
                <c:pt idx="69">
                  <c:v>-2.2605419999999999E-3</c:v>
                </c:pt>
                <c:pt idx="70">
                  <c:v>-3.0978749999999999E-3</c:v>
                </c:pt>
                <c:pt idx="71">
                  <c:v>-2.5640960000000001E-3</c:v>
                </c:pt>
                <c:pt idx="72">
                  <c:v>-3.0034689999999999E-3</c:v>
                </c:pt>
                <c:pt idx="73">
                  <c:v>-3.3447849999999999E-3</c:v>
                </c:pt>
                <c:pt idx="74">
                  <c:v>-3.2203090000000002E-3</c:v>
                </c:pt>
                <c:pt idx="75">
                  <c:v>-3.3785339999999999E-3</c:v>
                </c:pt>
                <c:pt idx="76">
                  <c:v>-4.3052330000000003E-3</c:v>
                </c:pt>
                <c:pt idx="77">
                  <c:v>-4.1587159999999998E-3</c:v>
                </c:pt>
                <c:pt idx="78">
                  <c:v>-3.3803660000000001E-3</c:v>
                </c:pt>
                <c:pt idx="79">
                  <c:v>-3.504531E-3</c:v>
                </c:pt>
                <c:pt idx="80">
                  <c:v>-3.118787E-3</c:v>
                </c:pt>
                <c:pt idx="81">
                  <c:v>-3.2987469999999999E-3</c:v>
                </c:pt>
                <c:pt idx="82">
                  <c:v>-3.1505019999999999E-3</c:v>
                </c:pt>
                <c:pt idx="83">
                  <c:v>-3.6541910000000002E-3</c:v>
                </c:pt>
                <c:pt idx="84">
                  <c:v>-3.9745570000000001E-3</c:v>
                </c:pt>
                <c:pt idx="85">
                  <c:v>-4.1297800000000004E-3</c:v>
                </c:pt>
                <c:pt idx="86">
                  <c:v>-3.8775989999999998E-3</c:v>
                </c:pt>
                <c:pt idx="87">
                  <c:v>-4.2222149999999996E-3</c:v>
                </c:pt>
                <c:pt idx="88">
                  <c:v>-4.442217E-3</c:v>
                </c:pt>
                <c:pt idx="89">
                  <c:v>-4.7248339999999998E-3</c:v>
                </c:pt>
                <c:pt idx="90">
                  <c:v>-4.5811510000000003E-3</c:v>
                </c:pt>
                <c:pt idx="91">
                  <c:v>-4.4745389999999996E-3</c:v>
                </c:pt>
                <c:pt idx="92">
                  <c:v>-3.938301E-3</c:v>
                </c:pt>
                <c:pt idx="93">
                  <c:v>-3.9746629999999998E-3</c:v>
                </c:pt>
                <c:pt idx="94">
                  <c:v>-3.7918819999999999E-3</c:v>
                </c:pt>
                <c:pt idx="95">
                  <c:v>-4.1963419999999996E-3</c:v>
                </c:pt>
                <c:pt idx="96">
                  <c:v>-4.5356529999999997E-3</c:v>
                </c:pt>
                <c:pt idx="97">
                  <c:v>-4.4498430000000002E-3</c:v>
                </c:pt>
                <c:pt idx="98">
                  <c:v>-4.3508640000000003E-3</c:v>
                </c:pt>
                <c:pt idx="99">
                  <c:v>-4.2056960000000001E-3</c:v>
                </c:pt>
                <c:pt idx="100">
                  <c:v>-4.3769830000000001E-3</c:v>
                </c:pt>
                <c:pt idx="101">
                  <c:v>-4.7688440000000004E-3</c:v>
                </c:pt>
                <c:pt idx="102">
                  <c:v>-4.6078739999999997E-3</c:v>
                </c:pt>
                <c:pt idx="103">
                  <c:v>-4.9666060000000001E-3</c:v>
                </c:pt>
                <c:pt idx="104">
                  <c:v>-5.4483600000000002E-3</c:v>
                </c:pt>
                <c:pt idx="105">
                  <c:v>-5.8265369999999997E-3</c:v>
                </c:pt>
                <c:pt idx="106">
                  <c:v>-5.7606669999999997E-3</c:v>
                </c:pt>
                <c:pt idx="107">
                  <c:v>-5.9848050000000002E-3</c:v>
                </c:pt>
                <c:pt idx="108">
                  <c:v>-6.0285149999999999E-3</c:v>
                </c:pt>
                <c:pt idx="109">
                  <c:v>-6.3402340000000001E-3</c:v>
                </c:pt>
                <c:pt idx="110">
                  <c:v>-6.1092769999999998E-3</c:v>
                </c:pt>
                <c:pt idx="111">
                  <c:v>-6.2598640000000004E-3</c:v>
                </c:pt>
                <c:pt idx="112">
                  <c:v>-6.2636890000000002E-3</c:v>
                </c:pt>
                <c:pt idx="113">
                  <c:v>-5.9531920000000004E-3</c:v>
                </c:pt>
                <c:pt idx="114">
                  <c:v>-6.1393990000000002E-3</c:v>
                </c:pt>
                <c:pt idx="115">
                  <c:v>-6.2221589999999997E-3</c:v>
                </c:pt>
                <c:pt idx="116">
                  <c:v>-5.8985349999999999E-3</c:v>
                </c:pt>
                <c:pt idx="117">
                  <c:v>-5.813085E-3</c:v>
                </c:pt>
                <c:pt idx="118">
                  <c:v>-5.9451620000000004E-3</c:v>
                </c:pt>
                <c:pt idx="119">
                  <c:v>-6.2288120000000002E-3</c:v>
                </c:pt>
                <c:pt idx="120">
                  <c:v>-6.2109599999999997E-3</c:v>
                </c:pt>
              </c:numCache>
            </c:numRef>
          </c:yVal>
          <c:smooth val="0"/>
        </c:ser>
        <c:ser>
          <c:idx val="23"/>
          <c:order val="3"/>
          <c:tx>
            <c:strRef>
              <c:f>'all data'!$Z$2</c:f>
              <c:strCache>
                <c:ptCount val="1"/>
                <c:pt idx="0">
                  <c:v>insulin</c:v>
                </c:pt>
              </c:strCache>
            </c:strRef>
          </c:tx>
          <c:spPr>
            <a:ln w="28575">
              <a:solidFill>
                <a:srgbClr val="FFC00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data'!$Z$3:$Z$123</c:f>
              <c:numCache>
                <c:formatCode>General</c:formatCode>
                <c:ptCount val="121"/>
                <c:pt idx="0">
                  <c:v>3.748373E-2</c:v>
                </c:pt>
                <c:pt idx="1">
                  <c:v>3.7642679999999998E-2</c:v>
                </c:pt>
                <c:pt idx="2">
                  <c:v>3.7717939999999998E-2</c:v>
                </c:pt>
                <c:pt idx="3">
                  <c:v>3.7850469999999997E-2</c:v>
                </c:pt>
                <c:pt idx="4">
                  <c:v>3.7843099999999998E-2</c:v>
                </c:pt>
                <c:pt idx="5">
                  <c:v>3.792674E-2</c:v>
                </c:pt>
                <c:pt idx="6">
                  <c:v>3.776152E-2</c:v>
                </c:pt>
                <c:pt idx="7">
                  <c:v>3.7519360000000002E-2</c:v>
                </c:pt>
                <c:pt idx="8">
                  <c:v>3.7642059999999998E-2</c:v>
                </c:pt>
                <c:pt idx="9">
                  <c:v>3.7607519999999998E-2</c:v>
                </c:pt>
                <c:pt idx="10">
                  <c:v>3.7770539999999998E-2</c:v>
                </c:pt>
                <c:pt idx="11">
                  <c:v>3.804138E-2</c:v>
                </c:pt>
                <c:pt idx="12">
                  <c:v>3.812749E-2</c:v>
                </c:pt>
                <c:pt idx="13">
                  <c:v>3.8299260000000002E-2</c:v>
                </c:pt>
                <c:pt idx="14">
                  <c:v>3.8645220000000001E-2</c:v>
                </c:pt>
                <c:pt idx="15">
                  <c:v>3.8892059999999999E-2</c:v>
                </c:pt>
                <c:pt idx="16">
                  <c:v>3.8890660000000001E-2</c:v>
                </c:pt>
                <c:pt idx="17">
                  <c:v>3.8884839999999997E-2</c:v>
                </c:pt>
                <c:pt idx="18">
                  <c:v>3.9046530000000003E-2</c:v>
                </c:pt>
                <c:pt idx="19">
                  <c:v>3.8857849999999999E-2</c:v>
                </c:pt>
                <c:pt idx="20">
                  <c:v>3.8921150000000002E-2</c:v>
                </c:pt>
                <c:pt idx="21">
                  <c:v>3.9155669999999997E-2</c:v>
                </c:pt>
                <c:pt idx="22">
                  <c:v>3.9236060000000003E-2</c:v>
                </c:pt>
                <c:pt idx="23">
                  <c:v>3.9265649999999999E-2</c:v>
                </c:pt>
                <c:pt idx="24">
                  <c:v>3.978835E-2</c:v>
                </c:pt>
                <c:pt idx="25">
                  <c:v>3.9936270000000003E-2</c:v>
                </c:pt>
                <c:pt idx="26">
                  <c:v>3.9880480000000003E-2</c:v>
                </c:pt>
                <c:pt idx="27">
                  <c:v>4.0278139999999997E-2</c:v>
                </c:pt>
                <c:pt idx="28">
                  <c:v>4.0224210000000003E-2</c:v>
                </c:pt>
                <c:pt idx="29">
                  <c:v>4.0554850000000003E-2</c:v>
                </c:pt>
                <c:pt idx="30">
                  <c:v>4.0735300000000002E-2</c:v>
                </c:pt>
                <c:pt idx="31">
                  <c:v>4.069354E-2</c:v>
                </c:pt>
                <c:pt idx="32">
                  <c:v>4.0829160000000003E-2</c:v>
                </c:pt>
                <c:pt idx="33">
                  <c:v>4.0957340000000002E-2</c:v>
                </c:pt>
                <c:pt idx="34">
                  <c:v>4.097485E-2</c:v>
                </c:pt>
                <c:pt idx="35">
                  <c:v>4.1236250000000002E-2</c:v>
                </c:pt>
                <c:pt idx="36">
                  <c:v>4.1398110000000002E-2</c:v>
                </c:pt>
                <c:pt idx="37">
                  <c:v>4.1895160000000001E-2</c:v>
                </c:pt>
                <c:pt idx="38">
                  <c:v>4.2136670000000001E-2</c:v>
                </c:pt>
                <c:pt idx="39">
                  <c:v>4.2352359999999999E-2</c:v>
                </c:pt>
                <c:pt idx="40">
                  <c:v>4.2452330000000003E-2</c:v>
                </c:pt>
                <c:pt idx="41">
                  <c:v>4.2680549999999998E-2</c:v>
                </c:pt>
                <c:pt idx="42">
                  <c:v>4.280921E-2</c:v>
                </c:pt>
                <c:pt idx="43">
                  <c:v>4.3155180000000001E-2</c:v>
                </c:pt>
                <c:pt idx="44">
                  <c:v>4.3557369999999998E-2</c:v>
                </c:pt>
                <c:pt idx="45">
                  <c:v>4.3806530000000003E-2</c:v>
                </c:pt>
                <c:pt idx="46">
                  <c:v>4.4200000000000003E-2</c:v>
                </c:pt>
                <c:pt idx="47">
                  <c:v>4.4292140000000001E-2</c:v>
                </c:pt>
                <c:pt idx="48">
                  <c:v>4.4749049999999999E-2</c:v>
                </c:pt>
                <c:pt idx="49">
                  <c:v>4.4925220000000002E-2</c:v>
                </c:pt>
                <c:pt idx="50">
                  <c:v>4.4864859999999999E-2</c:v>
                </c:pt>
                <c:pt idx="51">
                  <c:v>4.4446670000000001E-2</c:v>
                </c:pt>
                <c:pt idx="52">
                  <c:v>4.4524040000000001E-2</c:v>
                </c:pt>
                <c:pt idx="53">
                  <c:v>4.3901580000000003E-2</c:v>
                </c:pt>
                <c:pt idx="54">
                  <c:v>4.3576419999999998E-2</c:v>
                </c:pt>
                <c:pt idx="55">
                  <c:v>4.2631580000000002E-2</c:v>
                </c:pt>
                <c:pt idx="56">
                  <c:v>4.1792000000000003E-2</c:v>
                </c:pt>
                <c:pt idx="57">
                  <c:v>4.0133679999999998E-2</c:v>
                </c:pt>
                <c:pt idx="58">
                  <c:v>3.6697720000000003E-2</c:v>
                </c:pt>
                <c:pt idx="59">
                  <c:v>3.2192760000000001E-2</c:v>
                </c:pt>
                <c:pt idx="60">
                  <c:v>2.170217E-2</c:v>
                </c:pt>
                <c:pt idx="61">
                  <c:v>1.7104319999999999E-2</c:v>
                </c:pt>
                <c:pt idx="62">
                  <c:v>1.5838620000000001E-2</c:v>
                </c:pt>
                <c:pt idx="63">
                  <c:v>1.470495E-2</c:v>
                </c:pt>
                <c:pt idx="64">
                  <c:v>1.3894689999999999E-2</c:v>
                </c:pt>
                <c:pt idx="65">
                  <c:v>1.3713090000000001E-2</c:v>
                </c:pt>
                <c:pt idx="66">
                  <c:v>1.3672419999999999E-2</c:v>
                </c:pt>
                <c:pt idx="67">
                  <c:v>1.345795E-2</c:v>
                </c:pt>
                <c:pt idx="68">
                  <c:v>1.347138E-2</c:v>
                </c:pt>
                <c:pt idx="69">
                  <c:v>1.308816E-2</c:v>
                </c:pt>
                <c:pt idx="70">
                  <c:v>1.293627E-2</c:v>
                </c:pt>
                <c:pt idx="71">
                  <c:v>1.294175E-2</c:v>
                </c:pt>
                <c:pt idx="72">
                  <c:v>1.291224E-2</c:v>
                </c:pt>
                <c:pt idx="73">
                  <c:v>1.3097900000000001E-2</c:v>
                </c:pt>
                <c:pt idx="74">
                  <c:v>1.2701520000000001E-2</c:v>
                </c:pt>
                <c:pt idx="75">
                  <c:v>1.281797E-2</c:v>
                </c:pt>
                <c:pt idx="76">
                  <c:v>1.260877E-2</c:v>
                </c:pt>
                <c:pt idx="77">
                  <c:v>1.258479E-2</c:v>
                </c:pt>
                <c:pt idx="78">
                  <c:v>1.2405009999999999E-2</c:v>
                </c:pt>
                <c:pt idx="79">
                  <c:v>1.206102E-2</c:v>
                </c:pt>
                <c:pt idx="80">
                  <c:v>1.1965409999999999E-2</c:v>
                </c:pt>
                <c:pt idx="81">
                  <c:v>1.1897990000000001E-2</c:v>
                </c:pt>
                <c:pt idx="82">
                  <c:v>1.196555E-2</c:v>
                </c:pt>
                <c:pt idx="83">
                  <c:v>1.187146E-2</c:v>
                </c:pt>
                <c:pt idx="84">
                  <c:v>1.234943E-2</c:v>
                </c:pt>
                <c:pt idx="85">
                  <c:v>1.2755610000000001E-2</c:v>
                </c:pt>
                <c:pt idx="86">
                  <c:v>1.27326E-2</c:v>
                </c:pt>
                <c:pt idx="87">
                  <c:v>1.284658E-2</c:v>
                </c:pt>
                <c:pt idx="88">
                  <c:v>1.2861269999999999E-2</c:v>
                </c:pt>
                <c:pt idx="89">
                  <c:v>1.311317E-2</c:v>
                </c:pt>
                <c:pt idx="90">
                  <c:v>1.322037E-2</c:v>
                </c:pt>
                <c:pt idx="91">
                  <c:v>1.3263570000000001E-2</c:v>
                </c:pt>
                <c:pt idx="92">
                  <c:v>1.3368639999999999E-2</c:v>
                </c:pt>
                <c:pt idx="93">
                  <c:v>1.3449610000000001E-2</c:v>
                </c:pt>
                <c:pt idx="94">
                  <c:v>1.362242E-2</c:v>
                </c:pt>
                <c:pt idx="95">
                  <c:v>1.3476989999999999E-2</c:v>
                </c:pt>
                <c:pt idx="96">
                  <c:v>1.34704E-2</c:v>
                </c:pt>
                <c:pt idx="97">
                  <c:v>1.348679E-2</c:v>
                </c:pt>
                <c:pt idx="98">
                  <c:v>1.3627149999999999E-2</c:v>
                </c:pt>
                <c:pt idx="99">
                  <c:v>1.326568E-2</c:v>
                </c:pt>
                <c:pt idx="100">
                  <c:v>1.3408379999999999E-2</c:v>
                </c:pt>
                <c:pt idx="101">
                  <c:v>1.3336600000000001E-2</c:v>
                </c:pt>
                <c:pt idx="102">
                  <c:v>1.351861E-2</c:v>
                </c:pt>
                <c:pt idx="103">
                  <c:v>1.3460959999999999E-2</c:v>
                </c:pt>
                <c:pt idx="104">
                  <c:v>1.365508E-2</c:v>
                </c:pt>
                <c:pt idx="105">
                  <c:v>1.349558E-2</c:v>
                </c:pt>
                <c:pt idx="106">
                  <c:v>1.333667E-2</c:v>
                </c:pt>
                <c:pt idx="107">
                  <c:v>1.3236680000000001E-2</c:v>
                </c:pt>
                <c:pt idx="108">
                  <c:v>1.321111E-2</c:v>
                </c:pt>
                <c:pt idx="109">
                  <c:v>1.3238049999999999E-2</c:v>
                </c:pt>
                <c:pt idx="110">
                  <c:v>1.321431E-2</c:v>
                </c:pt>
                <c:pt idx="111">
                  <c:v>1.3415679999999999E-2</c:v>
                </c:pt>
                <c:pt idx="112">
                  <c:v>1.349028E-2</c:v>
                </c:pt>
                <c:pt idx="113">
                  <c:v>1.362213E-2</c:v>
                </c:pt>
                <c:pt idx="114">
                  <c:v>1.364538E-2</c:v>
                </c:pt>
                <c:pt idx="115">
                  <c:v>1.354055E-2</c:v>
                </c:pt>
                <c:pt idx="116">
                  <c:v>1.348764E-2</c:v>
                </c:pt>
                <c:pt idx="117">
                  <c:v>1.348706E-2</c:v>
                </c:pt>
                <c:pt idx="118">
                  <c:v>1.342571E-2</c:v>
                </c:pt>
                <c:pt idx="119">
                  <c:v>1.343718E-2</c:v>
                </c:pt>
                <c:pt idx="120">
                  <c:v>1.322429E-2</c:v>
                </c:pt>
              </c:numCache>
            </c:numRef>
          </c:yVal>
          <c:smooth val="0"/>
        </c:ser>
        <c:ser>
          <c:idx val="25"/>
          <c:order val="4"/>
          <c:tx>
            <c:strRef>
              <c:f>'all data'!$AB$2</c:f>
              <c:strCache>
                <c:ptCount val="1"/>
                <c:pt idx="0">
                  <c:v>metformin</c:v>
                </c:pt>
              </c:strCache>
            </c:strRef>
          </c:tx>
          <c:spPr>
            <a:ln w="28575">
              <a:solidFill>
                <a:srgbClr val="00B0F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data'!$AB$3:$AB$123</c:f>
              <c:numCache>
                <c:formatCode>General</c:formatCode>
                <c:ptCount val="121"/>
                <c:pt idx="0">
                  <c:v>1.075563E-2</c:v>
                </c:pt>
                <c:pt idx="1">
                  <c:v>1.084742E-2</c:v>
                </c:pt>
                <c:pt idx="2">
                  <c:v>1.081901E-2</c:v>
                </c:pt>
                <c:pt idx="3">
                  <c:v>1.080857E-2</c:v>
                </c:pt>
                <c:pt idx="4">
                  <c:v>1.089216E-2</c:v>
                </c:pt>
                <c:pt idx="5">
                  <c:v>1.080005E-2</c:v>
                </c:pt>
                <c:pt idx="6">
                  <c:v>1.0728039999999999E-2</c:v>
                </c:pt>
                <c:pt idx="7">
                  <c:v>1.052879E-2</c:v>
                </c:pt>
                <c:pt idx="8">
                  <c:v>1.0433609999999999E-2</c:v>
                </c:pt>
                <c:pt idx="9">
                  <c:v>1.0504990000000001E-2</c:v>
                </c:pt>
                <c:pt idx="10">
                  <c:v>1.0634650000000001E-2</c:v>
                </c:pt>
                <c:pt idx="11">
                  <c:v>1.0273020000000001E-2</c:v>
                </c:pt>
                <c:pt idx="12">
                  <c:v>9.7433499999999996E-3</c:v>
                </c:pt>
                <c:pt idx="13">
                  <c:v>9.9669089999999995E-3</c:v>
                </c:pt>
                <c:pt idx="14">
                  <c:v>9.8644379999999997E-3</c:v>
                </c:pt>
                <c:pt idx="15">
                  <c:v>9.4424279999999992E-3</c:v>
                </c:pt>
                <c:pt idx="16">
                  <c:v>9.5956670000000004E-3</c:v>
                </c:pt>
                <c:pt idx="17">
                  <c:v>9.4065510000000008E-3</c:v>
                </c:pt>
                <c:pt idx="18">
                  <c:v>9.169623E-3</c:v>
                </c:pt>
                <c:pt idx="19">
                  <c:v>9.4034389999999995E-3</c:v>
                </c:pt>
                <c:pt idx="20">
                  <c:v>9.4329900000000005E-3</c:v>
                </c:pt>
                <c:pt idx="21">
                  <c:v>9.6483709999999993E-3</c:v>
                </c:pt>
                <c:pt idx="22">
                  <c:v>9.6463169999999997E-3</c:v>
                </c:pt>
                <c:pt idx="23">
                  <c:v>9.6493550000000001E-3</c:v>
                </c:pt>
                <c:pt idx="24">
                  <c:v>9.5479099999999997E-3</c:v>
                </c:pt>
                <c:pt idx="25">
                  <c:v>9.6205400000000003E-3</c:v>
                </c:pt>
                <c:pt idx="26">
                  <c:v>9.0341459999999998E-3</c:v>
                </c:pt>
                <c:pt idx="27">
                  <c:v>9.1588780000000005E-3</c:v>
                </c:pt>
                <c:pt idx="28">
                  <c:v>8.8300930000000007E-3</c:v>
                </c:pt>
                <c:pt idx="29">
                  <c:v>8.7899989999999997E-3</c:v>
                </c:pt>
                <c:pt idx="30">
                  <c:v>8.5165139999999993E-3</c:v>
                </c:pt>
                <c:pt idx="31">
                  <c:v>8.6868780000000003E-3</c:v>
                </c:pt>
                <c:pt idx="32">
                  <c:v>8.7710449999999999E-3</c:v>
                </c:pt>
                <c:pt idx="33">
                  <c:v>9.0347280000000006E-3</c:v>
                </c:pt>
                <c:pt idx="34">
                  <c:v>8.6630179999999998E-3</c:v>
                </c:pt>
                <c:pt idx="35">
                  <c:v>8.5659640000000006E-3</c:v>
                </c:pt>
                <c:pt idx="36">
                  <c:v>8.2537129999999993E-3</c:v>
                </c:pt>
                <c:pt idx="37">
                  <c:v>8.1499309999999991E-3</c:v>
                </c:pt>
                <c:pt idx="38">
                  <c:v>8.0341490000000008E-3</c:v>
                </c:pt>
                <c:pt idx="39">
                  <c:v>7.6663749999999996E-3</c:v>
                </c:pt>
                <c:pt idx="40">
                  <c:v>7.624675E-3</c:v>
                </c:pt>
                <c:pt idx="41">
                  <c:v>7.4254710000000003E-3</c:v>
                </c:pt>
                <c:pt idx="42">
                  <c:v>7.5906539999999996E-3</c:v>
                </c:pt>
                <c:pt idx="43">
                  <c:v>7.190592E-3</c:v>
                </c:pt>
                <c:pt idx="44">
                  <c:v>6.8273609999999997E-3</c:v>
                </c:pt>
                <c:pt idx="45">
                  <c:v>6.7827310000000002E-3</c:v>
                </c:pt>
                <c:pt idx="46">
                  <c:v>6.8287260000000002E-3</c:v>
                </c:pt>
                <c:pt idx="47">
                  <c:v>6.5674549999999998E-3</c:v>
                </c:pt>
                <c:pt idx="48">
                  <c:v>6.0082139999999996E-3</c:v>
                </c:pt>
                <c:pt idx="49">
                  <c:v>6.166225E-3</c:v>
                </c:pt>
                <c:pt idx="50">
                  <c:v>5.4539180000000003E-3</c:v>
                </c:pt>
                <c:pt idx="51">
                  <c:v>5.1148069999999999E-3</c:v>
                </c:pt>
                <c:pt idx="52">
                  <c:v>5.1104260000000004E-3</c:v>
                </c:pt>
                <c:pt idx="53">
                  <c:v>4.8127170000000002E-3</c:v>
                </c:pt>
                <c:pt idx="54">
                  <c:v>4.5144809999999999E-3</c:v>
                </c:pt>
                <c:pt idx="55">
                  <c:v>4.1826390000000001E-3</c:v>
                </c:pt>
                <c:pt idx="56">
                  <c:v>3.4243479999999998E-3</c:v>
                </c:pt>
                <c:pt idx="57">
                  <c:v>2.4061719999999998E-3</c:v>
                </c:pt>
                <c:pt idx="58">
                  <c:v>2.9664790000000002E-4</c:v>
                </c:pt>
                <c:pt idx="59">
                  <c:v>-2.5679800000000001E-3</c:v>
                </c:pt>
                <c:pt idx="60">
                  <c:v>-6.1812560000000004E-3</c:v>
                </c:pt>
                <c:pt idx="61">
                  <c:v>-1.2054209999999999E-2</c:v>
                </c:pt>
                <c:pt idx="62">
                  <c:v>-1.25638E-2</c:v>
                </c:pt>
                <c:pt idx="63">
                  <c:v>-1.1798640000000001E-2</c:v>
                </c:pt>
                <c:pt idx="64">
                  <c:v>-1.039618E-2</c:v>
                </c:pt>
                <c:pt idx="65">
                  <c:v>-9.1523379999999994E-3</c:v>
                </c:pt>
                <c:pt idx="66">
                  <c:v>-8.3072240000000002E-3</c:v>
                </c:pt>
                <c:pt idx="67">
                  <c:v>-7.8521760000000006E-3</c:v>
                </c:pt>
                <c:pt idx="68">
                  <c:v>-6.4745879999999999E-3</c:v>
                </c:pt>
                <c:pt idx="69">
                  <c:v>-5.0550040000000001E-3</c:v>
                </c:pt>
                <c:pt idx="70">
                  <c:v>-5.5096620000000002E-3</c:v>
                </c:pt>
                <c:pt idx="71">
                  <c:v>-5.3220539999999997E-3</c:v>
                </c:pt>
                <c:pt idx="72">
                  <c:v>-4.994226E-3</c:v>
                </c:pt>
                <c:pt idx="73">
                  <c:v>-4.9160089999999998E-3</c:v>
                </c:pt>
                <c:pt idx="74">
                  <c:v>-4.9314110000000001E-3</c:v>
                </c:pt>
                <c:pt idx="75">
                  <c:v>-4.2010559999999999E-3</c:v>
                </c:pt>
                <c:pt idx="76">
                  <c:v>-4.3808069999999996E-3</c:v>
                </c:pt>
                <c:pt idx="77">
                  <c:v>-4.4970950000000004E-3</c:v>
                </c:pt>
                <c:pt idx="78">
                  <c:v>-4.6814719999999999E-3</c:v>
                </c:pt>
                <c:pt idx="79">
                  <c:v>-4.3481960000000004E-3</c:v>
                </c:pt>
                <c:pt idx="80">
                  <c:v>-4.3138350000000002E-3</c:v>
                </c:pt>
                <c:pt idx="81">
                  <c:v>-4.2193769999999998E-3</c:v>
                </c:pt>
                <c:pt idx="82">
                  <c:v>-4.5820239999999996E-3</c:v>
                </c:pt>
                <c:pt idx="83">
                  <c:v>-4.7122070000000004E-3</c:v>
                </c:pt>
                <c:pt idx="84">
                  <c:v>-4.68265E-3</c:v>
                </c:pt>
                <c:pt idx="85">
                  <c:v>-4.6329309999999999E-3</c:v>
                </c:pt>
                <c:pt idx="86">
                  <c:v>-4.8673249999999996E-3</c:v>
                </c:pt>
                <c:pt idx="87">
                  <c:v>-4.998331E-3</c:v>
                </c:pt>
                <c:pt idx="88">
                  <c:v>-4.8771149999999996E-3</c:v>
                </c:pt>
                <c:pt idx="89">
                  <c:v>-4.5632149999999998E-3</c:v>
                </c:pt>
                <c:pt idx="90">
                  <c:v>-4.7093200000000003E-3</c:v>
                </c:pt>
                <c:pt idx="91">
                  <c:v>-4.7360620000000001E-3</c:v>
                </c:pt>
                <c:pt idx="92">
                  <c:v>-4.3125840000000004E-3</c:v>
                </c:pt>
                <c:pt idx="93">
                  <c:v>-3.605933E-3</c:v>
                </c:pt>
                <c:pt idx="94">
                  <c:v>-3.084645E-3</c:v>
                </c:pt>
                <c:pt idx="95">
                  <c:v>-2.686211E-3</c:v>
                </c:pt>
                <c:pt idx="96">
                  <c:v>-2.351264E-3</c:v>
                </c:pt>
                <c:pt idx="97">
                  <c:v>-1.9662159999999998E-3</c:v>
                </c:pt>
                <c:pt idx="98">
                  <c:v>-1.721808E-3</c:v>
                </c:pt>
                <c:pt idx="99">
                  <c:v>-1.603548E-3</c:v>
                </c:pt>
                <c:pt idx="100">
                  <c:v>-1.2947340000000001E-3</c:v>
                </c:pt>
                <c:pt idx="101">
                  <c:v>-1.158217E-3</c:v>
                </c:pt>
                <c:pt idx="102">
                  <c:v>-1.1500429999999999E-3</c:v>
                </c:pt>
                <c:pt idx="103">
                  <c:v>-1.301181E-3</c:v>
                </c:pt>
                <c:pt idx="104">
                  <c:v>-1.3455050000000001E-3</c:v>
                </c:pt>
                <c:pt idx="105">
                  <c:v>-9.9956520000000007E-4</c:v>
                </c:pt>
                <c:pt idx="106">
                  <c:v>-9.2646950000000003E-4</c:v>
                </c:pt>
                <c:pt idx="107">
                  <c:v>-6.0578420000000001E-4</c:v>
                </c:pt>
                <c:pt idx="108">
                  <c:v>-1.307975E-4</c:v>
                </c:pt>
                <c:pt idx="109">
                  <c:v>3.4083090000000001E-4</c:v>
                </c:pt>
                <c:pt idx="110">
                  <c:v>8.152039E-4</c:v>
                </c:pt>
                <c:pt idx="111">
                  <c:v>1.488648E-3</c:v>
                </c:pt>
                <c:pt idx="112">
                  <c:v>1.9042379999999999E-3</c:v>
                </c:pt>
                <c:pt idx="113">
                  <c:v>1.9576939999999998E-3</c:v>
                </c:pt>
                <c:pt idx="114">
                  <c:v>1.9622289999999998E-3</c:v>
                </c:pt>
                <c:pt idx="115">
                  <c:v>2.0272950000000001E-3</c:v>
                </c:pt>
                <c:pt idx="116">
                  <c:v>2.6424040000000001E-3</c:v>
                </c:pt>
                <c:pt idx="117">
                  <c:v>2.8667469999999998E-3</c:v>
                </c:pt>
                <c:pt idx="118">
                  <c:v>3.1984299999999999E-3</c:v>
                </c:pt>
                <c:pt idx="119">
                  <c:v>3.4577620000000001E-3</c:v>
                </c:pt>
                <c:pt idx="120">
                  <c:v>3.464656E-3</c:v>
                </c:pt>
              </c:numCache>
            </c:numRef>
          </c:yVal>
          <c:smooth val="0"/>
        </c:ser>
        <c:ser>
          <c:idx val="27"/>
          <c:order val="5"/>
          <c:tx>
            <c:strRef>
              <c:f>'all data'!$AD$2</c:f>
              <c:strCache>
                <c:ptCount val="1"/>
                <c:pt idx="0">
                  <c:v>pancreatitis</c:v>
                </c:pt>
              </c:strCache>
            </c:strRef>
          </c:tx>
          <c:spPr>
            <a:ln w="28575">
              <a:solidFill>
                <a:srgbClr val="33330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data'!$AD$3:$AD$123</c:f>
              <c:numCache>
                <c:formatCode>General</c:formatCode>
                <c:ptCount val="121"/>
                <c:pt idx="0">
                  <c:v>1.7436159999999999E-2</c:v>
                </c:pt>
                <c:pt idx="1">
                  <c:v>1.791181E-2</c:v>
                </c:pt>
                <c:pt idx="2">
                  <c:v>1.798027E-2</c:v>
                </c:pt>
                <c:pt idx="3">
                  <c:v>1.8196750000000001E-2</c:v>
                </c:pt>
                <c:pt idx="4">
                  <c:v>1.8314670000000002E-2</c:v>
                </c:pt>
                <c:pt idx="5">
                  <c:v>1.8776439999999998E-2</c:v>
                </c:pt>
                <c:pt idx="6">
                  <c:v>1.8847869999999999E-2</c:v>
                </c:pt>
                <c:pt idx="7">
                  <c:v>1.913395E-2</c:v>
                </c:pt>
                <c:pt idx="8">
                  <c:v>1.9103019999999998E-2</c:v>
                </c:pt>
                <c:pt idx="9">
                  <c:v>1.9063030000000002E-2</c:v>
                </c:pt>
                <c:pt idx="10">
                  <c:v>1.9107269999999999E-2</c:v>
                </c:pt>
                <c:pt idx="11">
                  <c:v>1.9021570000000002E-2</c:v>
                </c:pt>
                <c:pt idx="12">
                  <c:v>1.8861389999999999E-2</c:v>
                </c:pt>
                <c:pt idx="13">
                  <c:v>1.8972300000000001E-2</c:v>
                </c:pt>
                <c:pt idx="14">
                  <c:v>1.8946660000000001E-2</c:v>
                </c:pt>
                <c:pt idx="15">
                  <c:v>1.966847E-2</c:v>
                </c:pt>
                <c:pt idx="16">
                  <c:v>2.02109E-2</c:v>
                </c:pt>
                <c:pt idx="17">
                  <c:v>2.0033769999999999E-2</c:v>
                </c:pt>
                <c:pt idx="18">
                  <c:v>2.00556E-2</c:v>
                </c:pt>
                <c:pt idx="19">
                  <c:v>1.9664049999999999E-2</c:v>
                </c:pt>
                <c:pt idx="20">
                  <c:v>1.9915450000000001E-2</c:v>
                </c:pt>
                <c:pt idx="21">
                  <c:v>1.9542070000000002E-2</c:v>
                </c:pt>
                <c:pt idx="22">
                  <c:v>2.01164E-2</c:v>
                </c:pt>
                <c:pt idx="23">
                  <c:v>1.992271E-2</c:v>
                </c:pt>
                <c:pt idx="24">
                  <c:v>1.9386460000000001E-2</c:v>
                </c:pt>
                <c:pt idx="25">
                  <c:v>1.9674150000000001E-2</c:v>
                </c:pt>
                <c:pt idx="26">
                  <c:v>1.988643E-2</c:v>
                </c:pt>
                <c:pt idx="27">
                  <c:v>1.96852E-2</c:v>
                </c:pt>
                <c:pt idx="28">
                  <c:v>1.9753630000000001E-2</c:v>
                </c:pt>
                <c:pt idx="29">
                  <c:v>1.971183E-2</c:v>
                </c:pt>
                <c:pt idx="30">
                  <c:v>1.991706E-2</c:v>
                </c:pt>
                <c:pt idx="31">
                  <c:v>1.9951090000000001E-2</c:v>
                </c:pt>
                <c:pt idx="32">
                  <c:v>1.9868859999999999E-2</c:v>
                </c:pt>
                <c:pt idx="33">
                  <c:v>1.9762060000000001E-2</c:v>
                </c:pt>
                <c:pt idx="34">
                  <c:v>2.0135750000000001E-2</c:v>
                </c:pt>
                <c:pt idx="35">
                  <c:v>2.0083770000000001E-2</c:v>
                </c:pt>
                <c:pt idx="36">
                  <c:v>2.0530860000000001E-2</c:v>
                </c:pt>
                <c:pt idx="37">
                  <c:v>2.0351299999999999E-2</c:v>
                </c:pt>
                <c:pt idx="38">
                  <c:v>2.0477510000000001E-2</c:v>
                </c:pt>
                <c:pt idx="39">
                  <c:v>2.0261999999999999E-2</c:v>
                </c:pt>
                <c:pt idx="40">
                  <c:v>2.0113450000000001E-2</c:v>
                </c:pt>
                <c:pt idx="41">
                  <c:v>2.0172969999999998E-2</c:v>
                </c:pt>
                <c:pt idx="42">
                  <c:v>2.0339030000000001E-2</c:v>
                </c:pt>
                <c:pt idx="43">
                  <c:v>2.0806080000000001E-2</c:v>
                </c:pt>
                <c:pt idx="44">
                  <c:v>2.055773E-2</c:v>
                </c:pt>
                <c:pt idx="45">
                  <c:v>2.0388150000000001E-2</c:v>
                </c:pt>
                <c:pt idx="46">
                  <c:v>2.049921E-2</c:v>
                </c:pt>
                <c:pt idx="47">
                  <c:v>2.0087250000000001E-2</c:v>
                </c:pt>
                <c:pt idx="48">
                  <c:v>1.9092560000000001E-2</c:v>
                </c:pt>
                <c:pt idx="49">
                  <c:v>1.829745E-2</c:v>
                </c:pt>
                <c:pt idx="50">
                  <c:v>1.7941519999999999E-2</c:v>
                </c:pt>
                <c:pt idx="51">
                  <c:v>1.7447219999999999E-2</c:v>
                </c:pt>
                <c:pt idx="52">
                  <c:v>1.7764829999999999E-2</c:v>
                </c:pt>
                <c:pt idx="53">
                  <c:v>1.6693039999999999E-2</c:v>
                </c:pt>
                <c:pt idx="54">
                  <c:v>1.539485E-2</c:v>
                </c:pt>
                <c:pt idx="55">
                  <c:v>1.4478400000000001E-2</c:v>
                </c:pt>
                <c:pt idx="56">
                  <c:v>1.3306490000000001E-2</c:v>
                </c:pt>
                <c:pt idx="57">
                  <c:v>1.137846E-2</c:v>
                </c:pt>
                <c:pt idx="58">
                  <c:v>9.9609569999999995E-3</c:v>
                </c:pt>
                <c:pt idx="59">
                  <c:v>6.7142010000000004E-3</c:v>
                </c:pt>
                <c:pt idx="60">
                  <c:v>4.744631E-3</c:v>
                </c:pt>
                <c:pt idx="61">
                  <c:v>3.6277079999999999E-3</c:v>
                </c:pt>
                <c:pt idx="62">
                  <c:v>6.6368210000000002E-3</c:v>
                </c:pt>
                <c:pt idx="63">
                  <c:v>6.2898870000000001E-3</c:v>
                </c:pt>
                <c:pt idx="64">
                  <c:v>6.5048720000000001E-3</c:v>
                </c:pt>
                <c:pt idx="65">
                  <c:v>6.8999090000000001E-3</c:v>
                </c:pt>
                <c:pt idx="66">
                  <c:v>6.2239440000000004E-3</c:v>
                </c:pt>
                <c:pt idx="67">
                  <c:v>5.8896540000000002E-3</c:v>
                </c:pt>
                <c:pt idx="68">
                  <c:v>5.5028840000000004E-3</c:v>
                </c:pt>
                <c:pt idx="69">
                  <c:v>5.2484530000000001E-3</c:v>
                </c:pt>
                <c:pt idx="70">
                  <c:v>5.3357470000000001E-3</c:v>
                </c:pt>
                <c:pt idx="71">
                  <c:v>4.9818140000000002E-3</c:v>
                </c:pt>
                <c:pt idx="72">
                  <c:v>5.657512E-3</c:v>
                </c:pt>
                <c:pt idx="73">
                  <c:v>5.0268429999999996E-3</c:v>
                </c:pt>
                <c:pt idx="74">
                  <c:v>5.4071099999999997E-3</c:v>
                </c:pt>
                <c:pt idx="75">
                  <c:v>5.047213E-3</c:v>
                </c:pt>
                <c:pt idx="76">
                  <c:v>4.766078E-3</c:v>
                </c:pt>
                <c:pt idx="77">
                  <c:v>4.9483799999999996E-3</c:v>
                </c:pt>
                <c:pt idx="78">
                  <c:v>5.2104660000000004E-3</c:v>
                </c:pt>
                <c:pt idx="79">
                  <c:v>5.8270379999999997E-3</c:v>
                </c:pt>
                <c:pt idx="80">
                  <c:v>5.4437870000000003E-3</c:v>
                </c:pt>
                <c:pt idx="81">
                  <c:v>5.5582540000000003E-3</c:v>
                </c:pt>
                <c:pt idx="82">
                  <c:v>6.5330179999999998E-3</c:v>
                </c:pt>
                <c:pt idx="83">
                  <c:v>7.1579340000000003E-3</c:v>
                </c:pt>
                <c:pt idx="84">
                  <c:v>6.8826299999999998E-3</c:v>
                </c:pt>
                <c:pt idx="85">
                  <c:v>6.7824900000000004E-3</c:v>
                </c:pt>
                <c:pt idx="86">
                  <c:v>6.4082269999999998E-3</c:v>
                </c:pt>
                <c:pt idx="87">
                  <c:v>5.5584110000000001E-3</c:v>
                </c:pt>
                <c:pt idx="88">
                  <c:v>5.6470899999999996E-3</c:v>
                </c:pt>
                <c:pt idx="89">
                  <c:v>5.9090000000000002E-3</c:v>
                </c:pt>
                <c:pt idx="90">
                  <c:v>6.0845949999999999E-3</c:v>
                </c:pt>
                <c:pt idx="91">
                  <c:v>6.1308889999999996E-3</c:v>
                </c:pt>
                <c:pt idx="92">
                  <c:v>6.1903619999999996E-3</c:v>
                </c:pt>
                <c:pt idx="93">
                  <c:v>6.0315810000000003E-3</c:v>
                </c:pt>
                <c:pt idx="94">
                  <c:v>5.5833710000000002E-3</c:v>
                </c:pt>
                <c:pt idx="95">
                  <c:v>4.9353890000000001E-3</c:v>
                </c:pt>
                <c:pt idx="96">
                  <c:v>4.9468159999999997E-3</c:v>
                </c:pt>
                <c:pt idx="97">
                  <c:v>4.8603400000000003E-3</c:v>
                </c:pt>
                <c:pt idx="98">
                  <c:v>5.0873150000000002E-3</c:v>
                </c:pt>
                <c:pt idx="99">
                  <c:v>5.0203699999999997E-3</c:v>
                </c:pt>
                <c:pt idx="100">
                  <c:v>4.7370709999999998E-3</c:v>
                </c:pt>
                <c:pt idx="101">
                  <c:v>4.5272480000000002E-3</c:v>
                </c:pt>
                <c:pt idx="102">
                  <c:v>4.650459E-3</c:v>
                </c:pt>
                <c:pt idx="103">
                  <c:v>5.1241460000000004E-3</c:v>
                </c:pt>
                <c:pt idx="104">
                  <c:v>5.1411429999999999E-3</c:v>
                </c:pt>
                <c:pt idx="105">
                  <c:v>5.0951679999999997E-3</c:v>
                </c:pt>
                <c:pt idx="106">
                  <c:v>5.334175E-3</c:v>
                </c:pt>
                <c:pt idx="107">
                  <c:v>5.2061629999999998E-3</c:v>
                </c:pt>
                <c:pt idx="108">
                  <c:v>5.1443610000000001E-3</c:v>
                </c:pt>
                <c:pt idx="109">
                  <c:v>5.3623330000000004E-3</c:v>
                </c:pt>
                <c:pt idx="110">
                  <c:v>5.1449579999999998E-3</c:v>
                </c:pt>
                <c:pt idx="111">
                  <c:v>5.7275410000000001E-3</c:v>
                </c:pt>
                <c:pt idx="112">
                  <c:v>5.5509169999999998E-3</c:v>
                </c:pt>
                <c:pt idx="113">
                  <c:v>5.9819449999999998E-3</c:v>
                </c:pt>
                <c:pt idx="114">
                  <c:v>5.8568200000000004E-3</c:v>
                </c:pt>
                <c:pt idx="115">
                  <c:v>5.727195E-3</c:v>
                </c:pt>
                <c:pt idx="116">
                  <c:v>5.8325590000000002E-3</c:v>
                </c:pt>
                <c:pt idx="117">
                  <c:v>5.5985130000000003E-3</c:v>
                </c:pt>
                <c:pt idx="118">
                  <c:v>5.6296860000000001E-3</c:v>
                </c:pt>
                <c:pt idx="119">
                  <c:v>5.503567E-3</c:v>
                </c:pt>
                <c:pt idx="120">
                  <c:v>5.5285239999999999E-3</c:v>
                </c:pt>
              </c:numCache>
            </c:numRef>
          </c:yVal>
          <c:smooth val="0"/>
        </c:ser>
        <c:dLbls>
          <c:showLegendKey val="0"/>
          <c:showVal val="0"/>
          <c:showCatName val="0"/>
          <c:showSerName val="0"/>
          <c:showPercent val="0"/>
          <c:showBubbleSize val="0"/>
        </c:dLbls>
        <c:axId val="39663872"/>
        <c:axId val="39682048"/>
      </c:scatterChart>
      <c:valAx>
        <c:axId val="39663872"/>
        <c:scaling>
          <c:orientation val="minMax"/>
          <c:max val="60"/>
          <c:min val="-6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39682048"/>
        <c:crosses val="autoZero"/>
        <c:crossBetween val="midCat"/>
      </c:valAx>
      <c:valAx>
        <c:axId val="3968204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39663872"/>
        <c:crosses val="autoZero"/>
        <c:crossBetween val="midCat"/>
      </c:valAx>
      <c:spPr>
        <a:noFill/>
        <a:ln w="12700">
          <a:noFill/>
          <a:prstDash val="solid"/>
        </a:ln>
      </c:spPr>
    </c:plotArea>
    <c:legend>
      <c:legendPos val="r"/>
      <c:layout>
        <c:manualLayout>
          <c:xMode val="edge"/>
          <c:yMode val="edge"/>
          <c:x val="0.72613708281443978"/>
          <c:y val="0.30233280392348039"/>
          <c:w val="0.21740661130255248"/>
          <c:h val="0.46371485499225146"/>
        </c:manualLayout>
      </c:layout>
      <c:overlay val="0"/>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5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50" b="1" i="0" u="none" strike="noStrike" baseline="0">
                <a:solidFill>
                  <a:srgbClr val="000000"/>
                </a:solidFill>
                <a:latin typeface="Arial"/>
                <a:ea typeface="Arial"/>
                <a:cs typeface="Arial"/>
              </a:defRPr>
            </a:pPr>
            <a:r>
              <a:rPr lang="en-US" sz="1650" baseline="0"/>
              <a:t>creatinine</a:t>
            </a:r>
          </a:p>
        </c:rich>
      </c:tx>
      <c:layout>
        <c:manualLayout>
          <c:xMode val="edge"/>
          <c:yMode val="edge"/>
          <c:x val="0.43939445725643683"/>
          <c:y val="2.5316472537706979E-2"/>
        </c:manualLayout>
      </c:layout>
      <c:overlay val="0"/>
      <c:spPr>
        <a:noFill/>
        <a:ln w="25400">
          <a:noFill/>
        </a:ln>
      </c:spPr>
    </c:title>
    <c:autoTitleDeleted val="0"/>
    <c:plotArea>
      <c:layout>
        <c:manualLayout>
          <c:layoutTarget val="inner"/>
          <c:xMode val="edge"/>
          <c:yMode val="edge"/>
          <c:x val="3.5005834305717617E-2"/>
          <c:y val="8.8425518133609271E-2"/>
          <c:w val="0.69164326288784794"/>
          <c:h val="0.86379000201854461"/>
        </c:manualLayout>
      </c:layout>
      <c:scatterChart>
        <c:scatterStyle val="lineMarker"/>
        <c:varyColors val="0"/>
        <c:ser>
          <c:idx val="1"/>
          <c:order val="0"/>
          <c:tx>
            <c:strRef>
              <c:f>'all data'!$AH$2</c:f>
              <c:strCache>
                <c:ptCount val="1"/>
                <c:pt idx="0">
                  <c:v>aldactone</c:v>
                </c:pt>
              </c:strCache>
            </c:strRef>
          </c:tx>
          <c:spPr>
            <a:ln w="28575">
              <a:solidFill>
                <a:srgbClr val="FF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data'!$AH$3:$AH$123</c:f>
              <c:numCache>
                <c:formatCode>General</c:formatCode>
                <c:ptCount val="121"/>
                <c:pt idx="0">
                  <c:v>-1.9558260000000001E-2</c:v>
                </c:pt>
                <c:pt idx="1">
                  <c:v>-1.9496070000000001E-2</c:v>
                </c:pt>
                <c:pt idx="2">
                  <c:v>-1.9687349999999999E-2</c:v>
                </c:pt>
                <c:pt idx="3">
                  <c:v>-1.9690880000000001E-2</c:v>
                </c:pt>
                <c:pt idx="4">
                  <c:v>-1.9541070000000001E-2</c:v>
                </c:pt>
                <c:pt idx="5">
                  <c:v>-1.9364349999999999E-2</c:v>
                </c:pt>
                <c:pt idx="6">
                  <c:v>-1.9414520000000001E-2</c:v>
                </c:pt>
                <c:pt idx="7">
                  <c:v>-1.9536939999999999E-2</c:v>
                </c:pt>
                <c:pt idx="8">
                  <c:v>-1.9511379999999998E-2</c:v>
                </c:pt>
                <c:pt idx="9">
                  <c:v>-1.95374E-2</c:v>
                </c:pt>
                <c:pt idx="10">
                  <c:v>-1.9620490000000001E-2</c:v>
                </c:pt>
                <c:pt idx="11">
                  <c:v>-1.9869769999999998E-2</c:v>
                </c:pt>
                <c:pt idx="12">
                  <c:v>-2.0006699999999999E-2</c:v>
                </c:pt>
                <c:pt idx="13">
                  <c:v>-1.9883040000000001E-2</c:v>
                </c:pt>
                <c:pt idx="14">
                  <c:v>-1.9962299999999999E-2</c:v>
                </c:pt>
                <c:pt idx="15">
                  <c:v>-2.0023160000000002E-2</c:v>
                </c:pt>
                <c:pt idx="16">
                  <c:v>-1.9925169999999999E-2</c:v>
                </c:pt>
                <c:pt idx="17">
                  <c:v>-2.0047530000000001E-2</c:v>
                </c:pt>
                <c:pt idx="18">
                  <c:v>-2.0316460000000001E-2</c:v>
                </c:pt>
                <c:pt idx="19">
                  <c:v>-2.028375E-2</c:v>
                </c:pt>
                <c:pt idx="20">
                  <c:v>-2.0499389999999999E-2</c:v>
                </c:pt>
                <c:pt idx="21">
                  <c:v>-2.053545E-2</c:v>
                </c:pt>
                <c:pt idx="22">
                  <c:v>-2.0217309999999999E-2</c:v>
                </c:pt>
                <c:pt idx="23">
                  <c:v>-2.029655E-2</c:v>
                </c:pt>
                <c:pt idx="24">
                  <c:v>-2.0277980000000001E-2</c:v>
                </c:pt>
                <c:pt idx="25">
                  <c:v>-2.050919E-2</c:v>
                </c:pt>
                <c:pt idx="26">
                  <c:v>-2.039939E-2</c:v>
                </c:pt>
                <c:pt idx="27">
                  <c:v>-2.053572E-2</c:v>
                </c:pt>
                <c:pt idx="28">
                  <c:v>-2.0279809999999999E-2</c:v>
                </c:pt>
                <c:pt idx="29">
                  <c:v>-2.0187879999999998E-2</c:v>
                </c:pt>
                <c:pt idx="30">
                  <c:v>-2.044928E-2</c:v>
                </c:pt>
                <c:pt idx="31">
                  <c:v>-2.038498E-2</c:v>
                </c:pt>
                <c:pt idx="32">
                  <c:v>-2.0575130000000001E-2</c:v>
                </c:pt>
                <c:pt idx="33">
                  <c:v>-2.062085E-2</c:v>
                </c:pt>
                <c:pt idx="34">
                  <c:v>-2.092399E-2</c:v>
                </c:pt>
                <c:pt idx="35">
                  <c:v>-2.1336040000000001E-2</c:v>
                </c:pt>
                <c:pt idx="36">
                  <c:v>-2.2013000000000001E-2</c:v>
                </c:pt>
                <c:pt idx="37">
                  <c:v>-2.2553779999999999E-2</c:v>
                </c:pt>
                <c:pt idx="38">
                  <c:v>-2.3090610000000001E-2</c:v>
                </c:pt>
                <c:pt idx="39">
                  <c:v>-2.3562349999999999E-2</c:v>
                </c:pt>
                <c:pt idx="40">
                  <c:v>-2.4246170000000001E-2</c:v>
                </c:pt>
                <c:pt idx="41">
                  <c:v>-2.5407369999999999E-2</c:v>
                </c:pt>
                <c:pt idx="42">
                  <c:v>-2.6495640000000001E-2</c:v>
                </c:pt>
                <c:pt idx="43">
                  <c:v>-2.711423E-2</c:v>
                </c:pt>
                <c:pt idx="44">
                  <c:v>-2.75987E-2</c:v>
                </c:pt>
                <c:pt idx="45">
                  <c:v>-2.8097529999999999E-2</c:v>
                </c:pt>
                <c:pt idx="46">
                  <c:v>-2.8604580000000001E-2</c:v>
                </c:pt>
                <c:pt idx="47">
                  <c:v>-2.9059419999999999E-2</c:v>
                </c:pt>
                <c:pt idx="48">
                  <c:v>-2.8947569999999999E-2</c:v>
                </c:pt>
                <c:pt idx="49">
                  <c:v>-2.902062E-2</c:v>
                </c:pt>
                <c:pt idx="50">
                  <c:v>-2.8989859999999999E-2</c:v>
                </c:pt>
                <c:pt idx="51">
                  <c:v>-2.9006110000000002E-2</c:v>
                </c:pt>
                <c:pt idx="52">
                  <c:v>-2.9128419999999999E-2</c:v>
                </c:pt>
                <c:pt idx="53">
                  <c:v>-2.9357749999999998E-2</c:v>
                </c:pt>
                <c:pt idx="54">
                  <c:v>-2.9640090000000001E-2</c:v>
                </c:pt>
                <c:pt idx="55">
                  <c:v>-2.9075940000000002E-2</c:v>
                </c:pt>
                <c:pt idx="56">
                  <c:v>-2.7490580000000001E-2</c:v>
                </c:pt>
                <c:pt idx="57">
                  <c:v>-2.558477E-2</c:v>
                </c:pt>
                <c:pt idx="58">
                  <c:v>-2.248524E-2</c:v>
                </c:pt>
                <c:pt idx="59">
                  <c:v>-1.5824310000000001E-2</c:v>
                </c:pt>
                <c:pt idx="60">
                  <c:v>-7.0179379999999996E-3</c:v>
                </c:pt>
                <c:pt idx="61">
                  <c:v>1.91701E-3</c:v>
                </c:pt>
                <c:pt idx="62">
                  <c:v>9.0182100000000005E-3</c:v>
                </c:pt>
                <c:pt idx="63">
                  <c:v>1.272363E-2</c:v>
                </c:pt>
                <c:pt idx="64">
                  <c:v>1.402072E-2</c:v>
                </c:pt>
                <c:pt idx="65">
                  <c:v>1.471687E-2</c:v>
                </c:pt>
                <c:pt idx="66">
                  <c:v>1.450472E-2</c:v>
                </c:pt>
                <c:pt idx="67">
                  <c:v>1.454164E-2</c:v>
                </c:pt>
                <c:pt idx="68">
                  <c:v>1.4397389999999999E-2</c:v>
                </c:pt>
                <c:pt idx="69">
                  <c:v>1.4361250000000001E-2</c:v>
                </c:pt>
                <c:pt idx="70">
                  <c:v>1.395591E-2</c:v>
                </c:pt>
                <c:pt idx="71">
                  <c:v>1.32186E-2</c:v>
                </c:pt>
                <c:pt idx="72">
                  <c:v>1.316545E-2</c:v>
                </c:pt>
                <c:pt idx="73">
                  <c:v>1.3402509999999999E-2</c:v>
                </c:pt>
                <c:pt idx="74">
                  <c:v>1.33743E-2</c:v>
                </c:pt>
                <c:pt idx="75">
                  <c:v>1.3519410000000001E-2</c:v>
                </c:pt>
                <c:pt idx="76">
                  <c:v>1.325644E-2</c:v>
                </c:pt>
                <c:pt idx="77">
                  <c:v>1.308146E-2</c:v>
                </c:pt>
                <c:pt idx="78">
                  <c:v>1.27641E-2</c:v>
                </c:pt>
                <c:pt idx="79">
                  <c:v>1.347082E-2</c:v>
                </c:pt>
                <c:pt idx="80">
                  <c:v>1.3596769999999999E-2</c:v>
                </c:pt>
                <c:pt idx="81">
                  <c:v>1.362523E-2</c:v>
                </c:pt>
                <c:pt idx="82">
                  <c:v>1.34655E-2</c:v>
                </c:pt>
                <c:pt idx="83">
                  <c:v>1.3322850000000001E-2</c:v>
                </c:pt>
                <c:pt idx="84">
                  <c:v>1.270142E-2</c:v>
                </c:pt>
                <c:pt idx="85">
                  <c:v>1.177512E-2</c:v>
                </c:pt>
                <c:pt idx="86">
                  <c:v>1.124144E-2</c:v>
                </c:pt>
                <c:pt idx="87">
                  <c:v>1.065499E-2</c:v>
                </c:pt>
                <c:pt idx="88">
                  <c:v>1.050358E-2</c:v>
                </c:pt>
                <c:pt idx="89">
                  <c:v>1.0515389999999999E-2</c:v>
                </c:pt>
                <c:pt idx="90">
                  <c:v>1.046041E-2</c:v>
                </c:pt>
                <c:pt idx="91">
                  <c:v>1.040408E-2</c:v>
                </c:pt>
                <c:pt idx="92">
                  <c:v>1.004762E-2</c:v>
                </c:pt>
                <c:pt idx="93">
                  <c:v>9.7911290000000008E-3</c:v>
                </c:pt>
                <c:pt idx="94">
                  <c:v>9.9120300000000005E-3</c:v>
                </c:pt>
                <c:pt idx="95">
                  <c:v>1.00984E-2</c:v>
                </c:pt>
                <c:pt idx="96">
                  <c:v>1.03617E-2</c:v>
                </c:pt>
                <c:pt idx="97">
                  <c:v>1.0248500000000001E-2</c:v>
                </c:pt>
                <c:pt idx="98">
                  <c:v>1.0246440000000001E-2</c:v>
                </c:pt>
                <c:pt idx="99">
                  <c:v>9.9908700000000007E-3</c:v>
                </c:pt>
                <c:pt idx="100">
                  <c:v>1.0145629999999999E-2</c:v>
                </c:pt>
                <c:pt idx="101">
                  <c:v>1.007545E-2</c:v>
                </c:pt>
                <c:pt idx="102">
                  <c:v>9.981027E-3</c:v>
                </c:pt>
                <c:pt idx="103">
                  <c:v>1.0105859999999999E-2</c:v>
                </c:pt>
                <c:pt idx="104">
                  <c:v>9.9642859999999993E-3</c:v>
                </c:pt>
                <c:pt idx="105">
                  <c:v>9.3156060000000006E-3</c:v>
                </c:pt>
                <c:pt idx="106">
                  <c:v>9.0048420000000007E-3</c:v>
                </c:pt>
                <c:pt idx="107">
                  <c:v>8.7712650000000003E-3</c:v>
                </c:pt>
                <c:pt idx="108">
                  <c:v>8.4975550000000004E-3</c:v>
                </c:pt>
                <c:pt idx="109">
                  <c:v>8.1586160000000005E-3</c:v>
                </c:pt>
                <c:pt idx="110">
                  <c:v>8.1882389999999999E-3</c:v>
                </c:pt>
                <c:pt idx="111">
                  <c:v>8.1335299999999999E-3</c:v>
                </c:pt>
                <c:pt idx="112">
                  <c:v>8.1765329999999997E-3</c:v>
                </c:pt>
                <c:pt idx="113">
                  <c:v>8.415189E-3</c:v>
                </c:pt>
                <c:pt idx="114">
                  <c:v>8.5383170000000001E-3</c:v>
                </c:pt>
                <c:pt idx="115">
                  <c:v>8.4691339999999997E-3</c:v>
                </c:pt>
                <c:pt idx="116">
                  <c:v>8.8784539999999992E-3</c:v>
                </c:pt>
                <c:pt idx="117">
                  <c:v>9.0397229999999995E-3</c:v>
                </c:pt>
                <c:pt idx="118">
                  <c:v>9.2332160000000007E-3</c:v>
                </c:pt>
                <c:pt idx="119">
                  <c:v>8.9457970000000001E-3</c:v>
                </c:pt>
                <c:pt idx="120">
                  <c:v>9.1933669999999992E-3</c:v>
                </c:pt>
              </c:numCache>
            </c:numRef>
          </c:yVal>
          <c:smooth val="0"/>
        </c:ser>
        <c:ser>
          <c:idx val="7"/>
          <c:order val="1"/>
          <c:tx>
            <c:strRef>
              <c:f>'all data'!$AN$2</c:f>
              <c:strCache>
                <c:ptCount val="1"/>
                <c:pt idx="0">
                  <c:v>dialysis</c:v>
                </c:pt>
              </c:strCache>
            </c:strRef>
          </c:tx>
          <c:spPr>
            <a:ln w="28575">
              <a:solidFill>
                <a:srgbClr val="00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data'!$AN$3:$AN$123</c:f>
              <c:numCache>
                <c:formatCode>General</c:formatCode>
                <c:ptCount val="121"/>
                <c:pt idx="0">
                  <c:v>0.1160969</c:v>
                </c:pt>
                <c:pt idx="1">
                  <c:v>0.11602220000000001</c:v>
                </c:pt>
                <c:pt idx="2">
                  <c:v>0.1159679</c:v>
                </c:pt>
                <c:pt idx="3">
                  <c:v>0.11578049999999999</c:v>
                </c:pt>
                <c:pt idx="4">
                  <c:v>0.1153135</c:v>
                </c:pt>
                <c:pt idx="5">
                  <c:v>0.11511490000000001</c:v>
                </c:pt>
                <c:pt idx="6">
                  <c:v>0.11559510000000001</c:v>
                </c:pt>
                <c:pt idx="7">
                  <c:v>0.1156947</c:v>
                </c:pt>
                <c:pt idx="8">
                  <c:v>0.1154819</c:v>
                </c:pt>
                <c:pt idx="9">
                  <c:v>0.11521049999999999</c:v>
                </c:pt>
                <c:pt idx="10">
                  <c:v>0.1150653</c:v>
                </c:pt>
                <c:pt idx="11">
                  <c:v>0.11451020000000001</c:v>
                </c:pt>
                <c:pt idx="12">
                  <c:v>0.1146199</c:v>
                </c:pt>
                <c:pt idx="13">
                  <c:v>0.11503579999999999</c:v>
                </c:pt>
                <c:pt idx="14">
                  <c:v>0.1150207</c:v>
                </c:pt>
                <c:pt idx="15">
                  <c:v>0.1151851</c:v>
                </c:pt>
                <c:pt idx="16">
                  <c:v>0.1154143</c:v>
                </c:pt>
                <c:pt idx="17">
                  <c:v>0.1149265</c:v>
                </c:pt>
                <c:pt idx="18">
                  <c:v>0.115008</c:v>
                </c:pt>
                <c:pt idx="19">
                  <c:v>0.1151509</c:v>
                </c:pt>
                <c:pt idx="20">
                  <c:v>0.1161253</c:v>
                </c:pt>
                <c:pt idx="21">
                  <c:v>0.1166755</c:v>
                </c:pt>
                <c:pt idx="22">
                  <c:v>0.11671380000000001</c:v>
                </c:pt>
                <c:pt idx="23">
                  <c:v>0.1168759</c:v>
                </c:pt>
                <c:pt idx="24">
                  <c:v>0.1169863</c:v>
                </c:pt>
                <c:pt idx="25">
                  <c:v>0.1166823</c:v>
                </c:pt>
                <c:pt idx="26">
                  <c:v>0.11666360000000001</c:v>
                </c:pt>
                <c:pt idx="27">
                  <c:v>0.1175659</c:v>
                </c:pt>
                <c:pt idx="28">
                  <c:v>0.11825769999999999</c:v>
                </c:pt>
                <c:pt idx="29">
                  <c:v>0.1185948</c:v>
                </c:pt>
                <c:pt idx="30">
                  <c:v>0.1189926</c:v>
                </c:pt>
                <c:pt idx="31">
                  <c:v>0.11935229999999999</c:v>
                </c:pt>
                <c:pt idx="32">
                  <c:v>0.1197778</c:v>
                </c:pt>
                <c:pt idx="33">
                  <c:v>0.1201223</c:v>
                </c:pt>
                <c:pt idx="34">
                  <c:v>0.1210236</c:v>
                </c:pt>
                <c:pt idx="35">
                  <c:v>0.1211158</c:v>
                </c:pt>
                <c:pt idx="36">
                  <c:v>0.12176380000000001</c:v>
                </c:pt>
                <c:pt idx="37">
                  <c:v>0.1221647</c:v>
                </c:pt>
                <c:pt idx="38">
                  <c:v>0.12273779999999999</c:v>
                </c:pt>
                <c:pt idx="39">
                  <c:v>0.1232231</c:v>
                </c:pt>
                <c:pt idx="40">
                  <c:v>0.12335500000000001</c:v>
                </c:pt>
                <c:pt idx="41">
                  <c:v>0.1242969</c:v>
                </c:pt>
                <c:pt idx="42">
                  <c:v>0.12468609999999999</c:v>
                </c:pt>
                <c:pt idx="43">
                  <c:v>0.1253116</c:v>
                </c:pt>
                <c:pt idx="44">
                  <c:v>0.1254951</c:v>
                </c:pt>
                <c:pt idx="45">
                  <c:v>0.12609670000000001</c:v>
                </c:pt>
                <c:pt idx="46">
                  <c:v>0.12695580000000001</c:v>
                </c:pt>
                <c:pt idx="47">
                  <c:v>0.12777089999999999</c:v>
                </c:pt>
                <c:pt idx="48">
                  <c:v>0.1284834</c:v>
                </c:pt>
                <c:pt idx="49">
                  <c:v>0.1291255</c:v>
                </c:pt>
                <c:pt idx="50">
                  <c:v>0.1286168</c:v>
                </c:pt>
                <c:pt idx="51">
                  <c:v>0.12879199999999999</c:v>
                </c:pt>
                <c:pt idx="52">
                  <c:v>0.12837889999999999</c:v>
                </c:pt>
                <c:pt idx="53">
                  <c:v>0.1271882</c:v>
                </c:pt>
                <c:pt idx="54">
                  <c:v>0.12693650000000001</c:v>
                </c:pt>
                <c:pt idx="55">
                  <c:v>0.12747910000000001</c:v>
                </c:pt>
                <c:pt idx="56">
                  <c:v>0.1277672</c:v>
                </c:pt>
                <c:pt idx="57">
                  <c:v>0.1268021</c:v>
                </c:pt>
                <c:pt idx="58">
                  <c:v>0.1249344</c:v>
                </c:pt>
                <c:pt idx="59">
                  <c:v>0.12092120000000001</c:v>
                </c:pt>
                <c:pt idx="60">
                  <c:v>0.1110849</c:v>
                </c:pt>
                <c:pt idx="61">
                  <c:v>0.1013391</c:v>
                </c:pt>
                <c:pt idx="62">
                  <c:v>9.4538079999999997E-2</c:v>
                </c:pt>
                <c:pt idx="63">
                  <c:v>8.8114129999999999E-2</c:v>
                </c:pt>
                <c:pt idx="64">
                  <c:v>8.3191959999999995E-2</c:v>
                </c:pt>
                <c:pt idx="65">
                  <c:v>7.8594940000000002E-2</c:v>
                </c:pt>
                <c:pt idx="66">
                  <c:v>7.5841140000000001E-2</c:v>
                </c:pt>
                <c:pt idx="67">
                  <c:v>7.1625629999999996E-2</c:v>
                </c:pt>
                <c:pt idx="68">
                  <c:v>7.0880960000000007E-2</c:v>
                </c:pt>
                <c:pt idx="69">
                  <c:v>6.9196900000000006E-2</c:v>
                </c:pt>
                <c:pt idx="70">
                  <c:v>6.7585800000000001E-2</c:v>
                </c:pt>
                <c:pt idx="71">
                  <c:v>6.6094269999999997E-2</c:v>
                </c:pt>
                <c:pt idx="72">
                  <c:v>6.5181100000000006E-2</c:v>
                </c:pt>
                <c:pt idx="73">
                  <c:v>6.4066390000000001E-2</c:v>
                </c:pt>
                <c:pt idx="74">
                  <c:v>6.3244019999999998E-2</c:v>
                </c:pt>
                <c:pt idx="75">
                  <c:v>6.2691990000000003E-2</c:v>
                </c:pt>
                <c:pt idx="76">
                  <c:v>6.2521199999999999E-2</c:v>
                </c:pt>
                <c:pt idx="77">
                  <c:v>6.1536149999999998E-2</c:v>
                </c:pt>
                <c:pt idx="78">
                  <c:v>6.0582660000000003E-2</c:v>
                </c:pt>
                <c:pt idx="79">
                  <c:v>6.0163319999999999E-2</c:v>
                </c:pt>
                <c:pt idx="80">
                  <c:v>6.0107109999999998E-2</c:v>
                </c:pt>
                <c:pt idx="81">
                  <c:v>5.9583909999999997E-2</c:v>
                </c:pt>
                <c:pt idx="82">
                  <c:v>5.9548160000000003E-2</c:v>
                </c:pt>
                <c:pt idx="83">
                  <c:v>5.9735429999999999E-2</c:v>
                </c:pt>
                <c:pt idx="84">
                  <c:v>5.8465549999999998E-2</c:v>
                </c:pt>
                <c:pt idx="85">
                  <c:v>5.742419E-2</c:v>
                </c:pt>
                <c:pt idx="86">
                  <c:v>5.7117960000000002E-2</c:v>
                </c:pt>
                <c:pt idx="87">
                  <c:v>5.6266990000000003E-2</c:v>
                </c:pt>
                <c:pt idx="88">
                  <c:v>5.5907209999999999E-2</c:v>
                </c:pt>
                <c:pt idx="89">
                  <c:v>5.5561329999999999E-2</c:v>
                </c:pt>
                <c:pt idx="90">
                  <c:v>5.581705E-2</c:v>
                </c:pt>
                <c:pt idx="91">
                  <c:v>5.484315E-2</c:v>
                </c:pt>
                <c:pt idx="92">
                  <c:v>5.4202100000000003E-2</c:v>
                </c:pt>
                <c:pt idx="93">
                  <c:v>5.3755009999999999E-2</c:v>
                </c:pt>
                <c:pt idx="94">
                  <c:v>5.3456950000000003E-2</c:v>
                </c:pt>
                <c:pt idx="95">
                  <c:v>5.2198040000000001E-2</c:v>
                </c:pt>
                <c:pt idx="96">
                  <c:v>5.1579670000000001E-2</c:v>
                </c:pt>
                <c:pt idx="97">
                  <c:v>5.124563E-2</c:v>
                </c:pt>
                <c:pt idx="98">
                  <c:v>5.0469899999999998E-2</c:v>
                </c:pt>
                <c:pt idx="99">
                  <c:v>4.9381559999999998E-2</c:v>
                </c:pt>
                <c:pt idx="100">
                  <c:v>4.867494E-2</c:v>
                </c:pt>
                <c:pt idx="101">
                  <c:v>4.825662E-2</c:v>
                </c:pt>
                <c:pt idx="102">
                  <c:v>4.7932820000000001E-2</c:v>
                </c:pt>
                <c:pt idx="103">
                  <c:v>4.8024490000000003E-2</c:v>
                </c:pt>
                <c:pt idx="104">
                  <c:v>4.7584559999999998E-2</c:v>
                </c:pt>
                <c:pt idx="105">
                  <c:v>4.676334E-2</c:v>
                </c:pt>
                <c:pt idx="106">
                  <c:v>4.623795E-2</c:v>
                </c:pt>
                <c:pt idx="107">
                  <c:v>4.622279E-2</c:v>
                </c:pt>
                <c:pt idx="108">
                  <c:v>4.5709769999999997E-2</c:v>
                </c:pt>
                <c:pt idx="109">
                  <c:v>4.5299020000000002E-2</c:v>
                </c:pt>
                <c:pt idx="110">
                  <c:v>4.49921E-2</c:v>
                </c:pt>
                <c:pt idx="111">
                  <c:v>4.5396690000000003E-2</c:v>
                </c:pt>
                <c:pt idx="112">
                  <c:v>4.4741549999999998E-2</c:v>
                </c:pt>
                <c:pt idx="113">
                  <c:v>4.4300970000000002E-2</c:v>
                </c:pt>
                <c:pt idx="114">
                  <c:v>4.4314930000000002E-2</c:v>
                </c:pt>
                <c:pt idx="115">
                  <c:v>4.4379700000000001E-2</c:v>
                </c:pt>
                <c:pt idx="116">
                  <c:v>4.4049530000000003E-2</c:v>
                </c:pt>
                <c:pt idx="117">
                  <c:v>4.4176470000000002E-2</c:v>
                </c:pt>
                <c:pt idx="118">
                  <c:v>4.3870470000000002E-2</c:v>
                </c:pt>
                <c:pt idx="119">
                  <c:v>4.3816849999999997E-2</c:v>
                </c:pt>
                <c:pt idx="120">
                  <c:v>4.3436269999999999E-2</c:v>
                </c:pt>
              </c:numCache>
            </c:numRef>
          </c:yVal>
          <c:smooth val="0"/>
        </c:ser>
        <c:ser>
          <c:idx val="8"/>
          <c:order val="2"/>
          <c:tx>
            <c:strRef>
              <c:f>'all data'!$AO$2</c:f>
              <c:strCache>
                <c:ptCount val="1"/>
                <c:pt idx="0">
                  <c:v>diarrhea</c:v>
                </c:pt>
              </c:strCache>
            </c:strRef>
          </c:tx>
          <c:spPr>
            <a:ln w="28575">
              <a:solidFill>
                <a:srgbClr val="00CC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data'!$AO$3:$AO$123</c:f>
              <c:numCache>
                <c:formatCode>General</c:formatCode>
                <c:ptCount val="121"/>
                <c:pt idx="0">
                  <c:v>2.0013820000000002E-2</c:v>
                </c:pt>
                <c:pt idx="1">
                  <c:v>2.0035850000000001E-2</c:v>
                </c:pt>
                <c:pt idx="2">
                  <c:v>2.0134490000000001E-2</c:v>
                </c:pt>
                <c:pt idx="3">
                  <c:v>2.020951E-2</c:v>
                </c:pt>
                <c:pt idx="4">
                  <c:v>2.0465190000000001E-2</c:v>
                </c:pt>
                <c:pt idx="5">
                  <c:v>2.0659509999999999E-2</c:v>
                </c:pt>
                <c:pt idx="6">
                  <c:v>2.075041E-2</c:v>
                </c:pt>
                <c:pt idx="7">
                  <c:v>2.09775E-2</c:v>
                </c:pt>
                <c:pt idx="8">
                  <c:v>2.1230800000000001E-2</c:v>
                </c:pt>
                <c:pt idx="9">
                  <c:v>2.11317E-2</c:v>
                </c:pt>
                <c:pt idx="10">
                  <c:v>2.1338309999999999E-2</c:v>
                </c:pt>
                <c:pt idx="11">
                  <c:v>2.134761E-2</c:v>
                </c:pt>
                <c:pt idx="12">
                  <c:v>2.146677E-2</c:v>
                </c:pt>
                <c:pt idx="13">
                  <c:v>2.1319359999999999E-2</c:v>
                </c:pt>
                <c:pt idx="14">
                  <c:v>2.1339150000000001E-2</c:v>
                </c:pt>
                <c:pt idx="15">
                  <c:v>2.1423569999999999E-2</c:v>
                </c:pt>
                <c:pt idx="16">
                  <c:v>2.1264410000000001E-2</c:v>
                </c:pt>
                <c:pt idx="17">
                  <c:v>2.1147019999999999E-2</c:v>
                </c:pt>
                <c:pt idx="18">
                  <c:v>2.098827E-2</c:v>
                </c:pt>
                <c:pt idx="19">
                  <c:v>2.115645E-2</c:v>
                </c:pt>
                <c:pt idx="20">
                  <c:v>2.1036470000000002E-2</c:v>
                </c:pt>
                <c:pt idx="21">
                  <c:v>2.134395E-2</c:v>
                </c:pt>
                <c:pt idx="22">
                  <c:v>2.1416600000000001E-2</c:v>
                </c:pt>
                <c:pt idx="23">
                  <c:v>2.1612200000000002E-2</c:v>
                </c:pt>
                <c:pt idx="24">
                  <c:v>2.1722089999999999E-2</c:v>
                </c:pt>
                <c:pt idx="25">
                  <c:v>2.1735170000000002E-2</c:v>
                </c:pt>
                <c:pt idx="26">
                  <c:v>2.1963199999999999E-2</c:v>
                </c:pt>
                <c:pt idx="27">
                  <c:v>2.2042309999999999E-2</c:v>
                </c:pt>
                <c:pt idx="28">
                  <c:v>2.2262049999999999E-2</c:v>
                </c:pt>
                <c:pt idx="29">
                  <c:v>2.267247E-2</c:v>
                </c:pt>
                <c:pt idx="30">
                  <c:v>2.302419E-2</c:v>
                </c:pt>
                <c:pt idx="31">
                  <c:v>2.34685E-2</c:v>
                </c:pt>
                <c:pt idx="32">
                  <c:v>2.382956E-2</c:v>
                </c:pt>
                <c:pt idx="33">
                  <c:v>2.4255220000000001E-2</c:v>
                </c:pt>
                <c:pt idx="34">
                  <c:v>2.462924E-2</c:v>
                </c:pt>
                <c:pt idx="35">
                  <c:v>2.491643E-2</c:v>
                </c:pt>
                <c:pt idx="36">
                  <c:v>2.5153470000000001E-2</c:v>
                </c:pt>
                <c:pt idx="37">
                  <c:v>2.5358760000000001E-2</c:v>
                </c:pt>
                <c:pt idx="38">
                  <c:v>2.5809220000000001E-2</c:v>
                </c:pt>
                <c:pt idx="39">
                  <c:v>2.5980300000000001E-2</c:v>
                </c:pt>
                <c:pt idx="40">
                  <c:v>2.6170559999999999E-2</c:v>
                </c:pt>
                <c:pt idx="41">
                  <c:v>2.5915049999999999E-2</c:v>
                </c:pt>
                <c:pt idx="42">
                  <c:v>2.5774490000000001E-2</c:v>
                </c:pt>
                <c:pt idx="43">
                  <c:v>2.548013E-2</c:v>
                </c:pt>
                <c:pt idx="44">
                  <c:v>2.518687E-2</c:v>
                </c:pt>
                <c:pt idx="45">
                  <c:v>2.5374850000000001E-2</c:v>
                </c:pt>
                <c:pt idx="46">
                  <c:v>2.565928E-2</c:v>
                </c:pt>
                <c:pt idx="47">
                  <c:v>2.5797230000000001E-2</c:v>
                </c:pt>
                <c:pt idx="48">
                  <c:v>2.557245E-2</c:v>
                </c:pt>
                <c:pt idx="49">
                  <c:v>2.526666E-2</c:v>
                </c:pt>
                <c:pt idx="50">
                  <c:v>2.497986E-2</c:v>
                </c:pt>
                <c:pt idx="51">
                  <c:v>2.4528439999999999E-2</c:v>
                </c:pt>
                <c:pt idx="52">
                  <c:v>2.3938939999999999E-2</c:v>
                </c:pt>
                <c:pt idx="53">
                  <c:v>2.3639009999999998E-2</c:v>
                </c:pt>
                <c:pt idx="54">
                  <c:v>2.275257E-2</c:v>
                </c:pt>
                <c:pt idx="55">
                  <c:v>2.1263069999999998E-2</c:v>
                </c:pt>
                <c:pt idx="56">
                  <c:v>1.9236690000000001E-2</c:v>
                </c:pt>
                <c:pt idx="57">
                  <c:v>1.7030960000000001E-2</c:v>
                </c:pt>
                <c:pt idx="58">
                  <c:v>1.438829E-2</c:v>
                </c:pt>
                <c:pt idx="59">
                  <c:v>1.0412970000000001E-2</c:v>
                </c:pt>
                <c:pt idx="60">
                  <c:v>4.4135340000000002E-3</c:v>
                </c:pt>
                <c:pt idx="61">
                  <c:v>4.3254449999999999E-4</c:v>
                </c:pt>
                <c:pt idx="62">
                  <c:v>-6.1334129999999999E-4</c:v>
                </c:pt>
                <c:pt idx="63">
                  <c:v>-1.599493E-3</c:v>
                </c:pt>
                <c:pt idx="64">
                  <c:v>-1.642513E-3</c:v>
                </c:pt>
                <c:pt idx="65">
                  <c:v>-1.451812E-3</c:v>
                </c:pt>
                <c:pt idx="66">
                  <c:v>-1.316399E-3</c:v>
                </c:pt>
                <c:pt idx="67">
                  <c:v>-1.1993559999999999E-3</c:v>
                </c:pt>
                <c:pt idx="68">
                  <c:v>-7.8607030000000004E-4</c:v>
                </c:pt>
                <c:pt idx="69">
                  <c:v>-5.0002529999999996E-4</c:v>
                </c:pt>
                <c:pt idx="70">
                  <c:v>-1.8075289999999999E-4</c:v>
                </c:pt>
                <c:pt idx="71">
                  <c:v>2.8710029999999998E-4</c:v>
                </c:pt>
                <c:pt idx="72">
                  <c:v>5.9722080000000003E-4</c:v>
                </c:pt>
                <c:pt idx="73">
                  <c:v>5.8674550000000002E-4</c:v>
                </c:pt>
                <c:pt idx="74">
                  <c:v>8.7885440000000001E-4</c:v>
                </c:pt>
                <c:pt idx="75">
                  <c:v>9.7480910000000002E-4</c:v>
                </c:pt>
                <c:pt idx="76">
                  <c:v>1.154963E-3</c:v>
                </c:pt>
                <c:pt idx="77">
                  <c:v>1.3267140000000001E-3</c:v>
                </c:pt>
                <c:pt idx="78">
                  <c:v>1.3754609999999999E-3</c:v>
                </c:pt>
                <c:pt idx="79">
                  <c:v>1.6550200000000001E-3</c:v>
                </c:pt>
                <c:pt idx="80">
                  <c:v>2.0200499999999998E-3</c:v>
                </c:pt>
                <c:pt idx="81">
                  <c:v>2.4836979999999999E-3</c:v>
                </c:pt>
                <c:pt idx="82">
                  <c:v>2.7212149999999999E-3</c:v>
                </c:pt>
                <c:pt idx="83">
                  <c:v>2.8972590000000001E-3</c:v>
                </c:pt>
                <c:pt idx="84">
                  <c:v>2.9849500000000001E-3</c:v>
                </c:pt>
                <c:pt idx="85">
                  <c:v>3.1012629999999999E-3</c:v>
                </c:pt>
                <c:pt idx="86">
                  <c:v>3.3516290000000001E-3</c:v>
                </c:pt>
                <c:pt idx="87">
                  <c:v>3.6297529999999999E-3</c:v>
                </c:pt>
                <c:pt idx="88">
                  <c:v>3.529346E-3</c:v>
                </c:pt>
                <c:pt idx="89">
                  <c:v>3.4067360000000001E-3</c:v>
                </c:pt>
                <c:pt idx="90">
                  <c:v>3.6452580000000002E-3</c:v>
                </c:pt>
                <c:pt idx="91">
                  <c:v>3.6251090000000001E-3</c:v>
                </c:pt>
                <c:pt idx="92">
                  <c:v>3.5725349999999999E-3</c:v>
                </c:pt>
                <c:pt idx="93">
                  <c:v>3.6851850000000001E-3</c:v>
                </c:pt>
                <c:pt idx="94">
                  <c:v>3.7537849999999999E-3</c:v>
                </c:pt>
                <c:pt idx="95">
                  <c:v>3.9381030000000001E-3</c:v>
                </c:pt>
                <c:pt idx="96">
                  <c:v>4.039618E-3</c:v>
                </c:pt>
                <c:pt idx="97">
                  <c:v>3.9480349999999999E-3</c:v>
                </c:pt>
                <c:pt idx="98">
                  <c:v>4.0585209999999998E-3</c:v>
                </c:pt>
                <c:pt idx="99">
                  <c:v>4.1233770000000001E-3</c:v>
                </c:pt>
                <c:pt idx="100">
                  <c:v>4.2904049999999997E-3</c:v>
                </c:pt>
                <c:pt idx="101">
                  <c:v>4.5463049999999996E-3</c:v>
                </c:pt>
                <c:pt idx="102">
                  <c:v>4.8745790000000004E-3</c:v>
                </c:pt>
                <c:pt idx="103">
                  <c:v>4.8289500000000003E-3</c:v>
                </c:pt>
                <c:pt idx="104">
                  <c:v>4.6231629999999996E-3</c:v>
                </c:pt>
                <c:pt idx="105">
                  <c:v>4.5425159999999999E-3</c:v>
                </c:pt>
                <c:pt idx="106">
                  <c:v>4.576882E-3</c:v>
                </c:pt>
                <c:pt idx="107">
                  <c:v>4.4249270000000004E-3</c:v>
                </c:pt>
                <c:pt idx="108">
                  <c:v>4.3491780000000004E-3</c:v>
                </c:pt>
                <c:pt idx="109">
                  <c:v>4.2904889999999998E-3</c:v>
                </c:pt>
                <c:pt idx="110">
                  <c:v>4.4703980000000004E-3</c:v>
                </c:pt>
                <c:pt idx="111">
                  <c:v>4.3552520000000004E-3</c:v>
                </c:pt>
                <c:pt idx="112">
                  <c:v>4.4736159999999997E-3</c:v>
                </c:pt>
                <c:pt idx="113">
                  <c:v>4.514133E-3</c:v>
                </c:pt>
                <c:pt idx="114">
                  <c:v>4.6731089999999999E-3</c:v>
                </c:pt>
                <c:pt idx="115">
                  <c:v>4.6921660000000002E-3</c:v>
                </c:pt>
                <c:pt idx="116">
                  <c:v>4.7698200000000001E-3</c:v>
                </c:pt>
                <c:pt idx="117">
                  <c:v>4.955554E-3</c:v>
                </c:pt>
                <c:pt idx="118">
                  <c:v>4.9135350000000001E-3</c:v>
                </c:pt>
                <c:pt idx="119">
                  <c:v>4.843824E-3</c:v>
                </c:pt>
                <c:pt idx="120">
                  <c:v>4.7814140000000003E-3</c:v>
                </c:pt>
              </c:numCache>
            </c:numRef>
          </c:yVal>
          <c:smooth val="0"/>
        </c:ser>
        <c:ser>
          <c:idx val="10"/>
          <c:order val="3"/>
          <c:tx>
            <c:strRef>
              <c:f>'all data'!$AQ$2</c:f>
              <c:strCache>
                <c:ptCount val="1"/>
                <c:pt idx="0">
                  <c:v>diuretic</c:v>
                </c:pt>
              </c:strCache>
            </c:strRef>
          </c:tx>
          <c:spPr>
            <a:ln w="28575">
              <a:solidFill>
                <a:srgbClr val="CC330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data'!$AQ$3:$AQ$123</c:f>
              <c:numCache>
                <c:formatCode>General</c:formatCode>
                <c:ptCount val="121"/>
                <c:pt idx="0">
                  <c:v>3.2672960000000001E-2</c:v>
                </c:pt>
                <c:pt idx="1">
                  <c:v>3.2667740000000001E-2</c:v>
                </c:pt>
                <c:pt idx="2">
                  <c:v>3.2931370000000001E-2</c:v>
                </c:pt>
                <c:pt idx="3">
                  <c:v>3.3345529999999998E-2</c:v>
                </c:pt>
                <c:pt idx="4">
                  <c:v>3.3678119999999999E-2</c:v>
                </c:pt>
                <c:pt idx="5">
                  <c:v>3.4237129999999998E-2</c:v>
                </c:pt>
                <c:pt idx="6">
                  <c:v>3.4561759999999997E-2</c:v>
                </c:pt>
                <c:pt idx="7">
                  <c:v>3.4669419999999999E-2</c:v>
                </c:pt>
                <c:pt idx="8">
                  <c:v>3.4485080000000001E-2</c:v>
                </c:pt>
                <c:pt idx="9">
                  <c:v>3.447683E-2</c:v>
                </c:pt>
                <c:pt idx="10">
                  <c:v>3.438273E-2</c:v>
                </c:pt>
                <c:pt idx="11">
                  <c:v>3.4702909999999997E-2</c:v>
                </c:pt>
                <c:pt idx="12">
                  <c:v>3.5051829999999999E-2</c:v>
                </c:pt>
                <c:pt idx="13">
                  <c:v>3.5764009999999999E-2</c:v>
                </c:pt>
                <c:pt idx="14">
                  <c:v>3.5872769999999998E-2</c:v>
                </c:pt>
                <c:pt idx="15">
                  <c:v>3.6189699999999998E-2</c:v>
                </c:pt>
                <c:pt idx="16">
                  <c:v>3.6876880000000001E-2</c:v>
                </c:pt>
                <c:pt idx="17">
                  <c:v>3.7349500000000001E-2</c:v>
                </c:pt>
                <c:pt idx="18">
                  <c:v>3.8061770000000002E-2</c:v>
                </c:pt>
                <c:pt idx="19">
                  <c:v>3.8420160000000002E-2</c:v>
                </c:pt>
                <c:pt idx="20">
                  <c:v>3.8892169999999997E-2</c:v>
                </c:pt>
                <c:pt idx="21">
                  <c:v>3.961104E-2</c:v>
                </c:pt>
                <c:pt idx="22">
                  <c:v>4.0308980000000001E-2</c:v>
                </c:pt>
                <c:pt idx="23">
                  <c:v>4.0777319999999999E-2</c:v>
                </c:pt>
                <c:pt idx="24">
                  <c:v>4.1126330000000003E-2</c:v>
                </c:pt>
                <c:pt idx="25">
                  <c:v>4.150628E-2</c:v>
                </c:pt>
                <c:pt idx="26">
                  <c:v>4.1641940000000002E-2</c:v>
                </c:pt>
                <c:pt idx="27">
                  <c:v>4.2157020000000003E-2</c:v>
                </c:pt>
                <c:pt idx="28">
                  <c:v>4.2121989999999998E-2</c:v>
                </c:pt>
                <c:pt idx="29">
                  <c:v>4.2100180000000001E-2</c:v>
                </c:pt>
                <c:pt idx="30">
                  <c:v>4.2163050000000001E-2</c:v>
                </c:pt>
                <c:pt idx="31">
                  <c:v>4.2232489999999998E-2</c:v>
                </c:pt>
                <c:pt idx="32">
                  <c:v>4.2641209999999999E-2</c:v>
                </c:pt>
                <c:pt idx="33">
                  <c:v>4.304931E-2</c:v>
                </c:pt>
                <c:pt idx="34">
                  <c:v>4.3224480000000003E-2</c:v>
                </c:pt>
                <c:pt idx="35">
                  <c:v>4.3349020000000002E-2</c:v>
                </c:pt>
                <c:pt idx="36">
                  <c:v>4.3646039999999997E-2</c:v>
                </c:pt>
                <c:pt idx="37">
                  <c:v>4.3833379999999998E-2</c:v>
                </c:pt>
                <c:pt idx="38">
                  <c:v>4.4084760000000001E-2</c:v>
                </c:pt>
                <c:pt idx="39">
                  <c:v>4.3727879999999997E-2</c:v>
                </c:pt>
                <c:pt idx="40">
                  <c:v>4.3617080000000003E-2</c:v>
                </c:pt>
                <c:pt idx="41">
                  <c:v>4.370769E-2</c:v>
                </c:pt>
                <c:pt idx="42">
                  <c:v>4.4102509999999998E-2</c:v>
                </c:pt>
                <c:pt idx="43">
                  <c:v>4.4183819999999999E-2</c:v>
                </c:pt>
                <c:pt idx="44">
                  <c:v>4.4523859999999998E-2</c:v>
                </c:pt>
                <c:pt idx="45">
                  <c:v>4.4671870000000002E-2</c:v>
                </c:pt>
                <c:pt idx="46">
                  <c:v>4.4641510000000002E-2</c:v>
                </c:pt>
                <c:pt idx="47">
                  <c:v>4.5126560000000003E-2</c:v>
                </c:pt>
                <c:pt idx="48">
                  <c:v>4.5177639999999998E-2</c:v>
                </c:pt>
                <c:pt idx="49">
                  <c:v>4.606296E-2</c:v>
                </c:pt>
                <c:pt idx="50">
                  <c:v>4.7646689999999998E-2</c:v>
                </c:pt>
                <c:pt idx="51">
                  <c:v>4.8880460000000001E-2</c:v>
                </c:pt>
                <c:pt idx="52">
                  <c:v>5.1064499999999999E-2</c:v>
                </c:pt>
                <c:pt idx="53">
                  <c:v>5.3731830000000001E-2</c:v>
                </c:pt>
                <c:pt idx="54">
                  <c:v>5.617631E-2</c:v>
                </c:pt>
                <c:pt idx="55">
                  <c:v>5.8041309999999999E-2</c:v>
                </c:pt>
                <c:pt idx="56">
                  <c:v>5.9683779999999999E-2</c:v>
                </c:pt>
                <c:pt idx="57">
                  <c:v>6.137397E-2</c:v>
                </c:pt>
                <c:pt idx="58">
                  <c:v>6.1765239999999999E-2</c:v>
                </c:pt>
                <c:pt idx="59">
                  <c:v>6.0337210000000002E-2</c:v>
                </c:pt>
                <c:pt idx="60">
                  <c:v>5.5204959999999997E-2</c:v>
                </c:pt>
                <c:pt idx="61">
                  <c:v>4.8801070000000002E-2</c:v>
                </c:pt>
                <c:pt idx="62">
                  <c:v>4.5058679999999997E-2</c:v>
                </c:pt>
                <c:pt idx="63">
                  <c:v>4.1793450000000003E-2</c:v>
                </c:pt>
                <c:pt idx="64">
                  <c:v>3.9589409999999998E-2</c:v>
                </c:pt>
                <c:pt idx="65">
                  <c:v>3.7388390000000001E-2</c:v>
                </c:pt>
                <c:pt idx="66">
                  <c:v>3.5785320000000002E-2</c:v>
                </c:pt>
                <c:pt idx="67">
                  <c:v>3.4423710000000003E-2</c:v>
                </c:pt>
                <c:pt idx="68">
                  <c:v>3.2323669999999999E-2</c:v>
                </c:pt>
                <c:pt idx="69">
                  <c:v>3.184381E-2</c:v>
                </c:pt>
                <c:pt idx="70">
                  <c:v>3.1810079999999998E-2</c:v>
                </c:pt>
                <c:pt idx="71">
                  <c:v>3.134087E-2</c:v>
                </c:pt>
                <c:pt idx="72">
                  <c:v>3.0100479999999999E-2</c:v>
                </c:pt>
                <c:pt idx="73">
                  <c:v>2.952602E-2</c:v>
                </c:pt>
                <c:pt idx="74">
                  <c:v>2.9244260000000001E-2</c:v>
                </c:pt>
                <c:pt idx="75">
                  <c:v>2.8369040000000002E-2</c:v>
                </c:pt>
                <c:pt idx="76">
                  <c:v>2.7955020000000001E-2</c:v>
                </c:pt>
                <c:pt idx="77">
                  <c:v>2.785263E-2</c:v>
                </c:pt>
                <c:pt idx="78">
                  <c:v>2.7424750000000001E-2</c:v>
                </c:pt>
                <c:pt idx="79">
                  <c:v>2.7191730000000001E-2</c:v>
                </c:pt>
                <c:pt idx="80">
                  <c:v>2.6614769999999999E-2</c:v>
                </c:pt>
                <c:pt idx="81">
                  <c:v>2.62638E-2</c:v>
                </c:pt>
                <c:pt idx="82">
                  <c:v>2.6527729999999999E-2</c:v>
                </c:pt>
                <c:pt idx="83">
                  <c:v>2.6408170000000002E-2</c:v>
                </c:pt>
                <c:pt idx="84">
                  <c:v>2.5430299999999999E-2</c:v>
                </c:pt>
                <c:pt idx="85">
                  <c:v>2.577608E-2</c:v>
                </c:pt>
                <c:pt idx="86">
                  <c:v>2.6022279999999998E-2</c:v>
                </c:pt>
                <c:pt idx="87">
                  <c:v>2.591852E-2</c:v>
                </c:pt>
                <c:pt idx="88">
                  <c:v>2.618653E-2</c:v>
                </c:pt>
                <c:pt idx="89">
                  <c:v>2.6046610000000001E-2</c:v>
                </c:pt>
                <c:pt idx="90">
                  <c:v>2.614124E-2</c:v>
                </c:pt>
                <c:pt idx="91">
                  <c:v>2.5924550000000001E-2</c:v>
                </c:pt>
                <c:pt idx="92">
                  <c:v>2.5307880000000001E-2</c:v>
                </c:pt>
                <c:pt idx="93">
                  <c:v>2.4858870000000002E-2</c:v>
                </c:pt>
                <c:pt idx="94">
                  <c:v>2.4879689999999999E-2</c:v>
                </c:pt>
                <c:pt idx="95">
                  <c:v>2.5301230000000001E-2</c:v>
                </c:pt>
                <c:pt idx="96">
                  <c:v>2.5888600000000001E-2</c:v>
                </c:pt>
                <c:pt idx="97">
                  <c:v>2.652173E-2</c:v>
                </c:pt>
                <c:pt idx="98">
                  <c:v>2.733211E-2</c:v>
                </c:pt>
                <c:pt idx="99">
                  <c:v>2.721838E-2</c:v>
                </c:pt>
                <c:pt idx="100">
                  <c:v>2.784907E-2</c:v>
                </c:pt>
                <c:pt idx="101">
                  <c:v>2.8229250000000001E-2</c:v>
                </c:pt>
                <c:pt idx="102">
                  <c:v>2.861124E-2</c:v>
                </c:pt>
                <c:pt idx="103">
                  <c:v>2.8417370000000001E-2</c:v>
                </c:pt>
                <c:pt idx="104">
                  <c:v>2.8293459999999999E-2</c:v>
                </c:pt>
                <c:pt idx="105">
                  <c:v>2.845816E-2</c:v>
                </c:pt>
                <c:pt idx="106">
                  <c:v>2.833898E-2</c:v>
                </c:pt>
                <c:pt idx="107">
                  <c:v>2.8530170000000001E-2</c:v>
                </c:pt>
                <c:pt idx="108">
                  <c:v>2.837226E-2</c:v>
                </c:pt>
                <c:pt idx="109">
                  <c:v>2.8328840000000001E-2</c:v>
                </c:pt>
                <c:pt idx="110">
                  <c:v>2.885217E-2</c:v>
                </c:pt>
                <c:pt idx="111">
                  <c:v>2.9445590000000001E-2</c:v>
                </c:pt>
                <c:pt idx="112">
                  <c:v>3.0163809999999999E-2</c:v>
                </c:pt>
                <c:pt idx="113">
                  <c:v>3.0550339999999999E-2</c:v>
                </c:pt>
                <c:pt idx="114">
                  <c:v>3.0934920000000001E-2</c:v>
                </c:pt>
                <c:pt idx="115">
                  <c:v>3.0992249999999999E-2</c:v>
                </c:pt>
                <c:pt idx="116">
                  <c:v>3.1090179999999999E-2</c:v>
                </c:pt>
                <c:pt idx="117">
                  <c:v>3.0828330000000001E-2</c:v>
                </c:pt>
                <c:pt idx="118">
                  <c:v>3.0760719999999998E-2</c:v>
                </c:pt>
                <c:pt idx="119">
                  <c:v>3.022244E-2</c:v>
                </c:pt>
                <c:pt idx="120">
                  <c:v>2.9325790000000001E-2</c:v>
                </c:pt>
              </c:numCache>
            </c:numRef>
          </c:yVal>
          <c:smooth val="0"/>
        </c:ser>
        <c:ser>
          <c:idx val="15"/>
          <c:order val="4"/>
          <c:tx>
            <c:strRef>
              <c:f>'all data'!$AV$2</c:f>
              <c:strCache>
                <c:ptCount val="1"/>
                <c:pt idx="0">
                  <c:v>hctz</c:v>
                </c:pt>
              </c:strCache>
            </c:strRef>
          </c:tx>
          <c:spPr>
            <a:ln w="28575">
              <a:solidFill>
                <a:srgbClr val="FFCC99"/>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data'!$AV$3:$AV$123</c:f>
              <c:numCache>
                <c:formatCode>General</c:formatCode>
                <c:ptCount val="121"/>
                <c:pt idx="0">
                  <c:v>-4.0195769999999999E-3</c:v>
                </c:pt>
                <c:pt idx="1">
                  <c:v>-4.1088160000000004E-3</c:v>
                </c:pt>
                <c:pt idx="2">
                  <c:v>-4.1988169999999997E-3</c:v>
                </c:pt>
                <c:pt idx="3">
                  <c:v>-4.2763510000000003E-3</c:v>
                </c:pt>
                <c:pt idx="4">
                  <c:v>-4.4305270000000001E-3</c:v>
                </c:pt>
                <c:pt idx="5">
                  <c:v>-4.6854430000000001E-3</c:v>
                </c:pt>
                <c:pt idx="6">
                  <c:v>-4.8640259999999996E-3</c:v>
                </c:pt>
                <c:pt idx="7">
                  <c:v>-4.9317450000000004E-3</c:v>
                </c:pt>
                <c:pt idx="8">
                  <c:v>-5.1418289999999997E-3</c:v>
                </c:pt>
                <c:pt idx="9">
                  <c:v>-5.6463599999999996E-3</c:v>
                </c:pt>
                <c:pt idx="10">
                  <c:v>-5.9593290000000002E-3</c:v>
                </c:pt>
                <c:pt idx="11">
                  <c:v>-6.1799849999999998E-3</c:v>
                </c:pt>
                <c:pt idx="12">
                  <c:v>-6.4783799999999997E-3</c:v>
                </c:pt>
                <c:pt idx="13">
                  <c:v>-6.9984670000000004E-3</c:v>
                </c:pt>
                <c:pt idx="14">
                  <c:v>-7.0500529999999997E-3</c:v>
                </c:pt>
                <c:pt idx="15">
                  <c:v>-7.3942019999999999E-3</c:v>
                </c:pt>
                <c:pt idx="16">
                  <c:v>-7.6037209999999999E-3</c:v>
                </c:pt>
                <c:pt idx="17">
                  <c:v>-7.9696569999999998E-3</c:v>
                </c:pt>
                <c:pt idx="18">
                  <c:v>-8.2001030000000003E-3</c:v>
                </c:pt>
                <c:pt idx="19">
                  <c:v>-8.4627049999999992E-3</c:v>
                </c:pt>
                <c:pt idx="20">
                  <c:v>-8.4064659999999996E-3</c:v>
                </c:pt>
                <c:pt idx="21">
                  <c:v>-8.6238470000000005E-3</c:v>
                </c:pt>
                <c:pt idx="22">
                  <c:v>-8.6457089999999997E-3</c:v>
                </c:pt>
                <c:pt idx="23">
                  <c:v>-8.6764870000000001E-3</c:v>
                </c:pt>
                <c:pt idx="24">
                  <c:v>-8.621465E-3</c:v>
                </c:pt>
                <c:pt idx="25">
                  <c:v>-8.6983210000000002E-3</c:v>
                </c:pt>
                <c:pt idx="26">
                  <c:v>-8.7359529999999994E-3</c:v>
                </c:pt>
                <c:pt idx="27">
                  <c:v>-8.7947259999999992E-3</c:v>
                </c:pt>
                <c:pt idx="28">
                  <c:v>-8.9941550000000002E-3</c:v>
                </c:pt>
                <c:pt idx="29">
                  <c:v>-9.1145229999999994E-3</c:v>
                </c:pt>
                <c:pt idx="30">
                  <c:v>-9.1586219999999999E-3</c:v>
                </c:pt>
                <c:pt idx="31">
                  <c:v>-9.0072350000000006E-3</c:v>
                </c:pt>
                <c:pt idx="32">
                  <c:v>-9.1529290000000006E-3</c:v>
                </c:pt>
                <c:pt idx="33">
                  <c:v>-9.0705960000000002E-3</c:v>
                </c:pt>
                <c:pt idx="34">
                  <c:v>-9.1923960000000002E-3</c:v>
                </c:pt>
                <c:pt idx="35">
                  <c:v>-9.4695230000000005E-3</c:v>
                </c:pt>
                <c:pt idx="36">
                  <c:v>-1.000302E-2</c:v>
                </c:pt>
                <c:pt idx="37">
                  <c:v>-1.0198810000000001E-2</c:v>
                </c:pt>
                <c:pt idx="38">
                  <c:v>-1.038034E-2</c:v>
                </c:pt>
                <c:pt idx="39">
                  <c:v>-1.0608899999999999E-2</c:v>
                </c:pt>
                <c:pt idx="40">
                  <c:v>-1.056175E-2</c:v>
                </c:pt>
                <c:pt idx="41">
                  <c:v>-1.0724269999999999E-2</c:v>
                </c:pt>
                <c:pt idx="42">
                  <c:v>-1.055997E-2</c:v>
                </c:pt>
                <c:pt idx="43">
                  <c:v>-1.068558E-2</c:v>
                </c:pt>
                <c:pt idx="44">
                  <c:v>-1.129107E-2</c:v>
                </c:pt>
                <c:pt idx="45">
                  <c:v>-1.163321E-2</c:v>
                </c:pt>
                <c:pt idx="46">
                  <c:v>-1.2116389999999999E-2</c:v>
                </c:pt>
                <c:pt idx="47">
                  <c:v>-1.2531830000000001E-2</c:v>
                </c:pt>
                <c:pt idx="48">
                  <c:v>-1.3179089999999999E-2</c:v>
                </c:pt>
                <c:pt idx="49">
                  <c:v>-1.39945E-2</c:v>
                </c:pt>
                <c:pt idx="50">
                  <c:v>-1.469812E-2</c:v>
                </c:pt>
                <c:pt idx="51">
                  <c:v>-1.488981E-2</c:v>
                </c:pt>
                <c:pt idx="52">
                  <c:v>-1.5779419999999999E-2</c:v>
                </c:pt>
                <c:pt idx="53">
                  <c:v>-1.6313439999999998E-2</c:v>
                </c:pt>
                <c:pt idx="54">
                  <c:v>-1.6949840000000001E-2</c:v>
                </c:pt>
                <c:pt idx="55">
                  <c:v>-1.71551E-2</c:v>
                </c:pt>
                <c:pt idx="56">
                  <c:v>-1.6664809999999999E-2</c:v>
                </c:pt>
                <c:pt idx="57">
                  <c:v>-1.512694E-2</c:v>
                </c:pt>
                <c:pt idx="58">
                  <c:v>-1.219368E-2</c:v>
                </c:pt>
                <c:pt idx="59">
                  <c:v>-6.7220789999999997E-3</c:v>
                </c:pt>
                <c:pt idx="60">
                  <c:v>3.9809570000000002E-3</c:v>
                </c:pt>
                <c:pt idx="61">
                  <c:v>1.456087E-2</c:v>
                </c:pt>
                <c:pt idx="62">
                  <c:v>1.8383300000000002E-2</c:v>
                </c:pt>
                <c:pt idx="63">
                  <c:v>1.9913259999999999E-2</c:v>
                </c:pt>
                <c:pt idx="64">
                  <c:v>1.9021280000000002E-2</c:v>
                </c:pt>
                <c:pt idx="65">
                  <c:v>1.7899470000000001E-2</c:v>
                </c:pt>
                <c:pt idx="66">
                  <c:v>1.7420689999999999E-2</c:v>
                </c:pt>
                <c:pt idx="67">
                  <c:v>1.6886020000000002E-2</c:v>
                </c:pt>
                <c:pt idx="68">
                  <c:v>1.6343690000000001E-2</c:v>
                </c:pt>
                <c:pt idx="69">
                  <c:v>1.57903E-2</c:v>
                </c:pt>
                <c:pt idx="70">
                  <c:v>1.5760440000000001E-2</c:v>
                </c:pt>
                <c:pt idx="71">
                  <c:v>1.55567E-2</c:v>
                </c:pt>
                <c:pt idx="72">
                  <c:v>1.5502790000000001E-2</c:v>
                </c:pt>
                <c:pt idx="73">
                  <c:v>1.5837449999999999E-2</c:v>
                </c:pt>
                <c:pt idx="74">
                  <c:v>1.6126040000000001E-2</c:v>
                </c:pt>
                <c:pt idx="75">
                  <c:v>1.6319199999999999E-2</c:v>
                </c:pt>
                <c:pt idx="76">
                  <c:v>1.6153239999999999E-2</c:v>
                </c:pt>
                <c:pt idx="77">
                  <c:v>1.6315779999999998E-2</c:v>
                </c:pt>
                <c:pt idx="78">
                  <c:v>1.610172E-2</c:v>
                </c:pt>
                <c:pt idx="79">
                  <c:v>1.5755160000000001E-2</c:v>
                </c:pt>
                <c:pt idx="80">
                  <c:v>1.546953E-2</c:v>
                </c:pt>
                <c:pt idx="81">
                  <c:v>1.4941370000000001E-2</c:v>
                </c:pt>
                <c:pt idx="82">
                  <c:v>1.471475E-2</c:v>
                </c:pt>
                <c:pt idx="83">
                  <c:v>1.422416E-2</c:v>
                </c:pt>
                <c:pt idx="84">
                  <c:v>1.3894470000000001E-2</c:v>
                </c:pt>
                <c:pt idx="85">
                  <c:v>1.376285E-2</c:v>
                </c:pt>
                <c:pt idx="86">
                  <c:v>1.325045E-2</c:v>
                </c:pt>
                <c:pt idx="87">
                  <c:v>1.2945979999999999E-2</c:v>
                </c:pt>
                <c:pt idx="88">
                  <c:v>1.2797950000000001E-2</c:v>
                </c:pt>
                <c:pt idx="89">
                  <c:v>1.240526E-2</c:v>
                </c:pt>
                <c:pt idx="90">
                  <c:v>1.2124569999999999E-2</c:v>
                </c:pt>
                <c:pt idx="91">
                  <c:v>1.2010979999999999E-2</c:v>
                </c:pt>
                <c:pt idx="92">
                  <c:v>1.176756E-2</c:v>
                </c:pt>
                <c:pt idx="93">
                  <c:v>1.145028E-2</c:v>
                </c:pt>
                <c:pt idx="94">
                  <c:v>1.128611E-2</c:v>
                </c:pt>
                <c:pt idx="95">
                  <c:v>1.120142E-2</c:v>
                </c:pt>
                <c:pt idx="96">
                  <c:v>1.118711E-2</c:v>
                </c:pt>
                <c:pt idx="97">
                  <c:v>1.1049079999999999E-2</c:v>
                </c:pt>
                <c:pt idx="98">
                  <c:v>1.107649E-2</c:v>
                </c:pt>
                <c:pt idx="99">
                  <c:v>1.098472E-2</c:v>
                </c:pt>
                <c:pt idx="100">
                  <c:v>1.0867109999999999E-2</c:v>
                </c:pt>
                <c:pt idx="101">
                  <c:v>1.0739759999999999E-2</c:v>
                </c:pt>
                <c:pt idx="102">
                  <c:v>1.07673E-2</c:v>
                </c:pt>
                <c:pt idx="103">
                  <c:v>1.064264E-2</c:v>
                </c:pt>
                <c:pt idx="104">
                  <c:v>1.029367E-2</c:v>
                </c:pt>
                <c:pt idx="105">
                  <c:v>1.0134300000000001E-2</c:v>
                </c:pt>
                <c:pt idx="106">
                  <c:v>9.9550869999999996E-3</c:v>
                </c:pt>
                <c:pt idx="107">
                  <c:v>9.7535690000000001E-3</c:v>
                </c:pt>
                <c:pt idx="108">
                  <c:v>9.6802769999999993E-3</c:v>
                </c:pt>
                <c:pt idx="109">
                  <c:v>9.5893049999999994E-3</c:v>
                </c:pt>
                <c:pt idx="110">
                  <c:v>9.4284060000000003E-3</c:v>
                </c:pt>
                <c:pt idx="111">
                  <c:v>9.1100699999999996E-3</c:v>
                </c:pt>
                <c:pt idx="112">
                  <c:v>8.9806620000000004E-3</c:v>
                </c:pt>
                <c:pt idx="113">
                  <c:v>8.7468300000000006E-3</c:v>
                </c:pt>
                <c:pt idx="114">
                  <c:v>8.6012550000000004E-3</c:v>
                </c:pt>
                <c:pt idx="115">
                  <c:v>8.4740800000000002E-3</c:v>
                </c:pt>
                <c:pt idx="116">
                  <c:v>8.0882520000000006E-3</c:v>
                </c:pt>
                <c:pt idx="117">
                  <c:v>7.8124700000000002E-3</c:v>
                </c:pt>
                <c:pt idx="118">
                  <c:v>7.2643589999999997E-3</c:v>
                </c:pt>
                <c:pt idx="119">
                  <c:v>6.9772920000000004E-3</c:v>
                </c:pt>
                <c:pt idx="120">
                  <c:v>6.5045659999999998E-3</c:v>
                </c:pt>
              </c:numCache>
            </c:numRef>
          </c:yVal>
          <c:smooth val="0"/>
        </c:ser>
        <c:ser>
          <c:idx val="16"/>
          <c:order val="5"/>
          <c:tx>
            <c:strRef>
              <c:f>'all data'!$AW$2</c:f>
              <c:strCache>
                <c:ptCount val="1"/>
                <c:pt idx="0">
                  <c:v>hyperglycemia</c:v>
                </c:pt>
              </c:strCache>
            </c:strRef>
          </c:tx>
          <c:spPr>
            <a:ln w="28575">
              <a:solidFill>
                <a:srgbClr val="3366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data'!$AW$3:$AW$123</c:f>
              <c:numCache>
                <c:formatCode>General</c:formatCode>
                <c:ptCount val="121"/>
                <c:pt idx="0">
                  <c:v>2.7313980000000002E-2</c:v>
                </c:pt>
                <c:pt idx="1">
                  <c:v>2.7721429999999998E-2</c:v>
                </c:pt>
                <c:pt idx="2">
                  <c:v>2.7945950000000001E-2</c:v>
                </c:pt>
                <c:pt idx="3">
                  <c:v>2.8474759999999998E-2</c:v>
                </c:pt>
                <c:pt idx="4">
                  <c:v>2.8926469999999999E-2</c:v>
                </c:pt>
                <c:pt idx="5">
                  <c:v>2.9278060000000002E-2</c:v>
                </c:pt>
                <c:pt idx="6">
                  <c:v>2.9676600000000001E-2</c:v>
                </c:pt>
                <c:pt idx="7">
                  <c:v>3.0068009999999999E-2</c:v>
                </c:pt>
                <c:pt idx="8">
                  <c:v>3.0301539999999998E-2</c:v>
                </c:pt>
                <c:pt idx="9">
                  <c:v>3.081099E-2</c:v>
                </c:pt>
                <c:pt idx="10">
                  <c:v>3.121697E-2</c:v>
                </c:pt>
                <c:pt idx="11">
                  <c:v>3.1229320000000001E-2</c:v>
                </c:pt>
                <c:pt idx="12">
                  <c:v>3.1277300000000001E-2</c:v>
                </c:pt>
                <c:pt idx="13">
                  <c:v>3.1681000000000001E-2</c:v>
                </c:pt>
                <c:pt idx="14">
                  <c:v>3.2351659999999997E-2</c:v>
                </c:pt>
                <c:pt idx="15">
                  <c:v>3.2962209999999999E-2</c:v>
                </c:pt>
                <c:pt idx="16">
                  <c:v>3.318811E-2</c:v>
                </c:pt>
                <c:pt idx="17">
                  <c:v>3.3276600000000003E-2</c:v>
                </c:pt>
                <c:pt idx="18">
                  <c:v>3.36131E-2</c:v>
                </c:pt>
                <c:pt idx="19">
                  <c:v>3.4252039999999997E-2</c:v>
                </c:pt>
                <c:pt idx="20">
                  <c:v>3.4712029999999998E-2</c:v>
                </c:pt>
                <c:pt idx="21">
                  <c:v>3.506153E-2</c:v>
                </c:pt>
                <c:pt idx="22">
                  <c:v>3.548929E-2</c:v>
                </c:pt>
                <c:pt idx="23">
                  <c:v>3.5986520000000001E-2</c:v>
                </c:pt>
                <c:pt idx="24">
                  <c:v>3.6579559999999997E-2</c:v>
                </c:pt>
                <c:pt idx="25">
                  <c:v>3.6813699999999998E-2</c:v>
                </c:pt>
                <c:pt idx="26">
                  <c:v>3.7470980000000001E-2</c:v>
                </c:pt>
                <c:pt idx="27">
                  <c:v>3.7280349999999997E-2</c:v>
                </c:pt>
                <c:pt idx="28">
                  <c:v>3.6924329999999998E-2</c:v>
                </c:pt>
                <c:pt idx="29">
                  <c:v>3.7253340000000003E-2</c:v>
                </c:pt>
                <c:pt idx="30">
                  <c:v>3.7508670000000001E-2</c:v>
                </c:pt>
                <c:pt idx="31">
                  <c:v>3.7781370000000002E-2</c:v>
                </c:pt>
                <c:pt idx="32">
                  <c:v>3.831205E-2</c:v>
                </c:pt>
                <c:pt idx="33">
                  <c:v>3.9335509999999997E-2</c:v>
                </c:pt>
                <c:pt idx="34">
                  <c:v>3.9681389999999997E-2</c:v>
                </c:pt>
                <c:pt idx="35">
                  <c:v>4.0194670000000002E-2</c:v>
                </c:pt>
                <c:pt idx="36">
                  <c:v>4.0652510000000003E-2</c:v>
                </c:pt>
                <c:pt idx="37">
                  <c:v>4.1339790000000001E-2</c:v>
                </c:pt>
                <c:pt idx="38">
                  <c:v>4.2143519999999997E-2</c:v>
                </c:pt>
                <c:pt idx="39">
                  <c:v>4.2573769999999997E-2</c:v>
                </c:pt>
                <c:pt idx="40">
                  <c:v>4.237755E-2</c:v>
                </c:pt>
                <c:pt idx="41">
                  <c:v>4.2562120000000002E-2</c:v>
                </c:pt>
                <c:pt idx="42">
                  <c:v>4.2803830000000001E-2</c:v>
                </c:pt>
                <c:pt idx="43">
                  <c:v>4.3162180000000001E-2</c:v>
                </c:pt>
                <c:pt idx="44">
                  <c:v>4.3788180000000003E-2</c:v>
                </c:pt>
                <c:pt idx="45">
                  <c:v>4.431678E-2</c:v>
                </c:pt>
                <c:pt idx="46">
                  <c:v>4.5225809999999998E-2</c:v>
                </c:pt>
                <c:pt idx="47">
                  <c:v>4.5419760000000003E-2</c:v>
                </c:pt>
                <c:pt idx="48">
                  <c:v>4.4638980000000002E-2</c:v>
                </c:pt>
                <c:pt idx="49">
                  <c:v>4.3464540000000003E-2</c:v>
                </c:pt>
                <c:pt idx="50">
                  <c:v>4.2564570000000003E-2</c:v>
                </c:pt>
                <c:pt idx="51">
                  <c:v>4.1223969999999999E-2</c:v>
                </c:pt>
                <c:pt idx="52">
                  <c:v>4.0120089999999997E-2</c:v>
                </c:pt>
                <c:pt idx="53">
                  <c:v>3.8485789999999999E-2</c:v>
                </c:pt>
                <c:pt idx="54">
                  <c:v>3.6316250000000001E-2</c:v>
                </c:pt>
                <c:pt idx="55">
                  <c:v>3.3086049999999999E-2</c:v>
                </c:pt>
                <c:pt idx="56">
                  <c:v>3.0022170000000001E-2</c:v>
                </c:pt>
                <c:pt idx="57">
                  <c:v>2.608388E-2</c:v>
                </c:pt>
                <c:pt idx="58">
                  <c:v>2.166249E-2</c:v>
                </c:pt>
                <c:pt idx="59">
                  <c:v>1.381143E-2</c:v>
                </c:pt>
                <c:pt idx="60">
                  <c:v>4.0593809999999999E-3</c:v>
                </c:pt>
                <c:pt idx="61">
                  <c:v>2.006533E-3</c:v>
                </c:pt>
                <c:pt idx="62">
                  <c:v>1.3822629999999999E-3</c:v>
                </c:pt>
                <c:pt idx="63">
                  <c:v>9.0533789999999996E-4</c:v>
                </c:pt>
                <c:pt idx="64">
                  <c:v>1.150243E-4</c:v>
                </c:pt>
                <c:pt idx="65">
                  <c:v>-2.0341439999999999E-4</c:v>
                </c:pt>
                <c:pt idx="66">
                  <c:v>-4.7305559999999999E-4</c:v>
                </c:pt>
                <c:pt idx="67">
                  <c:v>-1.6289669999999999E-4</c:v>
                </c:pt>
                <c:pt idx="68">
                  <c:v>5.7325870000000001E-4</c:v>
                </c:pt>
                <c:pt idx="69">
                  <c:v>4.4413850000000002E-4</c:v>
                </c:pt>
                <c:pt idx="70">
                  <c:v>-2.2122090000000001E-4</c:v>
                </c:pt>
                <c:pt idx="71">
                  <c:v>-1.9150619999999999E-4</c:v>
                </c:pt>
                <c:pt idx="72">
                  <c:v>-1.0347730000000001E-4</c:v>
                </c:pt>
                <c:pt idx="73">
                  <c:v>-1.54332E-4</c:v>
                </c:pt>
                <c:pt idx="74">
                  <c:v>-1.1578330000000001E-4</c:v>
                </c:pt>
                <c:pt idx="75">
                  <c:v>7.022385E-5</c:v>
                </c:pt>
                <c:pt idx="76">
                  <c:v>4.4403379999999998E-4</c:v>
                </c:pt>
                <c:pt idx="77">
                  <c:v>3.1576649999999999E-4</c:v>
                </c:pt>
                <c:pt idx="78">
                  <c:v>1.014455E-3</c:v>
                </c:pt>
                <c:pt idx="79">
                  <c:v>1.21199E-3</c:v>
                </c:pt>
                <c:pt idx="80">
                  <c:v>1.085922E-3</c:v>
                </c:pt>
                <c:pt idx="81">
                  <c:v>7.7817749999999997E-4</c:v>
                </c:pt>
                <c:pt idx="82">
                  <c:v>9.6157739999999995E-4</c:v>
                </c:pt>
                <c:pt idx="83">
                  <c:v>7.5746419999999997E-4</c:v>
                </c:pt>
                <c:pt idx="84">
                  <c:v>1.21573E-4</c:v>
                </c:pt>
                <c:pt idx="85">
                  <c:v>-1.121523E-4</c:v>
                </c:pt>
                <c:pt idx="86">
                  <c:v>-1.8445230000000001E-4</c:v>
                </c:pt>
                <c:pt idx="87">
                  <c:v>3.6167570000000002E-4</c:v>
                </c:pt>
                <c:pt idx="88">
                  <c:v>1.2268169999999999E-4</c:v>
                </c:pt>
                <c:pt idx="89">
                  <c:v>-2.395628E-4</c:v>
                </c:pt>
                <c:pt idx="90">
                  <c:v>-3.2010859999999998E-4</c:v>
                </c:pt>
                <c:pt idx="91">
                  <c:v>-6.7183080000000005E-4</c:v>
                </c:pt>
                <c:pt idx="92">
                  <c:v>-1.015029E-3</c:v>
                </c:pt>
                <c:pt idx="93">
                  <c:v>-1.6288279999999999E-3</c:v>
                </c:pt>
                <c:pt idx="94">
                  <c:v>-2.0298289999999999E-3</c:v>
                </c:pt>
                <c:pt idx="95">
                  <c:v>-2.390989E-3</c:v>
                </c:pt>
                <c:pt idx="96">
                  <c:v>-2.1126640000000002E-3</c:v>
                </c:pt>
                <c:pt idx="97">
                  <c:v>-2.2040150000000001E-3</c:v>
                </c:pt>
                <c:pt idx="98">
                  <c:v>-2.5813619999999998E-3</c:v>
                </c:pt>
                <c:pt idx="99">
                  <c:v>-2.4967769999999999E-3</c:v>
                </c:pt>
                <c:pt idx="100">
                  <c:v>-3.475775E-3</c:v>
                </c:pt>
                <c:pt idx="101">
                  <c:v>-3.9164320000000001E-3</c:v>
                </c:pt>
                <c:pt idx="102">
                  <c:v>-4.3636530000000003E-3</c:v>
                </c:pt>
                <c:pt idx="103">
                  <c:v>-4.5238600000000002E-3</c:v>
                </c:pt>
                <c:pt idx="104">
                  <c:v>-4.6131469999999997E-3</c:v>
                </c:pt>
                <c:pt idx="105">
                  <c:v>-4.682861E-3</c:v>
                </c:pt>
                <c:pt idx="106">
                  <c:v>-4.3443930000000002E-3</c:v>
                </c:pt>
                <c:pt idx="107">
                  <c:v>-4.3725279999999997E-3</c:v>
                </c:pt>
                <c:pt idx="108">
                  <c:v>-4.2275300000000002E-3</c:v>
                </c:pt>
                <c:pt idx="109">
                  <c:v>-4.1427809999999999E-3</c:v>
                </c:pt>
                <c:pt idx="110">
                  <c:v>-3.990075E-3</c:v>
                </c:pt>
                <c:pt idx="111">
                  <c:v>-4.0264819999999996E-3</c:v>
                </c:pt>
                <c:pt idx="112">
                  <c:v>-4.199365E-3</c:v>
                </c:pt>
                <c:pt idx="113">
                  <c:v>-4.3580540000000001E-3</c:v>
                </c:pt>
                <c:pt idx="114">
                  <c:v>-4.2951730000000002E-3</c:v>
                </c:pt>
                <c:pt idx="115">
                  <c:v>-3.991049E-3</c:v>
                </c:pt>
                <c:pt idx="116">
                  <c:v>-3.2249190000000001E-3</c:v>
                </c:pt>
                <c:pt idx="117">
                  <c:v>-2.714728E-3</c:v>
                </c:pt>
                <c:pt idx="118">
                  <c:v>-2.4177059999999999E-3</c:v>
                </c:pt>
                <c:pt idx="119">
                  <c:v>-2.1429420000000001E-3</c:v>
                </c:pt>
                <c:pt idx="120">
                  <c:v>-1.713612E-3</c:v>
                </c:pt>
              </c:numCache>
            </c:numRef>
          </c:yVal>
          <c:smooth val="0"/>
        </c:ser>
        <c:ser>
          <c:idx val="18"/>
          <c:order val="6"/>
          <c:tx>
            <c:strRef>
              <c:f>'all data'!$AY$2</c:f>
              <c:strCache>
                <c:ptCount val="1"/>
                <c:pt idx="0">
                  <c:v>hypernatremia</c:v>
                </c:pt>
              </c:strCache>
            </c:strRef>
          </c:tx>
          <c:spPr>
            <a:ln w="28575">
              <a:solidFill>
                <a:srgbClr val="00B05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data'!$AY$3:$AY$123</c:f>
              <c:numCache>
                <c:formatCode>General</c:formatCode>
                <c:ptCount val="121"/>
                <c:pt idx="0">
                  <c:v>5.7098629999999997E-2</c:v>
                </c:pt>
                <c:pt idx="1">
                  <c:v>5.7900710000000001E-2</c:v>
                </c:pt>
                <c:pt idx="2">
                  <c:v>5.8590370000000003E-2</c:v>
                </c:pt>
                <c:pt idx="3">
                  <c:v>5.9097619999999997E-2</c:v>
                </c:pt>
                <c:pt idx="4">
                  <c:v>6.0083110000000002E-2</c:v>
                </c:pt>
                <c:pt idx="5">
                  <c:v>6.0470450000000002E-2</c:v>
                </c:pt>
                <c:pt idx="6">
                  <c:v>6.0807470000000002E-2</c:v>
                </c:pt>
                <c:pt idx="7">
                  <c:v>6.0695220000000001E-2</c:v>
                </c:pt>
                <c:pt idx="8">
                  <c:v>6.1123919999999998E-2</c:v>
                </c:pt>
                <c:pt idx="9">
                  <c:v>6.1341630000000001E-2</c:v>
                </c:pt>
                <c:pt idx="10">
                  <c:v>6.2943310000000002E-2</c:v>
                </c:pt>
                <c:pt idx="11">
                  <c:v>6.4328109999999994E-2</c:v>
                </c:pt>
                <c:pt idx="12">
                  <c:v>6.507288E-2</c:v>
                </c:pt>
                <c:pt idx="13">
                  <c:v>6.5379339999999994E-2</c:v>
                </c:pt>
                <c:pt idx="14">
                  <c:v>6.5552379999999993E-2</c:v>
                </c:pt>
                <c:pt idx="15">
                  <c:v>6.6178890000000004E-2</c:v>
                </c:pt>
                <c:pt idx="16">
                  <c:v>6.6958550000000006E-2</c:v>
                </c:pt>
                <c:pt idx="17">
                  <c:v>6.7612920000000007E-2</c:v>
                </c:pt>
                <c:pt idx="18">
                  <c:v>6.8907889999999999E-2</c:v>
                </c:pt>
                <c:pt idx="19">
                  <c:v>7.1015439999999999E-2</c:v>
                </c:pt>
                <c:pt idx="20">
                  <c:v>7.2322399999999995E-2</c:v>
                </c:pt>
                <c:pt idx="21">
                  <c:v>7.2855929999999999E-2</c:v>
                </c:pt>
                <c:pt idx="22">
                  <c:v>7.4153910000000003E-2</c:v>
                </c:pt>
                <c:pt idx="23">
                  <c:v>7.5922480000000001E-2</c:v>
                </c:pt>
                <c:pt idx="24">
                  <c:v>7.7520839999999994E-2</c:v>
                </c:pt>
                <c:pt idx="25">
                  <c:v>7.8120560000000006E-2</c:v>
                </c:pt>
                <c:pt idx="26">
                  <c:v>7.9537159999999996E-2</c:v>
                </c:pt>
                <c:pt idx="27">
                  <c:v>8.0646499999999996E-2</c:v>
                </c:pt>
                <c:pt idx="28">
                  <c:v>8.2533460000000003E-2</c:v>
                </c:pt>
                <c:pt idx="29">
                  <c:v>8.4694729999999996E-2</c:v>
                </c:pt>
                <c:pt idx="30">
                  <c:v>8.6738860000000001E-2</c:v>
                </c:pt>
                <c:pt idx="31">
                  <c:v>8.8291700000000001E-2</c:v>
                </c:pt>
                <c:pt idx="32">
                  <c:v>9.0278189999999994E-2</c:v>
                </c:pt>
                <c:pt idx="33">
                  <c:v>9.1445399999999996E-2</c:v>
                </c:pt>
                <c:pt idx="34">
                  <c:v>9.2153780000000005E-2</c:v>
                </c:pt>
                <c:pt idx="35">
                  <c:v>9.4066570000000002E-2</c:v>
                </c:pt>
                <c:pt idx="36">
                  <c:v>9.5183859999999995E-2</c:v>
                </c:pt>
                <c:pt idx="37">
                  <c:v>9.7158159999999993E-2</c:v>
                </c:pt>
                <c:pt idx="38">
                  <c:v>9.9236389999999994E-2</c:v>
                </c:pt>
                <c:pt idx="39">
                  <c:v>0.1004423</c:v>
                </c:pt>
                <c:pt idx="40">
                  <c:v>0.1005306</c:v>
                </c:pt>
                <c:pt idx="41">
                  <c:v>0.10084</c:v>
                </c:pt>
                <c:pt idx="42">
                  <c:v>0.10018009999999999</c:v>
                </c:pt>
                <c:pt idx="43">
                  <c:v>0.1004005</c:v>
                </c:pt>
                <c:pt idx="44">
                  <c:v>0.1005042</c:v>
                </c:pt>
                <c:pt idx="45">
                  <c:v>0.1017074</c:v>
                </c:pt>
                <c:pt idx="46">
                  <c:v>0.1032006</c:v>
                </c:pt>
                <c:pt idx="47">
                  <c:v>0.10507610000000001</c:v>
                </c:pt>
                <c:pt idx="48">
                  <c:v>0.1063595</c:v>
                </c:pt>
                <c:pt idx="49">
                  <c:v>0.1074413</c:v>
                </c:pt>
                <c:pt idx="50">
                  <c:v>0.1081776</c:v>
                </c:pt>
                <c:pt idx="51">
                  <c:v>0.1092071</c:v>
                </c:pt>
                <c:pt idx="52">
                  <c:v>0.1092993</c:v>
                </c:pt>
                <c:pt idx="53">
                  <c:v>0.1078856</c:v>
                </c:pt>
                <c:pt idx="54">
                  <c:v>0.1034091</c:v>
                </c:pt>
                <c:pt idx="55">
                  <c:v>9.6861760000000005E-2</c:v>
                </c:pt>
                <c:pt idx="56">
                  <c:v>8.7548100000000004E-2</c:v>
                </c:pt>
                <c:pt idx="57">
                  <c:v>7.6218690000000006E-2</c:v>
                </c:pt>
                <c:pt idx="58">
                  <c:v>6.236419E-2</c:v>
                </c:pt>
                <c:pt idx="59">
                  <c:v>4.707132E-2</c:v>
                </c:pt>
                <c:pt idx="60">
                  <c:v>2.7346189999999999E-2</c:v>
                </c:pt>
                <c:pt idx="61">
                  <c:v>1.151578E-2</c:v>
                </c:pt>
                <c:pt idx="62">
                  <c:v>2.135203E-3</c:v>
                </c:pt>
                <c:pt idx="63">
                  <c:v>-5.5121679999999996E-3</c:v>
                </c:pt>
                <c:pt idx="64">
                  <c:v>-1.000933E-2</c:v>
                </c:pt>
                <c:pt idx="65">
                  <c:v>-1.161914E-2</c:v>
                </c:pt>
                <c:pt idx="66">
                  <c:v>-1.196273E-2</c:v>
                </c:pt>
                <c:pt idx="67">
                  <c:v>-1.119992E-2</c:v>
                </c:pt>
                <c:pt idx="68">
                  <c:v>-1.1938600000000001E-2</c:v>
                </c:pt>
                <c:pt idx="69">
                  <c:v>-1.2839740000000001E-2</c:v>
                </c:pt>
                <c:pt idx="70">
                  <c:v>-1.2803429999999999E-2</c:v>
                </c:pt>
                <c:pt idx="71">
                  <c:v>-1.317888E-2</c:v>
                </c:pt>
                <c:pt idx="72">
                  <c:v>-1.329734E-2</c:v>
                </c:pt>
                <c:pt idx="73">
                  <c:v>-1.259936E-2</c:v>
                </c:pt>
                <c:pt idx="74">
                  <c:v>-1.2420860000000001E-2</c:v>
                </c:pt>
                <c:pt idx="75">
                  <c:v>-1.2722270000000001E-2</c:v>
                </c:pt>
                <c:pt idx="76">
                  <c:v>-1.348106E-2</c:v>
                </c:pt>
                <c:pt idx="77">
                  <c:v>-1.3779690000000001E-2</c:v>
                </c:pt>
                <c:pt idx="78">
                  <c:v>-1.488098E-2</c:v>
                </c:pt>
                <c:pt idx="79">
                  <c:v>-1.522689E-2</c:v>
                </c:pt>
                <c:pt idx="80">
                  <c:v>-1.453077E-2</c:v>
                </c:pt>
                <c:pt idx="81">
                  <c:v>-1.377165E-2</c:v>
                </c:pt>
                <c:pt idx="82">
                  <c:v>-1.3239239999999999E-2</c:v>
                </c:pt>
                <c:pt idx="83">
                  <c:v>-1.2675860000000001E-2</c:v>
                </c:pt>
                <c:pt idx="84">
                  <c:v>-1.2402460000000001E-2</c:v>
                </c:pt>
                <c:pt idx="85">
                  <c:v>-1.145735E-2</c:v>
                </c:pt>
                <c:pt idx="86">
                  <c:v>-1.07055E-2</c:v>
                </c:pt>
                <c:pt idx="87">
                  <c:v>-9.7035400000000001E-3</c:v>
                </c:pt>
                <c:pt idx="88">
                  <c:v>-9.9163789999999995E-3</c:v>
                </c:pt>
                <c:pt idx="89">
                  <c:v>-9.0696179999999998E-3</c:v>
                </c:pt>
                <c:pt idx="90">
                  <c:v>-8.6689950000000005E-3</c:v>
                </c:pt>
                <c:pt idx="91">
                  <c:v>-8.8743260000000001E-3</c:v>
                </c:pt>
                <c:pt idx="92">
                  <c:v>-8.1311709999999995E-3</c:v>
                </c:pt>
                <c:pt idx="93">
                  <c:v>-7.6699439999999997E-3</c:v>
                </c:pt>
                <c:pt idx="94">
                  <c:v>-7.1614319999999997E-3</c:v>
                </c:pt>
                <c:pt idx="95">
                  <c:v>-7.213845E-3</c:v>
                </c:pt>
                <c:pt idx="96">
                  <c:v>-7.0119529999999996E-3</c:v>
                </c:pt>
                <c:pt idx="97">
                  <c:v>-6.6006049999999998E-3</c:v>
                </c:pt>
                <c:pt idx="98">
                  <c:v>-6.2418209999999998E-3</c:v>
                </c:pt>
                <c:pt idx="99">
                  <c:v>-6.4276949999999998E-3</c:v>
                </c:pt>
                <c:pt idx="100">
                  <c:v>-6.4840189999999997E-3</c:v>
                </c:pt>
                <c:pt idx="101">
                  <c:v>-7.4678390000000004E-3</c:v>
                </c:pt>
                <c:pt idx="102">
                  <c:v>-8.1614670000000004E-3</c:v>
                </c:pt>
                <c:pt idx="103">
                  <c:v>-8.0022879999999998E-3</c:v>
                </c:pt>
                <c:pt idx="104">
                  <c:v>-7.6787269999999998E-3</c:v>
                </c:pt>
                <c:pt idx="105">
                  <c:v>-7.2144100000000001E-3</c:v>
                </c:pt>
                <c:pt idx="106">
                  <c:v>-6.8739140000000001E-3</c:v>
                </c:pt>
                <c:pt idx="107">
                  <c:v>-6.7906340000000003E-3</c:v>
                </c:pt>
                <c:pt idx="108">
                  <c:v>-6.5308919999999999E-3</c:v>
                </c:pt>
                <c:pt idx="109">
                  <c:v>-6.4680279999999998E-3</c:v>
                </c:pt>
                <c:pt idx="110">
                  <c:v>-6.6304299999999997E-3</c:v>
                </c:pt>
                <c:pt idx="111">
                  <c:v>-6.8815309999999998E-3</c:v>
                </c:pt>
                <c:pt idx="112">
                  <c:v>-7.0537739999999996E-3</c:v>
                </c:pt>
                <c:pt idx="113">
                  <c:v>-6.8276070000000003E-3</c:v>
                </c:pt>
                <c:pt idx="114">
                  <c:v>-6.7797960000000003E-3</c:v>
                </c:pt>
                <c:pt idx="115">
                  <c:v>-6.3314850000000004E-3</c:v>
                </c:pt>
                <c:pt idx="116">
                  <c:v>-6.2356080000000001E-3</c:v>
                </c:pt>
                <c:pt idx="117">
                  <c:v>-6.1458019999999997E-3</c:v>
                </c:pt>
                <c:pt idx="118">
                  <c:v>-6.5616160000000001E-3</c:v>
                </c:pt>
                <c:pt idx="119">
                  <c:v>-6.7217479999999996E-3</c:v>
                </c:pt>
                <c:pt idx="120">
                  <c:v>-6.7207860000000003E-3</c:v>
                </c:pt>
              </c:numCache>
            </c:numRef>
          </c:yVal>
          <c:smooth val="0"/>
        </c:ser>
        <c:ser>
          <c:idx val="29"/>
          <c:order val="7"/>
          <c:tx>
            <c:strRef>
              <c:f>'all data'!$BJ$2</c:f>
              <c:strCache>
                <c:ptCount val="1"/>
                <c:pt idx="0">
                  <c:v>vomiting</c:v>
                </c:pt>
              </c:strCache>
            </c:strRef>
          </c:tx>
          <c:spPr>
            <a:ln w="28575">
              <a:solidFill>
                <a:srgbClr val="993366"/>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data'!$BJ$3:$BJ$123</c:f>
              <c:numCache>
                <c:formatCode>General</c:formatCode>
                <c:ptCount val="121"/>
                <c:pt idx="0">
                  <c:v>1.770644E-2</c:v>
                </c:pt>
                <c:pt idx="1">
                  <c:v>1.7697959999999999E-2</c:v>
                </c:pt>
                <c:pt idx="2">
                  <c:v>1.7763939999999999E-2</c:v>
                </c:pt>
                <c:pt idx="3">
                  <c:v>1.7898239999999999E-2</c:v>
                </c:pt>
                <c:pt idx="4">
                  <c:v>1.8052840000000001E-2</c:v>
                </c:pt>
                <c:pt idx="5">
                  <c:v>1.806348E-2</c:v>
                </c:pt>
                <c:pt idx="6">
                  <c:v>1.8008719999999999E-2</c:v>
                </c:pt>
                <c:pt idx="7">
                  <c:v>1.7858019999999999E-2</c:v>
                </c:pt>
                <c:pt idx="8">
                  <c:v>1.7698040000000002E-2</c:v>
                </c:pt>
                <c:pt idx="9">
                  <c:v>1.7618459999999999E-2</c:v>
                </c:pt>
                <c:pt idx="10">
                  <c:v>1.7864729999999999E-2</c:v>
                </c:pt>
                <c:pt idx="11">
                  <c:v>1.7969619999999999E-2</c:v>
                </c:pt>
                <c:pt idx="12">
                  <c:v>1.8122280000000001E-2</c:v>
                </c:pt>
                <c:pt idx="13">
                  <c:v>1.7991779999999999E-2</c:v>
                </c:pt>
                <c:pt idx="14">
                  <c:v>1.791659E-2</c:v>
                </c:pt>
                <c:pt idx="15">
                  <c:v>1.7933169999999998E-2</c:v>
                </c:pt>
                <c:pt idx="16">
                  <c:v>1.7873239999999999E-2</c:v>
                </c:pt>
                <c:pt idx="17">
                  <c:v>1.7895879999999999E-2</c:v>
                </c:pt>
                <c:pt idx="18">
                  <c:v>1.7956050000000001E-2</c:v>
                </c:pt>
                <c:pt idx="19">
                  <c:v>1.810368E-2</c:v>
                </c:pt>
                <c:pt idx="20">
                  <c:v>1.7960719999999999E-2</c:v>
                </c:pt>
                <c:pt idx="21">
                  <c:v>1.8135430000000001E-2</c:v>
                </c:pt>
                <c:pt idx="22">
                  <c:v>1.8305809999999999E-2</c:v>
                </c:pt>
                <c:pt idx="23">
                  <c:v>1.8348090000000001E-2</c:v>
                </c:pt>
                <c:pt idx="24">
                  <c:v>1.839037E-2</c:v>
                </c:pt>
                <c:pt idx="25">
                  <c:v>1.8419620000000001E-2</c:v>
                </c:pt>
                <c:pt idx="26">
                  <c:v>1.8419100000000001E-2</c:v>
                </c:pt>
                <c:pt idx="27">
                  <c:v>1.801411E-2</c:v>
                </c:pt>
                <c:pt idx="28">
                  <c:v>1.7801839999999999E-2</c:v>
                </c:pt>
                <c:pt idx="29">
                  <c:v>1.7757490000000001E-2</c:v>
                </c:pt>
                <c:pt idx="30">
                  <c:v>1.7434539999999998E-2</c:v>
                </c:pt>
                <c:pt idx="31">
                  <c:v>1.7414780000000001E-2</c:v>
                </c:pt>
                <c:pt idx="32">
                  <c:v>1.7550940000000001E-2</c:v>
                </c:pt>
                <c:pt idx="33">
                  <c:v>1.7649919999999999E-2</c:v>
                </c:pt>
                <c:pt idx="34">
                  <c:v>1.7749919999999999E-2</c:v>
                </c:pt>
                <c:pt idx="35">
                  <c:v>1.7885470000000001E-2</c:v>
                </c:pt>
                <c:pt idx="36">
                  <c:v>1.8081750000000001E-2</c:v>
                </c:pt>
                <c:pt idx="37">
                  <c:v>1.7874569999999999E-2</c:v>
                </c:pt>
                <c:pt idx="38">
                  <c:v>1.7870730000000001E-2</c:v>
                </c:pt>
                <c:pt idx="39">
                  <c:v>1.7851929999999998E-2</c:v>
                </c:pt>
                <c:pt idx="40">
                  <c:v>1.7888419999999999E-2</c:v>
                </c:pt>
                <c:pt idx="41">
                  <c:v>1.7619039999999999E-2</c:v>
                </c:pt>
                <c:pt idx="42">
                  <c:v>1.7087789999999999E-2</c:v>
                </c:pt>
                <c:pt idx="43">
                  <c:v>1.7017529999999999E-2</c:v>
                </c:pt>
                <c:pt idx="44">
                  <c:v>1.637599E-2</c:v>
                </c:pt>
                <c:pt idx="45">
                  <c:v>1.617505E-2</c:v>
                </c:pt>
                <c:pt idx="46">
                  <c:v>1.6000279999999999E-2</c:v>
                </c:pt>
                <c:pt idx="47">
                  <c:v>1.609178E-2</c:v>
                </c:pt>
                <c:pt idx="48">
                  <c:v>1.607594E-2</c:v>
                </c:pt>
                <c:pt idx="49">
                  <c:v>1.6183369999999999E-2</c:v>
                </c:pt>
                <c:pt idx="50">
                  <c:v>1.627907E-2</c:v>
                </c:pt>
                <c:pt idx="51">
                  <c:v>1.6197630000000001E-2</c:v>
                </c:pt>
                <c:pt idx="52">
                  <c:v>1.5895780000000002E-2</c:v>
                </c:pt>
                <c:pt idx="53">
                  <c:v>1.540943E-2</c:v>
                </c:pt>
                <c:pt idx="54">
                  <c:v>1.501573E-2</c:v>
                </c:pt>
                <c:pt idx="55">
                  <c:v>1.4309280000000001E-2</c:v>
                </c:pt>
                <c:pt idx="56">
                  <c:v>1.323126E-2</c:v>
                </c:pt>
                <c:pt idx="57">
                  <c:v>1.1886590000000001E-2</c:v>
                </c:pt>
                <c:pt idx="58">
                  <c:v>1.050223E-2</c:v>
                </c:pt>
                <c:pt idx="59">
                  <c:v>7.7843909999999999E-3</c:v>
                </c:pt>
                <c:pt idx="60">
                  <c:v>3.2936100000000002E-3</c:v>
                </c:pt>
                <c:pt idx="61">
                  <c:v>-6.0836209999999999E-5</c:v>
                </c:pt>
                <c:pt idx="62">
                  <c:v>-1.268461E-3</c:v>
                </c:pt>
                <c:pt idx="63">
                  <c:v>-2.3803129999999998E-3</c:v>
                </c:pt>
                <c:pt idx="64">
                  <c:v>-2.7956190000000001E-3</c:v>
                </c:pt>
                <c:pt idx="65">
                  <c:v>-2.9935230000000001E-3</c:v>
                </c:pt>
                <c:pt idx="66">
                  <c:v>-2.881228E-3</c:v>
                </c:pt>
                <c:pt idx="67">
                  <c:v>-3.18498E-3</c:v>
                </c:pt>
                <c:pt idx="68">
                  <c:v>-3.3558120000000001E-3</c:v>
                </c:pt>
                <c:pt idx="69">
                  <c:v>-3.8471270000000001E-3</c:v>
                </c:pt>
                <c:pt idx="70">
                  <c:v>-4.1477730000000004E-3</c:v>
                </c:pt>
                <c:pt idx="71">
                  <c:v>-3.9194729999999997E-3</c:v>
                </c:pt>
                <c:pt idx="72">
                  <c:v>-3.3952539999999999E-3</c:v>
                </c:pt>
                <c:pt idx="73">
                  <c:v>-3.496384E-3</c:v>
                </c:pt>
                <c:pt idx="74">
                  <c:v>-3.1001879999999998E-3</c:v>
                </c:pt>
                <c:pt idx="75">
                  <c:v>-2.8196079999999999E-3</c:v>
                </c:pt>
                <c:pt idx="76">
                  <c:v>-2.8037219999999998E-3</c:v>
                </c:pt>
                <c:pt idx="77">
                  <c:v>-2.745632E-3</c:v>
                </c:pt>
                <c:pt idx="78">
                  <c:v>-2.9774469999999998E-3</c:v>
                </c:pt>
                <c:pt idx="79">
                  <c:v>-2.881668E-3</c:v>
                </c:pt>
                <c:pt idx="80">
                  <c:v>-2.7820890000000002E-3</c:v>
                </c:pt>
                <c:pt idx="81">
                  <c:v>-2.496762E-3</c:v>
                </c:pt>
                <c:pt idx="82">
                  <c:v>-2.0996109999999999E-3</c:v>
                </c:pt>
                <c:pt idx="83">
                  <c:v>-1.7804730000000001E-3</c:v>
                </c:pt>
                <c:pt idx="84">
                  <c:v>-1.6272439999999999E-3</c:v>
                </c:pt>
                <c:pt idx="85">
                  <c:v>-1.614557E-3</c:v>
                </c:pt>
                <c:pt idx="86">
                  <c:v>-1.685417E-3</c:v>
                </c:pt>
                <c:pt idx="87">
                  <c:v>-1.620221E-3</c:v>
                </c:pt>
                <c:pt idx="88">
                  <c:v>-1.1989030000000001E-3</c:v>
                </c:pt>
                <c:pt idx="89">
                  <c:v>-1.017729E-3</c:v>
                </c:pt>
                <c:pt idx="90">
                  <c:v>-9.2934599999999995E-4</c:v>
                </c:pt>
                <c:pt idx="91">
                  <c:v>-8.7979279999999996E-4</c:v>
                </c:pt>
                <c:pt idx="92">
                  <c:v>-8.8574270000000004E-4</c:v>
                </c:pt>
                <c:pt idx="93">
                  <c:v>-9.2117909999999998E-4</c:v>
                </c:pt>
                <c:pt idx="94">
                  <c:v>-8.1998230000000002E-4</c:v>
                </c:pt>
                <c:pt idx="95">
                  <c:v>-6.6957910000000004E-4</c:v>
                </c:pt>
                <c:pt idx="96">
                  <c:v>-2.7590520000000002E-4</c:v>
                </c:pt>
                <c:pt idx="97">
                  <c:v>-2.3053409999999999E-4</c:v>
                </c:pt>
                <c:pt idx="98">
                  <c:v>-7.0789970000000003E-5</c:v>
                </c:pt>
                <c:pt idx="99">
                  <c:v>-1.484007E-4</c:v>
                </c:pt>
                <c:pt idx="100">
                  <c:v>-1.017581E-4</c:v>
                </c:pt>
                <c:pt idx="101">
                  <c:v>-1.4485759999999999E-4</c:v>
                </c:pt>
                <c:pt idx="102">
                  <c:v>-6.003959E-5</c:v>
                </c:pt>
                <c:pt idx="103">
                  <c:v>-1.4120100000000001E-4</c:v>
                </c:pt>
                <c:pt idx="104">
                  <c:v>-2.4042320000000001E-4</c:v>
                </c:pt>
                <c:pt idx="105">
                  <c:v>-3.446074E-4</c:v>
                </c:pt>
                <c:pt idx="106">
                  <c:v>-4.0607229999999999E-4</c:v>
                </c:pt>
                <c:pt idx="107">
                  <c:v>-4.6841569999999999E-4</c:v>
                </c:pt>
                <c:pt idx="108">
                  <c:v>-3.4231780000000002E-4</c:v>
                </c:pt>
                <c:pt idx="109">
                  <c:v>-2.7490799999999998E-4</c:v>
                </c:pt>
                <c:pt idx="110">
                  <c:v>-1.9434540000000001E-4</c:v>
                </c:pt>
                <c:pt idx="111">
                  <c:v>-1.403028E-4</c:v>
                </c:pt>
                <c:pt idx="112">
                  <c:v>-9.2521180000000003E-5</c:v>
                </c:pt>
                <c:pt idx="113">
                  <c:v>-7.7275429999999997E-5</c:v>
                </c:pt>
                <c:pt idx="114">
                  <c:v>3.008266E-5</c:v>
                </c:pt>
                <c:pt idx="115">
                  <c:v>-2.2850799999999999E-4</c:v>
                </c:pt>
                <c:pt idx="116">
                  <c:v>-3.6379910000000002E-4</c:v>
                </c:pt>
                <c:pt idx="117">
                  <c:v>-4.0836760000000002E-4</c:v>
                </c:pt>
                <c:pt idx="118">
                  <c:v>-3.5632049999999998E-4</c:v>
                </c:pt>
                <c:pt idx="119">
                  <c:v>-4.1247830000000002E-4</c:v>
                </c:pt>
                <c:pt idx="120">
                  <c:v>-3.9261459999999999E-4</c:v>
                </c:pt>
              </c:numCache>
            </c:numRef>
          </c:yVal>
          <c:smooth val="0"/>
        </c:ser>
        <c:dLbls>
          <c:showLegendKey val="0"/>
          <c:showVal val="0"/>
          <c:showCatName val="0"/>
          <c:showSerName val="0"/>
          <c:showPercent val="0"/>
          <c:showBubbleSize val="0"/>
        </c:dLbls>
        <c:axId val="42633856"/>
        <c:axId val="45539712"/>
      </c:scatterChart>
      <c:valAx>
        <c:axId val="42633856"/>
        <c:scaling>
          <c:orientation val="minMax"/>
          <c:max val="60"/>
          <c:min val="-6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5539712"/>
        <c:crosses val="autoZero"/>
        <c:crossBetween val="midCat"/>
      </c:valAx>
      <c:valAx>
        <c:axId val="45539712"/>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2633856"/>
        <c:crosses val="autoZero"/>
        <c:crossBetween val="midCat"/>
      </c:valAx>
      <c:spPr>
        <a:noFill/>
        <a:ln w="12700">
          <a:noFill/>
          <a:prstDash val="solid"/>
        </a:ln>
      </c:spPr>
    </c:plotArea>
    <c:legend>
      <c:legendPos val="r"/>
      <c:layout>
        <c:manualLayout>
          <c:xMode val="edge"/>
          <c:yMode val="edge"/>
          <c:x val="0.7354321124592349"/>
          <c:y val="0.27044767957331356"/>
          <c:w val="0.22438739917431971"/>
          <c:h val="0.50948279846949762"/>
        </c:manualLayout>
      </c:layout>
      <c:overlay val="0"/>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50" b="1" i="0" u="none" strike="noStrike" baseline="0">
                <a:solidFill>
                  <a:srgbClr val="000000"/>
                </a:solidFill>
                <a:latin typeface="Arial"/>
                <a:ea typeface="Arial"/>
                <a:cs typeface="Arial"/>
              </a:defRPr>
            </a:pPr>
            <a:r>
              <a:rPr lang="en-US" sz="1650" baseline="0"/>
              <a:t>creatinine</a:t>
            </a:r>
          </a:p>
        </c:rich>
      </c:tx>
      <c:layout>
        <c:manualLayout>
          <c:xMode val="edge"/>
          <c:yMode val="edge"/>
          <c:x val="0.43939445725643683"/>
          <c:y val="2.5316472537706979E-2"/>
        </c:manualLayout>
      </c:layout>
      <c:overlay val="0"/>
      <c:spPr>
        <a:noFill/>
        <a:ln w="25400">
          <a:noFill/>
        </a:ln>
      </c:spPr>
    </c:title>
    <c:autoTitleDeleted val="0"/>
    <c:plotArea>
      <c:layout>
        <c:manualLayout>
          <c:layoutTarget val="inner"/>
          <c:xMode val="edge"/>
          <c:yMode val="edge"/>
          <c:x val="3.5005834305717617E-2"/>
          <c:y val="8.8425518133609271E-2"/>
          <c:w val="0.69164326288784794"/>
          <c:h val="0.86379000201854461"/>
        </c:manualLayout>
      </c:layout>
      <c:scatterChart>
        <c:scatterStyle val="lineMarker"/>
        <c:varyColors val="0"/>
        <c:ser>
          <c:idx val="1"/>
          <c:order val="0"/>
          <c:tx>
            <c:strRef>
              <c:f>'all data'!$AH$2</c:f>
              <c:strCache>
                <c:ptCount val="1"/>
                <c:pt idx="0">
                  <c:v>aldactone</c:v>
                </c:pt>
              </c:strCache>
            </c:strRef>
          </c:tx>
          <c:spPr>
            <a:ln w="28575">
              <a:solidFill>
                <a:srgbClr val="FF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data'!$AH$3:$AH$123</c:f>
              <c:numCache>
                <c:formatCode>General</c:formatCode>
                <c:ptCount val="121"/>
                <c:pt idx="0">
                  <c:v>-1.9558260000000001E-2</c:v>
                </c:pt>
                <c:pt idx="1">
                  <c:v>-1.9496070000000001E-2</c:v>
                </c:pt>
                <c:pt idx="2">
                  <c:v>-1.9687349999999999E-2</c:v>
                </c:pt>
                <c:pt idx="3">
                  <c:v>-1.9690880000000001E-2</c:v>
                </c:pt>
                <c:pt idx="4">
                  <c:v>-1.9541070000000001E-2</c:v>
                </c:pt>
                <c:pt idx="5">
                  <c:v>-1.9364349999999999E-2</c:v>
                </c:pt>
                <c:pt idx="6">
                  <c:v>-1.9414520000000001E-2</c:v>
                </c:pt>
                <c:pt idx="7">
                  <c:v>-1.9536939999999999E-2</c:v>
                </c:pt>
                <c:pt idx="8">
                  <c:v>-1.9511379999999998E-2</c:v>
                </c:pt>
                <c:pt idx="9">
                  <c:v>-1.95374E-2</c:v>
                </c:pt>
                <c:pt idx="10">
                  <c:v>-1.9620490000000001E-2</c:v>
                </c:pt>
                <c:pt idx="11">
                  <c:v>-1.9869769999999998E-2</c:v>
                </c:pt>
                <c:pt idx="12">
                  <c:v>-2.0006699999999999E-2</c:v>
                </c:pt>
                <c:pt idx="13">
                  <c:v>-1.9883040000000001E-2</c:v>
                </c:pt>
                <c:pt idx="14">
                  <c:v>-1.9962299999999999E-2</c:v>
                </c:pt>
                <c:pt idx="15">
                  <c:v>-2.0023160000000002E-2</c:v>
                </c:pt>
                <c:pt idx="16">
                  <c:v>-1.9925169999999999E-2</c:v>
                </c:pt>
                <c:pt idx="17">
                  <c:v>-2.0047530000000001E-2</c:v>
                </c:pt>
                <c:pt idx="18">
                  <c:v>-2.0316460000000001E-2</c:v>
                </c:pt>
                <c:pt idx="19">
                  <c:v>-2.028375E-2</c:v>
                </c:pt>
                <c:pt idx="20">
                  <c:v>-2.0499389999999999E-2</c:v>
                </c:pt>
                <c:pt idx="21">
                  <c:v>-2.053545E-2</c:v>
                </c:pt>
                <c:pt idx="22">
                  <c:v>-2.0217309999999999E-2</c:v>
                </c:pt>
                <c:pt idx="23">
                  <c:v>-2.029655E-2</c:v>
                </c:pt>
                <c:pt idx="24">
                  <c:v>-2.0277980000000001E-2</c:v>
                </c:pt>
                <c:pt idx="25">
                  <c:v>-2.050919E-2</c:v>
                </c:pt>
                <c:pt idx="26">
                  <c:v>-2.039939E-2</c:v>
                </c:pt>
                <c:pt idx="27">
                  <c:v>-2.053572E-2</c:v>
                </c:pt>
                <c:pt idx="28">
                  <c:v>-2.0279809999999999E-2</c:v>
                </c:pt>
                <c:pt idx="29">
                  <c:v>-2.0187879999999998E-2</c:v>
                </c:pt>
                <c:pt idx="30">
                  <c:v>-2.044928E-2</c:v>
                </c:pt>
                <c:pt idx="31">
                  <c:v>-2.038498E-2</c:v>
                </c:pt>
                <c:pt idx="32">
                  <c:v>-2.0575130000000001E-2</c:v>
                </c:pt>
                <c:pt idx="33">
                  <c:v>-2.062085E-2</c:v>
                </c:pt>
                <c:pt idx="34">
                  <c:v>-2.092399E-2</c:v>
                </c:pt>
                <c:pt idx="35">
                  <c:v>-2.1336040000000001E-2</c:v>
                </c:pt>
                <c:pt idx="36">
                  <c:v>-2.2013000000000001E-2</c:v>
                </c:pt>
                <c:pt idx="37">
                  <c:v>-2.2553779999999999E-2</c:v>
                </c:pt>
                <c:pt idx="38">
                  <c:v>-2.3090610000000001E-2</c:v>
                </c:pt>
                <c:pt idx="39">
                  <c:v>-2.3562349999999999E-2</c:v>
                </c:pt>
                <c:pt idx="40">
                  <c:v>-2.4246170000000001E-2</c:v>
                </c:pt>
                <c:pt idx="41">
                  <c:v>-2.5407369999999999E-2</c:v>
                </c:pt>
                <c:pt idx="42">
                  <c:v>-2.6495640000000001E-2</c:v>
                </c:pt>
                <c:pt idx="43">
                  <c:v>-2.711423E-2</c:v>
                </c:pt>
                <c:pt idx="44">
                  <c:v>-2.75987E-2</c:v>
                </c:pt>
                <c:pt idx="45">
                  <c:v>-2.8097529999999999E-2</c:v>
                </c:pt>
                <c:pt idx="46">
                  <c:v>-2.8604580000000001E-2</c:v>
                </c:pt>
                <c:pt idx="47">
                  <c:v>-2.9059419999999999E-2</c:v>
                </c:pt>
                <c:pt idx="48">
                  <c:v>-2.8947569999999999E-2</c:v>
                </c:pt>
                <c:pt idx="49">
                  <c:v>-2.902062E-2</c:v>
                </c:pt>
                <c:pt idx="50">
                  <c:v>-2.8989859999999999E-2</c:v>
                </c:pt>
                <c:pt idx="51">
                  <c:v>-2.9006110000000002E-2</c:v>
                </c:pt>
                <c:pt idx="52">
                  <c:v>-2.9128419999999999E-2</c:v>
                </c:pt>
                <c:pt idx="53">
                  <c:v>-2.9357749999999998E-2</c:v>
                </c:pt>
                <c:pt idx="54">
                  <c:v>-2.9640090000000001E-2</c:v>
                </c:pt>
                <c:pt idx="55">
                  <c:v>-2.9075940000000002E-2</c:v>
                </c:pt>
                <c:pt idx="56">
                  <c:v>-2.7490580000000001E-2</c:v>
                </c:pt>
                <c:pt idx="57">
                  <c:v>-2.558477E-2</c:v>
                </c:pt>
                <c:pt idx="58">
                  <c:v>-2.248524E-2</c:v>
                </c:pt>
                <c:pt idx="59">
                  <c:v>-1.5824310000000001E-2</c:v>
                </c:pt>
                <c:pt idx="60">
                  <c:v>-7.0179379999999996E-3</c:v>
                </c:pt>
                <c:pt idx="61">
                  <c:v>1.91701E-3</c:v>
                </c:pt>
                <c:pt idx="62">
                  <c:v>9.0182100000000005E-3</c:v>
                </c:pt>
                <c:pt idx="63">
                  <c:v>1.272363E-2</c:v>
                </c:pt>
                <c:pt idx="64">
                  <c:v>1.402072E-2</c:v>
                </c:pt>
                <c:pt idx="65">
                  <c:v>1.471687E-2</c:v>
                </c:pt>
                <c:pt idx="66">
                  <c:v>1.450472E-2</c:v>
                </c:pt>
                <c:pt idx="67">
                  <c:v>1.454164E-2</c:v>
                </c:pt>
                <c:pt idx="68">
                  <c:v>1.4397389999999999E-2</c:v>
                </c:pt>
                <c:pt idx="69">
                  <c:v>1.4361250000000001E-2</c:v>
                </c:pt>
                <c:pt idx="70">
                  <c:v>1.395591E-2</c:v>
                </c:pt>
                <c:pt idx="71">
                  <c:v>1.32186E-2</c:v>
                </c:pt>
                <c:pt idx="72">
                  <c:v>1.316545E-2</c:v>
                </c:pt>
                <c:pt idx="73">
                  <c:v>1.3402509999999999E-2</c:v>
                </c:pt>
                <c:pt idx="74">
                  <c:v>1.33743E-2</c:v>
                </c:pt>
                <c:pt idx="75">
                  <c:v>1.3519410000000001E-2</c:v>
                </c:pt>
                <c:pt idx="76">
                  <c:v>1.325644E-2</c:v>
                </c:pt>
                <c:pt idx="77">
                  <c:v>1.308146E-2</c:v>
                </c:pt>
                <c:pt idx="78">
                  <c:v>1.27641E-2</c:v>
                </c:pt>
                <c:pt idx="79">
                  <c:v>1.347082E-2</c:v>
                </c:pt>
                <c:pt idx="80">
                  <c:v>1.3596769999999999E-2</c:v>
                </c:pt>
                <c:pt idx="81">
                  <c:v>1.362523E-2</c:v>
                </c:pt>
                <c:pt idx="82">
                  <c:v>1.34655E-2</c:v>
                </c:pt>
                <c:pt idx="83">
                  <c:v>1.3322850000000001E-2</c:v>
                </c:pt>
                <c:pt idx="84">
                  <c:v>1.270142E-2</c:v>
                </c:pt>
                <c:pt idx="85">
                  <c:v>1.177512E-2</c:v>
                </c:pt>
                <c:pt idx="86">
                  <c:v>1.124144E-2</c:v>
                </c:pt>
                <c:pt idx="87">
                  <c:v>1.065499E-2</c:v>
                </c:pt>
                <c:pt idx="88">
                  <c:v>1.050358E-2</c:v>
                </c:pt>
                <c:pt idx="89">
                  <c:v>1.0515389999999999E-2</c:v>
                </c:pt>
                <c:pt idx="90">
                  <c:v>1.046041E-2</c:v>
                </c:pt>
                <c:pt idx="91">
                  <c:v>1.040408E-2</c:v>
                </c:pt>
                <c:pt idx="92">
                  <c:v>1.004762E-2</c:v>
                </c:pt>
                <c:pt idx="93">
                  <c:v>9.7911290000000008E-3</c:v>
                </c:pt>
                <c:pt idx="94">
                  <c:v>9.9120300000000005E-3</c:v>
                </c:pt>
                <c:pt idx="95">
                  <c:v>1.00984E-2</c:v>
                </c:pt>
                <c:pt idx="96">
                  <c:v>1.03617E-2</c:v>
                </c:pt>
                <c:pt idx="97">
                  <c:v>1.0248500000000001E-2</c:v>
                </c:pt>
                <c:pt idx="98">
                  <c:v>1.0246440000000001E-2</c:v>
                </c:pt>
                <c:pt idx="99">
                  <c:v>9.9908700000000007E-3</c:v>
                </c:pt>
                <c:pt idx="100">
                  <c:v>1.0145629999999999E-2</c:v>
                </c:pt>
                <c:pt idx="101">
                  <c:v>1.007545E-2</c:v>
                </c:pt>
                <c:pt idx="102">
                  <c:v>9.981027E-3</c:v>
                </c:pt>
                <c:pt idx="103">
                  <c:v>1.0105859999999999E-2</c:v>
                </c:pt>
                <c:pt idx="104">
                  <c:v>9.9642859999999993E-3</c:v>
                </c:pt>
                <c:pt idx="105">
                  <c:v>9.3156060000000006E-3</c:v>
                </c:pt>
                <c:pt idx="106">
                  <c:v>9.0048420000000007E-3</c:v>
                </c:pt>
                <c:pt idx="107">
                  <c:v>8.7712650000000003E-3</c:v>
                </c:pt>
                <c:pt idx="108">
                  <c:v>8.4975550000000004E-3</c:v>
                </c:pt>
                <c:pt idx="109">
                  <c:v>8.1586160000000005E-3</c:v>
                </c:pt>
                <c:pt idx="110">
                  <c:v>8.1882389999999999E-3</c:v>
                </c:pt>
                <c:pt idx="111">
                  <c:v>8.1335299999999999E-3</c:v>
                </c:pt>
                <c:pt idx="112">
                  <c:v>8.1765329999999997E-3</c:v>
                </c:pt>
                <c:pt idx="113">
                  <c:v>8.415189E-3</c:v>
                </c:pt>
                <c:pt idx="114">
                  <c:v>8.5383170000000001E-3</c:v>
                </c:pt>
                <c:pt idx="115">
                  <c:v>8.4691339999999997E-3</c:v>
                </c:pt>
                <c:pt idx="116">
                  <c:v>8.8784539999999992E-3</c:v>
                </c:pt>
                <c:pt idx="117">
                  <c:v>9.0397229999999995E-3</c:v>
                </c:pt>
                <c:pt idx="118">
                  <c:v>9.2332160000000007E-3</c:v>
                </c:pt>
                <c:pt idx="119">
                  <c:v>8.9457970000000001E-3</c:v>
                </c:pt>
                <c:pt idx="120">
                  <c:v>9.1933669999999992E-3</c:v>
                </c:pt>
              </c:numCache>
            </c:numRef>
          </c:yVal>
          <c:smooth val="0"/>
        </c:ser>
        <c:ser>
          <c:idx val="7"/>
          <c:order val="1"/>
          <c:tx>
            <c:strRef>
              <c:f>'all data'!$AN$2</c:f>
              <c:strCache>
                <c:ptCount val="1"/>
                <c:pt idx="0">
                  <c:v>dialysis</c:v>
                </c:pt>
              </c:strCache>
            </c:strRef>
          </c:tx>
          <c:spPr>
            <a:ln w="28575">
              <a:solidFill>
                <a:srgbClr val="0000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data'!$AN$3:$AN$123</c:f>
              <c:numCache>
                <c:formatCode>General</c:formatCode>
                <c:ptCount val="121"/>
                <c:pt idx="0">
                  <c:v>0.1160969</c:v>
                </c:pt>
                <c:pt idx="1">
                  <c:v>0.11602220000000001</c:v>
                </c:pt>
                <c:pt idx="2">
                  <c:v>0.1159679</c:v>
                </c:pt>
                <c:pt idx="3">
                  <c:v>0.11578049999999999</c:v>
                </c:pt>
                <c:pt idx="4">
                  <c:v>0.1153135</c:v>
                </c:pt>
                <c:pt idx="5">
                  <c:v>0.11511490000000001</c:v>
                </c:pt>
                <c:pt idx="6">
                  <c:v>0.11559510000000001</c:v>
                </c:pt>
                <c:pt idx="7">
                  <c:v>0.1156947</c:v>
                </c:pt>
                <c:pt idx="8">
                  <c:v>0.1154819</c:v>
                </c:pt>
                <c:pt idx="9">
                  <c:v>0.11521049999999999</c:v>
                </c:pt>
                <c:pt idx="10">
                  <c:v>0.1150653</c:v>
                </c:pt>
                <c:pt idx="11">
                  <c:v>0.11451020000000001</c:v>
                </c:pt>
                <c:pt idx="12">
                  <c:v>0.1146199</c:v>
                </c:pt>
                <c:pt idx="13">
                  <c:v>0.11503579999999999</c:v>
                </c:pt>
                <c:pt idx="14">
                  <c:v>0.1150207</c:v>
                </c:pt>
                <c:pt idx="15">
                  <c:v>0.1151851</c:v>
                </c:pt>
                <c:pt idx="16">
                  <c:v>0.1154143</c:v>
                </c:pt>
                <c:pt idx="17">
                  <c:v>0.1149265</c:v>
                </c:pt>
                <c:pt idx="18">
                  <c:v>0.115008</c:v>
                </c:pt>
                <c:pt idx="19">
                  <c:v>0.1151509</c:v>
                </c:pt>
                <c:pt idx="20">
                  <c:v>0.1161253</c:v>
                </c:pt>
                <c:pt idx="21">
                  <c:v>0.1166755</c:v>
                </c:pt>
                <c:pt idx="22">
                  <c:v>0.11671380000000001</c:v>
                </c:pt>
                <c:pt idx="23">
                  <c:v>0.1168759</c:v>
                </c:pt>
                <c:pt idx="24">
                  <c:v>0.1169863</c:v>
                </c:pt>
                <c:pt idx="25">
                  <c:v>0.1166823</c:v>
                </c:pt>
                <c:pt idx="26">
                  <c:v>0.11666360000000001</c:v>
                </c:pt>
                <c:pt idx="27">
                  <c:v>0.1175659</c:v>
                </c:pt>
                <c:pt idx="28">
                  <c:v>0.11825769999999999</c:v>
                </c:pt>
                <c:pt idx="29">
                  <c:v>0.1185948</c:v>
                </c:pt>
                <c:pt idx="30">
                  <c:v>0.1189926</c:v>
                </c:pt>
                <c:pt idx="31">
                  <c:v>0.11935229999999999</c:v>
                </c:pt>
                <c:pt idx="32">
                  <c:v>0.1197778</c:v>
                </c:pt>
                <c:pt idx="33">
                  <c:v>0.1201223</c:v>
                </c:pt>
                <c:pt idx="34">
                  <c:v>0.1210236</c:v>
                </c:pt>
                <c:pt idx="35">
                  <c:v>0.1211158</c:v>
                </c:pt>
                <c:pt idx="36">
                  <c:v>0.12176380000000001</c:v>
                </c:pt>
                <c:pt idx="37">
                  <c:v>0.1221647</c:v>
                </c:pt>
                <c:pt idx="38">
                  <c:v>0.12273779999999999</c:v>
                </c:pt>
                <c:pt idx="39">
                  <c:v>0.1232231</c:v>
                </c:pt>
                <c:pt idx="40">
                  <c:v>0.12335500000000001</c:v>
                </c:pt>
                <c:pt idx="41">
                  <c:v>0.1242969</c:v>
                </c:pt>
                <c:pt idx="42">
                  <c:v>0.12468609999999999</c:v>
                </c:pt>
                <c:pt idx="43">
                  <c:v>0.1253116</c:v>
                </c:pt>
                <c:pt idx="44">
                  <c:v>0.1254951</c:v>
                </c:pt>
                <c:pt idx="45">
                  <c:v>0.12609670000000001</c:v>
                </c:pt>
                <c:pt idx="46">
                  <c:v>0.12695580000000001</c:v>
                </c:pt>
                <c:pt idx="47">
                  <c:v>0.12777089999999999</c:v>
                </c:pt>
                <c:pt idx="48">
                  <c:v>0.1284834</c:v>
                </c:pt>
                <c:pt idx="49">
                  <c:v>0.1291255</c:v>
                </c:pt>
                <c:pt idx="50">
                  <c:v>0.1286168</c:v>
                </c:pt>
                <c:pt idx="51">
                  <c:v>0.12879199999999999</c:v>
                </c:pt>
                <c:pt idx="52">
                  <c:v>0.12837889999999999</c:v>
                </c:pt>
                <c:pt idx="53">
                  <c:v>0.1271882</c:v>
                </c:pt>
                <c:pt idx="54">
                  <c:v>0.12693650000000001</c:v>
                </c:pt>
                <c:pt idx="55">
                  <c:v>0.12747910000000001</c:v>
                </c:pt>
                <c:pt idx="56">
                  <c:v>0.1277672</c:v>
                </c:pt>
                <c:pt idx="57">
                  <c:v>0.1268021</c:v>
                </c:pt>
                <c:pt idx="58">
                  <c:v>0.1249344</c:v>
                </c:pt>
                <c:pt idx="59">
                  <c:v>0.12092120000000001</c:v>
                </c:pt>
                <c:pt idx="60">
                  <c:v>0.1110849</c:v>
                </c:pt>
                <c:pt idx="61">
                  <c:v>0.1013391</c:v>
                </c:pt>
                <c:pt idx="62">
                  <c:v>9.4538079999999997E-2</c:v>
                </c:pt>
                <c:pt idx="63">
                  <c:v>8.8114129999999999E-2</c:v>
                </c:pt>
                <c:pt idx="64">
                  <c:v>8.3191959999999995E-2</c:v>
                </c:pt>
                <c:pt idx="65">
                  <c:v>7.8594940000000002E-2</c:v>
                </c:pt>
                <c:pt idx="66">
                  <c:v>7.5841140000000001E-2</c:v>
                </c:pt>
                <c:pt idx="67">
                  <c:v>7.1625629999999996E-2</c:v>
                </c:pt>
                <c:pt idx="68">
                  <c:v>7.0880960000000007E-2</c:v>
                </c:pt>
                <c:pt idx="69">
                  <c:v>6.9196900000000006E-2</c:v>
                </c:pt>
                <c:pt idx="70">
                  <c:v>6.7585800000000001E-2</c:v>
                </c:pt>
                <c:pt idx="71">
                  <c:v>6.6094269999999997E-2</c:v>
                </c:pt>
                <c:pt idx="72">
                  <c:v>6.5181100000000006E-2</c:v>
                </c:pt>
                <c:pt idx="73">
                  <c:v>6.4066390000000001E-2</c:v>
                </c:pt>
                <c:pt idx="74">
                  <c:v>6.3244019999999998E-2</c:v>
                </c:pt>
                <c:pt idx="75">
                  <c:v>6.2691990000000003E-2</c:v>
                </c:pt>
                <c:pt idx="76">
                  <c:v>6.2521199999999999E-2</c:v>
                </c:pt>
                <c:pt idx="77">
                  <c:v>6.1536149999999998E-2</c:v>
                </c:pt>
                <c:pt idx="78">
                  <c:v>6.0582660000000003E-2</c:v>
                </c:pt>
                <c:pt idx="79">
                  <c:v>6.0163319999999999E-2</c:v>
                </c:pt>
                <c:pt idx="80">
                  <c:v>6.0107109999999998E-2</c:v>
                </c:pt>
                <c:pt idx="81">
                  <c:v>5.9583909999999997E-2</c:v>
                </c:pt>
                <c:pt idx="82">
                  <c:v>5.9548160000000003E-2</c:v>
                </c:pt>
                <c:pt idx="83">
                  <c:v>5.9735429999999999E-2</c:v>
                </c:pt>
                <c:pt idx="84">
                  <c:v>5.8465549999999998E-2</c:v>
                </c:pt>
                <c:pt idx="85">
                  <c:v>5.742419E-2</c:v>
                </c:pt>
                <c:pt idx="86">
                  <c:v>5.7117960000000002E-2</c:v>
                </c:pt>
                <c:pt idx="87">
                  <c:v>5.6266990000000003E-2</c:v>
                </c:pt>
                <c:pt idx="88">
                  <c:v>5.5907209999999999E-2</c:v>
                </c:pt>
                <c:pt idx="89">
                  <c:v>5.5561329999999999E-2</c:v>
                </c:pt>
                <c:pt idx="90">
                  <c:v>5.581705E-2</c:v>
                </c:pt>
                <c:pt idx="91">
                  <c:v>5.484315E-2</c:v>
                </c:pt>
                <c:pt idx="92">
                  <c:v>5.4202100000000003E-2</c:v>
                </c:pt>
                <c:pt idx="93">
                  <c:v>5.3755009999999999E-2</c:v>
                </c:pt>
                <c:pt idx="94">
                  <c:v>5.3456950000000003E-2</c:v>
                </c:pt>
                <c:pt idx="95">
                  <c:v>5.2198040000000001E-2</c:v>
                </c:pt>
                <c:pt idx="96">
                  <c:v>5.1579670000000001E-2</c:v>
                </c:pt>
                <c:pt idx="97">
                  <c:v>5.124563E-2</c:v>
                </c:pt>
                <c:pt idx="98">
                  <c:v>5.0469899999999998E-2</c:v>
                </c:pt>
                <c:pt idx="99">
                  <c:v>4.9381559999999998E-2</c:v>
                </c:pt>
                <c:pt idx="100">
                  <c:v>4.867494E-2</c:v>
                </c:pt>
                <c:pt idx="101">
                  <c:v>4.825662E-2</c:v>
                </c:pt>
                <c:pt idx="102">
                  <c:v>4.7932820000000001E-2</c:v>
                </c:pt>
                <c:pt idx="103">
                  <c:v>4.8024490000000003E-2</c:v>
                </c:pt>
                <c:pt idx="104">
                  <c:v>4.7584559999999998E-2</c:v>
                </c:pt>
                <c:pt idx="105">
                  <c:v>4.676334E-2</c:v>
                </c:pt>
                <c:pt idx="106">
                  <c:v>4.623795E-2</c:v>
                </c:pt>
                <c:pt idx="107">
                  <c:v>4.622279E-2</c:v>
                </c:pt>
                <c:pt idx="108">
                  <c:v>4.5709769999999997E-2</c:v>
                </c:pt>
                <c:pt idx="109">
                  <c:v>4.5299020000000002E-2</c:v>
                </c:pt>
                <c:pt idx="110">
                  <c:v>4.49921E-2</c:v>
                </c:pt>
                <c:pt idx="111">
                  <c:v>4.5396690000000003E-2</c:v>
                </c:pt>
                <c:pt idx="112">
                  <c:v>4.4741549999999998E-2</c:v>
                </c:pt>
                <c:pt idx="113">
                  <c:v>4.4300970000000002E-2</c:v>
                </c:pt>
                <c:pt idx="114">
                  <c:v>4.4314930000000002E-2</c:v>
                </c:pt>
                <c:pt idx="115">
                  <c:v>4.4379700000000001E-2</c:v>
                </c:pt>
                <c:pt idx="116">
                  <c:v>4.4049530000000003E-2</c:v>
                </c:pt>
                <c:pt idx="117">
                  <c:v>4.4176470000000002E-2</c:v>
                </c:pt>
                <c:pt idx="118">
                  <c:v>4.3870470000000002E-2</c:v>
                </c:pt>
                <c:pt idx="119">
                  <c:v>4.3816849999999997E-2</c:v>
                </c:pt>
                <c:pt idx="120">
                  <c:v>4.3436269999999999E-2</c:v>
                </c:pt>
              </c:numCache>
            </c:numRef>
          </c:yVal>
          <c:smooth val="0"/>
        </c:ser>
        <c:ser>
          <c:idx val="8"/>
          <c:order val="2"/>
          <c:tx>
            <c:strRef>
              <c:f>'all data'!$AO$2</c:f>
              <c:strCache>
                <c:ptCount val="1"/>
                <c:pt idx="0">
                  <c:v>diarrhea</c:v>
                </c:pt>
              </c:strCache>
            </c:strRef>
          </c:tx>
          <c:spPr>
            <a:ln w="28575">
              <a:solidFill>
                <a:srgbClr val="00CC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data'!$AO$3:$AO$123</c:f>
              <c:numCache>
                <c:formatCode>General</c:formatCode>
                <c:ptCount val="121"/>
                <c:pt idx="0">
                  <c:v>2.0013820000000002E-2</c:v>
                </c:pt>
                <c:pt idx="1">
                  <c:v>2.0035850000000001E-2</c:v>
                </c:pt>
                <c:pt idx="2">
                  <c:v>2.0134490000000001E-2</c:v>
                </c:pt>
                <c:pt idx="3">
                  <c:v>2.020951E-2</c:v>
                </c:pt>
                <c:pt idx="4">
                  <c:v>2.0465190000000001E-2</c:v>
                </c:pt>
                <c:pt idx="5">
                  <c:v>2.0659509999999999E-2</c:v>
                </c:pt>
                <c:pt idx="6">
                  <c:v>2.075041E-2</c:v>
                </c:pt>
                <c:pt idx="7">
                  <c:v>2.09775E-2</c:v>
                </c:pt>
                <c:pt idx="8">
                  <c:v>2.1230800000000001E-2</c:v>
                </c:pt>
                <c:pt idx="9">
                  <c:v>2.11317E-2</c:v>
                </c:pt>
                <c:pt idx="10">
                  <c:v>2.1338309999999999E-2</c:v>
                </c:pt>
                <c:pt idx="11">
                  <c:v>2.134761E-2</c:v>
                </c:pt>
                <c:pt idx="12">
                  <c:v>2.146677E-2</c:v>
                </c:pt>
                <c:pt idx="13">
                  <c:v>2.1319359999999999E-2</c:v>
                </c:pt>
                <c:pt idx="14">
                  <c:v>2.1339150000000001E-2</c:v>
                </c:pt>
                <c:pt idx="15">
                  <c:v>2.1423569999999999E-2</c:v>
                </c:pt>
                <c:pt idx="16">
                  <c:v>2.1264410000000001E-2</c:v>
                </c:pt>
                <c:pt idx="17">
                  <c:v>2.1147019999999999E-2</c:v>
                </c:pt>
                <c:pt idx="18">
                  <c:v>2.098827E-2</c:v>
                </c:pt>
                <c:pt idx="19">
                  <c:v>2.115645E-2</c:v>
                </c:pt>
                <c:pt idx="20">
                  <c:v>2.1036470000000002E-2</c:v>
                </c:pt>
                <c:pt idx="21">
                  <c:v>2.134395E-2</c:v>
                </c:pt>
                <c:pt idx="22">
                  <c:v>2.1416600000000001E-2</c:v>
                </c:pt>
                <c:pt idx="23">
                  <c:v>2.1612200000000002E-2</c:v>
                </c:pt>
                <c:pt idx="24">
                  <c:v>2.1722089999999999E-2</c:v>
                </c:pt>
                <c:pt idx="25">
                  <c:v>2.1735170000000002E-2</c:v>
                </c:pt>
                <c:pt idx="26">
                  <c:v>2.1963199999999999E-2</c:v>
                </c:pt>
                <c:pt idx="27">
                  <c:v>2.2042309999999999E-2</c:v>
                </c:pt>
                <c:pt idx="28">
                  <c:v>2.2262049999999999E-2</c:v>
                </c:pt>
                <c:pt idx="29">
                  <c:v>2.267247E-2</c:v>
                </c:pt>
                <c:pt idx="30">
                  <c:v>2.302419E-2</c:v>
                </c:pt>
                <c:pt idx="31">
                  <c:v>2.34685E-2</c:v>
                </c:pt>
                <c:pt idx="32">
                  <c:v>2.382956E-2</c:v>
                </c:pt>
                <c:pt idx="33">
                  <c:v>2.4255220000000001E-2</c:v>
                </c:pt>
                <c:pt idx="34">
                  <c:v>2.462924E-2</c:v>
                </c:pt>
                <c:pt idx="35">
                  <c:v>2.491643E-2</c:v>
                </c:pt>
                <c:pt idx="36">
                  <c:v>2.5153470000000001E-2</c:v>
                </c:pt>
                <c:pt idx="37">
                  <c:v>2.5358760000000001E-2</c:v>
                </c:pt>
                <c:pt idx="38">
                  <c:v>2.5809220000000001E-2</c:v>
                </c:pt>
                <c:pt idx="39">
                  <c:v>2.5980300000000001E-2</c:v>
                </c:pt>
                <c:pt idx="40">
                  <c:v>2.6170559999999999E-2</c:v>
                </c:pt>
                <c:pt idx="41">
                  <c:v>2.5915049999999999E-2</c:v>
                </c:pt>
                <c:pt idx="42">
                  <c:v>2.5774490000000001E-2</c:v>
                </c:pt>
                <c:pt idx="43">
                  <c:v>2.548013E-2</c:v>
                </c:pt>
                <c:pt idx="44">
                  <c:v>2.518687E-2</c:v>
                </c:pt>
                <c:pt idx="45">
                  <c:v>2.5374850000000001E-2</c:v>
                </c:pt>
                <c:pt idx="46">
                  <c:v>2.565928E-2</c:v>
                </c:pt>
                <c:pt idx="47">
                  <c:v>2.5797230000000001E-2</c:v>
                </c:pt>
                <c:pt idx="48">
                  <c:v>2.557245E-2</c:v>
                </c:pt>
                <c:pt idx="49">
                  <c:v>2.526666E-2</c:v>
                </c:pt>
                <c:pt idx="50">
                  <c:v>2.497986E-2</c:v>
                </c:pt>
                <c:pt idx="51">
                  <c:v>2.4528439999999999E-2</c:v>
                </c:pt>
                <c:pt idx="52">
                  <c:v>2.3938939999999999E-2</c:v>
                </c:pt>
                <c:pt idx="53">
                  <c:v>2.3639009999999998E-2</c:v>
                </c:pt>
                <c:pt idx="54">
                  <c:v>2.275257E-2</c:v>
                </c:pt>
                <c:pt idx="55">
                  <c:v>2.1263069999999998E-2</c:v>
                </c:pt>
                <c:pt idx="56">
                  <c:v>1.9236690000000001E-2</c:v>
                </c:pt>
                <c:pt idx="57">
                  <c:v>1.7030960000000001E-2</c:v>
                </c:pt>
                <c:pt idx="58">
                  <c:v>1.438829E-2</c:v>
                </c:pt>
                <c:pt idx="59">
                  <c:v>1.0412970000000001E-2</c:v>
                </c:pt>
                <c:pt idx="60">
                  <c:v>4.4135340000000002E-3</c:v>
                </c:pt>
                <c:pt idx="61">
                  <c:v>4.3254449999999999E-4</c:v>
                </c:pt>
                <c:pt idx="62">
                  <c:v>-6.1334129999999999E-4</c:v>
                </c:pt>
                <c:pt idx="63">
                  <c:v>-1.599493E-3</c:v>
                </c:pt>
                <c:pt idx="64">
                  <c:v>-1.642513E-3</c:v>
                </c:pt>
                <c:pt idx="65">
                  <c:v>-1.451812E-3</c:v>
                </c:pt>
                <c:pt idx="66">
                  <c:v>-1.316399E-3</c:v>
                </c:pt>
                <c:pt idx="67">
                  <c:v>-1.1993559999999999E-3</c:v>
                </c:pt>
                <c:pt idx="68">
                  <c:v>-7.8607030000000004E-4</c:v>
                </c:pt>
                <c:pt idx="69">
                  <c:v>-5.0002529999999996E-4</c:v>
                </c:pt>
                <c:pt idx="70">
                  <c:v>-1.8075289999999999E-4</c:v>
                </c:pt>
                <c:pt idx="71">
                  <c:v>2.8710029999999998E-4</c:v>
                </c:pt>
                <c:pt idx="72">
                  <c:v>5.9722080000000003E-4</c:v>
                </c:pt>
                <c:pt idx="73">
                  <c:v>5.8674550000000002E-4</c:v>
                </c:pt>
                <c:pt idx="74">
                  <c:v>8.7885440000000001E-4</c:v>
                </c:pt>
                <c:pt idx="75">
                  <c:v>9.7480910000000002E-4</c:v>
                </c:pt>
                <c:pt idx="76">
                  <c:v>1.154963E-3</c:v>
                </c:pt>
                <c:pt idx="77">
                  <c:v>1.3267140000000001E-3</c:v>
                </c:pt>
                <c:pt idx="78">
                  <c:v>1.3754609999999999E-3</c:v>
                </c:pt>
                <c:pt idx="79">
                  <c:v>1.6550200000000001E-3</c:v>
                </c:pt>
                <c:pt idx="80">
                  <c:v>2.0200499999999998E-3</c:v>
                </c:pt>
                <c:pt idx="81">
                  <c:v>2.4836979999999999E-3</c:v>
                </c:pt>
                <c:pt idx="82">
                  <c:v>2.7212149999999999E-3</c:v>
                </c:pt>
                <c:pt idx="83">
                  <c:v>2.8972590000000001E-3</c:v>
                </c:pt>
                <c:pt idx="84">
                  <c:v>2.9849500000000001E-3</c:v>
                </c:pt>
                <c:pt idx="85">
                  <c:v>3.1012629999999999E-3</c:v>
                </c:pt>
                <c:pt idx="86">
                  <c:v>3.3516290000000001E-3</c:v>
                </c:pt>
                <c:pt idx="87">
                  <c:v>3.6297529999999999E-3</c:v>
                </c:pt>
                <c:pt idx="88">
                  <c:v>3.529346E-3</c:v>
                </c:pt>
                <c:pt idx="89">
                  <c:v>3.4067360000000001E-3</c:v>
                </c:pt>
                <c:pt idx="90">
                  <c:v>3.6452580000000002E-3</c:v>
                </c:pt>
                <c:pt idx="91">
                  <c:v>3.6251090000000001E-3</c:v>
                </c:pt>
                <c:pt idx="92">
                  <c:v>3.5725349999999999E-3</c:v>
                </c:pt>
                <c:pt idx="93">
                  <c:v>3.6851850000000001E-3</c:v>
                </c:pt>
                <c:pt idx="94">
                  <c:v>3.7537849999999999E-3</c:v>
                </c:pt>
                <c:pt idx="95">
                  <c:v>3.9381030000000001E-3</c:v>
                </c:pt>
                <c:pt idx="96">
                  <c:v>4.039618E-3</c:v>
                </c:pt>
                <c:pt idx="97">
                  <c:v>3.9480349999999999E-3</c:v>
                </c:pt>
                <c:pt idx="98">
                  <c:v>4.0585209999999998E-3</c:v>
                </c:pt>
                <c:pt idx="99">
                  <c:v>4.1233770000000001E-3</c:v>
                </c:pt>
                <c:pt idx="100">
                  <c:v>4.2904049999999997E-3</c:v>
                </c:pt>
                <c:pt idx="101">
                  <c:v>4.5463049999999996E-3</c:v>
                </c:pt>
                <c:pt idx="102">
                  <c:v>4.8745790000000004E-3</c:v>
                </c:pt>
                <c:pt idx="103">
                  <c:v>4.8289500000000003E-3</c:v>
                </c:pt>
                <c:pt idx="104">
                  <c:v>4.6231629999999996E-3</c:v>
                </c:pt>
                <c:pt idx="105">
                  <c:v>4.5425159999999999E-3</c:v>
                </c:pt>
                <c:pt idx="106">
                  <c:v>4.576882E-3</c:v>
                </c:pt>
                <c:pt idx="107">
                  <c:v>4.4249270000000004E-3</c:v>
                </c:pt>
                <c:pt idx="108">
                  <c:v>4.3491780000000004E-3</c:v>
                </c:pt>
                <c:pt idx="109">
                  <c:v>4.2904889999999998E-3</c:v>
                </c:pt>
                <c:pt idx="110">
                  <c:v>4.4703980000000004E-3</c:v>
                </c:pt>
                <c:pt idx="111">
                  <c:v>4.3552520000000004E-3</c:v>
                </c:pt>
                <c:pt idx="112">
                  <c:v>4.4736159999999997E-3</c:v>
                </c:pt>
                <c:pt idx="113">
                  <c:v>4.514133E-3</c:v>
                </c:pt>
                <c:pt idx="114">
                  <c:v>4.6731089999999999E-3</c:v>
                </c:pt>
                <c:pt idx="115">
                  <c:v>4.6921660000000002E-3</c:v>
                </c:pt>
                <c:pt idx="116">
                  <c:v>4.7698200000000001E-3</c:v>
                </c:pt>
                <c:pt idx="117">
                  <c:v>4.955554E-3</c:v>
                </c:pt>
                <c:pt idx="118">
                  <c:v>4.9135350000000001E-3</c:v>
                </c:pt>
                <c:pt idx="119">
                  <c:v>4.843824E-3</c:v>
                </c:pt>
                <c:pt idx="120">
                  <c:v>4.7814140000000003E-3</c:v>
                </c:pt>
              </c:numCache>
            </c:numRef>
          </c:yVal>
          <c:smooth val="0"/>
        </c:ser>
        <c:ser>
          <c:idx val="10"/>
          <c:order val="3"/>
          <c:tx>
            <c:strRef>
              <c:f>'all data'!$AQ$2</c:f>
              <c:strCache>
                <c:ptCount val="1"/>
                <c:pt idx="0">
                  <c:v>diuretic</c:v>
                </c:pt>
              </c:strCache>
            </c:strRef>
          </c:tx>
          <c:spPr>
            <a:ln w="28575">
              <a:solidFill>
                <a:srgbClr val="CC330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data'!$AQ$3:$AQ$123</c:f>
              <c:numCache>
                <c:formatCode>General</c:formatCode>
                <c:ptCount val="121"/>
                <c:pt idx="0">
                  <c:v>3.2672960000000001E-2</c:v>
                </c:pt>
                <c:pt idx="1">
                  <c:v>3.2667740000000001E-2</c:v>
                </c:pt>
                <c:pt idx="2">
                  <c:v>3.2931370000000001E-2</c:v>
                </c:pt>
                <c:pt idx="3">
                  <c:v>3.3345529999999998E-2</c:v>
                </c:pt>
                <c:pt idx="4">
                  <c:v>3.3678119999999999E-2</c:v>
                </c:pt>
                <c:pt idx="5">
                  <c:v>3.4237129999999998E-2</c:v>
                </c:pt>
                <c:pt idx="6">
                  <c:v>3.4561759999999997E-2</c:v>
                </c:pt>
                <c:pt idx="7">
                  <c:v>3.4669419999999999E-2</c:v>
                </c:pt>
                <c:pt idx="8">
                  <c:v>3.4485080000000001E-2</c:v>
                </c:pt>
                <c:pt idx="9">
                  <c:v>3.447683E-2</c:v>
                </c:pt>
                <c:pt idx="10">
                  <c:v>3.438273E-2</c:v>
                </c:pt>
                <c:pt idx="11">
                  <c:v>3.4702909999999997E-2</c:v>
                </c:pt>
                <c:pt idx="12">
                  <c:v>3.5051829999999999E-2</c:v>
                </c:pt>
                <c:pt idx="13">
                  <c:v>3.5764009999999999E-2</c:v>
                </c:pt>
                <c:pt idx="14">
                  <c:v>3.5872769999999998E-2</c:v>
                </c:pt>
                <c:pt idx="15">
                  <c:v>3.6189699999999998E-2</c:v>
                </c:pt>
                <c:pt idx="16">
                  <c:v>3.6876880000000001E-2</c:v>
                </c:pt>
                <c:pt idx="17">
                  <c:v>3.7349500000000001E-2</c:v>
                </c:pt>
                <c:pt idx="18">
                  <c:v>3.8061770000000002E-2</c:v>
                </c:pt>
                <c:pt idx="19">
                  <c:v>3.8420160000000002E-2</c:v>
                </c:pt>
                <c:pt idx="20">
                  <c:v>3.8892169999999997E-2</c:v>
                </c:pt>
                <c:pt idx="21">
                  <c:v>3.961104E-2</c:v>
                </c:pt>
                <c:pt idx="22">
                  <c:v>4.0308980000000001E-2</c:v>
                </c:pt>
                <c:pt idx="23">
                  <c:v>4.0777319999999999E-2</c:v>
                </c:pt>
                <c:pt idx="24">
                  <c:v>4.1126330000000003E-2</c:v>
                </c:pt>
                <c:pt idx="25">
                  <c:v>4.150628E-2</c:v>
                </c:pt>
                <c:pt idx="26">
                  <c:v>4.1641940000000002E-2</c:v>
                </c:pt>
                <c:pt idx="27">
                  <c:v>4.2157020000000003E-2</c:v>
                </c:pt>
                <c:pt idx="28">
                  <c:v>4.2121989999999998E-2</c:v>
                </c:pt>
                <c:pt idx="29">
                  <c:v>4.2100180000000001E-2</c:v>
                </c:pt>
                <c:pt idx="30">
                  <c:v>4.2163050000000001E-2</c:v>
                </c:pt>
                <c:pt idx="31">
                  <c:v>4.2232489999999998E-2</c:v>
                </c:pt>
                <c:pt idx="32">
                  <c:v>4.2641209999999999E-2</c:v>
                </c:pt>
                <c:pt idx="33">
                  <c:v>4.304931E-2</c:v>
                </c:pt>
                <c:pt idx="34">
                  <c:v>4.3224480000000003E-2</c:v>
                </c:pt>
                <c:pt idx="35">
                  <c:v>4.3349020000000002E-2</c:v>
                </c:pt>
                <c:pt idx="36">
                  <c:v>4.3646039999999997E-2</c:v>
                </c:pt>
                <c:pt idx="37">
                  <c:v>4.3833379999999998E-2</c:v>
                </c:pt>
                <c:pt idx="38">
                  <c:v>4.4084760000000001E-2</c:v>
                </c:pt>
                <c:pt idx="39">
                  <c:v>4.3727879999999997E-2</c:v>
                </c:pt>
                <c:pt idx="40">
                  <c:v>4.3617080000000003E-2</c:v>
                </c:pt>
                <c:pt idx="41">
                  <c:v>4.370769E-2</c:v>
                </c:pt>
                <c:pt idx="42">
                  <c:v>4.4102509999999998E-2</c:v>
                </c:pt>
                <c:pt idx="43">
                  <c:v>4.4183819999999999E-2</c:v>
                </c:pt>
                <c:pt idx="44">
                  <c:v>4.4523859999999998E-2</c:v>
                </c:pt>
                <c:pt idx="45">
                  <c:v>4.4671870000000002E-2</c:v>
                </c:pt>
                <c:pt idx="46">
                  <c:v>4.4641510000000002E-2</c:v>
                </c:pt>
                <c:pt idx="47">
                  <c:v>4.5126560000000003E-2</c:v>
                </c:pt>
                <c:pt idx="48">
                  <c:v>4.5177639999999998E-2</c:v>
                </c:pt>
                <c:pt idx="49">
                  <c:v>4.606296E-2</c:v>
                </c:pt>
                <c:pt idx="50">
                  <c:v>4.7646689999999998E-2</c:v>
                </c:pt>
                <c:pt idx="51">
                  <c:v>4.8880460000000001E-2</c:v>
                </c:pt>
                <c:pt idx="52">
                  <c:v>5.1064499999999999E-2</c:v>
                </c:pt>
                <c:pt idx="53">
                  <c:v>5.3731830000000001E-2</c:v>
                </c:pt>
                <c:pt idx="54">
                  <c:v>5.617631E-2</c:v>
                </c:pt>
                <c:pt idx="55">
                  <c:v>5.8041309999999999E-2</c:v>
                </c:pt>
                <c:pt idx="56">
                  <c:v>5.9683779999999999E-2</c:v>
                </c:pt>
                <c:pt idx="57">
                  <c:v>6.137397E-2</c:v>
                </c:pt>
                <c:pt idx="58">
                  <c:v>6.1765239999999999E-2</c:v>
                </c:pt>
                <c:pt idx="59">
                  <c:v>6.0337210000000002E-2</c:v>
                </c:pt>
                <c:pt idx="60">
                  <c:v>5.5204959999999997E-2</c:v>
                </c:pt>
                <c:pt idx="61">
                  <c:v>4.8801070000000002E-2</c:v>
                </c:pt>
                <c:pt idx="62">
                  <c:v>4.5058679999999997E-2</c:v>
                </c:pt>
                <c:pt idx="63">
                  <c:v>4.1793450000000003E-2</c:v>
                </c:pt>
                <c:pt idx="64">
                  <c:v>3.9589409999999998E-2</c:v>
                </c:pt>
                <c:pt idx="65">
                  <c:v>3.7388390000000001E-2</c:v>
                </c:pt>
                <c:pt idx="66">
                  <c:v>3.5785320000000002E-2</c:v>
                </c:pt>
                <c:pt idx="67">
                  <c:v>3.4423710000000003E-2</c:v>
                </c:pt>
                <c:pt idx="68">
                  <c:v>3.2323669999999999E-2</c:v>
                </c:pt>
                <c:pt idx="69">
                  <c:v>3.184381E-2</c:v>
                </c:pt>
                <c:pt idx="70">
                  <c:v>3.1810079999999998E-2</c:v>
                </c:pt>
                <c:pt idx="71">
                  <c:v>3.134087E-2</c:v>
                </c:pt>
                <c:pt idx="72">
                  <c:v>3.0100479999999999E-2</c:v>
                </c:pt>
                <c:pt idx="73">
                  <c:v>2.952602E-2</c:v>
                </c:pt>
                <c:pt idx="74">
                  <c:v>2.9244260000000001E-2</c:v>
                </c:pt>
                <c:pt idx="75">
                  <c:v>2.8369040000000002E-2</c:v>
                </c:pt>
                <c:pt idx="76">
                  <c:v>2.7955020000000001E-2</c:v>
                </c:pt>
                <c:pt idx="77">
                  <c:v>2.785263E-2</c:v>
                </c:pt>
                <c:pt idx="78">
                  <c:v>2.7424750000000001E-2</c:v>
                </c:pt>
                <c:pt idx="79">
                  <c:v>2.7191730000000001E-2</c:v>
                </c:pt>
                <c:pt idx="80">
                  <c:v>2.6614769999999999E-2</c:v>
                </c:pt>
                <c:pt idx="81">
                  <c:v>2.62638E-2</c:v>
                </c:pt>
                <c:pt idx="82">
                  <c:v>2.6527729999999999E-2</c:v>
                </c:pt>
                <c:pt idx="83">
                  <c:v>2.6408170000000002E-2</c:v>
                </c:pt>
                <c:pt idx="84">
                  <c:v>2.5430299999999999E-2</c:v>
                </c:pt>
                <c:pt idx="85">
                  <c:v>2.577608E-2</c:v>
                </c:pt>
                <c:pt idx="86">
                  <c:v>2.6022279999999998E-2</c:v>
                </c:pt>
                <c:pt idx="87">
                  <c:v>2.591852E-2</c:v>
                </c:pt>
                <c:pt idx="88">
                  <c:v>2.618653E-2</c:v>
                </c:pt>
                <c:pt idx="89">
                  <c:v>2.6046610000000001E-2</c:v>
                </c:pt>
                <c:pt idx="90">
                  <c:v>2.614124E-2</c:v>
                </c:pt>
                <c:pt idx="91">
                  <c:v>2.5924550000000001E-2</c:v>
                </c:pt>
                <c:pt idx="92">
                  <c:v>2.5307880000000001E-2</c:v>
                </c:pt>
                <c:pt idx="93">
                  <c:v>2.4858870000000002E-2</c:v>
                </c:pt>
                <c:pt idx="94">
                  <c:v>2.4879689999999999E-2</c:v>
                </c:pt>
                <c:pt idx="95">
                  <c:v>2.5301230000000001E-2</c:v>
                </c:pt>
                <c:pt idx="96">
                  <c:v>2.5888600000000001E-2</c:v>
                </c:pt>
                <c:pt idx="97">
                  <c:v>2.652173E-2</c:v>
                </c:pt>
                <c:pt idx="98">
                  <c:v>2.733211E-2</c:v>
                </c:pt>
                <c:pt idx="99">
                  <c:v>2.721838E-2</c:v>
                </c:pt>
                <c:pt idx="100">
                  <c:v>2.784907E-2</c:v>
                </c:pt>
                <c:pt idx="101">
                  <c:v>2.8229250000000001E-2</c:v>
                </c:pt>
                <c:pt idx="102">
                  <c:v>2.861124E-2</c:v>
                </c:pt>
                <c:pt idx="103">
                  <c:v>2.8417370000000001E-2</c:v>
                </c:pt>
                <c:pt idx="104">
                  <c:v>2.8293459999999999E-2</c:v>
                </c:pt>
                <c:pt idx="105">
                  <c:v>2.845816E-2</c:v>
                </c:pt>
                <c:pt idx="106">
                  <c:v>2.833898E-2</c:v>
                </c:pt>
                <c:pt idx="107">
                  <c:v>2.8530170000000001E-2</c:v>
                </c:pt>
                <c:pt idx="108">
                  <c:v>2.837226E-2</c:v>
                </c:pt>
                <c:pt idx="109">
                  <c:v>2.8328840000000001E-2</c:v>
                </c:pt>
                <c:pt idx="110">
                  <c:v>2.885217E-2</c:v>
                </c:pt>
                <c:pt idx="111">
                  <c:v>2.9445590000000001E-2</c:v>
                </c:pt>
                <c:pt idx="112">
                  <c:v>3.0163809999999999E-2</c:v>
                </c:pt>
                <c:pt idx="113">
                  <c:v>3.0550339999999999E-2</c:v>
                </c:pt>
                <c:pt idx="114">
                  <c:v>3.0934920000000001E-2</c:v>
                </c:pt>
                <c:pt idx="115">
                  <c:v>3.0992249999999999E-2</c:v>
                </c:pt>
                <c:pt idx="116">
                  <c:v>3.1090179999999999E-2</c:v>
                </c:pt>
                <c:pt idx="117">
                  <c:v>3.0828330000000001E-2</c:v>
                </c:pt>
                <c:pt idx="118">
                  <c:v>3.0760719999999998E-2</c:v>
                </c:pt>
                <c:pt idx="119">
                  <c:v>3.022244E-2</c:v>
                </c:pt>
                <c:pt idx="120">
                  <c:v>2.9325790000000001E-2</c:v>
                </c:pt>
              </c:numCache>
            </c:numRef>
          </c:yVal>
          <c:smooth val="0"/>
        </c:ser>
        <c:ser>
          <c:idx val="15"/>
          <c:order val="4"/>
          <c:tx>
            <c:strRef>
              <c:f>'all data'!$AV$2</c:f>
              <c:strCache>
                <c:ptCount val="1"/>
                <c:pt idx="0">
                  <c:v>hctz</c:v>
                </c:pt>
              </c:strCache>
            </c:strRef>
          </c:tx>
          <c:spPr>
            <a:ln w="28575">
              <a:solidFill>
                <a:srgbClr val="FFCC99"/>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data'!$AV$3:$AV$123</c:f>
              <c:numCache>
                <c:formatCode>General</c:formatCode>
                <c:ptCount val="121"/>
                <c:pt idx="0">
                  <c:v>-4.0195769999999999E-3</c:v>
                </c:pt>
                <c:pt idx="1">
                  <c:v>-4.1088160000000004E-3</c:v>
                </c:pt>
                <c:pt idx="2">
                  <c:v>-4.1988169999999997E-3</c:v>
                </c:pt>
                <c:pt idx="3">
                  <c:v>-4.2763510000000003E-3</c:v>
                </c:pt>
                <c:pt idx="4">
                  <c:v>-4.4305270000000001E-3</c:v>
                </c:pt>
                <c:pt idx="5">
                  <c:v>-4.6854430000000001E-3</c:v>
                </c:pt>
                <c:pt idx="6">
                  <c:v>-4.8640259999999996E-3</c:v>
                </c:pt>
                <c:pt idx="7">
                  <c:v>-4.9317450000000004E-3</c:v>
                </c:pt>
                <c:pt idx="8">
                  <c:v>-5.1418289999999997E-3</c:v>
                </c:pt>
                <c:pt idx="9">
                  <c:v>-5.6463599999999996E-3</c:v>
                </c:pt>
                <c:pt idx="10">
                  <c:v>-5.9593290000000002E-3</c:v>
                </c:pt>
                <c:pt idx="11">
                  <c:v>-6.1799849999999998E-3</c:v>
                </c:pt>
                <c:pt idx="12">
                  <c:v>-6.4783799999999997E-3</c:v>
                </c:pt>
                <c:pt idx="13">
                  <c:v>-6.9984670000000004E-3</c:v>
                </c:pt>
                <c:pt idx="14">
                  <c:v>-7.0500529999999997E-3</c:v>
                </c:pt>
                <c:pt idx="15">
                  <c:v>-7.3942019999999999E-3</c:v>
                </c:pt>
                <c:pt idx="16">
                  <c:v>-7.6037209999999999E-3</c:v>
                </c:pt>
                <c:pt idx="17">
                  <c:v>-7.9696569999999998E-3</c:v>
                </c:pt>
                <c:pt idx="18">
                  <c:v>-8.2001030000000003E-3</c:v>
                </c:pt>
                <c:pt idx="19">
                  <c:v>-8.4627049999999992E-3</c:v>
                </c:pt>
                <c:pt idx="20">
                  <c:v>-8.4064659999999996E-3</c:v>
                </c:pt>
                <c:pt idx="21">
                  <c:v>-8.6238470000000005E-3</c:v>
                </c:pt>
                <c:pt idx="22">
                  <c:v>-8.6457089999999997E-3</c:v>
                </c:pt>
                <c:pt idx="23">
                  <c:v>-8.6764870000000001E-3</c:v>
                </c:pt>
                <c:pt idx="24">
                  <c:v>-8.621465E-3</c:v>
                </c:pt>
                <c:pt idx="25">
                  <c:v>-8.6983210000000002E-3</c:v>
                </c:pt>
                <c:pt idx="26">
                  <c:v>-8.7359529999999994E-3</c:v>
                </c:pt>
                <c:pt idx="27">
                  <c:v>-8.7947259999999992E-3</c:v>
                </c:pt>
                <c:pt idx="28">
                  <c:v>-8.9941550000000002E-3</c:v>
                </c:pt>
                <c:pt idx="29">
                  <c:v>-9.1145229999999994E-3</c:v>
                </c:pt>
                <c:pt idx="30">
                  <c:v>-9.1586219999999999E-3</c:v>
                </c:pt>
                <c:pt idx="31">
                  <c:v>-9.0072350000000006E-3</c:v>
                </c:pt>
                <c:pt idx="32">
                  <c:v>-9.1529290000000006E-3</c:v>
                </c:pt>
                <c:pt idx="33">
                  <c:v>-9.0705960000000002E-3</c:v>
                </c:pt>
                <c:pt idx="34">
                  <c:v>-9.1923960000000002E-3</c:v>
                </c:pt>
                <c:pt idx="35">
                  <c:v>-9.4695230000000005E-3</c:v>
                </c:pt>
                <c:pt idx="36">
                  <c:v>-1.000302E-2</c:v>
                </c:pt>
                <c:pt idx="37">
                  <c:v>-1.0198810000000001E-2</c:v>
                </c:pt>
                <c:pt idx="38">
                  <c:v>-1.038034E-2</c:v>
                </c:pt>
                <c:pt idx="39">
                  <c:v>-1.0608899999999999E-2</c:v>
                </c:pt>
                <c:pt idx="40">
                  <c:v>-1.056175E-2</c:v>
                </c:pt>
                <c:pt idx="41">
                  <c:v>-1.0724269999999999E-2</c:v>
                </c:pt>
                <c:pt idx="42">
                  <c:v>-1.055997E-2</c:v>
                </c:pt>
                <c:pt idx="43">
                  <c:v>-1.068558E-2</c:v>
                </c:pt>
                <c:pt idx="44">
                  <c:v>-1.129107E-2</c:v>
                </c:pt>
                <c:pt idx="45">
                  <c:v>-1.163321E-2</c:v>
                </c:pt>
                <c:pt idx="46">
                  <c:v>-1.2116389999999999E-2</c:v>
                </c:pt>
                <c:pt idx="47">
                  <c:v>-1.2531830000000001E-2</c:v>
                </c:pt>
                <c:pt idx="48">
                  <c:v>-1.3179089999999999E-2</c:v>
                </c:pt>
                <c:pt idx="49">
                  <c:v>-1.39945E-2</c:v>
                </c:pt>
                <c:pt idx="50">
                  <c:v>-1.469812E-2</c:v>
                </c:pt>
                <c:pt idx="51">
                  <c:v>-1.488981E-2</c:v>
                </c:pt>
                <c:pt idx="52">
                  <c:v>-1.5779419999999999E-2</c:v>
                </c:pt>
                <c:pt idx="53">
                  <c:v>-1.6313439999999998E-2</c:v>
                </c:pt>
                <c:pt idx="54">
                  <c:v>-1.6949840000000001E-2</c:v>
                </c:pt>
                <c:pt idx="55">
                  <c:v>-1.71551E-2</c:v>
                </c:pt>
                <c:pt idx="56">
                  <c:v>-1.6664809999999999E-2</c:v>
                </c:pt>
                <c:pt idx="57">
                  <c:v>-1.512694E-2</c:v>
                </c:pt>
                <c:pt idx="58">
                  <c:v>-1.219368E-2</c:v>
                </c:pt>
                <c:pt idx="59">
                  <c:v>-6.7220789999999997E-3</c:v>
                </c:pt>
                <c:pt idx="60">
                  <c:v>3.9809570000000002E-3</c:v>
                </c:pt>
                <c:pt idx="61">
                  <c:v>1.456087E-2</c:v>
                </c:pt>
                <c:pt idx="62">
                  <c:v>1.8383300000000002E-2</c:v>
                </c:pt>
                <c:pt idx="63">
                  <c:v>1.9913259999999999E-2</c:v>
                </c:pt>
                <c:pt idx="64">
                  <c:v>1.9021280000000002E-2</c:v>
                </c:pt>
                <c:pt idx="65">
                  <c:v>1.7899470000000001E-2</c:v>
                </c:pt>
                <c:pt idx="66">
                  <c:v>1.7420689999999999E-2</c:v>
                </c:pt>
                <c:pt idx="67">
                  <c:v>1.6886020000000002E-2</c:v>
                </c:pt>
                <c:pt idx="68">
                  <c:v>1.6343690000000001E-2</c:v>
                </c:pt>
                <c:pt idx="69">
                  <c:v>1.57903E-2</c:v>
                </c:pt>
                <c:pt idx="70">
                  <c:v>1.5760440000000001E-2</c:v>
                </c:pt>
                <c:pt idx="71">
                  <c:v>1.55567E-2</c:v>
                </c:pt>
                <c:pt idx="72">
                  <c:v>1.5502790000000001E-2</c:v>
                </c:pt>
                <c:pt idx="73">
                  <c:v>1.5837449999999999E-2</c:v>
                </c:pt>
                <c:pt idx="74">
                  <c:v>1.6126040000000001E-2</c:v>
                </c:pt>
                <c:pt idx="75">
                  <c:v>1.6319199999999999E-2</c:v>
                </c:pt>
                <c:pt idx="76">
                  <c:v>1.6153239999999999E-2</c:v>
                </c:pt>
                <c:pt idx="77">
                  <c:v>1.6315779999999998E-2</c:v>
                </c:pt>
                <c:pt idx="78">
                  <c:v>1.610172E-2</c:v>
                </c:pt>
                <c:pt idx="79">
                  <c:v>1.5755160000000001E-2</c:v>
                </c:pt>
                <c:pt idx="80">
                  <c:v>1.546953E-2</c:v>
                </c:pt>
                <c:pt idx="81">
                  <c:v>1.4941370000000001E-2</c:v>
                </c:pt>
                <c:pt idx="82">
                  <c:v>1.471475E-2</c:v>
                </c:pt>
                <c:pt idx="83">
                  <c:v>1.422416E-2</c:v>
                </c:pt>
                <c:pt idx="84">
                  <c:v>1.3894470000000001E-2</c:v>
                </c:pt>
                <c:pt idx="85">
                  <c:v>1.376285E-2</c:v>
                </c:pt>
                <c:pt idx="86">
                  <c:v>1.325045E-2</c:v>
                </c:pt>
                <c:pt idx="87">
                  <c:v>1.2945979999999999E-2</c:v>
                </c:pt>
                <c:pt idx="88">
                  <c:v>1.2797950000000001E-2</c:v>
                </c:pt>
                <c:pt idx="89">
                  <c:v>1.240526E-2</c:v>
                </c:pt>
                <c:pt idx="90">
                  <c:v>1.2124569999999999E-2</c:v>
                </c:pt>
                <c:pt idx="91">
                  <c:v>1.2010979999999999E-2</c:v>
                </c:pt>
                <c:pt idx="92">
                  <c:v>1.176756E-2</c:v>
                </c:pt>
                <c:pt idx="93">
                  <c:v>1.145028E-2</c:v>
                </c:pt>
                <c:pt idx="94">
                  <c:v>1.128611E-2</c:v>
                </c:pt>
                <c:pt idx="95">
                  <c:v>1.120142E-2</c:v>
                </c:pt>
                <c:pt idx="96">
                  <c:v>1.118711E-2</c:v>
                </c:pt>
                <c:pt idx="97">
                  <c:v>1.1049079999999999E-2</c:v>
                </c:pt>
                <c:pt idx="98">
                  <c:v>1.107649E-2</c:v>
                </c:pt>
                <c:pt idx="99">
                  <c:v>1.098472E-2</c:v>
                </c:pt>
                <c:pt idx="100">
                  <c:v>1.0867109999999999E-2</c:v>
                </c:pt>
                <c:pt idx="101">
                  <c:v>1.0739759999999999E-2</c:v>
                </c:pt>
                <c:pt idx="102">
                  <c:v>1.07673E-2</c:v>
                </c:pt>
                <c:pt idx="103">
                  <c:v>1.064264E-2</c:v>
                </c:pt>
                <c:pt idx="104">
                  <c:v>1.029367E-2</c:v>
                </c:pt>
                <c:pt idx="105">
                  <c:v>1.0134300000000001E-2</c:v>
                </c:pt>
                <c:pt idx="106">
                  <c:v>9.9550869999999996E-3</c:v>
                </c:pt>
                <c:pt idx="107">
                  <c:v>9.7535690000000001E-3</c:v>
                </c:pt>
                <c:pt idx="108">
                  <c:v>9.6802769999999993E-3</c:v>
                </c:pt>
                <c:pt idx="109">
                  <c:v>9.5893049999999994E-3</c:v>
                </c:pt>
                <c:pt idx="110">
                  <c:v>9.4284060000000003E-3</c:v>
                </c:pt>
                <c:pt idx="111">
                  <c:v>9.1100699999999996E-3</c:v>
                </c:pt>
                <c:pt idx="112">
                  <c:v>8.9806620000000004E-3</c:v>
                </c:pt>
                <c:pt idx="113">
                  <c:v>8.7468300000000006E-3</c:v>
                </c:pt>
                <c:pt idx="114">
                  <c:v>8.6012550000000004E-3</c:v>
                </c:pt>
                <c:pt idx="115">
                  <c:v>8.4740800000000002E-3</c:v>
                </c:pt>
                <c:pt idx="116">
                  <c:v>8.0882520000000006E-3</c:v>
                </c:pt>
                <c:pt idx="117">
                  <c:v>7.8124700000000002E-3</c:v>
                </c:pt>
                <c:pt idx="118">
                  <c:v>7.2643589999999997E-3</c:v>
                </c:pt>
                <c:pt idx="119">
                  <c:v>6.9772920000000004E-3</c:v>
                </c:pt>
                <c:pt idx="120">
                  <c:v>6.5045659999999998E-3</c:v>
                </c:pt>
              </c:numCache>
            </c:numRef>
          </c:yVal>
          <c:smooth val="0"/>
        </c:ser>
        <c:ser>
          <c:idx val="16"/>
          <c:order val="5"/>
          <c:tx>
            <c:strRef>
              <c:f>'all data'!$AW$2</c:f>
              <c:strCache>
                <c:ptCount val="1"/>
                <c:pt idx="0">
                  <c:v>hyperglycemia</c:v>
                </c:pt>
              </c:strCache>
            </c:strRef>
          </c:tx>
          <c:spPr>
            <a:ln w="28575">
              <a:solidFill>
                <a:srgbClr val="3366FF"/>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data'!$AW$3:$AW$123</c:f>
              <c:numCache>
                <c:formatCode>General</c:formatCode>
                <c:ptCount val="121"/>
                <c:pt idx="0">
                  <c:v>2.7313980000000002E-2</c:v>
                </c:pt>
                <c:pt idx="1">
                  <c:v>2.7721429999999998E-2</c:v>
                </c:pt>
                <c:pt idx="2">
                  <c:v>2.7945950000000001E-2</c:v>
                </c:pt>
                <c:pt idx="3">
                  <c:v>2.8474759999999998E-2</c:v>
                </c:pt>
                <c:pt idx="4">
                  <c:v>2.8926469999999999E-2</c:v>
                </c:pt>
                <c:pt idx="5">
                  <c:v>2.9278060000000002E-2</c:v>
                </c:pt>
                <c:pt idx="6">
                  <c:v>2.9676600000000001E-2</c:v>
                </c:pt>
                <c:pt idx="7">
                  <c:v>3.0068009999999999E-2</c:v>
                </c:pt>
                <c:pt idx="8">
                  <c:v>3.0301539999999998E-2</c:v>
                </c:pt>
                <c:pt idx="9">
                  <c:v>3.081099E-2</c:v>
                </c:pt>
                <c:pt idx="10">
                  <c:v>3.121697E-2</c:v>
                </c:pt>
                <c:pt idx="11">
                  <c:v>3.1229320000000001E-2</c:v>
                </c:pt>
                <c:pt idx="12">
                  <c:v>3.1277300000000001E-2</c:v>
                </c:pt>
                <c:pt idx="13">
                  <c:v>3.1681000000000001E-2</c:v>
                </c:pt>
                <c:pt idx="14">
                  <c:v>3.2351659999999997E-2</c:v>
                </c:pt>
                <c:pt idx="15">
                  <c:v>3.2962209999999999E-2</c:v>
                </c:pt>
                <c:pt idx="16">
                  <c:v>3.318811E-2</c:v>
                </c:pt>
                <c:pt idx="17">
                  <c:v>3.3276600000000003E-2</c:v>
                </c:pt>
                <c:pt idx="18">
                  <c:v>3.36131E-2</c:v>
                </c:pt>
                <c:pt idx="19">
                  <c:v>3.4252039999999997E-2</c:v>
                </c:pt>
                <c:pt idx="20">
                  <c:v>3.4712029999999998E-2</c:v>
                </c:pt>
                <c:pt idx="21">
                  <c:v>3.506153E-2</c:v>
                </c:pt>
                <c:pt idx="22">
                  <c:v>3.548929E-2</c:v>
                </c:pt>
                <c:pt idx="23">
                  <c:v>3.5986520000000001E-2</c:v>
                </c:pt>
                <c:pt idx="24">
                  <c:v>3.6579559999999997E-2</c:v>
                </c:pt>
                <c:pt idx="25">
                  <c:v>3.6813699999999998E-2</c:v>
                </c:pt>
                <c:pt idx="26">
                  <c:v>3.7470980000000001E-2</c:v>
                </c:pt>
                <c:pt idx="27">
                  <c:v>3.7280349999999997E-2</c:v>
                </c:pt>
                <c:pt idx="28">
                  <c:v>3.6924329999999998E-2</c:v>
                </c:pt>
                <c:pt idx="29">
                  <c:v>3.7253340000000003E-2</c:v>
                </c:pt>
                <c:pt idx="30">
                  <c:v>3.7508670000000001E-2</c:v>
                </c:pt>
                <c:pt idx="31">
                  <c:v>3.7781370000000002E-2</c:v>
                </c:pt>
                <c:pt idx="32">
                  <c:v>3.831205E-2</c:v>
                </c:pt>
                <c:pt idx="33">
                  <c:v>3.9335509999999997E-2</c:v>
                </c:pt>
                <c:pt idx="34">
                  <c:v>3.9681389999999997E-2</c:v>
                </c:pt>
                <c:pt idx="35">
                  <c:v>4.0194670000000002E-2</c:v>
                </c:pt>
                <c:pt idx="36">
                  <c:v>4.0652510000000003E-2</c:v>
                </c:pt>
                <c:pt idx="37">
                  <c:v>4.1339790000000001E-2</c:v>
                </c:pt>
                <c:pt idx="38">
                  <c:v>4.2143519999999997E-2</c:v>
                </c:pt>
                <c:pt idx="39">
                  <c:v>4.2573769999999997E-2</c:v>
                </c:pt>
                <c:pt idx="40">
                  <c:v>4.237755E-2</c:v>
                </c:pt>
                <c:pt idx="41">
                  <c:v>4.2562120000000002E-2</c:v>
                </c:pt>
                <c:pt idx="42">
                  <c:v>4.2803830000000001E-2</c:v>
                </c:pt>
                <c:pt idx="43">
                  <c:v>4.3162180000000001E-2</c:v>
                </c:pt>
                <c:pt idx="44">
                  <c:v>4.3788180000000003E-2</c:v>
                </c:pt>
                <c:pt idx="45">
                  <c:v>4.431678E-2</c:v>
                </c:pt>
                <c:pt idx="46">
                  <c:v>4.5225809999999998E-2</c:v>
                </c:pt>
                <c:pt idx="47">
                  <c:v>4.5419760000000003E-2</c:v>
                </c:pt>
                <c:pt idx="48">
                  <c:v>4.4638980000000002E-2</c:v>
                </c:pt>
                <c:pt idx="49">
                  <c:v>4.3464540000000003E-2</c:v>
                </c:pt>
                <c:pt idx="50">
                  <c:v>4.2564570000000003E-2</c:v>
                </c:pt>
                <c:pt idx="51">
                  <c:v>4.1223969999999999E-2</c:v>
                </c:pt>
                <c:pt idx="52">
                  <c:v>4.0120089999999997E-2</c:v>
                </c:pt>
                <c:pt idx="53">
                  <c:v>3.8485789999999999E-2</c:v>
                </c:pt>
                <c:pt idx="54">
                  <c:v>3.6316250000000001E-2</c:v>
                </c:pt>
                <c:pt idx="55">
                  <c:v>3.3086049999999999E-2</c:v>
                </c:pt>
                <c:pt idx="56">
                  <c:v>3.0022170000000001E-2</c:v>
                </c:pt>
                <c:pt idx="57">
                  <c:v>2.608388E-2</c:v>
                </c:pt>
                <c:pt idx="58">
                  <c:v>2.166249E-2</c:v>
                </c:pt>
                <c:pt idx="59">
                  <c:v>1.381143E-2</c:v>
                </c:pt>
                <c:pt idx="60">
                  <c:v>4.0593809999999999E-3</c:v>
                </c:pt>
                <c:pt idx="61">
                  <c:v>2.006533E-3</c:v>
                </c:pt>
                <c:pt idx="62">
                  <c:v>1.3822629999999999E-3</c:v>
                </c:pt>
                <c:pt idx="63">
                  <c:v>9.0533789999999996E-4</c:v>
                </c:pt>
                <c:pt idx="64">
                  <c:v>1.150243E-4</c:v>
                </c:pt>
                <c:pt idx="65">
                  <c:v>-2.0341439999999999E-4</c:v>
                </c:pt>
                <c:pt idx="66">
                  <c:v>-4.7305559999999999E-4</c:v>
                </c:pt>
                <c:pt idx="67">
                  <c:v>-1.6289669999999999E-4</c:v>
                </c:pt>
                <c:pt idx="68">
                  <c:v>5.7325870000000001E-4</c:v>
                </c:pt>
                <c:pt idx="69">
                  <c:v>4.4413850000000002E-4</c:v>
                </c:pt>
                <c:pt idx="70">
                  <c:v>-2.2122090000000001E-4</c:v>
                </c:pt>
                <c:pt idx="71">
                  <c:v>-1.9150619999999999E-4</c:v>
                </c:pt>
                <c:pt idx="72">
                  <c:v>-1.0347730000000001E-4</c:v>
                </c:pt>
                <c:pt idx="73">
                  <c:v>-1.54332E-4</c:v>
                </c:pt>
                <c:pt idx="74">
                  <c:v>-1.1578330000000001E-4</c:v>
                </c:pt>
                <c:pt idx="75">
                  <c:v>7.022385E-5</c:v>
                </c:pt>
                <c:pt idx="76">
                  <c:v>4.4403379999999998E-4</c:v>
                </c:pt>
                <c:pt idx="77">
                  <c:v>3.1576649999999999E-4</c:v>
                </c:pt>
                <c:pt idx="78">
                  <c:v>1.014455E-3</c:v>
                </c:pt>
                <c:pt idx="79">
                  <c:v>1.21199E-3</c:v>
                </c:pt>
                <c:pt idx="80">
                  <c:v>1.085922E-3</c:v>
                </c:pt>
                <c:pt idx="81">
                  <c:v>7.7817749999999997E-4</c:v>
                </c:pt>
                <c:pt idx="82">
                  <c:v>9.6157739999999995E-4</c:v>
                </c:pt>
                <c:pt idx="83">
                  <c:v>7.5746419999999997E-4</c:v>
                </c:pt>
                <c:pt idx="84">
                  <c:v>1.21573E-4</c:v>
                </c:pt>
                <c:pt idx="85">
                  <c:v>-1.121523E-4</c:v>
                </c:pt>
                <c:pt idx="86">
                  <c:v>-1.8445230000000001E-4</c:v>
                </c:pt>
                <c:pt idx="87">
                  <c:v>3.6167570000000002E-4</c:v>
                </c:pt>
                <c:pt idx="88">
                  <c:v>1.2268169999999999E-4</c:v>
                </c:pt>
                <c:pt idx="89">
                  <c:v>-2.395628E-4</c:v>
                </c:pt>
                <c:pt idx="90">
                  <c:v>-3.2010859999999998E-4</c:v>
                </c:pt>
                <c:pt idx="91">
                  <c:v>-6.7183080000000005E-4</c:v>
                </c:pt>
                <c:pt idx="92">
                  <c:v>-1.015029E-3</c:v>
                </c:pt>
                <c:pt idx="93">
                  <c:v>-1.6288279999999999E-3</c:v>
                </c:pt>
                <c:pt idx="94">
                  <c:v>-2.0298289999999999E-3</c:v>
                </c:pt>
                <c:pt idx="95">
                  <c:v>-2.390989E-3</c:v>
                </c:pt>
                <c:pt idx="96">
                  <c:v>-2.1126640000000002E-3</c:v>
                </c:pt>
                <c:pt idx="97">
                  <c:v>-2.2040150000000001E-3</c:v>
                </c:pt>
                <c:pt idx="98">
                  <c:v>-2.5813619999999998E-3</c:v>
                </c:pt>
                <c:pt idx="99">
                  <c:v>-2.4967769999999999E-3</c:v>
                </c:pt>
                <c:pt idx="100">
                  <c:v>-3.475775E-3</c:v>
                </c:pt>
                <c:pt idx="101">
                  <c:v>-3.9164320000000001E-3</c:v>
                </c:pt>
                <c:pt idx="102">
                  <c:v>-4.3636530000000003E-3</c:v>
                </c:pt>
                <c:pt idx="103">
                  <c:v>-4.5238600000000002E-3</c:v>
                </c:pt>
                <c:pt idx="104">
                  <c:v>-4.6131469999999997E-3</c:v>
                </c:pt>
                <c:pt idx="105">
                  <c:v>-4.682861E-3</c:v>
                </c:pt>
                <c:pt idx="106">
                  <c:v>-4.3443930000000002E-3</c:v>
                </c:pt>
                <c:pt idx="107">
                  <c:v>-4.3725279999999997E-3</c:v>
                </c:pt>
                <c:pt idx="108">
                  <c:v>-4.2275300000000002E-3</c:v>
                </c:pt>
                <c:pt idx="109">
                  <c:v>-4.1427809999999999E-3</c:v>
                </c:pt>
                <c:pt idx="110">
                  <c:v>-3.990075E-3</c:v>
                </c:pt>
                <c:pt idx="111">
                  <c:v>-4.0264819999999996E-3</c:v>
                </c:pt>
                <c:pt idx="112">
                  <c:v>-4.199365E-3</c:v>
                </c:pt>
                <c:pt idx="113">
                  <c:v>-4.3580540000000001E-3</c:v>
                </c:pt>
                <c:pt idx="114">
                  <c:v>-4.2951730000000002E-3</c:v>
                </c:pt>
                <c:pt idx="115">
                  <c:v>-3.991049E-3</c:v>
                </c:pt>
                <c:pt idx="116">
                  <c:v>-3.2249190000000001E-3</c:v>
                </c:pt>
                <c:pt idx="117">
                  <c:v>-2.714728E-3</c:v>
                </c:pt>
                <c:pt idx="118">
                  <c:v>-2.4177059999999999E-3</c:v>
                </c:pt>
                <c:pt idx="119">
                  <c:v>-2.1429420000000001E-3</c:v>
                </c:pt>
                <c:pt idx="120">
                  <c:v>-1.713612E-3</c:v>
                </c:pt>
              </c:numCache>
            </c:numRef>
          </c:yVal>
          <c:smooth val="0"/>
        </c:ser>
        <c:ser>
          <c:idx val="18"/>
          <c:order val="6"/>
          <c:tx>
            <c:strRef>
              <c:f>'all data'!$AY$2</c:f>
              <c:strCache>
                <c:ptCount val="1"/>
                <c:pt idx="0">
                  <c:v>hypernatremia</c:v>
                </c:pt>
              </c:strCache>
            </c:strRef>
          </c:tx>
          <c:spPr>
            <a:ln w="28575">
              <a:solidFill>
                <a:srgbClr val="00B050"/>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data'!$AY$3:$AY$123</c:f>
              <c:numCache>
                <c:formatCode>General</c:formatCode>
                <c:ptCount val="121"/>
                <c:pt idx="0">
                  <c:v>5.7098629999999997E-2</c:v>
                </c:pt>
                <c:pt idx="1">
                  <c:v>5.7900710000000001E-2</c:v>
                </c:pt>
                <c:pt idx="2">
                  <c:v>5.8590370000000003E-2</c:v>
                </c:pt>
                <c:pt idx="3">
                  <c:v>5.9097619999999997E-2</c:v>
                </c:pt>
                <c:pt idx="4">
                  <c:v>6.0083110000000002E-2</c:v>
                </c:pt>
                <c:pt idx="5">
                  <c:v>6.0470450000000002E-2</c:v>
                </c:pt>
                <c:pt idx="6">
                  <c:v>6.0807470000000002E-2</c:v>
                </c:pt>
                <c:pt idx="7">
                  <c:v>6.0695220000000001E-2</c:v>
                </c:pt>
                <c:pt idx="8">
                  <c:v>6.1123919999999998E-2</c:v>
                </c:pt>
                <c:pt idx="9">
                  <c:v>6.1341630000000001E-2</c:v>
                </c:pt>
                <c:pt idx="10">
                  <c:v>6.2943310000000002E-2</c:v>
                </c:pt>
                <c:pt idx="11">
                  <c:v>6.4328109999999994E-2</c:v>
                </c:pt>
                <c:pt idx="12">
                  <c:v>6.507288E-2</c:v>
                </c:pt>
                <c:pt idx="13">
                  <c:v>6.5379339999999994E-2</c:v>
                </c:pt>
                <c:pt idx="14">
                  <c:v>6.5552379999999993E-2</c:v>
                </c:pt>
                <c:pt idx="15">
                  <c:v>6.6178890000000004E-2</c:v>
                </c:pt>
                <c:pt idx="16">
                  <c:v>6.6958550000000006E-2</c:v>
                </c:pt>
                <c:pt idx="17">
                  <c:v>6.7612920000000007E-2</c:v>
                </c:pt>
                <c:pt idx="18">
                  <c:v>6.8907889999999999E-2</c:v>
                </c:pt>
                <c:pt idx="19">
                  <c:v>7.1015439999999999E-2</c:v>
                </c:pt>
                <c:pt idx="20">
                  <c:v>7.2322399999999995E-2</c:v>
                </c:pt>
                <c:pt idx="21">
                  <c:v>7.2855929999999999E-2</c:v>
                </c:pt>
                <c:pt idx="22">
                  <c:v>7.4153910000000003E-2</c:v>
                </c:pt>
                <c:pt idx="23">
                  <c:v>7.5922480000000001E-2</c:v>
                </c:pt>
                <c:pt idx="24">
                  <c:v>7.7520839999999994E-2</c:v>
                </c:pt>
                <c:pt idx="25">
                  <c:v>7.8120560000000006E-2</c:v>
                </c:pt>
                <c:pt idx="26">
                  <c:v>7.9537159999999996E-2</c:v>
                </c:pt>
                <c:pt idx="27">
                  <c:v>8.0646499999999996E-2</c:v>
                </c:pt>
                <c:pt idx="28">
                  <c:v>8.2533460000000003E-2</c:v>
                </c:pt>
                <c:pt idx="29">
                  <c:v>8.4694729999999996E-2</c:v>
                </c:pt>
                <c:pt idx="30">
                  <c:v>8.6738860000000001E-2</c:v>
                </c:pt>
                <c:pt idx="31">
                  <c:v>8.8291700000000001E-2</c:v>
                </c:pt>
                <c:pt idx="32">
                  <c:v>9.0278189999999994E-2</c:v>
                </c:pt>
                <c:pt idx="33">
                  <c:v>9.1445399999999996E-2</c:v>
                </c:pt>
                <c:pt idx="34">
                  <c:v>9.2153780000000005E-2</c:v>
                </c:pt>
                <c:pt idx="35">
                  <c:v>9.4066570000000002E-2</c:v>
                </c:pt>
                <c:pt idx="36">
                  <c:v>9.5183859999999995E-2</c:v>
                </c:pt>
                <c:pt idx="37">
                  <c:v>9.7158159999999993E-2</c:v>
                </c:pt>
                <c:pt idx="38">
                  <c:v>9.9236389999999994E-2</c:v>
                </c:pt>
                <c:pt idx="39">
                  <c:v>0.1004423</c:v>
                </c:pt>
                <c:pt idx="40">
                  <c:v>0.1005306</c:v>
                </c:pt>
                <c:pt idx="41">
                  <c:v>0.10084</c:v>
                </c:pt>
                <c:pt idx="42">
                  <c:v>0.10018009999999999</c:v>
                </c:pt>
                <c:pt idx="43">
                  <c:v>0.1004005</c:v>
                </c:pt>
                <c:pt idx="44">
                  <c:v>0.1005042</c:v>
                </c:pt>
                <c:pt idx="45">
                  <c:v>0.1017074</c:v>
                </c:pt>
                <c:pt idx="46">
                  <c:v>0.1032006</c:v>
                </c:pt>
                <c:pt idx="47">
                  <c:v>0.10507610000000001</c:v>
                </c:pt>
                <c:pt idx="48">
                  <c:v>0.1063595</c:v>
                </c:pt>
                <c:pt idx="49">
                  <c:v>0.1074413</c:v>
                </c:pt>
                <c:pt idx="50">
                  <c:v>0.1081776</c:v>
                </c:pt>
                <c:pt idx="51">
                  <c:v>0.1092071</c:v>
                </c:pt>
                <c:pt idx="52">
                  <c:v>0.1092993</c:v>
                </c:pt>
                <c:pt idx="53">
                  <c:v>0.1078856</c:v>
                </c:pt>
                <c:pt idx="54">
                  <c:v>0.1034091</c:v>
                </c:pt>
                <c:pt idx="55">
                  <c:v>9.6861760000000005E-2</c:v>
                </c:pt>
                <c:pt idx="56">
                  <c:v>8.7548100000000004E-2</c:v>
                </c:pt>
                <c:pt idx="57">
                  <c:v>7.6218690000000006E-2</c:v>
                </c:pt>
                <c:pt idx="58">
                  <c:v>6.236419E-2</c:v>
                </c:pt>
                <c:pt idx="59">
                  <c:v>4.707132E-2</c:v>
                </c:pt>
                <c:pt idx="60">
                  <c:v>2.7346189999999999E-2</c:v>
                </c:pt>
                <c:pt idx="61">
                  <c:v>1.151578E-2</c:v>
                </c:pt>
                <c:pt idx="62">
                  <c:v>2.135203E-3</c:v>
                </c:pt>
                <c:pt idx="63">
                  <c:v>-5.5121679999999996E-3</c:v>
                </c:pt>
                <c:pt idx="64">
                  <c:v>-1.000933E-2</c:v>
                </c:pt>
                <c:pt idx="65">
                  <c:v>-1.161914E-2</c:v>
                </c:pt>
                <c:pt idx="66">
                  <c:v>-1.196273E-2</c:v>
                </c:pt>
                <c:pt idx="67">
                  <c:v>-1.119992E-2</c:v>
                </c:pt>
                <c:pt idx="68">
                  <c:v>-1.1938600000000001E-2</c:v>
                </c:pt>
                <c:pt idx="69">
                  <c:v>-1.2839740000000001E-2</c:v>
                </c:pt>
                <c:pt idx="70">
                  <c:v>-1.2803429999999999E-2</c:v>
                </c:pt>
                <c:pt idx="71">
                  <c:v>-1.317888E-2</c:v>
                </c:pt>
                <c:pt idx="72">
                  <c:v>-1.329734E-2</c:v>
                </c:pt>
                <c:pt idx="73">
                  <c:v>-1.259936E-2</c:v>
                </c:pt>
                <c:pt idx="74">
                  <c:v>-1.2420860000000001E-2</c:v>
                </c:pt>
                <c:pt idx="75">
                  <c:v>-1.2722270000000001E-2</c:v>
                </c:pt>
                <c:pt idx="76">
                  <c:v>-1.348106E-2</c:v>
                </c:pt>
                <c:pt idx="77">
                  <c:v>-1.3779690000000001E-2</c:v>
                </c:pt>
                <c:pt idx="78">
                  <c:v>-1.488098E-2</c:v>
                </c:pt>
                <c:pt idx="79">
                  <c:v>-1.522689E-2</c:v>
                </c:pt>
                <c:pt idx="80">
                  <c:v>-1.453077E-2</c:v>
                </c:pt>
                <c:pt idx="81">
                  <c:v>-1.377165E-2</c:v>
                </c:pt>
                <c:pt idx="82">
                  <c:v>-1.3239239999999999E-2</c:v>
                </c:pt>
                <c:pt idx="83">
                  <c:v>-1.2675860000000001E-2</c:v>
                </c:pt>
                <c:pt idx="84">
                  <c:v>-1.2402460000000001E-2</c:v>
                </c:pt>
                <c:pt idx="85">
                  <c:v>-1.145735E-2</c:v>
                </c:pt>
                <c:pt idx="86">
                  <c:v>-1.07055E-2</c:v>
                </c:pt>
                <c:pt idx="87">
                  <c:v>-9.7035400000000001E-3</c:v>
                </c:pt>
                <c:pt idx="88">
                  <c:v>-9.9163789999999995E-3</c:v>
                </c:pt>
                <c:pt idx="89">
                  <c:v>-9.0696179999999998E-3</c:v>
                </c:pt>
                <c:pt idx="90">
                  <c:v>-8.6689950000000005E-3</c:v>
                </c:pt>
                <c:pt idx="91">
                  <c:v>-8.8743260000000001E-3</c:v>
                </c:pt>
                <c:pt idx="92">
                  <c:v>-8.1311709999999995E-3</c:v>
                </c:pt>
                <c:pt idx="93">
                  <c:v>-7.6699439999999997E-3</c:v>
                </c:pt>
                <c:pt idx="94">
                  <c:v>-7.1614319999999997E-3</c:v>
                </c:pt>
                <c:pt idx="95">
                  <c:v>-7.213845E-3</c:v>
                </c:pt>
                <c:pt idx="96">
                  <c:v>-7.0119529999999996E-3</c:v>
                </c:pt>
                <c:pt idx="97">
                  <c:v>-6.6006049999999998E-3</c:v>
                </c:pt>
                <c:pt idx="98">
                  <c:v>-6.2418209999999998E-3</c:v>
                </c:pt>
                <c:pt idx="99">
                  <c:v>-6.4276949999999998E-3</c:v>
                </c:pt>
                <c:pt idx="100">
                  <c:v>-6.4840189999999997E-3</c:v>
                </c:pt>
                <c:pt idx="101">
                  <c:v>-7.4678390000000004E-3</c:v>
                </c:pt>
                <c:pt idx="102">
                  <c:v>-8.1614670000000004E-3</c:v>
                </c:pt>
                <c:pt idx="103">
                  <c:v>-8.0022879999999998E-3</c:v>
                </c:pt>
                <c:pt idx="104">
                  <c:v>-7.6787269999999998E-3</c:v>
                </c:pt>
                <c:pt idx="105">
                  <c:v>-7.2144100000000001E-3</c:v>
                </c:pt>
                <c:pt idx="106">
                  <c:v>-6.8739140000000001E-3</c:v>
                </c:pt>
                <c:pt idx="107">
                  <c:v>-6.7906340000000003E-3</c:v>
                </c:pt>
                <c:pt idx="108">
                  <c:v>-6.5308919999999999E-3</c:v>
                </c:pt>
                <c:pt idx="109">
                  <c:v>-6.4680279999999998E-3</c:v>
                </c:pt>
                <c:pt idx="110">
                  <c:v>-6.6304299999999997E-3</c:v>
                </c:pt>
                <c:pt idx="111">
                  <c:v>-6.8815309999999998E-3</c:v>
                </c:pt>
                <c:pt idx="112">
                  <c:v>-7.0537739999999996E-3</c:v>
                </c:pt>
                <c:pt idx="113">
                  <c:v>-6.8276070000000003E-3</c:v>
                </c:pt>
                <c:pt idx="114">
                  <c:v>-6.7797960000000003E-3</c:v>
                </c:pt>
                <c:pt idx="115">
                  <c:v>-6.3314850000000004E-3</c:v>
                </c:pt>
                <c:pt idx="116">
                  <c:v>-6.2356080000000001E-3</c:v>
                </c:pt>
                <c:pt idx="117">
                  <c:v>-6.1458019999999997E-3</c:v>
                </c:pt>
                <c:pt idx="118">
                  <c:v>-6.5616160000000001E-3</c:v>
                </c:pt>
                <c:pt idx="119">
                  <c:v>-6.7217479999999996E-3</c:v>
                </c:pt>
                <c:pt idx="120">
                  <c:v>-6.7207860000000003E-3</c:v>
                </c:pt>
              </c:numCache>
            </c:numRef>
          </c:yVal>
          <c:smooth val="0"/>
        </c:ser>
        <c:ser>
          <c:idx val="29"/>
          <c:order val="7"/>
          <c:tx>
            <c:strRef>
              <c:f>'all data'!$BJ$2</c:f>
              <c:strCache>
                <c:ptCount val="1"/>
                <c:pt idx="0">
                  <c:v>vomiting</c:v>
                </c:pt>
              </c:strCache>
            </c:strRef>
          </c:tx>
          <c:spPr>
            <a:ln w="28575">
              <a:solidFill>
                <a:srgbClr val="993366"/>
              </a:solidFill>
              <a:prstDash val="solid"/>
            </a:ln>
          </c:spPr>
          <c:marker>
            <c:symbol val="none"/>
          </c:marker>
          <c:xVal>
            <c:numRef>
              <c:f>'all data'!$B$3:$B$123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'all data'!$BJ$3:$BJ$123</c:f>
              <c:numCache>
                <c:formatCode>General</c:formatCode>
                <c:ptCount val="121"/>
                <c:pt idx="0">
                  <c:v>1.770644E-2</c:v>
                </c:pt>
                <c:pt idx="1">
                  <c:v>1.7697959999999999E-2</c:v>
                </c:pt>
                <c:pt idx="2">
                  <c:v>1.7763939999999999E-2</c:v>
                </c:pt>
                <c:pt idx="3">
                  <c:v>1.7898239999999999E-2</c:v>
                </c:pt>
                <c:pt idx="4">
                  <c:v>1.8052840000000001E-2</c:v>
                </c:pt>
                <c:pt idx="5">
                  <c:v>1.806348E-2</c:v>
                </c:pt>
                <c:pt idx="6">
                  <c:v>1.8008719999999999E-2</c:v>
                </c:pt>
                <c:pt idx="7">
                  <c:v>1.7858019999999999E-2</c:v>
                </c:pt>
                <c:pt idx="8">
                  <c:v>1.7698040000000002E-2</c:v>
                </c:pt>
                <c:pt idx="9">
                  <c:v>1.7618459999999999E-2</c:v>
                </c:pt>
                <c:pt idx="10">
                  <c:v>1.7864729999999999E-2</c:v>
                </c:pt>
                <c:pt idx="11">
                  <c:v>1.7969619999999999E-2</c:v>
                </c:pt>
                <c:pt idx="12">
                  <c:v>1.8122280000000001E-2</c:v>
                </c:pt>
                <c:pt idx="13">
                  <c:v>1.7991779999999999E-2</c:v>
                </c:pt>
                <c:pt idx="14">
                  <c:v>1.791659E-2</c:v>
                </c:pt>
                <c:pt idx="15">
                  <c:v>1.7933169999999998E-2</c:v>
                </c:pt>
                <c:pt idx="16">
                  <c:v>1.7873239999999999E-2</c:v>
                </c:pt>
                <c:pt idx="17">
                  <c:v>1.7895879999999999E-2</c:v>
                </c:pt>
                <c:pt idx="18">
                  <c:v>1.7956050000000001E-2</c:v>
                </c:pt>
                <c:pt idx="19">
                  <c:v>1.810368E-2</c:v>
                </c:pt>
                <c:pt idx="20">
                  <c:v>1.7960719999999999E-2</c:v>
                </c:pt>
                <c:pt idx="21">
                  <c:v>1.8135430000000001E-2</c:v>
                </c:pt>
                <c:pt idx="22">
                  <c:v>1.8305809999999999E-2</c:v>
                </c:pt>
                <c:pt idx="23">
                  <c:v>1.8348090000000001E-2</c:v>
                </c:pt>
                <c:pt idx="24">
                  <c:v>1.839037E-2</c:v>
                </c:pt>
                <c:pt idx="25">
                  <c:v>1.8419620000000001E-2</c:v>
                </c:pt>
                <c:pt idx="26">
                  <c:v>1.8419100000000001E-2</c:v>
                </c:pt>
                <c:pt idx="27">
                  <c:v>1.801411E-2</c:v>
                </c:pt>
                <c:pt idx="28">
                  <c:v>1.7801839999999999E-2</c:v>
                </c:pt>
                <c:pt idx="29">
                  <c:v>1.7757490000000001E-2</c:v>
                </c:pt>
                <c:pt idx="30">
                  <c:v>1.7434539999999998E-2</c:v>
                </c:pt>
                <c:pt idx="31">
                  <c:v>1.7414780000000001E-2</c:v>
                </c:pt>
                <c:pt idx="32">
                  <c:v>1.7550940000000001E-2</c:v>
                </c:pt>
                <c:pt idx="33">
                  <c:v>1.7649919999999999E-2</c:v>
                </c:pt>
                <c:pt idx="34">
                  <c:v>1.7749919999999999E-2</c:v>
                </c:pt>
                <c:pt idx="35">
                  <c:v>1.7885470000000001E-2</c:v>
                </c:pt>
                <c:pt idx="36">
                  <c:v>1.8081750000000001E-2</c:v>
                </c:pt>
                <c:pt idx="37">
                  <c:v>1.7874569999999999E-2</c:v>
                </c:pt>
                <c:pt idx="38">
                  <c:v>1.7870730000000001E-2</c:v>
                </c:pt>
                <c:pt idx="39">
                  <c:v>1.7851929999999998E-2</c:v>
                </c:pt>
                <c:pt idx="40">
                  <c:v>1.7888419999999999E-2</c:v>
                </c:pt>
                <c:pt idx="41">
                  <c:v>1.7619039999999999E-2</c:v>
                </c:pt>
                <c:pt idx="42">
                  <c:v>1.7087789999999999E-2</c:v>
                </c:pt>
                <c:pt idx="43">
                  <c:v>1.7017529999999999E-2</c:v>
                </c:pt>
                <c:pt idx="44">
                  <c:v>1.637599E-2</c:v>
                </c:pt>
                <c:pt idx="45">
                  <c:v>1.617505E-2</c:v>
                </c:pt>
                <c:pt idx="46">
                  <c:v>1.6000279999999999E-2</c:v>
                </c:pt>
                <c:pt idx="47">
                  <c:v>1.609178E-2</c:v>
                </c:pt>
                <c:pt idx="48">
                  <c:v>1.607594E-2</c:v>
                </c:pt>
                <c:pt idx="49">
                  <c:v>1.6183369999999999E-2</c:v>
                </c:pt>
                <c:pt idx="50">
                  <c:v>1.627907E-2</c:v>
                </c:pt>
                <c:pt idx="51">
                  <c:v>1.6197630000000001E-2</c:v>
                </c:pt>
                <c:pt idx="52">
                  <c:v>1.5895780000000002E-2</c:v>
                </c:pt>
                <c:pt idx="53">
                  <c:v>1.540943E-2</c:v>
                </c:pt>
                <c:pt idx="54">
                  <c:v>1.501573E-2</c:v>
                </c:pt>
                <c:pt idx="55">
                  <c:v>1.4309280000000001E-2</c:v>
                </c:pt>
                <c:pt idx="56">
                  <c:v>1.323126E-2</c:v>
                </c:pt>
                <c:pt idx="57">
                  <c:v>1.1886590000000001E-2</c:v>
                </c:pt>
                <c:pt idx="58">
                  <c:v>1.050223E-2</c:v>
                </c:pt>
                <c:pt idx="59">
                  <c:v>7.7843909999999999E-3</c:v>
                </c:pt>
                <c:pt idx="60">
                  <c:v>3.2936100000000002E-3</c:v>
                </c:pt>
                <c:pt idx="61">
                  <c:v>-6.0836209999999999E-5</c:v>
                </c:pt>
                <c:pt idx="62">
                  <c:v>-1.268461E-3</c:v>
                </c:pt>
                <c:pt idx="63">
                  <c:v>-2.3803129999999998E-3</c:v>
                </c:pt>
                <c:pt idx="64">
                  <c:v>-2.7956190000000001E-3</c:v>
                </c:pt>
                <c:pt idx="65">
                  <c:v>-2.9935230000000001E-3</c:v>
                </c:pt>
                <c:pt idx="66">
                  <c:v>-2.881228E-3</c:v>
                </c:pt>
                <c:pt idx="67">
                  <c:v>-3.18498E-3</c:v>
                </c:pt>
                <c:pt idx="68">
                  <c:v>-3.3558120000000001E-3</c:v>
                </c:pt>
                <c:pt idx="69">
                  <c:v>-3.8471270000000001E-3</c:v>
                </c:pt>
                <c:pt idx="70">
                  <c:v>-4.1477730000000004E-3</c:v>
                </c:pt>
                <c:pt idx="71">
                  <c:v>-3.9194729999999997E-3</c:v>
                </c:pt>
                <c:pt idx="72">
                  <c:v>-3.3952539999999999E-3</c:v>
                </c:pt>
                <c:pt idx="73">
                  <c:v>-3.496384E-3</c:v>
                </c:pt>
                <c:pt idx="74">
                  <c:v>-3.1001879999999998E-3</c:v>
                </c:pt>
                <c:pt idx="75">
                  <c:v>-2.8196079999999999E-3</c:v>
                </c:pt>
                <c:pt idx="76">
                  <c:v>-2.8037219999999998E-3</c:v>
                </c:pt>
                <c:pt idx="77">
                  <c:v>-2.745632E-3</c:v>
                </c:pt>
                <c:pt idx="78">
                  <c:v>-2.9774469999999998E-3</c:v>
                </c:pt>
                <c:pt idx="79">
                  <c:v>-2.881668E-3</c:v>
                </c:pt>
                <c:pt idx="80">
                  <c:v>-2.7820890000000002E-3</c:v>
                </c:pt>
                <c:pt idx="81">
                  <c:v>-2.496762E-3</c:v>
                </c:pt>
                <c:pt idx="82">
                  <c:v>-2.0996109999999999E-3</c:v>
                </c:pt>
                <c:pt idx="83">
                  <c:v>-1.7804730000000001E-3</c:v>
                </c:pt>
                <c:pt idx="84">
                  <c:v>-1.6272439999999999E-3</c:v>
                </c:pt>
                <c:pt idx="85">
                  <c:v>-1.614557E-3</c:v>
                </c:pt>
                <c:pt idx="86">
                  <c:v>-1.685417E-3</c:v>
                </c:pt>
                <c:pt idx="87">
                  <c:v>-1.620221E-3</c:v>
                </c:pt>
                <c:pt idx="88">
                  <c:v>-1.1989030000000001E-3</c:v>
                </c:pt>
                <c:pt idx="89">
                  <c:v>-1.017729E-3</c:v>
                </c:pt>
                <c:pt idx="90">
                  <c:v>-9.2934599999999995E-4</c:v>
                </c:pt>
                <c:pt idx="91">
                  <c:v>-8.7979279999999996E-4</c:v>
                </c:pt>
                <c:pt idx="92">
                  <c:v>-8.8574270000000004E-4</c:v>
                </c:pt>
                <c:pt idx="93">
                  <c:v>-9.2117909999999998E-4</c:v>
                </c:pt>
                <c:pt idx="94">
                  <c:v>-8.1998230000000002E-4</c:v>
                </c:pt>
                <c:pt idx="95">
                  <c:v>-6.6957910000000004E-4</c:v>
                </c:pt>
                <c:pt idx="96">
                  <c:v>-2.7590520000000002E-4</c:v>
                </c:pt>
                <c:pt idx="97">
                  <c:v>-2.3053409999999999E-4</c:v>
                </c:pt>
                <c:pt idx="98">
                  <c:v>-7.0789970000000003E-5</c:v>
                </c:pt>
                <c:pt idx="99">
                  <c:v>-1.484007E-4</c:v>
                </c:pt>
                <c:pt idx="100">
                  <c:v>-1.017581E-4</c:v>
                </c:pt>
                <c:pt idx="101">
                  <c:v>-1.4485759999999999E-4</c:v>
                </c:pt>
                <c:pt idx="102">
                  <c:v>-6.003959E-5</c:v>
                </c:pt>
                <c:pt idx="103">
                  <c:v>-1.4120100000000001E-4</c:v>
                </c:pt>
                <c:pt idx="104">
                  <c:v>-2.4042320000000001E-4</c:v>
                </c:pt>
                <c:pt idx="105">
                  <c:v>-3.446074E-4</c:v>
                </c:pt>
                <c:pt idx="106">
                  <c:v>-4.0607229999999999E-4</c:v>
                </c:pt>
                <c:pt idx="107">
                  <c:v>-4.6841569999999999E-4</c:v>
                </c:pt>
                <c:pt idx="108">
                  <c:v>-3.4231780000000002E-4</c:v>
                </c:pt>
                <c:pt idx="109">
                  <c:v>-2.7490799999999998E-4</c:v>
                </c:pt>
                <c:pt idx="110">
                  <c:v>-1.9434540000000001E-4</c:v>
                </c:pt>
                <c:pt idx="111">
                  <c:v>-1.403028E-4</c:v>
                </c:pt>
                <c:pt idx="112">
                  <c:v>-9.2521180000000003E-5</c:v>
                </c:pt>
                <c:pt idx="113">
                  <c:v>-7.7275429999999997E-5</c:v>
                </c:pt>
                <c:pt idx="114">
                  <c:v>3.008266E-5</c:v>
                </c:pt>
                <c:pt idx="115">
                  <c:v>-2.2850799999999999E-4</c:v>
                </c:pt>
                <c:pt idx="116">
                  <c:v>-3.6379910000000002E-4</c:v>
                </c:pt>
                <c:pt idx="117">
                  <c:v>-4.0836760000000002E-4</c:v>
                </c:pt>
                <c:pt idx="118">
                  <c:v>-3.5632049999999998E-4</c:v>
                </c:pt>
                <c:pt idx="119">
                  <c:v>-4.1247830000000002E-4</c:v>
                </c:pt>
                <c:pt idx="120">
                  <c:v>-3.9261459999999999E-4</c:v>
                </c:pt>
              </c:numCache>
            </c:numRef>
          </c:yVal>
          <c:smooth val="0"/>
        </c:ser>
        <c:dLbls>
          <c:showLegendKey val="0"/>
          <c:showVal val="0"/>
          <c:showCatName val="0"/>
          <c:showSerName val="0"/>
          <c:showPercent val="0"/>
          <c:showBubbleSize val="0"/>
        </c:dLbls>
        <c:axId val="44564480"/>
        <c:axId val="44566016"/>
      </c:scatterChart>
      <c:valAx>
        <c:axId val="44564480"/>
        <c:scaling>
          <c:orientation val="minMax"/>
          <c:max val="60"/>
          <c:min val="-6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4566016"/>
        <c:crosses val="autoZero"/>
        <c:crossBetween val="midCat"/>
      </c:valAx>
      <c:valAx>
        <c:axId val="44566016"/>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44564480"/>
        <c:crosses val="autoZero"/>
        <c:crossBetween val="midCat"/>
      </c:valAx>
      <c:spPr>
        <a:noFill/>
        <a:ln w="12700">
          <a:noFill/>
          <a:prstDash val="solid"/>
        </a:ln>
      </c:spPr>
    </c:plotArea>
    <c:legend>
      <c:legendPos val="r"/>
      <c:layout>
        <c:manualLayout>
          <c:xMode val="edge"/>
          <c:yMode val="edge"/>
          <c:x val="0.7354321124592349"/>
          <c:y val="0.27044767957331356"/>
          <c:w val="0.22438739917431971"/>
          <c:h val="0.50948279846949762"/>
        </c:manualLayout>
      </c:layout>
      <c:overlay val="0"/>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7903289734443122E-2"/>
          <c:y val="2.8036665871311539E-2"/>
          <c:w val="0.81166864843440345"/>
          <c:h val="0.94392666825737692"/>
        </c:manualLayout>
      </c:layout>
      <c:scatterChart>
        <c:scatterStyle val="lineMarker"/>
        <c:varyColors val="0"/>
        <c:ser>
          <c:idx val="0"/>
          <c:order val="0"/>
          <c:tx>
            <c:strRef>
              <c:f>linear_correlation10!$B$2</c:f>
              <c:strCache>
                <c:ptCount val="1"/>
                <c:pt idx="0">
                  <c:v>≤10 values</c:v>
                </c:pt>
              </c:strCache>
            </c:strRef>
          </c:tx>
          <c:marker>
            <c:symbol val="none"/>
          </c:marker>
          <c:xVal>
            <c:numRef>
              <c:f>linear_correlation10!$A$3:$A$123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linear_correlation10!$B$3:$B$123</c:f>
              <c:numCache>
                <c:formatCode>0.00E+00</c:formatCode>
                <c:ptCount val="121"/>
                <c:pt idx="0">
                  <c:v>-3.8529699999999998E-3</c:v>
                </c:pt>
                <c:pt idx="1">
                  <c:v>-3.5210570000000002E-3</c:v>
                </c:pt>
                <c:pt idx="2">
                  <c:v>-3.227522E-3</c:v>
                </c:pt>
                <c:pt idx="3">
                  <c:v>-5.1762839999999997E-3</c:v>
                </c:pt>
                <c:pt idx="4">
                  <c:v>-5.6722509999999997E-3</c:v>
                </c:pt>
                <c:pt idx="5">
                  <c:v>-5.9643129999999997E-3</c:v>
                </c:pt>
                <c:pt idx="6">
                  <c:v>-6.2309169999999999E-3</c:v>
                </c:pt>
                <c:pt idx="7">
                  <c:v>-6.1591160000000001E-3</c:v>
                </c:pt>
                <c:pt idx="8">
                  <c:v>-6.3424199999999997E-3</c:v>
                </c:pt>
                <c:pt idx="9">
                  <c:v>-6.0654489999999997E-3</c:v>
                </c:pt>
                <c:pt idx="10">
                  <c:v>-6.7214839999999998E-3</c:v>
                </c:pt>
                <c:pt idx="11">
                  <c:v>-7.6682410000000001E-3</c:v>
                </c:pt>
                <c:pt idx="12">
                  <c:v>-8.6189730000000003E-3</c:v>
                </c:pt>
                <c:pt idx="13">
                  <c:v>-8.790193E-3</c:v>
                </c:pt>
                <c:pt idx="14">
                  <c:v>-9.4221740000000002E-3</c:v>
                </c:pt>
                <c:pt idx="15">
                  <c:v>-8.8499809999999998E-3</c:v>
                </c:pt>
                <c:pt idx="16">
                  <c:v>-9.5633850000000006E-3</c:v>
                </c:pt>
                <c:pt idx="17">
                  <c:v>-1.0267170000000001E-2</c:v>
                </c:pt>
                <c:pt idx="18">
                  <c:v>-1.113047E-2</c:v>
                </c:pt>
                <c:pt idx="19">
                  <c:v>-1.321315E-2</c:v>
                </c:pt>
                <c:pt idx="20">
                  <c:v>-1.363814E-2</c:v>
                </c:pt>
                <c:pt idx="21">
                  <c:v>-1.540887E-2</c:v>
                </c:pt>
                <c:pt idx="22">
                  <c:v>-1.6231869999999999E-2</c:v>
                </c:pt>
                <c:pt idx="23">
                  <c:v>-1.6231550000000001E-2</c:v>
                </c:pt>
                <c:pt idx="24">
                  <c:v>-1.44067E-2</c:v>
                </c:pt>
                <c:pt idx="25">
                  <c:v>-1.324323E-2</c:v>
                </c:pt>
                <c:pt idx="26">
                  <c:v>-1.2931150000000001E-2</c:v>
                </c:pt>
                <c:pt idx="27">
                  <c:v>-1.2080860000000001E-2</c:v>
                </c:pt>
                <c:pt idx="28">
                  <c:v>-1.150753E-2</c:v>
                </c:pt>
                <c:pt idx="29">
                  <c:v>-1.0658829999999999E-2</c:v>
                </c:pt>
                <c:pt idx="30">
                  <c:v>-9.5889730000000006E-3</c:v>
                </c:pt>
                <c:pt idx="31">
                  <c:v>-1.0098940000000001E-2</c:v>
                </c:pt>
                <c:pt idx="32">
                  <c:v>-1.0375799999999999E-2</c:v>
                </c:pt>
                <c:pt idx="33">
                  <c:v>-1.1021670000000001E-2</c:v>
                </c:pt>
                <c:pt idx="34">
                  <c:v>-1.184458E-2</c:v>
                </c:pt>
                <c:pt idx="35">
                  <c:v>-1.169449E-2</c:v>
                </c:pt>
                <c:pt idx="36">
                  <c:v>-1.179943E-2</c:v>
                </c:pt>
                <c:pt idx="37">
                  <c:v>-1.1406599999999999E-2</c:v>
                </c:pt>
                <c:pt idx="38">
                  <c:v>-1.0416160000000001E-2</c:v>
                </c:pt>
                <c:pt idx="39">
                  <c:v>-9.9651619999999996E-3</c:v>
                </c:pt>
                <c:pt idx="40">
                  <c:v>-8.209872E-3</c:v>
                </c:pt>
                <c:pt idx="41">
                  <c:v>-6.8502210000000001E-3</c:v>
                </c:pt>
                <c:pt idx="42">
                  <c:v>-7.7035380000000002E-3</c:v>
                </c:pt>
                <c:pt idx="43">
                  <c:v>-9.4762409999999998E-3</c:v>
                </c:pt>
                <c:pt idx="44">
                  <c:v>-9.6304419999999995E-3</c:v>
                </c:pt>
                <c:pt idx="45">
                  <c:v>-9.2936830000000005E-3</c:v>
                </c:pt>
                <c:pt idx="46">
                  <c:v>-9.6407469999999999E-3</c:v>
                </c:pt>
                <c:pt idx="47">
                  <c:v>-9.740327E-3</c:v>
                </c:pt>
                <c:pt idx="48">
                  <c:v>-9.5327699999999994E-3</c:v>
                </c:pt>
                <c:pt idx="49">
                  <c:v>-9.2214080000000004E-3</c:v>
                </c:pt>
                <c:pt idx="50">
                  <c:v>-1.0383740000000001E-2</c:v>
                </c:pt>
                <c:pt idx="51">
                  <c:v>-9.107558E-3</c:v>
                </c:pt>
                <c:pt idx="52">
                  <c:v>-9.0140800000000007E-3</c:v>
                </c:pt>
                <c:pt idx="53">
                  <c:v>-1.119802E-2</c:v>
                </c:pt>
                <c:pt idx="54">
                  <c:v>-1.0129269999999999E-2</c:v>
                </c:pt>
                <c:pt idx="55">
                  <c:v>-1.415694E-2</c:v>
                </c:pt>
                <c:pt idx="56">
                  <c:v>-1.156507E-2</c:v>
                </c:pt>
                <c:pt idx="57">
                  <c:v>-1.2075550000000001E-2</c:v>
                </c:pt>
                <c:pt idx="58">
                  <c:v>-1.4290819999999999E-2</c:v>
                </c:pt>
                <c:pt idx="59">
                  <c:v>-1.12234E-2</c:v>
                </c:pt>
                <c:pt idx="60">
                  <c:v>2.5491529999999998E-2</c:v>
                </c:pt>
                <c:pt idx="61">
                  <c:v>2.6744750000000001E-2</c:v>
                </c:pt>
                <c:pt idx="62">
                  <c:v>2.5258739999999998E-2</c:v>
                </c:pt>
                <c:pt idx="63">
                  <c:v>2.7873169999999999E-2</c:v>
                </c:pt>
                <c:pt idx="64">
                  <c:v>2.8834149999999999E-2</c:v>
                </c:pt>
                <c:pt idx="65">
                  <c:v>3.2367800000000002E-2</c:v>
                </c:pt>
                <c:pt idx="66">
                  <c:v>3.471192E-2</c:v>
                </c:pt>
                <c:pt idx="67">
                  <c:v>3.2594070000000003E-2</c:v>
                </c:pt>
                <c:pt idx="68">
                  <c:v>3.063801E-2</c:v>
                </c:pt>
                <c:pt idx="69">
                  <c:v>2.204443E-2</c:v>
                </c:pt>
                <c:pt idx="70">
                  <c:v>2.1408360000000001E-2</c:v>
                </c:pt>
                <c:pt idx="71">
                  <c:v>2.1159480000000001E-2</c:v>
                </c:pt>
                <c:pt idx="72">
                  <c:v>2.0762630000000001E-2</c:v>
                </c:pt>
                <c:pt idx="73">
                  <c:v>2.0172659999999999E-2</c:v>
                </c:pt>
                <c:pt idx="74">
                  <c:v>2.097862E-2</c:v>
                </c:pt>
                <c:pt idx="75">
                  <c:v>2.1573470000000001E-2</c:v>
                </c:pt>
                <c:pt idx="76">
                  <c:v>2.1943230000000001E-2</c:v>
                </c:pt>
                <c:pt idx="77">
                  <c:v>2.2285340000000001E-2</c:v>
                </c:pt>
                <c:pt idx="78">
                  <c:v>2.1633759999999998E-2</c:v>
                </c:pt>
                <c:pt idx="79">
                  <c:v>2.1418469999999998E-2</c:v>
                </c:pt>
                <c:pt idx="80">
                  <c:v>2.165827E-2</c:v>
                </c:pt>
                <c:pt idx="81">
                  <c:v>2.133848E-2</c:v>
                </c:pt>
                <c:pt idx="82">
                  <c:v>2.1583930000000001E-2</c:v>
                </c:pt>
                <c:pt idx="83">
                  <c:v>2.1571300000000002E-2</c:v>
                </c:pt>
                <c:pt idx="84">
                  <c:v>2.1522340000000001E-2</c:v>
                </c:pt>
                <c:pt idx="85">
                  <c:v>2.2326059999999998E-2</c:v>
                </c:pt>
                <c:pt idx="86">
                  <c:v>2.2410309999999999E-2</c:v>
                </c:pt>
                <c:pt idx="87">
                  <c:v>2.2415580000000001E-2</c:v>
                </c:pt>
                <c:pt idx="88">
                  <c:v>2.247917E-2</c:v>
                </c:pt>
                <c:pt idx="89">
                  <c:v>2.2598440000000001E-2</c:v>
                </c:pt>
                <c:pt idx="90">
                  <c:v>2.2634660000000001E-2</c:v>
                </c:pt>
                <c:pt idx="91">
                  <c:v>2.241916E-2</c:v>
                </c:pt>
                <c:pt idx="92">
                  <c:v>2.2127790000000001E-2</c:v>
                </c:pt>
                <c:pt idx="93">
                  <c:v>2.2048910000000001E-2</c:v>
                </c:pt>
                <c:pt idx="94">
                  <c:v>2.1843089999999999E-2</c:v>
                </c:pt>
                <c:pt idx="95">
                  <c:v>2.163994E-2</c:v>
                </c:pt>
                <c:pt idx="96">
                  <c:v>2.174129E-2</c:v>
                </c:pt>
                <c:pt idx="97">
                  <c:v>2.182539E-2</c:v>
                </c:pt>
                <c:pt idx="98">
                  <c:v>2.1929520000000001E-2</c:v>
                </c:pt>
                <c:pt idx="99">
                  <c:v>2.180901E-2</c:v>
                </c:pt>
                <c:pt idx="100">
                  <c:v>2.1865450000000002E-2</c:v>
                </c:pt>
                <c:pt idx="101">
                  <c:v>2.2103359999999999E-2</c:v>
                </c:pt>
                <c:pt idx="102">
                  <c:v>2.2246970000000001E-2</c:v>
                </c:pt>
                <c:pt idx="103">
                  <c:v>2.2202900000000001E-2</c:v>
                </c:pt>
                <c:pt idx="104">
                  <c:v>2.241458E-2</c:v>
                </c:pt>
                <c:pt idx="105">
                  <c:v>2.246561E-2</c:v>
                </c:pt>
                <c:pt idx="106">
                  <c:v>2.2487259999999998E-2</c:v>
                </c:pt>
                <c:pt idx="107">
                  <c:v>2.2565290000000002E-2</c:v>
                </c:pt>
                <c:pt idx="108">
                  <c:v>2.2755649999999999E-2</c:v>
                </c:pt>
                <c:pt idx="109">
                  <c:v>2.2756660000000001E-2</c:v>
                </c:pt>
                <c:pt idx="110">
                  <c:v>2.261053E-2</c:v>
                </c:pt>
                <c:pt idx="111">
                  <c:v>2.2538909999999999E-2</c:v>
                </c:pt>
                <c:pt idx="112">
                  <c:v>2.3434569999999998E-2</c:v>
                </c:pt>
                <c:pt idx="113">
                  <c:v>2.4003529999999999E-2</c:v>
                </c:pt>
                <c:pt idx="114">
                  <c:v>2.5416080000000001E-2</c:v>
                </c:pt>
                <c:pt idx="115">
                  <c:v>2.544925E-2</c:v>
                </c:pt>
                <c:pt idx="116">
                  <c:v>2.499169E-2</c:v>
                </c:pt>
                <c:pt idx="117">
                  <c:v>2.5003770000000002E-2</c:v>
                </c:pt>
                <c:pt idx="118">
                  <c:v>2.5148770000000001E-2</c:v>
                </c:pt>
                <c:pt idx="119">
                  <c:v>2.5391110000000001E-2</c:v>
                </c:pt>
                <c:pt idx="120">
                  <c:v>2.5843809999999998E-2</c:v>
                </c:pt>
              </c:numCache>
            </c:numRef>
          </c:yVal>
          <c:smooth val="0"/>
        </c:ser>
        <c:ser>
          <c:idx val="1"/>
          <c:order val="1"/>
          <c:tx>
            <c:strRef>
              <c:f>linear_correlation10!$C$2</c:f>
              <c:strCache>
                <c:ptCount val="1"/>
                <c:pt idx="0">
                  <c:v>all values</c:v>
                </c:pt>
              </c:strCache>
            </c:strRef>
          </c:tx>
          <c:marker>
            <c:symbol val="none"/>
          </c:marker>
          <c:xVal>
            <c:numRef>
              <c:f>linear_correlation10!$A$3:$A$123</c:f>
              <c:numCache>
                <c:formatCode>General</c:formatCode>
                <c:ptCount val="121"/>
                <c:pt idx="0">
                  <c:v>-60</c:v>
                </c:pt>
                <c:pt idx="1">
                  <c:v>-59</c:v>
                </c:pt>
                <c:pt idx="2">
                  <c:v>-58</c:v>
                </c:pt>
                <c:pt idx="3">
                  <c:v>-57</c:v>
                </c:pt>
                <c:pt idx="4">
                  <c:v>-56</c:v>
                </c:pt>
                <c:pt idx="5">
                  <c:v>-55</c:v>
                </c:pt>
                <c:pt idx="6">
                  <c:v>-54</c:v>
                </c:pt>
                <c:pt idx="7">
                  <c:v>-53</c:v>
                </c:pt>
                <c:pt idx="8">
                  <c:v>-52</c:v>
                </c:pt>
                <c:pt idx="9">
                  <c:v>-51</c:v>
                </c:pt>
                <c:pt idx="10">
                  <c:v>-50</c:v>
                </c:pt>
                <c:pt idx="11">
                  <c:v>-49</c:v>
                </c:pt>
                <c:pt idx="12">
                  <c:v>-48</c:v>
                </c:pt>
                <c:pt idx="13">
                  <c:v>-47</c:v>
                </c:pt>
                <c:pt idx="14">
                  <c:v>-46</c:v>
                </c:pt>
                <c:pt idx="15">
                  <c:v>-45</c:v>
                </c:pt>
                <c:pt idx="16">
                  <c:v>-44</c:v>
                </c:pt>
                <c:pt idx="17">
                  <c:v>-43</c:v>
                </c:pt>
                <c:pt idx="18">
                  <c:v>-42</c:v>
                </c:pt>
                <c:pt idx="19">
                  <c:v>-41</c:v>
                </c:pt>
                <c:pt idx="20">
                  <c:v>-40</c:v>
                </c:pt>
                <c:pt idx="21">
                  <c:v>-39</c:v>
                </c:pt>
                <c:pt idx="22">
                  <c:v>-38</c:v>
                </c:pt>
                <c:pt idx="23">
                  <c:v>-37</c:v>
                </c:pt>
                <c:pt idx="24">
                  <c:v>-36</c:v>
                </c:pt>
                <c:pt idx="25">
                  <c:v>-35</c:v>
                </c:pt>
                <c:pt idx="26">
                  <c:v>-34</c:v>
                </c:pt>
                <c:pt idx="27">
                  <c:v>-33</c:v>
                </c:pt>
                <c:pt idx="28">
                  <c:v>-32</c:v>
                </c:pt>
                <c:pt idx="29">
                  <c:v>-31</c:v>
                </c:pt>
                <c:pt idx="30">
                  <c:v>-30</c:v>
                </c:pt>
                <c:pt idx="31">
                  <c:v>-29</c:v>
                </c:pt>
                <c:pt idx="32">
                  <c:v>-28</c:v>
                </c:pt>
                <c:pt idx="33">
                  <c:v>-27</c:v>
                </c:pt>
                <c:pt idx="34">
                  <c:v>-26</c:v>
                </c:pt>
                <c:pt idx="35">
                  <c:v>-25</c:v>
                </c:pt>
                <c:pt idx="36">
                  <c:v>-24</c:v>
                </c:pt>
                <c:pt idx="37">
                  <c:v>-23</c:v>
                </c:pt>
                <c:pt idx="38">
                  <c:v>-22</c:v>
                </c:pt>
                <c:pt idx="39">
                  <c:v>-21</c:v>
                </c:pt>
                <c:pt idx="40">
                  <c:v>-20</c:v>
                </c:pt>
                <c:pt idx="41">
                  <c:v>-19</c:v>
                </c:pt>
                <c:pt idx="42">
                  <c:v>-18</c:v>
                </c:pt>
                <c:pt idx="43">
                  <c:v>-17</c:v>
                </c:pt>
                <c:pt idx="44">
                  <c:v>-16</c:v>
                </c:pt>
                <c:pt idx="45">
                  <c:v>-15</c:v>
                </c:pt>
                <c:pt idx="46">
                  <c:v>-14</c:v>
                </c:pt>
                <c:pt idx="47">
                  <c:v>-13</c:v>
                </c:pt>
                <c:pt idx="48">
                  <c:v>-12</c:v>
                </c:pt>
                <c:pt idx="49">
                  <c:v>-11</c:v>
                </c:pt>
                <c:pt idx="50">
                  <c:v>-10</c:v>
                </c:pt>
                <c:pt idx="51">
                  <c:v>-9</c:v>
                </c:pt>
                <c:pt idx="52">
                  <c:v>-8</c:v>
                </c:pt>
                <c:pt idx="53">
                  <c:v>-7</c:v>
                </c:pt>
                <c:pt idx="54">
                  <c:v>-6</c:v>
                </c:pt>
                <c:pt idx="55">
                  <c:v>-5</c:v>
                </c:pt>
                <c:pt idx="56">
                  <c:v>-4</c:v>
                </c:pt>
                <c:pt idx="57">
                  <c:v>-3</c:v>
                </c:pt>
                <c:pt idx="58">
                  <c:v>-2</c:v>
                </c:pt>
                <c:pt idx="59">
                  <c:v>-1</c:v>
                </c:pt>
                <c:pt idx="60">
                  <c:v>0</c:v>
                </c:pt>
                <c:pt idx="61">
                  <c:v>1</c:v>
                </c:pt>
                <c:pt idx="62">
                  <c:v>2</c:v>
                </c:pt>
                <c:pt idx="63">
                  <c:v>3</c:v>
                </c:pt>
                <c:pt idx="64">
                  <c:v>4</c:v>
                </c:pt>
                <c:pt idx="65">
                  <c:v>5</c:v>
                </c:pt>
                <c:pt idx="66">
                  <c:v>6</c:v>
                </c:pt>
                <c:pt idx="67">
                  <c:v>7</c:v>
                </c:pt>
                <c:pt idx="68">
                  <c:v>8</c:v>
                </c:pt>
                <c:pt idx="69">
                  <c:v>9</c:v>
                </c:pt>
                <c:pt idx="70">
                  <c:v>10</c:v>
                </c:pt>
                <c:pt idx="71">
                  <c:v>11</c:v>
                </c:pt>
                <c:pt idx="72">
                  <c:v>12</c:v>
                </c:pt>
                <c:pt idx="73">
                  <c:v>13</c:v>
                </c:pt>
                <c:pt idx="74">
                  <c:v>14</c:v>
                </c:pt>
                <c:pt idx="75">
                  <c:v>15</c:v>
                </c:pt>
                <c:pt idx="76">
                  <c:v>16</c:v>
                </c:pt>
                <c:pt idx="77">
                  <c:v>17</c:v>
                </c:pt>
                <c:pt idx="78">
                  <c:v>18</c:v>
                </c:pt>
                <c:pt idx="79">
                  <c:v>19</c:v>
                </c:pt>
                <c:pt idx="80">
                  <c:v>20</c:v>
                </c:pt>
                <c:pt idx="81">
                  <c:v>21</c:v>
                </c:pt>
                <c:pt idx="82">
                  <c:v>22</c:v>
                </c:pt>
                <c:pt idx="83">
                  <c:v>23</c:v>
                </c:pt>
                <c:pt idx="84">
                  <c:v>24</c:v>
                </c:pt>
                <c:pt idx="85">
                  <c:v>25</c:v>
                </c:pt>
                <c:pt idx="86">
                  <c:v>26</c:v>
                </c:pt>
                <c:pt idx="87">
                  <c:v>27</c:v>
                </c:pt>
                <c:pt idx="88">
                  <c:v>28</c:v>
                </c:pt>
                <c:pt idx="89">
                  <c:v>29</c:v>
                </c:pt>
                <c:pt idx="90">
                  <c:v>30</c:v>
                </c:pt>
                <c:pt idx="91">
                  <c:v>31</c:v>
                </c:pt>
                <c:pt idx="92">
                  <c:v>32</c:v>
                </c:pt>
                <c:pt idx="93">
                  <c:v>33</c:v>
                </c:pt>
                <c:pt idx="94">
                  <c:v>34</c:v>
                </c:pt>
                <c:pt idx="95">
                  <c:v>35</c:v>
                </c:pt>
                <c:pt idx="96">
                  <c:v>36</c:v>
                </c:pt>
                <c:pt idx="97">
                  <c:v>37</c:v>
                </c:pt>
                <c:pt idx="98">
                  <c:v>38</c:v>
                </c:pt>
                <c:pt idx="99">
                  <c:v>39</c:v>
                </c:pt>
                <c:pt idx="100">
                  <c:v>40</c:v>
                </c:pt>
                <c:pt idx="101">
                  <c:v>41</c:v>
                </c:pt>
                <c:pt idx="102">
                  <c:v>42</c:v>
                </c:pt>
                <c:pt idx="103">
                  <c:v>43</c:v>
                </c:pt>
                <c:pt idx="104">
                  <c:v>44</c:v>
                </c:pt>
                <c:pt idx="105">
                  <c:v>45</c:v>
                </c:pt>
                <c:pt idx="106">
                  <c:v>46</c:v>
                </c:pt>
                <c:pt idx="107">
                  <c:v>47</c:v>
                </c:pt>
                <c:pt idx="108">
                  <c:v>48</c:v>
                </c:pt>
                <c:pt idx="109">
                  <c:v>49</c:v>
                </c:pt>
                <c:pt idx="110">
                  <c:v>50</c:v>
                </c:pt>
                <c:pt idx="111">
                  <c:v>51</c:v>
                </c:pt>
                <c:pt idx="112">
                  <c:v>52</c:v>
                </c:pt>
                <c:pt idx="113">
                  <c:v>53</c:v>
                </c:pt>
                <c:pt idx="114">
                  <c:v>54</c:v>
                </c:pt>
                <c:pt idx="115">
                  <c:v>55</c:v>
                </c:pt>
                <c:pt idx="116">
                  <c:v>56</c:v>
                </c:pt>
                <c:pt idx="117">
                  <c:v>57</c:v>
                </c:pt>
                <c:pt idx="118">
                  <c:v>58</c:v>
                </c:pt>
                <c:pt idx="119">
                  <c:v>59</c:v>
                </c:pt>
                <c:pt idx="120">
                  <c:v>60</c:v>
                </c:pt>
              </c:numCache>
            </c:numRef>
          </c:xVal>
          <c:yVal>
            <c:numRef>
              <c:f>linear_correlation10!$C$3:$C$123</c:f>
              <c:numCache>
                <c:formatCode>General</c:formatCode>
                <c:ptCount val="121"/>
                <c:pt idx="0">
                  <c:v>-1.154962E-2</c:v>
                </c:pt>
                <c:pt idx="1">
                  <c:v>-1.1564680000000001E-2</c:v>
                </c:pt>
                <c:pt idx="2">
                  <c:v>-1.1699620000000001E-2</c:v>
                </c:pt>
                <c:pt idx="3">
                  <c:v>-1.1642359999999999E-2</c:v>
                </c:pt>
                <c:pt idx="4">
                  <c:v>-1.1437620000000001E-2</c:v>
                </c:pt>
                <c:pt idx="5">
                  <c:v>-1.177133E-2</c:v>
                </c:pt>
                <c:pt idx="6">
                  <c:v>-1.230204E-2</c:v>
                </c:pt>
                <c:pt idx="7">
                  <c:v>-1.274905E-2</c:v>
                </c:pt>
                <c:pt idx="8">
                  <c:v>-1.2821549999999999E-2</c:v>
                </c:pt>
                <c:pt idx="9">
                  <c:v>-1.302377E-2</c:v>
                </c:pt>
                <c:pt idx="10">
                  <c:v>-1.3226369999999999E-2</c:v>
                </c:pt>
                <c:pt idx="11">
                  <c:v>-1.363923E-2</c:v>
                </c:pt>
                <c:pt idx="12">
                  <c:v>-1.393375E-2</c:v>
                </c:pt>
                <c:pt idx="13">
                  <c:v>-1.4434890000000001E-2</c:v>
                </c:pt>
                <c:pt idx="14">
                  <c:v>-1.429252E-2</c:v>
                </c:pt>
                <c:pt idx="15">
                  <c:v>-1.501194E-2</c:v>
                </c:pt>
                <c:pt idx="16">
                  <c:v>-1.532153E-2</c:v>
                </c:pt>
                <c:pt idx="17">
                  <c:v>-1.550965E-2</c:v>
                </c:pt>
                <c:pt idx="18">
                  <c:v>-1.533317E-2</c:v>
                </c:pt>
                <c:pt idx="19">
                  <c:v>-1.5549769999999999E-2</c:v>
                </c:pt>
                <c:pt idx="20">
                  <c:v>-1.6235550000000001E-2</c:v>
                </c:pt>
                <c:pt idx="21">
                  <c:v>-1.6429949999999999E-2</c:v>
                </c:pt>
                <c:pt idx="22">
                  <c:v>-1.6746830000000001E-2</c:v>
                </c:pt>
                <c:pt idx="23">
                  <c:v>-1.7306350000000002E-2</c:v>
                </c:pt>
                <c:pt idx="24">
                  <c:v>-1.7294819999999999E-2</c:v>
                </c:pt>
                <c:pt idx="25">
                  <c:v>-1.708991E-2</c:v>
                </c:pt>
                <c:pt idx="26">
                  <c:v>-1.7054670000000001E-2</c:v>
                </c:pt>
                <c:pt idx="27">
                  <c:v>-1.736354E-2</c:v>
                </c:pt>
                <c:pt idx="28">
                  <c:v>-1.7304859999999998E-2</c:v>
                </c:pt>
                <c:pt idx="29">
                  <c:v>-1.7137639999999999E-2</c:v>
                </c:pt>
                <c:pt idx="30">
                  <c:v>-1.7157829999999999E-2</c:v>
                </c:pt>
                <c:pt idx="31">
                  <c:v>-1.7205189999999999E-2</c:v>
                </c:pt>
                <c:pt idx="32">
                  <c:v>-1.7668929999999999E-2</c:v>
                </c:pt>
                <c:pt idx="33">
                  <c:v>-1.81605E-2</c:v>
                </c:pt>
                <c:pt idx="34">
                  <c:v>-1.8656140000000002E-2</c:v>
                </c:pt>
                <c:pt idx="35">
                  <c:v>-1.8731029999999999E-2</c:v>
                </c:pt>
                <c:pt idx="36">
                  <c:v>-1.911084E-2</c:v>
                </c:pt>
                <c:pt idx="37">
                  <c:v>-1.9279569999999999E-2</c:v>
                </c:pt>
                <c:pt idx="38">
                  <c:v>-1.94761E-2</c:v>
                </c:pt>
                <c:pt idx="39">
                  <c:v>-1.91115E-2</c:v>
                </c:pt>
                <c:pt idx="40">
                  <c:v>-1.8742720000000001E-2</c:v>
                </c:pt>
                <c:pt idx="41">
                  <c:v>-1.8832459999999999E-2</c:v>
                </c:pt>
                <c:pt idx="42">
                  <c:v>-1.926868E-2</c:v>
                </c:pt>
                <c:pt idx="43">
                  <c:v>-2.0178370000000001E-2</c:v>
                </c:pt>
                <c:pt idx="44">
                  <c:v>-2.0382819999999999E-2</c:v>
                </c:pt>
                <c:pt idx="45">
                  <c:v>-1.9751270000000001E-2</c:v>
                </c:pt>
                <c:pt idx="46">
                  <c:v>-2.0003480000000001E-2</c:v>
                </c:pt>
                <c:pt idx="47">
                  <c:v>-2.072388E-2</c:v>
                </c:pt>
                <c:pt idx="48">
                  <c:v>-2.0699269999999999E-2</c:v>
                </c:pt>
                <c:pt idx="49">
                  <c:v>-2.0460760000000001E-2</c:v>
                </c:pt>
                <c:pt idx="50">
                  <c:v>-2.0224229999999999E-2</c:v>
                </c:pt>
                <c:pt idx="51">
                  <c:v>-2.0118509999999999E-2</c:v>
                </c:pt>
                <c:pt idx="52">
                  <c:v>-2.075809E-2</c:v>
                </c:pt>
                <c:pt idx="53">
                  <c:v>-2.1330189999999999E-2</c:v>
                </c:pt>
                <c:pt idx="54">
                  <c:v>-2.170689E-2</c:v>
                </c:pt>
                <c:pt idx="55">
                  <c:v>-2.1593959999999999E-2</c:v>
                </c:pt>
                <c:pt idx="56">
                  <c:v>-1.839404E-2</c:v>
                </c:pt>
                <c:pt idx="57">
                  <c:v>-1.521923E-2</c:v>
                </c:pt>
                <c:pt idx="58">
                  <c:v>-9.3485159999999994E-3</c:v>
                </c:pt>
                <c:pt idx="59">
                  <c:v>-2.9074329999999998E-4</c:v>
                </c:pt>
                <c:pt idx="60">
                  <c:v>1.384553E-2</c:v>
                </c:pt>
                <c:pt idx="61">
                  <c:v>2.2413349999999999E-2</c:v>
                </c:pt>
                <c:pt idx="62">
                  <c:v>2.5760180000000001E-2</c:v>
                </c:pt>
                <c:pt idx="63">
                  <c:v>2.6512460000000002E-2</c:v>
                </c:pt>
                <c:pt idx="64">
                  <c:v>2.5804799999999999E-2</c:v>
                </c:pt>
                <c:pt idx="65">
                  <c:v>2.426354E-2</c:v>
                </c:pt>
                <c:pt idx="66">
                  <c:v>2.373635E-2</c:v>
                </c:pt>
                <c:pt idx="67">
                  <c:v>2.2528980000000001E-2</c:v>
                </c:pt>
                <c:pt idx="68">
                  <c:v>2.1716570000000001E-2</c:v>
                </c:pt>
                <c:pt idx="69">
                  <c:v>2.0853279999999998E-2</c:v>
                </c:pt>
                <c:pt idx="70">
                  <c:v>2.054804E-2</c:v>
                </c:pt>
                <c:pt idx="71">
                  <c:v>2.0159650000000001E-2</c:v>
                </c:pt>
                <c:pt idx="72">
                  <c:v>1.988521E-2</c:v>
                </c:pt>
                <c:pt idx="73">
                  <c:v>1.995415E-2</c:v>
                </c:pt>
                <c:pt idx="74">
                  <c:v>1.9950180000000001E-2</c:v>
                </c:pt>
                <c:pt idx="75">
                  <c:v>1.9883439999999999E-2</c:v>
                </c:pt>
                <c:pt idx="76">
                  <c:v>2.0439369999999998E-2</c:v>
                </c:pt>
                <c:pt idx="77">
                  <c:v>1.9797619999999998E-2</c:v>
                </c:pt>
                <c:pt idx="78">
                  <c:v>2.0015990000000001E-2</c:v>
                </c:pt>
                <c:pt idx="79">
                  <c:v>2.0274190000000001E-2</c:v>
                </c:pt>
                <c:pt idx="80">
                  <c:v>2.1003939999999999E-2</c:v>
                </c:pt>
                <c:pt idx="81">
                  <c:v>2.1169009999999999E-2</c:v>
                </c:pt>
                <c:pt idx="82">
                  <c:v>2.0997559999999998E-2</c:v>
                </c:pt>
                <c:pt idx="83">
                  <c:v>2.154793E-2</c:v>
                </c:pt>
                <c:pt idx="84">
                  <c:v>2.1247450000000001E-2</c:v>
                </c:pt>
                <c:pt idx="85">
                  <c:v>2.1454669999999999E-2</c:v>
                </c:pt>
                <c:pt idx="86">
                  <c:v>2.173104E-2</c:v>
                </c:pt>
                <c:pt idx="87">
                  <c:v>2.184639E-2</c:v>
                </c:pt>
                <c:pt idx="88">
                  <c:v>2.1789739999999998E-2</c:v>
                </c:pt>
                <c:pt idx="89">
                  <c:v>2.199392E-2</c:v>
                </c:pt>
                <c:pt idx="90">
                  <c:v>2.2332419999999999E-2</c:v>
                </c:pt>
                <c:pt idx="91">
                  <c:v>2.227457E-2</c:v>
                </c:pt>
                <c:pt idx="92">
                  <c:v>2.2851030000000001E-2</c:v>
                </c:pt>
                <c:pt idx="93">
                  <c:v>2.2480409999999999E-2</c:v>
                </c:pt>
                <c:pt idx="94">
                  <c:v>2.2142809999999999E-2</c:v>
                </c:pt>
                <c:pt idx="95">
                  <c:v>2.249953E-2</c:v>
                </c:pt>
                <c:pt idx="96">
                  <c:v>2.29024E-2</c:v>
                </c:pt>
                <c:pt idx="97">
                  <c:v>2.3132360000000001E-2</c:v>
                </c:pt>
                <c:pt idx="98">
                  <c:v>2.271747E-2</c:v>
                </c:pt>
                <c:pt idx="99">
                  <c:v>2.2752789999999998E-2</c:v>
                </c:pt>
                <c:pt idx="100">
                  <c:v>2.2951659999999999E-2</c:v>
                </c:pt>
                <c:pt idx="101">
                  <c:v>2.2417469999999998E-2</c:v>
                </c:pt>
                <c:pt idx="102">
                  <c:v>2.2152939999999999E-2</c:v>
                </c:pt>
                <c:pt idx="103">
                  <c:v>2.1414309999999999E-2</c:v>
                </c:pt>
                <c:pt idx="104">
                  <c:v>2.0833239999999999E-2</c:v>
                </c:pt>
                <c:pt idx="105">
                  <c:v>2.0196889999999999E-2</c:v>
                </c:pt>
                <c:pt idx="106">
                  <c:v>1.9565470000000001E-2</c:v>
                </c:pt>
                <c:pt idx="107">
                  <c:v>1.946554E-2</c:v>
                </c:pt>
                <c:pt idx="108">
                  <c:v>1.9089310000000002E-2</c:v>
                </c:pt>
                <c:pt idx="109">
                  <c:v>1.9273599999999998E-2</c:v>
                </c:pt>
                <c:pt idx="110">
                  <c:v>1.9218969999999998E-2</c:v>
                </c:pt>
                <c:pt idx="111">
                  <c:v>1.922277E-2</c:v>
                </c:pt>
                <c:pt idx="112">
                  <c:v>1.872474E-2</c:v>
                </c:pt>
                <c:pt idx="113">
                  <c:v>1.8951869999999999E-2</c:v>
                </c:pt>
                <c:pt idx="114">
                  <c:v>1.8942609999999999E-2</c:v>
                </c:pt>
                <c:pt idx="115">
                  <c:v>1.909083E-2</c:v>
                </c:pt>
                <c:pt idx="116">
                  <c:v>1.8966940000000002E-2</c:v>
                </c:pt>
                <c:pt idx="117">
                  <c:v>1.8867789999999999E-2</c:v>
                </c:pt>
                <c:pt idx="118">
                  <c:v>1.9234890000000001E-2</c:v>
                </c:pt>
                <c:pt idx="119">
                  <c:v>1.9028639999999999E-2</c:v>
                </c:pt>
                <c:pt idx="120">
                  <c:v>1.8634049999999999E-2</c:v>
                </c:pt>
              </c:numCache>
            </c:numRef>
          </c:yVal>
          <c:smooth val="0"/>
        </c:ser>
        <c:dLbls>
          <c:showLegendKey val="0"/>
          <c:showVal val="0"/>
          <c:showCatName val="0"/>
          <c:showSerName val="0"/>
          <c:showPercent val="0"/>
          <c:showBubbleSize val="0"/>
        </c:dLbls>
        <c:axId val="44614016"/>
        <c:axId val="44615552"/>
      </c:scatterChart>
      <c:valAx>
        <c:axId val="44614016"/>
        <c:scaling>
          <c:orientation val="minMax"/>
          <c:max val="60"/>
          <c:min val="-60"/>
        </c:scaling>
        <c:delete val="0"/>
        <c:axPos val="b"/>
        <c:numFmt formatCode="General" sourceLinked="1"/>
        <c:majorTickMark val="out"/>
        <c:minorTickMark val="none"/>
        <c:tickLblPos val="nextTo"/>
        <c:crossAx val="44615552"/>
        <c:crosses val="autoZero"/>
        <c:crossBetween val="midCat"/>
      </c:valAx>
      <c:valAx>
        <c:axId val="44615552"/>
        <c:scaling>
          <c:orientation val="minMax"/>
        </c:scaling>
        <c:delete val="0"/>
        <c:axPos val="l"/>
        <c:majorGridlines/>
        <c:numFmt formatCode="#,##0.00" sourceLinked="0"/>
        <c:majorTickMark val="out"/>
        <c:minorTickMark val="none"/>
        <c:tickLblPos val="nextTo"/>
        <c:crossAx val="44614016"/>
        <c:crosses val="autoZero"/>
        <c:crossBetween val="midCat"/>
      </c:valAx>
      <c:spPr>
        <a:noFill/>
        <a:ln w="25400">
          <a:noFill/>
        </a:ln>
      </c:spPr>
    </c:plotArea>
    <c:legend>
      <c:legendPos val="r"/>
      <c:overlay val="0"/>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3B5E75-A550-4496-97D4-7697DE5F4854}" type="datetimeFigureOut">
              <a:rPr lang="en-US" smtClean="0"/>
              <a:t>11/30/2012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A5B93-7E98-4852-A191-FFDC633B74EA}" type="slidenum">
              <a:rPr lang="en-US" smtClean="0"/>
              <a:t>‹#›</a:t>
            </a:fld>
            <a:endParaRPr lang="en-US"/>
          </a:p>
        </p:txBody>
      </p:sp>
    </p:spTree>
    <p:extLst>
      <p:ext uri="{BB962C8B-B14F-4D97-AF65-F5344CB8AC3E}">
        <p14:creationId xmlns:p14="http://schemas.microsoft.com/office/powerpoint/2010/main" val="277552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8D0661-595C-4A96-961C-32C4B794F8ED}" type="slidenum">
              <a:rPr lang="en-US" smtClean="0"/>
              <a:pPr eaLnBrk="1" hangingPunct="1"/>
              <a:t>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76D26-F3F1-4BB9-8937-174732F1172B}" type="slidenum">
              <a:rPr lang="en-US"/>
              <a:pPr/>
              <a:t>30</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408CE-49F6-4206-9A4E-A9DD1A6A4BA3}" type="slidenum">
              <a:rPr lang="en-US"/>
              <a:pPr/>
              <a:t>4</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09527D-3A30-442E-AF5D-5C5070C32C20}" type="slidenum">
              <a:rPr lang="en-US" smtClean="0"/>
              <a:pPr eaLnBrk="1" hangingPunct="1"/>
              <a:t>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C570F-FC9A-4233-A89D-86585D50F688}" type="slidenum">
              <a:rPr lang="en-US" smtClean="0"/>
              <a:pPr eaLnBrk="1" hangingPunct="1"/>
              <a:t>6</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4FF94C-8D03-4ECC-AD35-EA6E3FE17C0A}" type="slidenum">
              <a:rPr lang="en-US" smtClean="0"/>
              <a:pPr eaLnBrk="1" hangingPunct="1"/>
              <a:t>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D48A9B-28BA-4CE8-91FC-D50B2C72DC33}" type="slidenum">
              <a:rPr lang="en-US" smtClean="0"/>
              <a:pPr eaLnBrk="1" hangingPunct="1"/>
              <a:t>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96F54-0F13-43DA-BC60-2018F4CDC943}" type="slidenum">
              <a:rPr lang="en-US"/>
              <a:pPr/>
              <a:t>16</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C3FFF-6FE0-408A-9BE6-A8D42A7E410F}" type="slidenum">
              <a:rPr lang="en-US"/>
              <a:pPr/>
              <a:t>19</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D5CF9-997F-4D0B-8E1D-36B0C11E7B7A}" type="slidenum">
              <a:rPr lang="en-US"/>
              <a:pPr/>
              <a:t>21</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81264C-782F-452D-B68C-540FA45BCB0B}"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155221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1264C-782F-452D-B68C-540FA45BCB0B}"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213837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1264C-782F-452D-B68C-540FA45BCB0B}"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414411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E810F84-BDC6-4244-928F-97FAA848AAFF}" type="slidenum">
              <a:rPr lang="en-US"/>
              <a:pPr/>
              <a:t>‹#›</a:t>
            </a:fld>
            <a:endParaRPr lang="en-US"/>
          </a:p>
        </p:txBody>
      </p:sp>
    </p:spTree>
    <p:extLst>
      <p:ext uri="{BB962C8B-B14F-4D97-AF65-F5344CB8AC3E}">
        <p14:creationId xmlns:p14="http://schemas.microsoft.com/office/powerpoint/2010/main" val="341671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1264C-782F-452D-B68C-540FA45BCB0B}"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46688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81264C-782F-452D-B68C-540FA45BCB0B}" type="datetimeFigureOut">
              <a:rPr lang="en-US" smtClean="0"/>
              <a:t>11/30/2012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370804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81264C-782F-452D-B68C-540FA45BCB0B}" type="datetimeFigureOut">
              <a:rPr lang="en-US" smtClean="0"/>
              <a:t>11/30/2012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29405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81264C-782F-452D-B68C-540FA45BCB0B}" type="datetimeFigureOut">
              <a:rPr lang="en-US" smtClean="0"/>
              <a:t>11/30/2012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237185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81264C-782F-452D-B68C-540FA45BCB0B}" type="datetimeFigureOut">
              <a:rPr lang="en-US" smtClean="0"/>
              <a:t>11/30/2012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121025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1264C-782F-452D-B68C-540FA45BCB0B}" type="datetimeFigureOut">
              <a:rPr lang="en-US" smtClean="0"/>
              <a:t>11/30/2012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322821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1264C-782F-452D-B68C-540FA45BCB0B}" type="datetimeFigureOut">
              <a:rPr lang="en-US" smtClean="0"/>
              <a:t>11/30/2012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70976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81264C-782F-452D-B68C-540FA45BCB0B}" type="datetimeFigureOut">
              <a:rPr lang="en-US" smtClean="0"/>
              <a:t>11/30/2012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D707D-8DEA-48BA-817E-81B902FE0F6A}" type="slidenum">
              <a:rPr lang="en-US" smtClean="0"/>
              <a:t>‹#›</a:t>
            </a:fld>
            <a:endParaRPr lang="en-US"/>
          </a:p>
        </p:txBody>
      </p:sp>
    </p:spTree>
    <p:extLst>
      <p:ext uri="{BB962C8B-B14F-4D97-AF65-F5344CB8AC3E}">
        <p14:creationId xmlns:p14="http://schemas.microsoft.com/office/powerpoint/2010/main" val="281935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1264C-782F-452D-B68C-540FA45BCB0B}" type="datetimeFigureOut">
              <a:rPr lang="en-US" smtClean="0"/>
              <a:t>11/30/2012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D707D-8DEA-48BA-817E-81B902FE0F6A}" type="slidenum">
              <a:rPr lang="en-US" smtClean="0"/>
              <a:t>‹#›</a:t>
            </a:fld>
            <a:endParaRPr lang="en-US"/>
          </a:p>
        </p:txBody>
      </p:sp>
    </p:spTree>
    <p:extLst>
      <p:ext uri="{BB962C8B-B14F-4D97-AF65-F5344CB8AC3E}">
        <p14:creationId xmlns:p14="http://schemas.microsoft.com/office/powerpoint/2010/main" val="285050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Next-generation </a:t>
            </a:r>
            <a:r>
              <a:rPr lang="en-US" b="1" dirty="0" err="1"/>
              <a:t>phenotyping</a:t>
            </a:r>
            <a:endParaRPr lang="en-US" dirty="0"/>
          </a:p>
        </p:txBody>
      </p:sp>
      <p:sp>
        <p:nvSpPr>
          <p:cNvPr id="3" name="Subtitle 2"/>
          <p:cNvSpPr>
            <a:spLocks noGrp="1"/>
          </p:cNvSpPr>
          <p:nvPr>
            <p:ph type="subTitle" idx="1"/>
          </p:nvPr>
        </p:nvSpPr>
        <p:spPr>
          <a:xfrm>
            <a:off x="1371600" y="3886200"/>
            <a:ext cx="6400800" cy="1295400"/>
          </a:xfrm>
        </p:spPr>
        <p:txBody>
          <a:bodyPr>
            <a:normAutofit fontScale="77500" lnSpcReduction="20000"/>
          </a:bodyPr>
          <a:lstStyle/>
          <a:p>
            <a:r>
              <a:rPr lang="en-US" sz="4200" dirty="0" smtClean="0">
                <a:solidFill>
                  <a:schemeClr val="tx1"/>
                </a:solidFill>
              </a:rPr>
              <a:t>George Hripcsak, MD, MS</a:t>
            </a:r>
          </a:p>
          <a:p>
            <a:r>
              <a:rPr lang="en-US" dirty="0" smtClean="0"/>
              <a:t>Department of Biomedical Informatics</a:t>
            </a:r>
          </a:p>
          <a:p>
            <a:r>
              <a:rPr lang="en-US" dirty="0" smtClean="0"/>
              <a:t>Columbia University, New York, USA</a:t>
            </a:r>
          </a:p>
          <a:p>
            <a:endParaRPr lang="en-US" dirty="0"/>
          </a:p>
        </p:txBody>
      </p:sp>
      <p:pic>
        <p:nvPicPr>
          <p:cNvPr id="4" name="Picture 5" descr="C:\Users\hripcsa\Documents\Admin\Image\logo_dbmi web 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
            <a:ext cx="55975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167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a:t>
            </a:r>
            <a:endParaRPr lang="en-US" dirty="0"/>
          </a:p>
        </p:txBody>
      </p:sp>
      <p:sp>
        <p:nvSpPr>
          <p:cNvPr id="3" name="Content Placeholder 2"/>
          <p:cNvSpPr>
            <a:spLocks noGrp="1"/>
          </p:cNvSpPr>
          <p:nvPr>
            <p:ph idx="1"/>
          </p:nvPr>
        </p:nvSpPr>
        <p:spPr/>
        <p:txBody>
          <a:bodyPr>
            <a:normAutofit/>
          </a:bodyPr>
          <a:lstStyle/>
          <a:p>
            <a:r>
              <a:rPr lang="en-US" dirty="0" smtClean="0"/>
              <a:t>Missing </a:t>
            </a:r>
            <a:r>
              <a:rPr lang="en-US" dirty="0"/>
              <a:t>completely at random (MCAR</a:t>
            </a:r>
            <a:r>
              <a:rPr lang="en-US" dirty="0" smtClean="0"/>
              <a:t>)</a:t>
            </a:r>
          </a:p>
          <a:p>
            <a:r>
              <a:rPr lang="en-US" dirty="0" smtClean="0"/>
              <a:t>Missing </a:t>
            </a:r>
            <a:r>
              <a:rPr lang="en-US" dirty="0"/>
              <a:t>at random (MAR</a:t>
            </a:r>
            <a:r>
              <a:rPr lang="en-US" dirty="0" smtClean="0"/>
              <a:t>)</a:t>
            </a:r>
          </a:p>
          <a:p>
            <a:r>
              <a:rPr lang="en-US" dirty="0" smtClean="0"/>
              <a:t>Not </a:t>
            </a:r>
            <a:r>
              <a:rPr lang="en-US" dirty="0"/>
              <a:t>missing at random (NMAR</a:t>
            </a:r>
            <a:r>
              <a:rPr lang="en-US" dirty="0" smtClean="0"/>
              <a:t>)</a:t>
            </a:r>
            <a:endParaRPr lang="en-US" dirty="0"/>
          </a:p>
        </p:txBody>
      </p:sp>
    </p:spTree>
    <p:extLst>
      <p:ext uri="{BB962C8B-B14F-4D97-AF65-F5344CB8AC3E}">
        <p14:creationId xmlns:p14="http://schemas.microsoft.com/office/powerpoint/2010/main" val="2893250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a:t>
            </a:r>
            <a:endParaRPr lang="en-US" dirty="0"/>
          </a:p>
        </p:txBody>
      </p:sp>
      <p:sp>
        <p:nvSpPr>
          <p:cNvPr id="3" name="Content Placeholder 2"/>
          <p:cNvSpPr>
            <a:spLocks noGrp="1"/>
          </p:cNvSpPr>
          <p:nvPr>
            <p:ph idx="1"/>
          </p:nvPr>
        </p:nvSpPr>
        <p:spPr/>
        <p:txBody>
          <a:bodyPr>
            <a:normAutofit/>
          </a:bodyPr>
          <a:lstStyle/>
          <a:p>
            <a:r>
              <a:rPr lang="en-US" dirty="0" smtClean="0"/>
              <a:t>Missing </a:t>
            </a:r>
            <a:r>
              <a:rPr lang="en-US" dirty="0"/>
              <a:t>completely at random (MCAR</a:t>
            </a:r>
            <a:r>
              <a:rPr lang="en-US" dirty="0" smtClean="0"/>
              <a:t>)</a:t>
            </a:r>
          </a:p>
          <a:p>
            <a:r>
              <a:rPr lang="en-US" dirty="0" smtClean="0"/>
              <a:t>Missing </a:t>
            </a:r>
            <a:r>
              <a:rPr lang="en-US" dirty="0"/>
              <a:t>at random (MAR</a:t>
            </a:r>
            <a:r>
              <a:rPr lang="en-US" dirty="0" smtClean="0"/>
              <a:t>)</a:t>
            </a:r>
          </a:p>
          <a:p>
            <a:r>
              <a:rPr lang="en-US" dirty="0" smtClean="0"/>
              <a:t>Not </a:t>
            </a:r>
            <a:r>
              <a:rPr lang="en-US" dirty="0"/>
              <a:t>missing at random (NMAR</a:t>
            </a:r>
            <a:r>
              <a:rPr lang="en-US" dirty="0" smtClean="0"/>
              <a:t>)</a:t>
            </a:r>
            <a:endParaRPr lang="en-US" dirty="0"/>
          </a:p>
          <a:p>
            <a:r>
              <a:rPr lang="en-US" dirty="0" smtClean="0">
                <a:solidFill>
                  <a:srgbClr val="FF0000"/>
                </a:solidFill>
              </a:rPr>
              <a:t>Almost completely missing (ACM)</a:t>
            </a:r>
            <a:endParaRPr lang="en-US" dirty="0">
              <a:solidFill>
                <a:srgbClr val="FF0000"/>
              </a:solidFill>
            </a:endParaRPr>
          </a:p>
        </p:txBody>
      </p:sp>
    </p:spTree>
    <p:extLst>
      <p:ext uri="{BB962C8B-B14F-4D97-AF65-F5344CB8AC3E}">
        <p14:creationId xmlns:p14="http://schemas.microsoft.com/office/powerpoint/2010/main" val="3573866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a:t>
            </a:r>
            <a:endParaRPr lang="en-US" dirty="0"/>
          </a:p>
        </p:txBody>
      </p:sp>
      <p:sp>
        <p:nvSpPr>
          <p:cNvPr id="3" name="Content Placeholder 2"/>
          <p:cNvSpPr>
            <a:spLocks noGrp="1"/>
          </p:cNvSpPr>
          <p:nvPr>
            <p:ph idx="1"/>
          </p:nvPr>
        </p:nvSpPr>
        <p:spPr/>
        <p:txBody>
          <a:bodyPr/>
          <a:lstStyle/>
          <a:p>
            <a:r>
              <a:rPr lang="en-US" dirty="0" smtClean="0"/>
              <a:t>As low as 50% accuracy (Hogan JAMIA 1997)</a:t>
            </a:r>
          </a:p>
          <a:p>
            <a:endParaRPr lang="en-US" dirty="0"/>
          </a:p>
          <a:p>
            <a:r>
              <a:rPr lang="en-US" dirty="0"/>
              <a:t>… 36 year old man … 27 year old woman …</a:t>
            </a:r>
          </a:p>
          <a:p>
            <a:endParaRPr lang="en-US" dirty="0" smtClean="0"/>
          </a:p>
          <a:p>
            <a:endParaRPr lang="en-US" dirty="0"/>
          </a:p>
        </p:txBody>
      </p:sp>
    </p:spTree>
    <p:extLst>
      <p:ext uri="{BB962C8B-B14F-4D97-AF65-F5344CB8AC3E}">
        <p14:creationId xmlns:p14="http://schemas.microsoft.com/office/powerpoint/2010/main" val="50098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52600" y="914400"/>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observe &amp;</a:t>
            </a:r>
            <a:br>
              <a:rPr lang="en-US" sz="2000"/>
            </a:br>
            <a:r>
              <a:rPr lang="en-US" sz="2000"/>
              <a:t>interpret</a:t>
            </a:r>
          </a:p>
        </p:txBody>
      </p:sp>
      <p:sp>
        <p:nvSpPr>
          <p:cNvPr id="8" name="Text Box 3"/>
          <p:cNvSpPr txBox="1">
            <a:spLocks noChangeArrowheads="1"/>
          </p:cNvSpPr>
          <p:nvPr/>
        </p:nvSpPr>
        <p:spPr bwMode="auto">
          <a:xfrm>
            <a:off x="609600" y="1752600"/>
            <a:ext cx="14478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Truth</a:t>
            </a:r>
          </a:p>
          <a:p>
            <a:pPr algn="ctr">
              <a:spcBef>
                <a:spcPct val="50000"/>
              </a:spcBef>
            </a:pPr>
            <a:r>
              <a:rPr lang="en-US" sz="1400"/>
              <a:t>Health status of the patient</a:t>
            </a:r>
          </a:p>
        </p:txBody>
      </p:sp>
      <p:sp>
        <p:nvSpPr>
          <p:cNvPr id="9" name="Text Box 4"/>
          <p:cNvSpPr txBox="1">
            <a:spLocks noChangeArrowheads="1"/>
          </p:cNvSpPr>
          <p:nvPr/>
        </p:nvSpPr>
        <p:spPr bwMode="auto">
          <a:xfrm>
            <a:off x="2743200" y="1752600"/>
            <a:ext cx="14478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t>Concept</a:t>
            </a:r>
          </a:p>
          <a:p>
            <a:pPr algn="ctr">
              <a:spcBef>
                <a:spcPct val="50000"/>
              </a:spcBef>
            </a:pPr>
            <a:r>
              <a:rPr lang="en-US" sz="1400" dirty="0"/>
              <a:t>Clinician </a:t>
            </a:r>
            <a:r>
              <a:rPr lang="en-US" sz="1400" dirty="0" smtClean="0"/>
              <a:t>or </a:t>
            </a:r>
            <a:r>
              <a:rPr lang="en-US" sz="1400" dirty="0"/>
              <a:t>patient’s conception</a:t>
            </a:r>
          </a:p>
        </p:txBody>
      </p:sp>
      <p:sp>
        <p:nvSpPr>
          <p:cNvPr id="10" name="Text Box 5"/>
          <p:cNvSpPr txBox="1">
            <a:spLocks noChangeArrowheads="1"/>
          </p:cNvSpPr>
          <p:nvPr/>
        </p:nvSpPr>
        <p:spPr bwMode="auto">
          <a:xfrm>
            <a:off x="4800600" y="1752600"/>
            <a:ext cx="16002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Record</a:t>
            </a:r>
          </a:p>
          <a:p>
            <a:pPr algn="ctr">
              <a:spcBef>
                <a:spcPct val="50000"/>
              </a:spcBef>
            </a:pPr>
            <a:r>
              <a:rPr lang="en-US" sz="1400"/>
              <a:t>EHR/PHR</a:t>
            </a:r>
          </a:p>
        </p:txBody>
      </p:sp>
      <p:sp>
        <p:nvSpPr>
          <p:cNvPr id="11" name="Text Box 6"/>
          <p:cNvSpPr txBox="1">
            <a:spLocks noChangeArrowheads="1"/>
          </p:cNvSpPr>
          <p:nvPr/>
        </p:nvSpPr>
        <p:spPr bwMode="auto">
          <a:xfrm>
            <a:off x="7010400" y="1752600"/>
            <a:ext cx="14478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Concept</a:t>
            </a:r>
          </a:p>
          <a:p>
            <a:pPr algn="ctr">
              <a:spcBef>
                <a:spcPct val="50000"/>
              </a:spcBef>
            </a:pPr>
            <a:r>
              <a:rPr lang="en-US" sz="1400"/>
              <a:t>2</a:t>
            </a:r>
            <a:r>
              <a:rPr lang="en-US" sz="1400" baseline="30000"/>
              <a:t>nd</a:t>
            </a:r>
            <a:r>
              <a:rPr lang="en-US" sz="1400"/>
              <a:t> clinician’s conception of the patient (or self, lawyer, compliance, ...)</a:t>
            </a:r>
          </a:p>
        </p:txBody>
      </p:sp>
      <p:sp>
        <p:nvSpPr>
          <p:cNvPr id="12" name="Text Box 7"/>
          <p:cNvSpPr txBox="1">
            <a:spLocks noChangeArrowheads="1"/>
          </p:cNvSpPr>
          <p:nvPr/>
        </p:nvSpPr>
        <p:spPr bwMode="auto">
          <a:xfrm>
            <a:off x="4648200" y="4833938"/>
            <a:ext cx="19050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Model</a:t>
            </a:r>
          </a:p>
          <a:p>
            <a:pPr algn="ctr">
              <a:spcBef>
                <a:spcPct val="50000"/>
              </a:spcBef>
            </a:pPr>
            <a:r>
              <a:rPr lang="en-US" sz="1400"/>
              <a:t>Computable representation</a:t>
            </a:r>
          </a:p>
        </p:txBody>
      </p:sp>
      <p:sp>
        <p:nvSpPr>
          <p:cNvPr id="13" name="Line 8"/>
          <p:cNvSpPr>
            <a:spLocks noChangeShapeType="1"/>
          </p:cNvSpPr>
          <p:nvPr/>
        </p:nvSpPr>
        <p:spPr bwMode="auto">
          <a:xfrm>
            <a:off x="4267200" y="1981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
          <p:cNvSpPr>
            <a:spLocks noChangeShapeType="1"/>
          </p:cNvSpPr>
          <p:nvPr/>
        </p:nvSpPr>
        <p:spPr bwMode="auto">
          <a:xfrm>
            <a:off x="5562600" y="2667000"/>
            <a:ext cx="0" cy="213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0"/>
          <p:cNvSpPr txBox="1">
            <a:spLocks noChangeArrowheads="1"/>
          </p:cNvSpPr>
          <p:nvPr/>
        </p:nvSpPr>
        <p:spPr bwMode="auto">
          <a:xfrm>
            <a:off x="4038600" y="133985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author</a:t>
            </a:r>
          </a:p>
        </p:txBody>
      </p:sp>
      <p:sp>
        <p:nvSpPr>
          <p:cNvPr id="16" name="Text Box 11"/>
          <p:cNvSpPr txBox="1">
            <a:spLocks noChangeArrowheads="1"/>
          </p:cNvSpPr>
          <p:nvPr/>
        </p:nvSpPr>
        <p:spPr bwMode="auto">
          <a:xfrm>
            <a:off x="6172200" y="133985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read</a:t>
            </a:r>
          </a:p>
        </p:txBody>
      </p:sp>
      <p:sp>
        <p:nvSpPr>
          <p:cNvPr id="17" name="Text Box 12"/>
          <p:cNvSpPr txBox="1">
            <a:spLocks noChangeArrowheads="1"/>
          </p:cNvSpPr>
          <p:nvPr/>
        </p:nvSpPr>
        <p:spPr bwMode="auto">
          <a:xfrm>
            <a:off x="5562600" y="3581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process</a:t>
            </a:r>
          </a:p>
        </p:txBody>
      </p:sp>
      <p:sp>
        <p:nvSpPr>
          <p:cNvPr id="18" name="Line 13"/>
          <p:cNvSpPr>
            <a:spLocks noChangeShapeType="1"/>
          </p:cNvSpPr>
          <p:nvPr/>
        </p:nvSpPr>
        <p:spPr bwMode="auto">
          <a:xfrm>
            <a:off x="6248400" y="1981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4"/>
          <p:cNvSpPr>
            <a:spLocks noChangeShapeType="1"/>
          </p:cNvSpPr>
          <p:nvPr/>
        </p:nvSpPr>
        <p:spPr bwMode="auto">
          <a:xfrm>
            <a:off x="1981200" y="1981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40312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52600" y="914400"/>
            <a:ext cx="114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observe &amp; interpret</a:t>
            </a:r>
          </a:p>
        </p:txBody>
      </p:sp>
      <p:sp>
        <p:nvSpPr>
          <p:cNvPr id="3" name="Text Box 3"/>
          <p:cNvSpPr txBox="1">
            <a:spLocks noChangeArrowheads="1"/>
          </p:cNvSpPr>
          <p:nvPr/>
        </p:nvSpPr>
        <p:spPr bwMode="auto">
          <a:xfrm>
            <a:off x="609600" y="1752600"/>
            <a:ext cx="14478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Truth</a:t>
            </a:r>
          </a:p>
          <a:p>
            <a:pPr algn="ctr">
              <a:spcBef>
                <a:spcPct val="50000"/>
              </a:spcBef>
            </a:pPr>
            <a:r>
              <a:rPr lang="en-US" sz="1400"/>
              <a:t>Health status of the patient</a:t>
            </a:r>
          </a:p>
        </p:txBody>
      </p:sp>
      <p:sp>
        <p:nvSpPr>
          <p:cNvPr id="4" name="Text Box 4"/>
          <p:cNvSpPr txBox="1">
            <a:spLocks noChangeArrowheads="1"/>
          </p:cNvSpPr>
          <p:nvPr/>
        </p:nvSpPr>
        <p:spPr bwMode="auto">
          <a:xfrm>
            <a:off x="2743200" y="1752600"/>
            <a:ext cx="14478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t>Concept</a:t>
            </a:r>
          </a:p>
          <a:p>
            <a:pPr algn="ctr">
              <a:spcBef>
                <a:spcPct val="50000"/>
              </a:spcBef>
            </a:pPr>
            <a:r>
              <a:rPr lang="en-US" sz="1400" dirty="0"/>
              <a:t>Clinician or patient’s </a:t>
            </a:r>
            <a:r>
              <a:rPr lang="en-US" sz="1400" dirty="0" smtClean="0"/>
              <a:t>conception</a:t>
            </a:r>
            <a:endParaRPr lang="en-US" sz="1400" dirty="0"/>
          </a:p>
        </p:txBody>
      </p:sp>
      <p:sp>
        <p:nvSpPr>
          <p:cNvPr id="5" name="Text Box 5"/>
          <p:cNvSpPr txBox="1">
            <a:spLocks noChangeArrowheads="1"/>
          </p:cNvSpPr>
          <p:nvPr/>
        </p:nvSpPr>
        <p:spPr bwMode="auto">
          <a:xfrm>
            <a:off x="4800600" y="1752600"/>
            <a:ext cx="16002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Record</a:t>
            </a:r>
          </a:p>
          <a:p>
            <a:pPr algn="ctr">
              <a:spcBef>
                <a:spcPct val="50000"/>
              </a:spcBef>
            </a:pPr>
            <a:r>
              <a:rPr lang="en-US" sz="1400"/>
              <a:t>EHR/PHR</a:t>
            </a:r>
          </a:p>
        </p:txBody>
      </p:sp>
      <p:sp>
        <p:nvSpPr>
          <p:cNvPr id="6" name="Text Box 6"/>
          <p:cNvSpPr txBox="1">
            <a:spLocks noChangeArrowheads="1"/>
          </p:cNvSpPr>
          <p:nvPr/>
        </p:nvSpPr>
        <p:spPr bwMode="auto">
          <a:xfrm>
            <a:off x="7010400" y="1752600"/>
            <a:ext cx="14478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Concept</a:t>
            </a:r>
          </a:p>
          <a:p>
            <a:pPr algn="ctr">
              <a:spcBef>
                <a:spcPct val="50000"/>
              </a:spcBef>
            </a:pPr>
            <a:r>
              <a:rPr lang="en-US" sz="1400"/>
              <a:t>2</a:t>
            </a:r>
            <a:r>
              <a:rPr lang="en-US" sz="1400" baseline="30000"/>
              <a:t>nd</a:t>
            </a:r>
            <a:r>
              <a:rPr lang="en-US" sz="1400"/>
              <a:t> clinician’s conception of the patient (or self, lawyer, compliance, ...)</a:t>
            </a:r>
          </a:p>
        </p:txBody>
      </p:sp>
      <p:sp>
        <p:nvSpPr>
          <p:cNvPr id="7" name="Text Box 7"/>
          <p:cNvSpPr txBox="1">
            <a:spLocks noChangeArrowheads="1"/>
          </p:cNvSpPr>
          <p:nvPr/>
        </p:nvSpPr>
        <p:spPr bwMode="auto">
          <a:xfrm>
            <a:off x="4648200" y="4833938"/>
            <a:ext cx="1905000"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t>Model</a:t>
            </a:r>
          </a:p>
          <a:p>
            <a:pPr algn="ctr">
              <a:spcBef>
                <a:spcPct val="50000"/>
              </a:spcBef>
            </a:pPr>
            <a:r>
              <a:rPr lang="en-US" sz="1400"/>
              <a:t>Computable representation</a:t>
            </a:r>
          </a:p>
        </p:txBody>
      </p:sp>
      <p:sp>
        <p:nvSpPr>
          <p:cNvPr id="8" name="Line 8"/>
          <p:cNvSpPr>
            <a:spLocks noChangeShapeType="1"/>
          </p:cNvSpPr>
          <p:nvPr/>
        </p:nvSpPr>
        <p:spPr bwMode="auto">
          <a:xfrm>
            <a:off x="4267200" y="1981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p:cNvSpPr>
            <a:spLocks noChangeShapeType="1"/>
          </p:cNvSpPr>
          <p:nvPr/>
        </p:nvSpPr>
        <p:spPr bwMode="auto">
          <a:xfrm>
            <a:off x="5562600" y="2667000"/>
            <a:ext cx="0" cy="213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0"/>
          <p:cNvSpPr txBox="1">
            <a:spLocks noChangeArrowheads="1"/>
          </p:cNvSpPr>
          <p:nvPr/>
        </p:nvSpPr>
        <p:spPr bwMode="auto">
          <a:xfrm>
            <a:off x="4038600" y="133985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author</a:t>
            </a:r>
          </a:p>
        </p:txBody>
      </p:sp>
      <p:sp>
        <p:nvSpPr>
          <p:cNvPr id="11" name="Text Box 11"/>
          <p:cNvSpPr txBox="1">
            <a:spLocks noChangeArrowheads="1"/>
          </p:cNvSpPr>
          <p:nvPr/>
        </p:nvSpPr>
        <p:spPr bwMode="auto">
          <a:xfrm>
            <a:off x="6172200" y="133985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t>read</a:t>
            </a:r>
          </a:p>
        </p:txBody>
      </p:sp>
      <p:sp>
        <p:nvSpPr>
          <p:cNvPr id="12" name="Text Box 12"/>
          <p:cNvSpPr txBox="1">
            <a:spLocks noChangeArrowheads="1"/>
          </p:cNvSpPr>
          <p:nvPr/>
        </p:nvSpPr>
        <p:spPr bwMode="auto">
          <a:xfrm>
            <a:off x="5562600" y="35814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process</a:t>
            </a:r>
          </a:p>
        </p:txBody>
      </p:sp>
      <p:sp>
        <p:nvSpPr>
          <p:cNvPr id="13" name="Line 13"/>
          <p:cNvSpPr>
            <a:spLocks noChangeShapeType="1"/>
          </p:cNvSpPr>
          <p:nvPr/>
        </p:nvSpPr>
        <p:spPr bwMode="auto">
          <a:xfrm>
            <a:off x="6248400" y="1981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4"/>
          <p:cNvSpPr>
            <a:spLocks noChangeShapeType="1"/>
          </p:cNvSpPr>
          <p:nvPr/>
        </p:nvSpPr>
        <p:spPr bwMode="auto">
          <a:xfrm>
            <a:off x="1981200" y="1981200"/>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5"/>
          <p:cNvSpPr>
            <a:spLocks noChangeShapeType="1"/>
          </p:cNvSpPr>
          <p:nvPr/>
        </p:nvSpPr>
        <p:spPr bwMode="auto">
          <a:xfrm flipV="1">
            <a:off x="2286000" y="2133600"/>
            <a:ext cx="0" cy="838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6"/>
          <p:cNvSpPr txBox="1">
            <a:spLocks noChangeArrowheads="1"/>
          </p:cNvSpPr>
          <p:nvPr/>
        </p:nvSpPr>
        <p:spPr bwMode="auto">
          <a:xfrm>
            <a:off x="1905000" y="29098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Error</a:t>
            </a:r>
          </a:p>
        </p:txBody>
      </p:sp>
      <p:sp>
        <p:nvSpPr>
          <p:cNvPr id="17" name="Line 17"/>
          <p:cNvSpPr>
            <a:spLocks noChangeShapeType="1"/>
          </p:cNvSpPr>
          <p:nvPr/>
        </p:nvSpPr>
        <p:spPr bwMode="auto">
          <a:xfrm flipV="1">
            <a:off x="4495800" y="2133600"/>
            <a:ext cx="0" cy="838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8"/>
          <p:cNvSpPr txBox="1">
            <a:spLocks noChangeArrowheads="1"/>
          </p:cNvSpPr>
          <p:nvPr/>
        </p:nvSpPr>
        <p:spPr bwMode="auto">
          <a:xfrm>
            <a:off x="4114800" y="29098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Error</a:t>
            </a:r>
          </a:p>
        </p:txBody>
      </p:sp>
      <p:sp>
        <p:nvSpPr>
          <p:cNvPr id="19" name="Line 19"/>
          <p:cNvSpPr>
            <a:spLocks noChangeShapeType="1"/>
          </p:cNvSpPr>
          <p:nvPr/>
        </p:nvSpPr>
        <p:spPr bwMode="auto">
          <a:xfrm flipV="1">
            <a:off x="4572000" y="3810000"/>
            <a:ext cx="838200"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20"/>
          <p:cNvSpPr txBox="1">
            <a:spLocks noChangeArrowheads="1"/>
          </p:cNvSpPr>
          <p:nvPr/>
        </p:nvSpPr>
        <p:spPr bwMode="auto">
          <a:xfrm>
            <a:off x="3886200" y="3581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Error</a:t>
            </a:r>
          </a:p>
        </p:txBody>
      </p:sp>
      <p:sp>
        <p:nvSpPr>
          <p:cNvPr id="21" name="Line 21"/>
          <p:cNvSpPr>
            <a:spLocks noChangeShapeType="1"/>
          </p:cNvSpPr>
          <p:nvPr/>
        </p:nvSpPr>
        <p:spPr bwMode="auto">
          <a:xfrm flipV="1">
            <a:off x="6629400" y="2133600"/>
            <a:ext cx="0" cy="8382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22"/>
          <p:cNvSpPr txBox="1">
            <a:spLocks noChangeArrowheads="1"/>
          </p:cNvSpPr>
          <p:nvPr/>
        </p:nvSpPr>
        <p:spPr bwMode="auto">
          <a:xfrm>
            <a:off x="6172200" y="29098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rPr>
              <a:t>Implicit</a:t>
            </a:r>
          </a:p>
        </p:txBody>
      </p:sp>
    </p:spTree>
    <p:extLst>
      <p:ext uri="{BB962C8B-B14F-4D97-AF65-F5344CB8AC3E}">
        <p14:creationId xmlns:p14="http://schemas.microsoft.com/office/powerpoint/2010/main" val="333963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a:t>
            </a:r>
            <a:endParaRPr lang="en-US" dirty="0"/>
          </a:p>
        </p:txBody>
      </p:sp>
      <p:sp>
        <p:nvSpPr>
          <p:cNvPr id="3" name="Content Placeholder 2"/>
          <p:cNvSpPr>
            <a:spLocks noGrp="1"/>
          </p:cNvSpPr>
          <p:nvPr>
            <p:ph idx="1"/>
          </p:nvPr>
        </p:nvSpPr>
        <p:spPr/>
        <p:txBody>
          <a:bodyPr/>
          <a:lstStyle/>
          <a:p>
            <a:r>
              <a:rPr lang="en-US" dirty="0" smtClean="0"/>
              <a:t>Narrative text holds much of the useful info</a:t>
            </a:r>
          </a:p>
          <a:p>
            <a:pPr lvl="1"/>
            <a:r>
              <a:rPr lang="en-US" dirty="0" smtClean="0"/>
              <a:t>Slight </a:t>
            </a:r>
            <a:r>
              <a:rPr lang="en-US" dirty="0"/>
              <a:t>increase of pulmonary vascular congestion with new left pleural effusion, question mild congestive changes</a:t>
            </a:r>
            <a:endParaRPr lang="en-US" dirty="0" smtClean="0"/>
          </a:p>
          <a:p>
            <a:pPr lvl="1"/>
            <a:r>
              <a:rPr lang="en-US" dirty="0"/>
              <a:t>s/p LURT 1998 c/b 1A rejection 7/07 back on HD</a:t>
            </a:r>
          </a:p>
        </p:txBody>
      </p:sp>
    </p:spTree>
    <p:extLst>
      <p:ext uri="{BB962C8B-B14F-4D97-AF65-F5344CB8AC3E}">
        <p14:creationId xmlns:p14="http://schemas.microsoft.com/office/powerpoint/2010/main" val="4188108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Natural language processing</a:t>
            </a:r>
          </a:p>
        </p:txBody>
      </p:sp>
      <p:sp>
        <p:nvSpPr>
          <p:cNvPr id="110595" name="Rectangle 3"/>
          <p:cNvSpPr>
            <a:spLocks noChangeArrowheads="1"/>
          </p:cNvSpPr>
          <p:nvPr/>
        </p:nvSpPr>
        <p:spPr bwMode="auto">
          <a:xfrm>
            <a:off x="381000" y="2697163"/>
            <a:ext cx="35972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20000"/>
              </a:spcBef>
            </a:pPr>
            <a:r>
              <a:rPr lang="en-US" sz="2800">
                <a:latin typeface="Times New Roman" pitchFamily="18" charset="0"/>
              </a:rPr>
              <a:t>“</a:t>
            </a:r>
            <a:r>
              <a:rPr lang="en-US" sz="2800">
                <a:solidFill>
                  <a:srgbClr val="0000FF"/>
                </a:solidFill>
                <a:latin typeface="Times New Roman" pitchFamily="18" charset="0"/>
              </a:rPr>
              <a:t>Slight increase of pulmonary vascular congestion</a:t>
            </a:r>
            <a:r>
              <a:rPr lang="en-US" sz="2800">
                <a:latin typeface="Times New Roman" pitchFamily="18" charset="0"/>
              </a:rPr>
              <a:t> with new left pleural effusion, </a:t>
            </a:r>
            <a:r>
              <a:rPr lang="en-US" sz="2800">
                <a:solidFill>
                  <a:srgbClr val="FF0000"/>
                </a:solidFill>
                <a:latin typeface="Times New Roman" pitchFamily="18" charset="0"/>
              </a:rPr>
              <a:t>question mild congestive changes</a:t>
            </a:r>
            <a:r>
              <a:rPr lang="en-US" sz="2800">
                <a:latin typeface="Times New Roman" pitchFamily="18" charset="0"/>
              </a:rPr>
              <a:t>”</a:t>
            </a:r>
          </a:p>
        </p:txBody>
      </p:sp>
      <p:sp>
        <p:nvSpPr>
          <p:cNvPr id="110596" name="Rectangle 4"/>
          <p:cNvSpPr>
            <a:spLocks noChangeArrowheads="1"/>
          </p:cNvSpPr>
          <p:nvPr/>
        </p:nvSpPr>
        <p:spPr bwMode="auto">
          <a:xfrm>
            <a:off x="4648200" y="1752600"/>
            <a:ext cx="398938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20000"/>
              </a:spcBef>
            </a:pPr>
            <a:r>
              <a:rPr lang="en-US" sz="2400">
                <a:solidFill>
                  <a:srgbClr val="0000FF"/>
                </a:solidFill>
                <a:latin typeface="Times New Roman" pitchFamily="18" charset="0"/>
              </a:rPr>
              <a:t>pulmonary vascular congestion</a:t>
            </a:r>
          </a:p>
          <a:p>
            <a:pPr lvl="1" eaLnBrk="0" hangingPunct="0">
              <a:spcBef>
                <a:spcPct val="20000"/>
              </a:spcBef>
            </a:pPr>
            <a:r>
              <a:rPr lang="en-US" sz="2400">
                <a:solidFill>
                  <a:srgbClr val="0000FF"/>
                </a:solidFill>
                <a:latin typeface="Times New Roman" pitchFamily="18" charset="0"/>
              </a:rPr>
              <a:t>change: increase</a:t>
            </a:r>
          </a:p>
          <a:p>
            <a:pPr lvl="1" eaLnBrk="0" hangingPunct="0">
              <a:spcBef>
                <a:spcPct val="20000"/>
              </a:spcBef>
            </a:pPr>
            <a:r>
              <a:rPr lang="en-US" sz="2400">
                <a:solidFill>
                  <a:srgbClr val="0000FF"/>
                </a:solidFill>
                <a:latin typeface="Times New Roman" pitchFamily="18" charset="0"/>
              </a:rPr>
              <a:t>	degree: low</a:t>
            </a:r>
          </a:p>
        </p:txBody>
      </p:sp>
      <p:sp>
        <p:nvSpPr>
          <p:cNvPr id="110597" name="Line 5"/>
          <p:cNvSpPr>
            <a:spLocks noChangeShapeType="1"/>
          </p:cNvSpPr>
          <p:nvPr/>
        </p:nvSpPr>
        <p:spPr bwMode="auto">
          <a:xfrm flipV="1">
            <a:off x="3597275" y="2454275"/>
            <a:ext cx="1066800" cy="687388"/>
          </a:xfrm>
          <a:prstGeom prst="line">
            <a:avLst/>
          </a:prstGeom>
          <a:noFill/>
          <a:ln w="76200">
            <a:solidFill>
              <a:srgbClr val="0000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8" name="Line 6"/>
          <p:cNvSpPr>
            <a:spLocks noChangeShapeType="1"/>
          </p:cNvSpPr>
          <p:nvPr/>
        </p:nvSpPr>
        <p:spPr bwMode="auto">
          <a:xfrm flipV="1">
            <a:off x="3521075" y="4130675"/>
            <a:ext cx="990600" cy="1588"/>
          </a:xfrm>
          <a:prstGeom prst="line">
            <a:avLst/>
          </a:prstGeom>
          <a:noFill/>
          <a:ln w="762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9" name="Rectangle 7"/>
          <p:cNvSpPr>
            <a:spLocks noChangeArrowheads="1"/>
          </p:cNvSpPr>
          <p:nvPr/>
        </p:nvSpPr>
        <p:spPr bwMode="auto">
          <a:xfrm>
            <a:off x="4664075" y="3521075"/>
            <a:ext cx="2103438"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20000"/>
              </a:spcBef>
            </a:pPr>
            <a:r>
              <a:rPr lang="en-US" sz="2400">
                <a:latin typeface="Times New Roman" pitchFamily="18" charset="0"/>
              </a:rPr>
              <a:t>pleural effusion</a:t>
            </a:r>
          </a:p>
          <a:p>
            <a:pPr lvl="1" eaLnBrk="0" hangingPunct="0">
              <a:spcBef>
                <a:spcPct val="20000"/>
              </a:spcBef>
            </a:pPr>
            <a:r>
              <a:rPr lang="en-US" sz="2400">
                <a:latin typeface="Times New Roman" pitchFamily="18" charset="0"/>
              </a:rPr>
              <a:t>region: left</a:t>
            </a:r>
          </a:p>
          <a:p>
            <a:pPr lvl="1" eaLnBrk="0" hangingPunct="0">
              <a:spcBef>
                <a:spcPct val="20000"/>
              </a:spcBef>
            </a:pPr>
            <a:r>
              <a:rPr lang="en-US" sz="2400">
                <a:latin typeface="Times New Roman" pitchFamily="18" charset="0"/>
              </a:rPr>
              <a:t>status: new</a:t>
            </a:r>
          </a:p>
        </p:txBody>
      </p:sp>
      <p:sp>
        <p:nvSpPr>
          <p:cNvPr id="110600" name="Line 8"/>
          <p:cNvSpPr>
            <a:spLocks noChangeShapeType="1"/>
          </p:cNvSpPr>
          <p:nvPr/>
        </p:nvSpPr>
        <p:spPr bwMode="auto">
          <a:xfrm>
            <a:off x="3521075" y="5426075"/>
            <a:ext cx="1066800" cy="457200"/>
          </a:xfrm>
          <a:prstGeom prst="line">
            <a:avLst/>
          </a:prstGeom>
          <a:noFill/>
          <a:ln w="76200">
            <a:solidFill>
              <a:srgbClr val="FF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01" name="Rectangle 9"/>
          <p:cNvSpPr>
            <a:spLocks noChangeArrowheads="1"/>
          </p:cNvSpPr>
          <p:nvPr/>
        </p:nvSpPr>
        <p:spPr bwMode="auto">
          <a:xfrm>
            <a:off x="4664075" y="5197475"/>
            <a:ext cx="29972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spcBef>
                <a:spcPct val="20000"/>
              </a:spcBef>
            </a:pPr>
            <a:r>
              <a:rPr lang="en-US" sz="2400">
                <a:solidFill>
                  <a:srgbClr val="FF0000"/>
                </a:solidFill>
                <a:latin typeface="Times New Roman" pitchFamily="18" charset="0"/>
              </a:rPr>
              <a:t>congestive changes</a:t>
            </a:r>
          </a:p>
          <a:p>
            <a:pPr lvl="1" eaLnBrk="0" hangingPunct="0">
              <a:spcBef>
                <a:spcPct val="20000"/>
              </a:spcBef>
            </a:pPr>
            <a:r>
              <a:rPr lang="en-US" sz="2400">
                <a:solidFill>
                  <a:srgbClr val="FF0000"/>
                </a:solidFill>
                <a:latin typeface="Times New Roman" pitchFamily="18" charset="0"/>
              </a:rPr>
              <a:t>certainty: moderate</a:t>
            </a:r>
          </a:p>
          <a:p>
            <a:pPr lvl="1" eaLnBrk="0" hangingPunct="0">
              <a:spcBef>
                <a:spcPct val="20000"/>
              </a:spcBef>
            </a:pPr>
            <a:r>
              <a:rPr lang="en-US" sz="2400">
                <a:solidFill>
                  <a:srgbClr val="FF0000"/>
                </a:solidFill>
                <a:latin typeface="Times New Roman" pitchFamily="18" charset="0"/>
              </a:rPr>
              <a:t>degree: low</a:t>
            </a:r>
          </a:p>
        </p:txBody>
      </p:sp>
    </p:spTree>
    <p:extLst>
      <p:ext uri="{BB962C8B-B14F-4D97-AF65-F5344CB8AC3E}">
        <p14:creationId xmlns:p14="http://schemas.microsoft.com/office/powerpoint/2010/main" val="13230690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a:t>
            </a:r>
            <a:endParaRPr lang="en-US" dirty="0"/>
          </a:p>
        </p:txBody>
      </p:sp>
      <p:sp>
        <p:nvSpPr>
          <p:cNvPr id="3" name="Content Placeholder 2"/>
          <p:cNvSpPr>
            <a:spLocks noGrp="1"/>
          </p:cNvSpPr>
          <p:nvPr>
            <p:ph idx="1"/>
          </p:nvPr>
        </p:nvSpPr>
        <p:spPr/>
        <p:txBody>
          <a:bodyPr/>
          <a:lstStyle/>
          <a:p>
            <a:r>
              <a:rPr lang="en-US" dirty="0" smtClean="0"/>
              <a:t>Which is the right time?</a:t>
            </a:r>
          </a:p>
          <a:p>
            <a:pPr lvl="1"/>
            <a:r>
              <a:rPr lang="en-US" dirty="0" smtClean="0"/>
              <a:t>When specimen drawn</a:t>
            </a:r>
          </a:p>
          <a:p>
            <a:pPr lvl="1"/>
            <a:r>
              <a:rPr lang="en-US" dirty="0" smtClean="0"/>
              <a:t>When </a:t>
            </a:r>
            <a:r>
              <a:rPr lang="en-US" dirty="0"/>
              <a:t>specimen </a:t>
            </a:r>
            <a:r>
              <a:rPr lang="en-US" dirty="0" smtClean="0"/>
              <a:t>received</a:t>
            </a:r>
          </a:p>
          <a:p>
            <a:pPr lvl="1"/>
            <a:r>
              <a:rPr lang="en-US" dirty="0" smtClean="0"/>
              <a:t>When test performed</a:t>
            </a:r>
          </a:p>
          <a:p>
            <a:pPr lvl="1"/>
            <a:r>
              <a:rPr lang="en-US" dirty="0" smtClean="0"/>
              <a:t>When result updated</a:t>
            </a:r>
          </a:p>
          <a:p>
            <a:pPr lvl="1"/>
            <a:r>
              <a:rPr lang="en-US" dirty="0" smtClean="0"/>
              <a:t>When result received by the patient</a:t>
            </a:r>
          </a:p>
          <a:p>
            <a:pPr lvl="1"/>
            <a:r>
              <a:rPr lang="en-US" dirty="0" smtClean="0"/>
              <a:t>When patient told clinician</a:t>
            </a:r>
          </a:p>
          <a:p>
            <a:pPr lvl="1"/>
            <a:r>
              <a:rPr lang="en-US" dirty="0" smtClean="0"/>
              <a:t>When clinician wrote the note</a:t>
            </a:r>
          </a:p>
          <a:p>
            <a:endParaRPr lang="en-US" dirty="0"/>
          </a:p>
        </p:txBody>
      </p:sp>
    </p:spTree>
    <p:extLst>
      <p:ext uri="{BB962C8B-B14F-4D97-AF65-F5344CB8AC3E}">
        <p14:creationId xmlns:p14="http://schemas.microsoft.com/office/powerpoint/2010/main" val="1840881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a:t>
            </a:r>
            <a:endParaRPr lang="en-US" dirty="0"/>
          </a:p>
        </p:txBody>
      </p:sp>
      <p:sp>
        <p:nvSpPr>
          <p:cNvPr id="3" name="Content Placeholder 2"/>
          <p:cNvSpPr>
            <a:spLocks noGrp="1"/>
          </p:cNvSpPr>
          <p:nvPr>
            <p:ph idx="1"/>
          </p:nvPr>
        </p:nvSpPr>
        <p:spPr/>
        <p:txBody>
          <a:bodyPr/>
          <a:lstStyle/>
          <a:p>
            <a:r>
              <a:rPr lang="en-US" dirty="0" smtClean="0"/>
              <a:t>Completeness, noise, and complexity depend on the state we are trying to measure</a:t>
            </a:r>
          </a:p>
          <a:p>
            <a:r>
              <a:rPr lang="en-US" dirty="0" smtClean="0"/>
              <a:t>Billing and liability are motivations</a:t>
            </a:r>
          </a:p>
        </p:txBody>
      </p:sp>
    </p:spTree>
    <p:extLst>
      <p:ext uri="{BB962C8B-B14F-4D97-AF65-F5344CB8AC3E}">
        <p14:creationId xmlns:p14="http://schemas.microsoft.com/office/powerpoint/2010/main" val="3953417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Completeness, sampling bias</a:t>
            </a:r>
          </a:p>
        </p:txBody>
      </p:sp>
      <p:pic>
        <p:nvPicPr>
          <p:cNvPr id="1556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74763"/>
            <a:ext cx="74676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712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Resident Progress Note Input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88732" y="1447800"/>
            <a:ext cx="8768055" cy="5139335"/>
          </a:xfrm>
          <a:prstGeom prst="rect">
            <a:avLst/>
          </a:prstGeom>
        </p:spPr>
      </p:pic>
      <p:sp>
        <p:nvSpPr>
          <p:cNvPr id="2" name="Title 1"/>
          <p:cNvSpPr>
            <a:spLocks noGrp="1"/>
          </p:cNvSpPr>
          <p:nvPr>
            <p:ph type="title"/>
          </p:nvPr>
        </p:nvSpPr>
        <p:spPr/>
        <p:txBody>
          <a:bodyPr/>
          <a:lstStyle/>
          <a:p>
            <a:r>
              <a:rPr lang="en-US" dirty="0" smtClean="0"/>
              <a:t>Electronic health record</a:t>
            </a:r>
            <a:endParaRPr lang="en-US" dirty="0"/>
          </a:p>
        </p:txBody>
      </p:sp>
    </p:spTree>
    <p:extLst>
      <p:ext uri="{BB962C8B-B14F-4D97-AF65-F5344CB8AC3E}">
        <p14:creationId xmlns:p14="http://schemas.microsoft.com/office/powerpoint/2010/main" val="27323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a:t>
            </a:r>
            <a:endParaRPr lang="en-US" dirty="0"/>
          </a:p>
        </p:txBody>
      </p:sp>
      <p:sp>
        <p:nvSpPr>
          <p:cNvPr id="4"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2549525" y="1828800"/>
            <a:ext cx="4232275" cy="4165600"/>
            <a:chOff x="1830" y="-891"/>
            <a:chExt cx="6666" cy="6560"/>
          </a:xfrm>
        </p:grpSpPr>
        <p:sp>
          <p:nvSpPr>
            <p:cNvPr id="6" name="AutoShape 24"/>
            <p:cNvSpPr>
              <a:spLocks noChangeAspect="1" noChangeArrowheads="1" noTextEdit="1"/>
            </p:cNvSpPr>
            <p:nvPr/>
          </p:nvSpPr>
          <p:spPr bwMode="auto">
            <a:xfrm>
              <a:off x="1830" y="-891"/>
              <a:ext cx="6666" cy="65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3"/>
            <p:cNvSpPr>
              <a:spLocks noChangeArrowheads="1"/>
            </p:cNvSpPr>
            <p:nvPr/>
          </p:nvSpPr>
          <p:spPr bwMode="auto">
            <a:xfrm>
              <a:off x="3339" y="852"/>
              <a:ext cx="2217" cy="107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58522" tIns="29261" rIns="58522" bIns="2926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Patient state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2"/>
            <p:cNvSpPr>
              <a:spLocks noChangeArrowheads="1"/>
            </p:cNvSpPr>
            <p:nvPr/>
          </p:nvSpPr>
          <p:spPr bwMode="auto">
            <a:xfrm>
              <a:off x="3086" y="5143"/>
              <a:ext cx="4782" cy="52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58522" tIns="29261" rIns="58522" bIns="2926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Electronic health record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1"/>
            <p:cNvSpPr>
              <a:spLocks noChangeArrowheads="1"/>
            </p:cNvSpPr>
            <p:nvPr/>
          </p:nvSpPr>
          <p:spPr bwMode="auto">
            <a:xfrm>
              <a:off x="3339" y="3026"/>
              <a:ext cx="2217" cy="99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58522" tIns="29261" rIns="58522" bIns="2926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Care team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Line 20"/>
            <p:cNvSpPr>
              <a:spLocks noChangeShapeType="1"/>
            </p:cNvSpPr>
            <p:nvPr/>
          </p:nvSpPr>
          <p:spPr bwMode="auto">
            <a:xfrm>
              <a:off x="5556" y="3135"/>
              <a:ext cx="557" cy="1"/>
            </a:xfrm>
            <a:prstGeom prst="line">
              <a:avLst/>
            </a:prstGeom>
            <a:noFill/>
            <a:ln w="381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9"/>
            <p:cNvSpPr>
              <a:spLocks noChangeShapeType="1"/>
            </p:cNvSpPr>
            <p:nvPr/>
          </p:nvSpPr>
          <p:spPr bwMode="auto">
            <a:xfrm>
              <a:off x="4560" y="4020"/>
              <a:ext cx="1" cy="1123"/>
            </a:xfrm>
            <a:prstGeom prst="line">
              <a:avLst/>
            </a:prstGeom>
            <a:noFill/>
            <a:ln w="381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8"/>
            <p:cNvSpPr>
              <a:spLocks noChangeArrowheads="1"/>
            </p:cNvSpPr>
            <p:nvPr/>
          </p:nvSpPr>
          <p:spPr bwMode="auto">
            <a:xfrm>
              <a:off x="6094" y="2337"/>
              <a:ext cx="1479" cy="107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58522" tIns="29261" rIns="58522" bIns="2926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Therapy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7"/>
            <p:cNvSpPr>
              <a:spLocks noChangeArrowheads="1"/>
            </p:cNvSpPr>
            <p:nvPr/>
          </p:nvSpPr>
          <p:spPr bwMode="auto">
            <a:xfrm>
              <a:off x="6966" y="3618"/>
              <a:ext cx="1530" cy="107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58522" tIns="29261" rIns="58522" bIns="2926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Objective tests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Line 16"/>
            <p:cNvSpPr>
              <a:spLocks noChangeShapeType="1"/>
            </p:cNvSpPr>
            <p:nvPr/>
          </p:nvSpPr>
          <p:spPr bwMode="auto">
            <a:xfrm flipH="1">
              <a:off x="7655" y="4698"/>
              <a:ext cx="1" cy="445"/>
            </a:xfrm>
            <a:prstGeom prst="line">
              <a:avLst/>
            </a:prstGeom>
            <a:noFill/>
            <a:ln w="381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5"/>
            <p:cNvSpPr>
              <a:spLocks noChangeShapeType="1"/>
            </p:cNvSpPr>
            <p:nvPr/>
          </p:nvSpPr>
          <p:spPr bwMode="auto">
            <a:xfrm>
              <a:off x="5556" y="3852"/>
              <a:ext cx="1410" cy="1"/>
            </a:xfrm>
            <a:prstGeom prst="line">
              <a:avLst/>
            </a:prstGeom>
            <a:noFill/>
            <a:ln w="381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4560" y="1922"/>
              <a:ext cx="1" cy="1104"/>
            </a:xfrm>
            <a:prstGeom prst="line">
              <a:avLst/>
            </a:prstGeom>
            <a:noFill/>
            <a:ln w="381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a:off x="5556" y="1529"/>
              <a:ext cx="1214" cy="1"/>
            </a:xfrm>
            <a:prstGeom prst="line">
              <a:avLst/>
            </a:prstGeom>
            <a:noFill/>
            <a:ln w="38100">
              <a:solidFill>
                <a:srgbClr val="000000"/>
              </a:solidFill>
              <a:round/>
              <a:headEnd type="triangl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2"/>
            <p:cNvSpPr>
              <a:spLocks noChangeShapeType="1"/>
            </p:cNvSpPr>
            <p:nvPr/>
          </p:nvSpPr>
          <p:spPr bwMode="auto">
            <a:xfrm>
              <a:off x="6769" y="1529"/>
              <a:ext cx="1" cy="808"/>
            </a:xfrm>
            <a:prstGeom prst="line">
              <a:avLst/>
            </a:prstGeom>
            <a:noFill/>
            <a:ln w="381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p:cNvSpPr>
              <a:spLocks noChangeShapeType="1"/>
            </p:cNvSpPr>
            <p:nvPr/>
          </p:nvSpPr>
          <p:spPr bwMode="auto">
            <a:xfrm>
              <a:off x="5556" y="1184"/>
              <a:ext cx="2313" cy="1"/>
            </a:xfrm>
            <a:prstGeom prst="line">
              <a:avLst/>
            </a:prstGeom>
            <a:noFill/>
            <a:ln w="38100">
              <a:solidFill>
                <a:srgbClr val="00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0"/>
            <p:cNvSpPr>
              <a:spLocks noChangeShapeType="1"/>
            </p:cNvSpPr>
            <p:nvPr/>
          </p:nvSpPr>
          <p:spPr bwMode="auto">
            <a:xfrm>
              <a:off x="7868" y="1183"/>
              <a:ext cx="1" cy="2435"/>
            </a:xfrm>
            <a:prstGeom prst="line">
              <a:avLst/>
            </a:prstGeom>
            <a:noFill/>
            <a:ln w="381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9"/>
            <p:cNvSpPr>
              <a:spLocks noChangeShapeType="1"/>
            </p:cNvSpPr>
            <p:nvPr/>
          </p:nvSpPr>
          <p:spPr bwMode="auto">
            <a:xfrm>
              <a:off x="2407" y="3895"/>
              <a:ext cx="932" cy="1"/>
            </a:xfrm>
            <a:prstGeom prst="line">
              <a:avLst/>
            </a:prstGeom>
            <a:noFill/>
            <a:ln w="38100">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8"/>
            <p:cNvSpPr>
              <a:spLocks noChangeShapeType="1"/>
            </p:cNvSpPr>
            <p:nvPr/>
          </p:nvSpPr>
          <p:spPr bwMode="auto">
            <a:xfrm>
              <a:off x="2407" y="3891"/>
              <a:ext cx="1" cy="1558"/>
            </a:xfrm>
            <a:prstGeom prst="line">
              <a:avLst/>
            </a:prstGeom>
            <a:noFill/>
            <a:ln w="381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7"/>
            <p:cNvSpPr>
              <a:spLocks noChangeShapeType="1"/>
            </p:cNvSpPr>
            <p:nvPr/>
          </p:nvSpPr>
          <p:spPr bwMode="auto">
            <a:xfrm>
              <a:off x="2407" y="5448"/>
              <a:ext cx="679" cy="1"/>
            </a:xfrm>
            <a:prstGeom prst="line">
              <a:avLst/>
            </a:prstGeom>
            <a:noFill/>
            <a:ln w="38100">
              <a:solidFill>
                <a:srgbClr val="00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
            <p:cNvSpPr>
              <a:spLocks noChangeShapeType="1"/>
            </p:cNvSpPr>
            <p:nvPr/>
          </p:nvSpPr>
          <p:spPr bwMode="auto">
            <a:xfrm>
              <a:off x="2408" y="1633"/>
              <a:ext cx="932" cy="1"/>
            </a:xfrm>
            <a:prstGeom prst="line">
              <a:avLst/>
            </a:prstGeom>
            <a:noFill/>
            <a:ln w="38100">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5"/>
            <p:cNvSpPr>
              <a:spLocks noChangeShapeType="1"/>
            </p:cNvSpPr>
            <p:nvPr/>
          </p:nvSpPr>
          <p:spPr bwMode="auto">
            <a:xfrm>
              <a:off x="2408" y="1629"/>
              <a:ext cx="1" cy="1558"/>
            </a:xfrm>
            <a:prstGeom prst="line">
              <a:avLst/>
            </a:prstGeom>
            <a:noFill/>
            <a:ln w="38100">
              <a:solidFill>
                <a:srgbClr val="000000"/>
              </a:solidFill>
              <a:round/>
              <a:headEnd/>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4"/>
            <p:cNvSpPr>
              <a:spLocks noChangeShapeType="1"/>
            </p:cNvSpPr>
            <p:nvPr/>
          </p:nvSpPr>
          <p:spPr bwMode="auto">
            <a:xfrm>
              <a:off x="2408" y="3186"/>
              <a:ext cx="932" cy="1"/>
            </a:xfrm>
            <a:prstGeom prst="line">
              <a:avLst/>
            </a:prstGeom>
            <a:noFill/>
            <a:ln w="38100">
              <a:solidFill>
                <a:srgbClr val="00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3"/>
            <p:cNvSpPr>
              <a:spLocks noChangeArrowheads="1"/>
            </p:cNvSpPr>
            <p:nvPr/>
          </p:nvSpPr>
          <p:spPr bwMode="auto">
            <a:xfrm>
              <a:off x="3339" y="-891"/>
              <a:ext cx="2217" cy="107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vert="horz" wrap="square" lIns="58522" tIns="29261" rIns="58522" bIns="2926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Environment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2"/>
            <p:cNvSpPr>
              <a:spLocks noChangeShapeType="1"/>
            </p:cNvSpPr>
            <p:nvPr/>
          </p:nvSpPr>
          <p:spPr bwMode="auto">
            <a:xfrm>
              <a:off x="4559" y="179"/>
              <a:ext cx="1" cy="673"/>
            </a:xfrm>
            <a:prstGeom prst="line">
              <a:avLst/>
            </a:prstGeom>
            <a:noFill/>
            <a:ln w="38100">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32"/>
          <p:cNvSpPr>
            <a:spLocks noChangeArrowheads="1"/>
          </p:cNvSpPr>
          <p:nvPr/>
        </p:nvSpPr>
        <p:spPr bwMode="auto">
          <a:xfrm>
            <a:off x="0" y="4622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36358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026" name="Object 2"/>
          <p:cNvGraphicFramePr>
            <a:graphicFrameLocks noChangeAspect="1"/>
          </p:cNvGraphicFramePr>
          <p:nvPr/>
        </p:nvGraphicFramePr>
        <p:xfrm>
          <a:off x="152400" y="63500"/>
          <a:ext cx="8839200" cy="6677025"/>
        </p:xfrm>
        <a:graphic>
          <a:graphicData uri="http://schemas.openxmlformats.org/presentationml/2006/ole">
            <mc:AlternateContent xmlns:mc="http://schemas.openxmlformats.org/markup-compatibility/2006">
              <mc:Choice xmlns:v="urn:schemas-microsoft-com:vml" Requires="v">
                <p:oleObj spid="_x0000_s1064" name="Chart" r:id="rId4" imgW="7562973" imgH="5572309" progId="Excel.Chart.8">
                  <p:embed/>
                </p:oleObj>
              </mc:Choice>
              <mc:Fallback>
                <p:oleObj name="Chart" r:id="rId4" imgW="7562973" imgH="5572309" progId="Excel.Char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3500"/>
                        <a:ext cx="8839200" cy="66770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27" name="Text Box 3"/>
          <p:cNvSpPr txBox="1">
            <a:spLocks noChangeArrowheads="1"/>
          </p:cNvSpPr>
          <p:nvPr/>
        </p:nvSpPr>
        <p:spPr bwMode="auto">
          <a:xfrm>
            <a:off x="7696200" y="4543425"/>
            <a:ext cx="13716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t>18715 cohort</a:t>
            </a:r>
            <a:br>
              <a:rPr lang="en-US" sz="1200"/>
            </a:br>
            <a:r>
              <a:rPr lang="en-US" sz="1200"/>
              <a:t>  +CXR</a:t>
            </a:r>
            <a:br>
              <a:rPr lang="en-US" sz="1200"/>
            </a:br>
            <a:r>
              <a:rPr lang="en-US" sz="1200"/>
              <a:t>  +fdg</a:t>
            </a:r>
            <a:br>
              <a:rPr lang="en-US" sz="1200"/>
            </a:br>
            <a:r>
              <a:rPr lang="en-US" sz="1200"/>
              <a:t>  -recent pneu</a:t>
            </a:r>
            <a:br>
              <a:rPr lang="en-US" sz="1200"/>
            </a:br>
            <a:r>
              <a:rPr lang="en-US" sz="1200"/>
              <a:t>  -recent visit</a:t>
            </a:r>
          </a:p>
          <a:p>
            <a:pPr>
              <a:spcBef>
                <a:spcPct val="50000"/>
              </a:spcBef>
            </a:pPr>
            <a:r>
              <a:rPr lang="en-US" sz="1200"/>
              <a:t>1935 cohort</a:t>
            </a:r>
            <a:br>
              <a:rPr lang="en-US" sz="1200"/>
            </a:br>
            <a:r>
              <a:rPr lang="en-US" sz="1200"/>
              <a:t>  above plus</a:t>
            </a:r>
            <a:br>
              <a:rPr lang="en-US" sz="1200"/>
            </a:br>
            <a:r>
              <a:rPr lang="en-US" sz="1200"/>
              <a:t>  +DSUM exist</a:t>
            </a:r>
            <a:br>
              <a:rPr lang="en-US" sz="1200"/>
            </a:br>
            <a:r>
              <a:rPr lang="en-US" sz="1200"/>
              <a:t>  +ICD9 (pneu</a:t>
            </a:r>
            <a:br>
              <a:rPr lang="en-US" sz="1200"/>
            </a:br>
            <a:r>
              <a:rPr lang="en-US" sz="1200"/>
              <a:t>    not sepsis)</a:t>
            </a:r>
          </a:p>
        </p:txBody>
      </p:sp>
      <p:sp>
        <p:nvSpPr>
          <p:cNvPr id="129028" name="Text Box 4"/>
          <p:cNvSpPr txBox="1">
            <a:spLocks noChangeArrowheads="1"/>
          </p:cNvSpPr>
          <p:nvPr/>
        </p:nvSpPr>
        <p:spPr bwMode="auto">
          <a:xfrm>
            <a:off x="457200" y="6507163"/>
            <a:ext cx="624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t>Hripcsak ... </a:t>
            </a:r>
            <a:r>
              <a:rPr lang="en-US" sz="1200" dirty="0" err="1"/>
              <a:t>Comput</a:t>
            </a:r>
            <a:r>
              <a:rPr lang="en-US" sz="1200" dirty="0"/>
              <a:t> </a:t>
            </a:r>
            <a:r>
              <a:rPr lang="en-US" sz="1200" dirty="0" err="1"/>
              <a:t>Biol</a:t>
            </a:r>
            <a:r>
              <a:rPr lang="en-US" sz="1200" dirty="0"/>
              <a:t> Med 2007;37:296-304 </a:t>
            </a:r>
          </a:p>
        </p:txBody>
      </p:sp>
      <p:cxnSp>
        <p:nvCxnSpPr>
          <p:cNvPr id="5" name="Straight Arrow Connector 4"/>
          <p:cNvCxnSpPr/>
          <p:nvPr/>
        </p:nvCxnSpPr>
        <p:spPr>
          <a:xfrm flipH="1">
            <a:off x="1745392" y="4800600"/>
            <a:ext cx="381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3086100" y="5334000"/>
            <a:ext cx="381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301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a:t>
            </a:r>
            <a:endParaRPr lang="en-US" dirty="0"/>
          </a:p>
        </p:txBody>
      </p:sp>
      <p:sp>
        <p:nvSpPr>
          <p:cNvPr id="3" name="Content Placeholder 2"/>
          <p:cNvSpPr>
            <a:spLocks noGrp="1"/>
          </p:cNvSpPr>
          <p:nvPr>
            <p:ph idx="1"/>
          </p:nvPr>
        </p:nvSpPr>
        <p:spPr/>
        <p:txBody>
          <a:bodyPr/>
          <a:lstStyle/>
          <a:p>
            <a:r>
              <a:rPr lang="en-US" dirty="0" smtClean="0"/>
              <a:t>Clinicians use the record for patient care</a:t>
            </a:r>
          </a:p>
          <a:p>
            <a:pPr lvl="1"/>
            <a:r>
              <a:rPr lang="en-US" dirty="0" smtClean="0"/>
              <a:t>Human interpretation</a:t>
            </a:r>
          </a:p>
          <a:p>
            <a:r>
              <a:rPr lang="en-US" dirty="0" smtClean="0"/>
              <a:t>Can we </a:t>
            </a:r>
            <a:r>
              <a:rPr lang="en-US" dirty="0" err="1" smtClean="0"/>
              <a:t>deconvolve</a:t>
            </a:r>
            <a:r>
              <a:rPr lang="en-US" dirty="0" smtClean="0"/>
              <a:t> the truth?</a:t>
            </a:r>
          </a:p>
          <a:p>
            <a:pPr lvl="1"/>
            <a:r>
              <a:rPr lang="en-US" dirty="0" smtClean="0"/>
              <a:t>Need new tools to handle it</a:t>
            </a:r>
            <a:endParaRPr lang="en-US" dirty="0"/>
          </a:p>
        </p:txBody>
      </p:sp>
    </p:spTree>
    <p:extLst>
      <p:ext uri="{BB962C8B-B14F-4D97-AF65-F5344CB8AC3E}">
        <p14:creationId xmlns:p14="http://schemas.microsoft.com/office/powerpoint/2010/main" val="2465702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EHR-derived </a:t>
            </a:r>
            <a:r>
              <a:rPr lang="en-US" b="1" dirty="0" smtClean="0"/>
              <a:t>phenotype</a:t>
            </a:r>
            <a:endParaRPr lang="en-US" b="1" dirty="0"/>
          </a:p>
        </p:txBody>
      </p:sp>
      <p:sp>
        <p:nvSpPr>
          <p:cNvPr id="3" name="Content Placeholder 2"/>
          <p:cNvSpPr>
            <a:spLocks noGrp="1"/>
          </p:cNvSpPr>
          <p:nvPr>
            <p:ph idx="1"/>
          </p:nvPr>
        </p:nvSpPr>
        <p:spPr/>
        <p:txBody>
          <a:bodyPr/>
          <a:lstStyle/>
          <a:p>
            <a:r>
              <a:rPr lang="en-US" dirty="0" smtClean="0"/>
              <a:t>Clinically relevant feature derived from EHR</a:t>
            </a:r>
          </a:p>
          <a:p>
            <a:pPr lvl="1"/>
            <a:r>
              <a:rPr lang="en-US" dirty="0" smtClean="0"/>
              <a:t>Patient has (a diagnosis of) type II diabetes</a:t>
            </a:r>
          </a:p>
          <a:p>
            <a:pPr lvl="1"/>
            <a:r>
              <a:rPr lang="en-US" dirty="0" smtClean="0"/>
              <a:t>Recent rash and fever</a:t>
            </a:r>
          </a:p>
          <a:p>
            <a:pPr lvl="1"/>
            <a:r>
              <a:rPr lang="en-US" dirty="0" smtClean="0"/>
              <a:t>Drug-induced liver injury</a:t>
            </a:r>
          </a:p>
          <a:p>
            <a:r>
              <a:rPr lang="en-US" dirty="0" smtClean="0"/>
              <a:t>Then use the phenotype in correlation studies</a:t>
            </a:r>
            <a:r>
              <a:rPr lang="en-US" smtClean="0"/>
              <a:t>, etc.</a:t>
            </a:r>
            <a:endParaRPr lang="en-US" dirty="0" smtClean="0"/>
          </a:p>
        </p:txBody>
      </p:sp>
    </p:spTree>
    <p:extLst>
      <p:ext uri="{BB962C8B-B14F-4D97-AF65-F5344CB8AC3E}">
        <p14:creationId xmlns:p14="http://schemas.microsoft.com/office/powerpoint/2010/main" val="161391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art</a:t>
            </a:r>
            <a:endParaRPr lang="en-US" dirty="0"/>
          </a:p>
        </p:txBody>
      </p:sp>
      <p:sp>
        <p:nvSpPr>
          <p:cNvPr id="3" name="Content Placeholder 2"/>
          <p:cNvSpPr>
            <a:spLocks noGrp="1"/>
          </p:cNvSpPr>
          <p:nvPr>
            <p:ph idx="1"/>
          </p:nvPr>
        </p:nvSpPr>
        <p:spPr/>
        <p:txBody>
          <a:bodyPr/>
          <a:lstStyle/>
          <a:p>
            <a:r>
              <a:rPr lang="en-US" dirty="0" smtClean="0"/>
              <a:t>Knowledge engineer and domain expert iterate on a query that combines information from multiple sources</a:t>
            </a:r>
          </a:p>
          <a:p>
            <a:pPr lvl="1"/>
            <a:r>
              <a:rPr lang="en-US" dirty="0" smtClean="0"/>
              <a:t>Diagnosis, medication, laboratory tests, etc.</a:t>
            </a:r>
          </a:p>
          <a:p>
            <a:r>
              <a:rPr lang="en-US" dirty="0" smtClean="0"/>
              <a:t>Can take months per query</a:t>
            </a:r>
          </a:p>
          <a:p>
            <a:pPr lvl="1"/>
            <a:r>
              <a:rPr lang="en-US" dirty="0" err="1" smtClean="0"/>
              <a:t>eMerge</a:t>
            </a:r>
            <a:endParaRPr lang="en-US" dirty="0" smtClean="0"/>
          </a:p>
          <a:p>
            <a:r>
              <a:rPr lang="en-US" dirty="0" smtClean="0"/>
              <a:t>Bias of developers, generalizability, ...</a:t>
            </a:r>
          </a:p>
          <a:p>
            <a:r>
              <a:rPr lang="en-US" dirty="0" smtClean="0"/>
              <a:t>How to improve time and accuracy</a:t>
            </a:r>
            <a:endParaRPr lang="en-US" dirty="0"/>
          </a:p>
        </p:txBody>
      </p:sp>
    </p:spTree>
    <p:extLst>
      <p:ext uri="{BB962C8B-B14F-4D97-AF65-F5344CB8AC3E}">
        <p14:creationId xmlns:p14="http://schemas.microsoft.com/office/powerpoint/2010/main" val="40858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High-throughput </a:t>
            </a:r>
            <a:r>
              <a:rPr lang="en-US" dirty="0" err="1" smtClean="0"/>
              <a:t>phenotyping</a:t>
            </a:r>
            <a:endParaRPr lang="en-US" dirty="0"/>
          </a:p>
        </p:txBody>
      </p:sp>
      <p:sp>
        <p:nvSpPr>
          <p:cNvPr id="3" name="Content Placeholder 2"/>
          <p:cNvSpPr>
            <a:spLocks noGrp="1"/>
          </p:cNvSpPr>
          <p:nvPr>
            <p:ph idx="1"/>
          </p:nvPr>
        </p:nvSpPr>
        <p:spPr/>
        <p:txBody>
          <a:bodyPr/>
          <a:lstStyle/>
          <a:p>
            <a:r>
              <a:rPr lang="en-US" dirty="0" smtClean="0"/>
              <a:t>Elimination of case-by-case </a:t>
            </a:r>
            <a:r>
              <a:rPr lang="en-US" dirty="0" err="1" smtClean="0"/>
              <a:t>curation</a:t>
            </a:r>
            <a:r>
              <a:rPr lang="en-US" dirty="0" smtClean="0"/>
              <a:t> through queries</a:t>
            </a:r>
          </a:p>
          <a:p>
            <a:r>
              <a:rPr lang="en-US" dirty="0" smtClean="0"/>
              <a:t>Generate </a:t>
            </a:r>
            <a:r>
              <a:rPr lang="en-US" dirty="0"/>
              <a:t>thousands of </a:t>
            </a:r>
            <a:r>
              <a:rPr lang="en-US" dirty="0" smtClean="0"/>
              <a:t>phenotype queries with </a:t>
            </a:r>
            <a:r>
              <a:rPr lang="en-US" dirty="0"/>
              <a:t>minimal human intervention such that they </a:t>
            </a:r>
            <a:r>
              <a:rPr lang="en-US" dirty="0" smtClean="0"/>
              <a:t>can be </a:t>
            </a:r>
            <a:r>
              <a:rPr lang="en-US" dirty="0"/>
              <a:t>maintained over time</a:t>
            </a:r>
          </a:p>
        </p:txBody>
      </p:sp>
    </p:spTree>
    <p:extLst>
      <p:ext uri="{BB962C8B-B14F-4D97-AF65-F5344CB8AC3E}">
        <p14:creationId xmlns:p14="http://schemas.microsoft.com/office/powerpoint/2010/main" val="4072071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Top-down knowledge engineering + </a:t>
            </a:r>
            <a:br>
              <a:rPr lang="en-US" dirty="0" smtClean="0"/>
            </a:br>
            <a:r>
              <a:rPr lang="en-US" dirty="0" smtClean="0"/>
              <a:t>bottom-up machine learning</a:t>
            </a:r>
          </a:p>
          <a:p>
            <a:r>
              <a:rPr lang="en-US" dirty="0" smtClean="0"/>
              <a:t>Study the EHR as an object in itself</a:t>
            </a:r>
          </a:p>
          <a:p>
            <a:r>
              <a:rPr lang="en-US" dirty="0" smtClean="0"/>
              <a:t>Health care process model</a:t>
            </a:r>
          </a:p>
          <a:p>
            <a:r>
              <a:rPr lang="en-US" dirty="0" smtClean="0"/>
              <a:t>Quantify bias to avoid it or correct for it</a:t>
            </a:r>
          </a:p>
        </p:txBody>
      </p:sp>
    </p:spTree>
    <p:extLst>
      <p:ext uri="{BB962C8B-B14F-4D97-AF65-F5344CB8AC3E}">
        <p14:creationId xmlns:p14="http://schemas.microsoft.com/office/powerpoint/2010/main" val="3580987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Characterization</a:t>
            </a:r>
          </a:p>
          <a:p>
            <a:r>
              <a:rPr lang="en-US" dirty="0" smtClean="0"/>
              <a:t>Dimension reduction</a:t>
            </a:r>
          </a:p>
          <a:p>
            <a:r>
              <a:rPr lang="en-US" dirty="0" smtClean="0"/>
              <a:t>Latent variables</a:t>
            </a:r>
          </a:p>
          <a:p>
            <a:r>
              <a:rPr lang="en-US" dirty="0" smtClean="0"/>
              <a:t>Temporal processing</a:t>
            </a:r>
          </a:p>
          <a:p>
            <a:r>
              <a:rPr lang="en-US" dirty="0" smtClean="0"/>
              <a:t>Natural language processing</a:t>
            </a:r>
          </a:p>
          <a:p>
            <a:r>
              <a:rPr lang="en-US" dirty="0" smtClean="0"/>
              <a:t>Derived properties</a:t>
            </a:r>
          </a:p>
          <a:p>
            <a:r>
              <a:rPr lang="en-US" dirty="0" smtClean="0"/>
              <a:t>Causality</a:t>
            </a:r>
            <a:endParaRPr lang="en-US" dirty="0"/>
          </a:p>
        </p:txBody>
      </p:sp>
    </p:spTree>
    <p:extLst>
      <p:ext uri="{BB962C8B-B14F-4D97-AF65-F5344CB8AC3E}">
        <p14:creationId xmlns:p14="http://schemas.microsoft.com/office/powerpoint/2010/main" val="3647292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4572000" cy="5373370"/>
          </a:xfrm>
          <a:prstGeom prst="rect">
            <a:avLst/>
          </a:prstGeom>
          <a:noFill/>
        </p:spPr>
      </p:pic>
      <p:sp>
        <p:nvSpPr>
          <p:cNvPr id="5" name="Title 4"/>
          <p:cNvSpPr>
            <a:spLocks noGrp="1"/>
          </p:cNvSpPr>
          <p:nvPr>
            <p:ph type="title"/>
          </p:nvPr>
        </p:nvSpPr>
        <p:spPr/>
        <p:txBody>
          <a:bodyPr/>
          <a:lstStyle/>
          <a:p>
            <a:r>
              <a:rPr lang="en-US" dirty="0" smtClean="0"/>
              <a:t>Health care process model</a:t>
            </a:r>
            <a:endParaRPr lang="en-US" dirty="0"/>
          </a:p>
        </p:txBody>
      </p:sp>
    </p:spTree>
    <p:extLst>
      <p:ext uri="{BB962C8B-B14F-4D97-AF65-F5344CB8AC3E}">
        <p14:creationId xmlns:p14="http://schemas.microsoft.com/office/powerpoint/2010/main" val="414993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of the medical record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Study EHR as if it were a natural object</a:t>
            </a:r>
          </a:p>
          <a:p>
            <a:pPr marL="914400" lvl="1" indent="-514350"/>
            <a:r>
              <a:rPr lang="en-US" dirty="0" smtClean="0"/>
              <a:t>Use EHR to learn about EHR</a:t>
            </a:r>
          </a:p>
          <a:p>
            <a:pPr marL="914400" lvl="1" indent="-514350"/>
            <a:r>
              <a:rPr lang="en-US" dirty="0" smtClean="0"/>
              <a:t>Not studying patient, but recording of patient</a:t>
            </a:r>
          </a:p>
          <a:p>
            <a:pPr marL="514350" indent="-514350">
              <a:buFont typeface="+mj-lt"/>
              <a:buAutoNum type="arabicPeriod"/>
            </a:pPr>
            <a:r>
              <a:rPr lang="en-US" dirty="0" smtClean="0"/>
              <a:t>Aggregate across units and model</a:t>
            </a:r>
          </a:p>
          <a:p>
            <a:pPr marL="514350" indent="-514350">
              <a:buFont typeface="+mj-lt"/>
              <a:buAutoNum type="arabicPeriod"/>
            </a:pPr>
            <a:r>
              <a:rPr lang="en-US" dirty="0" smtClean="0"/>
              <a:t>Borrow methods from non-linear time series</a:t>
            </a:r>
            <a:endParaRPr lang="en-US" dirty="0"/>
          </a:p>
        </p:txBody>
      </p:sp>
      <p:pic>
        <p:nvPicPr>
          <p:cNvPr id="4" name="Picture 4" descr="I(X;Y) = \mathbb{E}_{X,Y} [SI(x,y)] = \sum_{x,y} p(x,y) \log \frac{p(x,y)}{p(x)\, 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029200"/>
            <a:ext cx="650081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677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National EHR data, per year</a:t>
            </a:r>
          </a:p>
        </p:txBody>
      </p:sp>
      <p:graphicFrame>
        <p:nvGraphicFramePr>
          <p:cNvPr id="48131" name="Group 3"/>
          <p:cNvGraphicFramePr>
            <a:graphicFrameLocks noGrp="1"/>
          </p:cNvGraphicFramePr>
          <p:nvPr>
            <p:ph type="tbl" idx="1"/>
            <p:extLst>
              <p:ext uri="{D42A27DB-BD31-4B8C-83A1-F6EECF244321}">
                <p14:modId xmlns:p14="http://schemas.microsoft.com/office/powerpoint/2010/main" val="1356012884"/>
              </p:ext>
            </p:extLst>
          </p:nvPr>
        </p:nvGraphicFramePr>
        <p:xfrm>
          <a:off x="457200" y="2674935"/>
          <a:ext cx="8229600" cy="3878265"/>
        </p:xfrm>
        <a:graphic>
          <a:graphicData uri="http://schemas.openxmlformats.org/drawingml/2006/table">
            <a:tbl>
              <a:tblPr/>
              <a:tblGrid>
                <a:gridCol w="2971800"/>
                <a:gridCol w="5257800"/>
              </a:tblGrid>
              <a:tr h="646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1,000,000,000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visit notes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35,000,000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admit notes, discharge sum.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46,000,000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procedure notes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3,000,000,000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prescriptions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1,000,000,000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laboratory tests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&gt;50,000,000,000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3"/>
          <p:cNvSpPr txBox="1">
            <a:spLocks noChangeArrowheads="1"/>
          </p:cNvSpPr>
          <p:nvPr/>
        </p:nvSpPr>
        <p:spPr bwMode="auto">
          <a:xfrm>
            <a:off x="457200" y="1600201"/>
            <a:ext cx="8229600"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Healthcare $2.5 trillion industry in US</a:t>
            </a:r>
          </a:p>
          <a:p>
            <a:pPr lvl="1"/>
            <a:r>
              <a:rPr lang="en-US" dirty="0" smtClean="0"/>
              <a:t>can’t duplicate</a:t>
            </a:r>
          </a:p>
        </p:txBody>
      </p:sp>
    </p:spTree>
    <p:extLst>
      <p:ext uri="{BB962C8B-B14F-4D97-AF65-F5344CB8AC3E}">
        <p14:creationId xmlns:p14="http://schemas.microsoft.com/office/powerpoint/2010/main" val="2540174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Glucose by </a:t>
            </a:r>
            <a:r>
              <a:rPr lang="el-GR">
                <a:cs typeface="Arial" charset="0"/>
              </a:rPr>
              <a:t>Δ</a:t>
            </a:r>
            <a:r>
              <a:rPr lang="en-US">
                <a:cs typeface="Arial" charset="0"/>
              </a:rPr>
              <a:t>t and tau</a:t>
            </a:r>
            <a:endParaRPr lang="el-GR">
              <a:cs typeface="Arial" charset="0"/>
            </a:endParaRPr>
          </a:p>
        </p:txBody>
      </p:sp>
      <p:graphicFrame>
        <p:nvGraphicFramePr>
          <p:cNvPr id="159747" name="Object 3"/>
          <p:cNvGraphicFramePr>
            <a:graphicFrameLocks noGrp="1" noChangeAspect="1"/>
          </p:cNvGraphicFramePr>
          <p:nvPr>
            <p:ph idx="1"/>
          </p:nvPr>
        </p:nvGraphicFramePr>
        <p:xfrm>
          <a:off x="762000" y="1160463"/>
          <a:ext cx="7696200" cy="5621337"/>
        </p:xfrm>
        <a:graphic>
          <a:graphicData uri="http://schemas.openxmlformats.org/presentationml/2006/ole">
            <mc:AlternateContent xmlns:mc="http://schemas.openxmlformats.org/markup-compatibility/2006">
              <mc:Choice xmlns:v="urn:schemas-microsoft-com:vml" Requires="v">
                <p:oleObj spid="_x0000_s2088" name="Chart" r:id="rId4" imgW="6677160" imgH="4876664" progId="Excel.Chart.8">
                  <p:embed/>
                </p:oleObj>
              </mc:Choice>
              <mc:Fallback>
                <p:oleObj name="Chart" r:id="rId4" imgW="6677160" imgH="487666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160463"/>
                        <a:ext cx="7696200" cy="56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52400" y="6477000"/>
            <a:ext cx="4953000" cy="276999"/>
          </a:xfrm>
          <a:prstGeom prst="rect">
            <a:avLst/>
          </a:prstGeom>
          <a:noFill/>
        </p:spPr>
        <p:txBody>
          <a:bodyPr wrap="square" rtlCol="0">
            <a:spAutoFit/>
          </a:bodyPr>
          <a:lstStyle/>
          <a:p>
            <a:r>
              <a:rPr lang="en-US" sz="1200" dirty="0" smtClean="0"/>
              <a:t>Albers ... Translational Bioinformatics 2009</a:t>
            </a:r>
            <a:endParaRPr lang="en-US" sz="1200" dirty="0"/>
          </a:p>
        </p:txBody>
      </p:sp>
    </p:spTree>
    <p:extLst>
      <p:ext uri="{BB962C8B-B14F-4D97-AF65-F5344CB8AC3E}">
        <p14:creationId xmlns:p14="http://schemas.microsoft.com/office/powerpoint/2010/main" val="2734487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Correlate lab tests and concepts</a:t>
            </a:r>
            <a:endParaRPr lang="en-US" dirty="0"/>
          </a:p>
        </p:txBody>
      </p:sp>
      <p:sp>
        <p:nvSpPr>
          <p:cNvPr id="3" name="Content Placeholder 2"/>
          <p:cNvSpPr>
            <a:spLocks noGrp="1"/>
          </p:cNvSpPr>
          <p:nvPr>
            <p:ph idx="1"/>
          </p:nvPr>
        </p:nvSpPr>
        <p:spPr/>
        <p:txBody>
          <a:bodyPr>
            <a:normAutofit/>
          </a:bodyPr>
          <a:lstStyle/>
          <a:p>
            <a:r>
              <a:rPr lang="en-US" dirty="0" smtClean="0"/>
              <a:t>22 years of data on 3 million patients</a:t>
            </a:r>
          </a:p>
          <a:p>
            <a:r>
              <a:rPr lang="en-US" dirty="0" smtClean="0"/>
              <a:t>21 laboratory tests</a:t>
            </a:r>
          </a:p>
          <a:p>
            <a:pPr lvl="1"/>
            <a:r>
              <a:rPr lang="en-US" dirty="0" smtClean="0"/>
              <a:t>sodium, potassium, bicarbonate, </a:t>
            </a:r>
            <a:r>
              <a:rPr lang="en-US" dirty="0" err="1" smtClean="0"/>
              <a:t>creatinine</a:t>
            </a:r>
            <a:r>
              <a:rPr lang="en-US" dirty="0" smtClean="0"/>
              <a:t>, urea nitrogen, glucose, and hemoglobin</a:t>
            </a:r>
          </a:p>
          <a:p>
            <a:r>
              <a:rPr lang="en-US" dirty="0"/>
              <a:t>6</a:t>
            </a:r>
            <a:r>
              <a:rPr lang="en-US" dirty="0" smtClean="0"/>
              <a:t>0 concepts derived from </a:t>
            </a:r>
            <a:r>
              <a:rPr lang="en-US" dirty="0" err="1" smtClean="0"/>
              <a:t>signout</a:t>
            </a:r>
            <a:r>
              <a:rPr lang="en-US" dirty="0" smtClean="0"/>
              <a:t> notes</a:t>
            </a:r>
          </a:p>
          <a:p>
            <a:pPr lvl="1"/>
            <a:r>
              <a:rPr lang="en-US" dirty="0" smtClean="0"/>
              <a:t>residents caring for inpatients to facilitate the transfer of care for overnight coverage</a:t>
            </a:r>
          </a:p>
          <a:p>
            <a:pPr lvl="1"/>
            <a:r>
              <a:rPr lang="en-US" dirty="0" smtClean="0"/>
              <a:t>concepts likely to have an association + controls</a:t>
            </a:r>
            <a:endParaRPr lang="en-US" dirty="0"/>
          </a:p>
        </p:txBody>
      </p:sp>
    </p:spTree>
    <p:extLst>
      <p:ext uri="{BB962C8B-B14F-4D97-AF65-F5344CB8AC3E}">
        <p14:creationId xmlns:p14="http://schemas.microsoft.com/office/powerpoint/2010/main" val="149749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Extract concepts using case-insensitive stemmed search phrases in </a:t>
            </a:r>
            <a:r>
              <a:rPr lang="en-US" dirty="0" err="1" smtClean="0"/>
              <a:t>signout</a:t>
            </a:r>
            <a:r>
              <a:rPr lang="en-US" dirty="0" smtClean="0"/>
              <a:t> notes, and assign time of note</a:t>
            </a:r>
          </a:p>
          <a:p>
            <a:r>
              <a:rPr lang="en-US" dirty="0" smtClean="0"/>
              <a:t>Normalize laboratory test within patient to eliminate inter-patient effect</a:t>
            </a:r>
          </a:p>
          <a:p>
            <a:r>
              <a:rPr lang="en-US" dirty="0" smtClean="0"/>
              <a:t>Interpolate both time series so every point has a partner</a:t>
            </a:r>
          </a:p>
          <a:p>
            <a:pPr lvl="1"/>
            <a:r>
              <a:rPr lang="en-US" dirty="0" smtClean="0"/>
              <a:t>Treat concepts as 0/1</a:t>
            </a:r>
          </a:p>
          <a:p>
            <a:pPr lvl="1"/>
            <a:endParaRPr lang="en-US" dirty="0" smtClean="0"/>
          </a:p>
          <a:p>
            <a:r>
              <a:rPr lang="en-US" dirty="0" smtClean="0"/>
              <a:t>Time lag by +/− 60 days</a:t>
            </a:r>
          </a:p>
          <a:p>
            <a:r>
              <a:rPr lang="en-US" dirty="0" smtClean="0"/>
              <a:t>Calculate Pearson’s linear correlation</a:t>
            </a:r>
            <a:endParaRPr lang="en-US" dirty="0"/>
          </a:p>
        </p:txBody>
      </p:sp>
      <p:sp>
        <p:nvSpPr>
          <p:cNvPr id="4" name="Oval 3"/>
          <p:cNvSpPr/>
          <p:nvPr/>
        </p:nvSpPr>
        <p:spPr>
          <a:xfrm>
            <a:off x="5524500" y="4191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43700" y="4419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15300" y="4038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6"/>
            <a:endCxn id="5" idx="2"/>
          </p:cNvCxnSpPr>
          <p:nvPr/>
        </p:nvCxnSpPr>
        <p:spPr>
          <a:xfrm>
            <a:off x="5600700" y="42291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6" idx="3"/>
          </p:cNvCxnSpPr>
          <p:nvPr/>
        </p:nvCxnSpPr>
        <p:spPr>
          <a:xfrm flipV="1">
            <a:off x="6822142" y="4103641"/>
            <a:ext cx="1304317" cy="354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93532" y="42291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153400" y="4076700"/>
            <a:ext cx="76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43500" y="5105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277100" y="46101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9" idx="6"/>
            <a:endCxn id="20" idx="2"/>
          </p:cNvCxnSpPr>
          <p:nvPr/>
        </p:nvCxnSpPr>
        <p:spPr>
          <a:xfrm flipV="1">
            <a:off x="5219700" y="4648200"/>
            <a:ext cx="2057400" cy="495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5143500"/>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6"/>
          </p:cNvCxnSpPr>
          <p:nvPr/>
        </p:nvCxnSpPr>
        <p:spPr>
          <a:xfrm>
            <a:off x="7353300" y="4648200"/>
            <a:ext cx="15621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81600" y="4229100"/>
            <a:ext cx="0" cy="8763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4280671"/>
            <a:ext cx="0" cy="74852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81800" y="4495800"/>
            <a:ext cx="0" cy="228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20280" y="4343400"/>
            <a:ext cx="0" cy="2667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66100" y="4127500"/>
            <a:ext cx="0" cy="5274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175500" y="4633345"/>
            <a:ext cx="301686"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45" name="TextBox 44"/>
          <p:cNvSpPr txBox="1"/>
          <p:nvPr/>
        </p:nvSpPr>
        <p:spPr>
          <a:xfrm>
            <a:off x="5030757" y="5129768"/>
            <a:ext cx="301686" cy="369332"/>
          </a:xfrm>
          <a:prstGeom prst="rect">
            <a:avLst/>
          </a:prstGeom>
          <a:noFill/>
        </p:spPr>
        <p:txBody>
          <a:bodyPr wrap="none" rtlCol="0">
            <a:spAutoFit/>
          </a:bodyPr>
          <a:lstStyle/>
          <a:p>
            <a:r>
              <a:rPr lang="en-US" dirty="0">
                <a:solidFill>
                  <a:srgbClr val="FF0000"/>
                </a:solidFill>
              </a:rPr>
              <a:t>0</a:t>
            </a:r>
          </a:p>
        </p:txBody>
      </p:sp>
    </p:spTree>
    <p:extLst>
      <p:ext uri="{BB962C8B-B14F-4D97-AF65-F5344CB8AC3E}">
        <p14:creationId xmlns:p14="http://schemas.microsoft.com/office/powerpoint/2010/main" val="3780710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Lagged linear correlation</a:t>
            </a:r>
            <a:endParaRPr lang="en-US" dirty="0"/>
          </a:p>
        </p:txBody>
      </p:sp>
      <p:graphicFrame>
        <p:nvGraphicFramePr>
          <p:cNvPr id="5" name="Chart 4"/>
          <p:cNvGraphicFramePr/>
          <p:nvPr>
            <p:extLst>
              <p:ext uri="{D42A27DB-BD31-4B8C-83A1-F6EECF244321}">
                <p14:modId xmlns:p14="http://schemas.microsoft.com/office/powerpoint/2010/main" val="3802635296"/>
              </p:ext>
            </p:extLst>
          </p:nvPr>
        </p:nvGraphicFramePr>
        <p:xfrm>
          <a:off x="2362200" y="1524000"/>
          <a:ext cx="5943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81000" y="2514600"/>
            <a:ext cx="1600200" cy="830997"/>
          </a:xfrm>
          <a:prstGeom prst="rect">
            <a:avLst/>
          </a:prstGeom>
          <a:noFill/>
        </p:spPr>
        <p:txBody>
          <a:bodyPr wrap="square" rtlCol="0">
            <a:spAutoFit/>
          </a:bodyPr>
          <a:lstStyle/>
          <a:p>
            <a:r>
              <a:rPr lang="en-US" sz="2400" b="1" dirty="0" smtClean="0">
                <a:solidFill>
                  <a:srgbClr val="FF0000"/>
                </a:solidFill>
              </a:rPr>
              <a:t>positive correlation</a:t>
            </a:r>
            <a:endParaRPr lang="en-US" sz="2400" b="1" dirty="0">
              <a:solidFill>
                <a:srgbClr val="FF0000"/>
              </a:solidFill>
            </a:endParaRPr>
          </a:p>
        </p:txBody>
      </p:sp>
      <p:sp>
        <p:nvSpPr>
          <p:cNvPr id="9" name="TextBox 8"/>
          <p:cNvSpPr txBox="1"/>
          <p:nvPr/>
        </p:nvSpPr>
        <p:spPr>
          <a:xfrm>
            <a:off x="457200" y="4426803"/>
            <a:ext cx="1600200" cy="830997"/>
          </a:xfrm>
          <a:prstGeom prst="rect">
            <a:avLst/>
          </a:prstGeom>
          <a:noFill/>
        </p:spPr>
        <p:txBody>
          <a:bodyPr wrap="square" rtlCol="0">
            <a:spAutoFit/>
          </a:bodyPr>
          <a:lstStyle/>
          <a:p>
            <a:r>
              <a:rPr lang="en-US" sz="2400" b="1" dirty="0">
                <a:solidFill>
                  <a:srgbClr val="FF0000"/>
                </a:solidFill>
              </a:rPr>
              <a:t>n</a:t>
            </a:r>
            <a:r>
              <a:rPr lang="en-US" sz="2400" b="1" dirty="0" smtClean="0">
                <a:solidFill>
                  <a:srgbClr val="FF0000"/>
                </a:solidFill>
              </a:rPr>
              <a:t>egative correlation</a:t>
            </a:r>
            <a:endParaRPr lang="en-US" sz="2400" b="1" dirty="0">
              <a:solidFill>
                <a:srgbClr val="FF0000"/>
              </a:solidFill>
            </a:endParaRPr>
          </a:p>
        </p:txBody>
      </p:sp>
      <p:sp>
        <p:nvSpPr>
          <p:cNvPr id="10" name="TextBox 9"/>
          <p:cNvSpPr txBox="1"/>
          <p:nvPr/>
        </p:nvSpPr>
        <p:spPr>
          <a:xfrm>
            <a:off x="1066800" y="6090226"/>
            <a:ext cx="3429000" cy="461665"/>
          </a:xfrm>
          <a:prstGeom prst="rect">
            <a:avLst/>
          </a:prstGeom>
          <a:noFill/>
        </p:spPr>
        <p:txBody>
          <a:bodyPr wrap="square" rtlCol="0">
            <a:spAutoFit/>
          </a:bodyPr>
          <a:lstStyle/>
          <a:p>
            <a:r>
              <a:rPr lang="en-US" sz="2400" b="1" dirty="0" smtClean="0">
                <a:solidFill>
                  <a:srgbClr val="FF0000"/>
                </a:solidFill>
              </a:rPr>
              <a:t>lab precedes concept (d)</a:t>
            </a:r>
            <a:endParaRPr lang="en-US" sz="2400" b="1" dirty="0">
              <a:solidFill>
                <a:srgbClr val="FF0000"/>
              </a:solidFill>
            </a:endParaRPr>
          </a:p>
        </p:txBody>
      </p:sp>
      <p:sp>
        <p:nvSpPr>
          <p:cNvPr id="11" name="TextBox 10"/>
          <p:cNvSpPr txBox="1"/>
          <p:nvPr/>
        </p:nvSpPr>
        <p:spPr>
          <a:xfrm>
            <a:off x="4953000" y="6096000"/>
            <a:ext cx="3352800" cy="461665"/>
          </a:xfrm>
          <a:prstGeom prst="rect">
            <a:avLst/>
          </a:prstGeom>
          <a:noFill/>
        </p:spPr>
        <p:txBody>
          <a:bodyPr wrap="square" rtlCol="0">
            <a:spAutoFit/>
          </a:bodyPr>
          <a:lstStyle/>
          <a:p>
            <a:r>
              <a:rPr lang="en-US" sz="2400" b="1" dirty="0" smtClean="0">
                <a:solidFill>
                  <a:srgbClr val="FF0000"/>
                </a:solidFill>
              </a:rPr>
              <a:t>lab follows concept (d)</a:t>
            </a:r>
            <a:endParaRPr lang="en-US" sz="2400" b="1" dirty="0">
              <a:solidFill>
                <a:srgbClr val="FF0000"/>
              </a:solidFill>
            </a:endParaRPr>
          </a:p>
        </p:txBody>
      </p:sp>
      <p:cxnSp>
        <p:nvCxnSpPr>
          <p:cNvPr id="13" name="Straight Arrow Connector 12"/>
          <p:cNvCxnSpPr/>
          <p:nvPr/>
        </p:nvCxnSpPr>
        <p:spPr>
          <a:xfrm flipV="1">
            <a:off x="2057400" y="2209800"/>
            <a:ext cx="0" cy="15240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57400" y="4114800"/>
            <a:ext cx="0" cy="14478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828800" y="6019800"/>
            <a:ext cx="24384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29200" y="6019800"/>
            <a:ext cx="22098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48300" y="1295400"/>
            <a:ext cx="800100" cy="461665"/>
          </a:xfrm>
          <a:prstGeom prst="rect">
            <a:avLst/>
          </a:prstGeom>
          <a:noFill/>
        </p:spPr>
        <p:txBody>
          <a:bodyPr wrap="square" rtlCol="0">
            <a:spAutoFit/>
          </a:bodyPr>
          <a:lstStyle/>
          <a:p>
            <a:r>
              <a:rPr lang="en-US" sz="2400" b="1" dirty="0" smtClean="0">
                <a:solidFill>
                  <a:srgbClr val="FF0000"/>
                </a:solidFill>
              </a:rPr>
              <a:t>lab</a:t>
            </a:r>
            <a:endParaRPr lang="en-US" sz="2400" b="1" dirty="0">
              <a:solidFill>
                <a:srgbClr val="FF0000"/>
              </a:solidFill>
            </a:endParaRPr>
          </a:p>
        </p:txBody>
      </p:sp>
      <p:sp>
        <p:nvSpPr>
          <p:cNvPr id="23" name="TextBox 22"/>
          <p:cNvSpPr txBox="1"/>
          <p:nvPr/>
        </p:nvSpPr>
        <p:spPr>
          <a:xfrm>
            <a:off x="6858000" y="2743200"/>
            <a:ext cx="1371600" cy="461665"/>
          </a:xfrm>
          <a:prstGeom prst="rect">
            <a:avLst/>
          </a:prstGeom>
          <a:noFill/>
        </p:spPr>
        <p:txBody>
          <a:bodyPr wrap="square" rtlCol="0">
            <a:spAutoFit/>
          </a:bodyPr>
          <a:lstStyle/>
          <a:p>
            <a:r>
              <a:rPr lang="en-US" sz="2400" b="1" dirty="0" smtClean="0">
                <a:solidFill>
                  <a:srgbClr val="FF0000"/>
                </a:solidFill>
              </a:rPr>
              <a:t>concept</a:t>
            </a:r>
            <a:endParaRPr lang="en-US" sz="2400" b="1" dirty="0">
              <a:solidFill>
                <a:srgbClr val="FF0000"/>
              </a:solidFill>
            </a:endParaRPr>
          </a:p>
        </p:txBody>
      </p:sp>
    </p:spTree>
    <p:extLst>
      <p:ext uri="{BB962C8B-B14F-4D97-AF65-F5344CB8AC3E}">
        <p14:creationId xmlns:p14="http://schemas.microsoft.com/office/powerpoint/2010/main" val="1400819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Definitional association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17945123"/>
              </p:ext>
            </p:extLst>
          </p:nvPr>
        </p:nvGraphicFramePr>
        <p:xfrm>
          <a:off x="1524000" y="1447800"/>
          <a:ext cx="59436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p:cNvSpPr/>
          <p:nvPr/>
        </p:nvSpPr>
        <p:spPr>
          <a:xfrm>
            <a:off x="1371600" y="36576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ight Arrow 8"/>
          <p:cNvSpPr/>
          <p:nvPr/>
        </p:nvSpPr>
        <p:spPr>
          <a:xfrm>
            <a:off x="1371600" y="51054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152400" y="6477000"/>
            <a:ext cx="2895600" cy="276999"/>
          </a:xfrm>
          <a:prstGeom prst="rect">
            <a:avLst/>
          </a:prstGeom>
          <a:noFill/>
        </p:spPr>
        <p:txBody>
          <a:bodyPr wrap="square" rtlCol="0">
            <a:spAutoFit/>
          </a:bodyPr>
          <a:lstStyle/>
          <a:p>
            <a:r>
              <a:rPr lang="en-US" sz="1200" dirty="0" smtClean="0"/>
              <a:t>Hripcsak ... JAMIA 2011</a:t>
            </a:r>
            <a:endParaRPr lang="en-US" sz="1200" dirty="0"/>
          </a:p>
        </p:txBody>
      </p:sp>
    </p:spTree>
    <p:extLst>
      <p:ext uri="{BB962C8B-B14F-4D97-AF65-F5344CB8AC3E}">
        <p14:creationId xmlns:p14="http://schemas.microsoft.com/office/powerpoint/2010/main" val="805229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Intentional and physiologic associations</a:t>
            </a:r>
            <a:endParaRPr lang="en-US" sz="3800" dirty="0"/>
          </a:p>
        </p:txBody>
      </p:sp>
      <p:graphicFrame>
        <p:nvGraphicFramePr>
          <p:cNvPr id="4" name="Chart 3"/>
          <p:cNvGraphicFramePr/>
          <p:nvPr>
            <p:extLst>
              <p:ext uri="{D42A27DB-BD31-4B8C-83A1-F6EECF244321}">
                <p14:modId xmlns:p14="http://schemas.microsoft.com/office/powerpoint/2010/main" val="2438864046"/>
              </p:ext>
            </p:extLst>
          </p:nvPr>
        </p:nvGraphicFramePr>
        <p:xfrm>
          <a:off x="1371600" y="1524000"/>
          <a:ext cx="64008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Arrow 6"/>
          <p:cNvSpPr/>
          <p:nvPr/>
        </p:nvSpPr>
        <p:spPr>
          <a:xfrm>
            <a:off x="1371600" y="43434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ight Arrow 7"/>
          <p:cNvSpPr/>
          <p:nvPr/>
        </p:nvSpPr>
        <p:spPr>
          <a:xfrm>
            <a:off x="1371600" y="46482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436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Timing of cause in disease vs. treatment</a:t>
            </a:r>
            <a:endParaRPr lang="en-US" sz="3800" dirty="0"/>
          </a:p>
        </p:txBody>
      </p:sp>
      <p:graphicFrame>
        <p:nvGraphicFramePr>
          <p:cNvPr id="3" name="Chart 2"/>
          <p:cNvGraphicFramePr/>
          <p:nvPr>
            <p:extLst>
              <p:ext uri="{D42A27DB-BD31-4B8C-83A1-F6EECF244321}">
                <p14:modId xmlns:p14="http://schemas.microsoft.com/office/powerpoint/2010/main" val="300464600"/>
              </p:ext>
            </p:extLst>
          </p:nvPr>
        </p:nvGraphicFramePr>
        <p:xfrm>
          <a:off x="1524000" y="1524000"/>
          <a:ext cx="6172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1371600" y="45720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47458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of curve cause vs. definition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40874901"/>
              </p:ext>
            </p:extLst>
          </p:nvPr>
        </p:nvGraphicFramePr>
        <p:xfrm>
          <a:off x="1524000" y="1447800"/>
          <a:ext cx="6019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Arrow 4"/>
          <p:cNvSpPr/>
          <p:nvPr/>
        </p:nvSpPr>
        <p:spPr>
          <a:xfrm>
            <a:off x="1371600" y="49530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ight Arrow 5"/>
          <p:cNvSpPr/>
          <p:nvPr/>
        </p:nvSpPr>
        <p:spPr>
          <a:xfrm>
            <a:off x="1371600" y="48768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ight Arrow 6"/>
          <p:cNvSpPr/>
          <p:nvPr/>
        </p:nvSpPr>
        <p:spPr>
          <a:xfrm>
            <a:off x="1371600" y="46482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6714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Specificity of the concept</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255423314"/>
              </p:ext>
            </p:extLst>
          </p:nvPr>
        </p:nvGraphicFramePr>
        <p:xfrm>
          <a:off x="1524000" y="1447800"/>
          <a:ext cx="6019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Arrow 4"/>
          <p:cNvSpPr/>
          <p:nvPr/>
        </p:nvSpPr>
        <p:spPr>
          <a:xfrm>
            <a:off x="1371600" y="44958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ight Arrow 5"/>
          <p:cNvSpPr/>
          <p:nvPr/>
        </p:nvSpPr>
        <p:spPr>
          <a:xfrm>
            <a:off x="1371600" y="58674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ight Arrow 6"/>
          <p:cNvSpPr/>
          <p:nvPr/>
        </p:nvSpPr>
        <p:spPr>
          <a:xfrm>
            <a:off x="1371600" y="54864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2137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aggregation</a:t>
            </a:r>
            <a:endParaRPr lang="en-US" dirty="0"/>
          </a:p>
        </p:txBody>
      </p:sp>
      <p:sp>
        <p:nvSpPr>
          <p:cNvPr id="4" name="Content Placeholder 3"/>
          <p:cNvSpPr>
            <a:spLocks noGrp="1"/>
          </p:cNvSpPr>
          <p:nvPr>
            <p:ph idx="1"/>
          </p:nvPr>
        </p:nvSpPr>
        <p:spPr>
          <a:xfrm>
            <a:off x="457200" y="1600201"/>
            <a:ext cx="8229600" cy="1219199"/>
          </a:xfrm>
        </p:spPr>
        <p:txBody>
          <a:bodyPr>
            <a:normAutofit fontScale="85000" lnSpcReduction="20000"/>
          </a:bodyPr>
          <a:lstStyle/>
          <a:p>
            <a:r>
              <a:rPr lang="en-US" dirty="0" smtClean="0"/>
              <a:t>Blood potassium </a:t>
            </a:r>
            <a:r>
              <a:rPr lang="en-US" dirty="0" err="1" smtClean="0"/>
              <a:t>vs</a:t>
            </a:r>
            <a:r>
              <a:rPr lang="en-US" dirty="0" smtClean="0"/>
              <a:t> </a:t>
            </a:r>
            <a:r>
              <a:rPr lang="en-US" dirty="0" err="1" smtClean="0"/>
              <a:t>aldactone</a:t>
            </a:r>
            <a:endParaRPr lang="en-US" dirty="0" smtClean="0"/>
          </a:p>
          <a:p>
            <a:pPr lvl="1"/>
            <a:r>
              <a:rPr lang="en-US" dirty="0"/>
              <a:t>a</a:t>
            </a:r>
            <a:r>
              <a:rPr lang="en-US" dirty="0" smtClean="0"/>
              <a:t>ll values: 5424 </a:t>
            </a:r>
            <a:r>
              <a:rPr lang="en-US" dirty="0" err="1" smtClean="0"/>
              <a:t>pts</a:t>
            </a:r>
            <a:r>
              <a:rPr lang="en-US" dirty="0" smtClean="0"/>
              <a:t>, 570,000 values</a:t>
            </a:r>
          </a:p>
          <a:p>
            <a:pPr lvl="1"/>
            <a:r>
              <a:rPr lang="en-US" dirty="0" smtClean="0"/>
              <a:t>≤10 values: 444 </a:t>
            </a:r>
            <a:r>
              <a:rPr lang="en-US" dirty="0" err="1" smtClean="0"/>
              <a:t>pts</a:t>
            </a:r>
            <a:r>
              <a:rPr lang="en-US" dirty="0" smtClean="0"/>
              <a:t>, 2534 values (.4%), 6/</a:t>
            </a:r>
            <a:r>
              <a:rPr lang="en-US" dirty="0" err="1" smtClean="0"/>
              <a:t>pt</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794465274"/>
              </p:ext>
            </p:extLst>
          </p:nvPr>
        </p:nvGraphicFramePr>
        <p:xfrm>
          <a:off x="1066800" y="2819400"/>
          <a:ext cx="69342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Arrow 4"/>
          <p:cNvSpPr/>
          <p:nvPr/>
        </p:nvSpPr>
        <p:spPr>
          <a:xfrm>
            <a:off x="838200" y="51054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ight Arrow 5"/>
          <p:cNvSpPr/>
          <p:nvPr/>
        </p:nvSpPr>
        <p:spPr>
          <a:xfrm>
            <a:off x="838200" y="55626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7233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p:txBody>
          <a:bodyPr/>
          <a:lstStyle/>
          <a:p>
            <a:pPr>
              <a:lnSpc>
                <a:spcPct val="90000"/>
              </a:lnSpc>
            </a:pPr>
            <a:r>
              <a:rPr lang="en-US"/>
              <a:t>All medical record information should be regarded as suspect; much of it is fiction.</a:t>
            </a:r>
          </a:p>
          <a:p>
            <a:pPr lvl="2">
              <a:lnSpc>
                <a:spcPct val="90000"/>
              </a:lnSpc>
            </a:pPr>
            <a:r>
              <a:rPr lang="en-US"/>
              <a:t>Burnum JF ... Ann Intern Med 1989</a:t>
            </a:r>
          </a:p>
          <a:p>
            <a:pPr lvl="2">
              <a:lnSpc>
                <a:spcPct val="90000"/>
              </a:lnSpc>
            </a:pPr>
            <a:endParaRPr lang="en-US"/>
          </a:p>
          <a:p>
            <a:pPr lvl="2">
              <a:lnSpc>
                <a:spcPct val="90000"/>
              </a:lnSpc>
            </a:pPr>
            <a:endParaRPr lang="en-US"/>
          </a:p>
          <a:p>
            <a:pPr>
              <a:lnSpc>
                <a:spcPct val="90000"/>
              </a:lnSpc>
            </a:pPr>
            <a:r>
              <a:rPr lang="en-US"/>
              <a:t>Data shall be used only for the purpose for which they were collected. If no purpose was defined prior to the collection of the data, then the data should not be used.</a:t>
            </a:r>
          </a:p>
          <a:p>
            <a:pPr lvl="2">
              <a:lnSpc>
                <a:spcPct val="90000"/>
              </a:lnSpc>
            </a:pPr>
            <a:r>
              <a:rPr lang="en-US"/>
              <a:t>van der Lei J ... Method Inform Med 1991</a:t>
            </a:r>
          </a:p>
        </p:txBody>
      </p:sp>
      <p:sp>
        <p:nvSpPr>
          <p:cNvPr id="211972" name="Rectangle 4"/>
          <p:cNvSpPr>
            <a:spLocks noGrp="1" noChangeArrowheads="1"/>
          </p:cNvSpPr>
          <p:nvPr>
            <p:ph type="title"/>
          </p:nvPr>
        </p:nvSpPr>
        <p:spPr/>
        <p:txBody>
          <a:bodyPr/>
          <a:lstStyle/>
          <a:p>
            <a:r>
              <a:rPr lang="en-US"/>
              <a:t>Data quality</a:t>
            </a:r>
          </a:p>
        </p:txBody>
      </p:sp>
    </p:spTree>
    <p:extLst>
      <p:ext uri="{BB962C8B-B14F-4D97-AF65-F5344CB8AC3E}">
        <p14:creationId xmlns:p14="http://schemas.microsoft.com/office/powerpoint/2010/main" val="239529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Value of using all time and normalization</a:t>
            </a:r>
            <a:endParaRPr lang="en-US" sz="3800" dirty="0"/>
          </a:p>
        </p:txBody>
      </p:sp>
      <p:graphicFrame>
        <p:nvGraphicFramePr>
          <p:cNvPr id="3" name="Chart 2"/>
          <p:cNvGraphicFramePr/>
          <p:nvPr>
            <p:extLst>
              <p:ext uri="{D42A27DB-BD31-4B8C-83A1-F6EECF244321}">
                <p14:modId xmlns:p14="http://schemas.microsoft.com/office/powerpoint/2010/main" val="3041951519"/>
              </p:ext>
            </p:extLst>
          </p:nvPr>
        </p:nvGraphicFramePr>
        <p:xfrm>
          <a:off x="838200" y="1524000"/>
          <a:ext cx="762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685800" y="55626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ight Arrow 4"/>
          <p:cNvSpPr/>
          <p:nvPr/>
        </p:nvSpPr>
        <p:spPr>
          <a:xfrm>
            <a:off x="3429000" y="25146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ight Arrow 5"/>
          <p:cNvSpPr/>
          <p:nvPr/>
        </p:nvSpPr>
        <p:spPr>
          <a:xfrm>
            <a:off x="685800" y="3505200"/>
            <a:ext cx="3048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3049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association curves</a:t>
            </a:r>
            <a:endParaRPr lang="en-US" dirty="0"/>
          </a:p>
        </p:txBody>
      </p:sp>
      <p:sp>
        <p:nvSpPr>
          <p:cNvPr id="3" name="Content Placeholder 2"/>
          <p:cNvSpPr>
            <a:spLocks noGrp="1"/>
          </p:cNvSpPr>
          <p:nvPr>
            <p:ph idx="1"/>
          </p:nvPr>
        </p:nvSpPr>
        <p:spPr/>
        <p:txBody>
          <a:bodyPr>
            <a:normAutofit/>
          </a:bodyPr>
          <a:lstStyle/>
          <a:p>
            <a:r>
              <a:rPr lang="en-US" dirty="0" smtClean="0"/>
              <a:t>Actual correlation is only 0.05</a:t>
            </a:r>
          </a:p>
          <a:p>
            <a:pPr lvl="1"/>
            <a:r>
              <a:rPr lang="en-US" dirty="0" smtClean="0"/>
              <a:t>Most are significant (not just 500 of 10000)</a:t>
            </a:r>
          </a:p>
          <a:p>
            <a:r>
              <a:rPr lang="en-US" dirty="0" smtClean="0"/>
              <a:t>How to order association curves</a:t>
            </a:r>
          </a:p>
          <a:p>
            <a:pPr lvl="1"/>
            <a:r>
              <a:rPr lang="en-US" dirty="0" smtClean="0"/>
              <a:t>Size of association: </a:t>
            </a:r>
            <a:r>
              <a:rPr lang="en-US" u="sng" dirty="0" smtClean="0"/>
              <a:t>maximum correlation</a:t>
            </a:r>
          </a:p>
          <a:p>
            <a:pPr lvl="1"/>
            <a:r>
              <a:rPr lang="en-US" dirty="0" smtClean="0"/>
              <a:t>Consistency of association: </a:t>
            </a:r>
            <a:r>
              <a:rPr lang="en-US" u="sng" dirty="0" smtClean="0"/>
              <a:t>area under the curve</a:t>
            </a:r>
          </a:p>
          <a:p>
            <a:pPr lvl="1"/>
            <a:r>
              <a:rPr lang="en-US" dirty="0" smtClean="0"/>
              <a:t>Time dependence of association: </a:t>
            </a:r>
            <a:r>
              <a:rPr lang="en-US" u="sng" dirty="0" smtClean="0"/>
              <a:t>range</a:t>
            </a:r>
          </a:p>
          <a:p>
            <a:pPr lvl="2"/>
            <a:r>
              <a:rPr lang="en-US" dirty="0" smtClean="0"/>
              <a:t>maximum correlation – minimum correlation over +/– 60 days</a:t>
            </a:r>
          </a:p>
        </p:txBody>
      </p:sp>
    </p:spTree>
    <p:extLst>
      <p:ext uri="{BB962C8B-B14F-4D97-AF65-F5344CB8AC3E}">
        <p14:creationId xmlns:p14="http://schemas.microsoft.com/office/powerpoint/2010/main" val="4160594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association curves</a:t>
            </a:r>
          </a:p>
        </p:txBody>
      </p:sp>
      <p:sp>
        <p:nvSpPr>
          <p:cNvPr id="3" name="Content Placeholder 2"/>
          <p:cNvSpPr>
            <a:spLocks noGrp="1"/>
          </p:cNvSpPr>
          <p:nvPr>
            <p:ph idx="1"/>
          </p:nvPr>
        </p:nvSpPr>
        <p:spPr/>
        <p:txBody>
          <a:bodyPr>
            <a:normAutofit fontScale="92500" lnSpcReduction="10000"/>
          </a:bodyPr>
          <a:lstStyle/>
          <a:p>
            <a:r>
              <a:rPr lang="en-US" dirty="0" smtClean="0"/>
              <a:t>21 lab tests, 60 concepts</a:t>
            </a:r>
          </a:p>
          <a:p>
            <a:r>
              <a:rPr lang="en-US" dirty="0" smtClean="0"/>
              <a:t>Expert: for </a:t>
            </a:r>
            <a:r>
              <a:rPr lang="en-US" dirty="0"/>
              <a:t>each concept, </a:t>
            </a:r>
            <a:r>
              <a:rPr lang="en-US" dirty="0" smtClean="0"/>
              <a:t>0-6 lab </a:t>
            </a:r>
            <a:r>
              <a:rPr lang="en-US" dirty="0"/>
              <a:t>tests that ought to be </a:t>
            </a:r>
            <a:r>
              <a:rPr lang="en-US" dirty="0" smtClean="0"/>
              <a:t>most strongly </a:t>
            </a:r>
            <a:r>
              <a:rPr lang="en-US" dirty="0"/>
              <a:t>correlated with the concept based on medical </a:t>
            </a:r>
            <a:r>
              <a:rPr lang="en-US" dirty="0" smtClean="0"/>
              <a:t>knowledge</a:t>
            </a:r>
          </a:p>
          <a:p>
            <a:pPr lvl="1"/>
            <a:r>
              <a:rPr lang="en-US" dirty="0" smtClean="0"/>
              <a:t>Anemia: hematocrit, hemoglobin, RBC</a:t>
            </a:r>
          </a:p>
          <a:p>
            <a:pPr lvl="1"/>
            <a:r>
              <a:rPr lang="en-US" dirty="0" err="1" smtClean="0"/>
              <a:t>Hyponatremia</a:t>
            </a:r>
            <a:r>
              <a:rPr lang="en-US" dirty="0" smtClean="0"/>
              <a:t>: sodium</a:t>
            </a:r>
          </a:p>
          <a:p>
            <a:pPr lvl="1"/>
            <a:r>
              <a:rPr lang="en-US" dirty="0" smtClean="0"/>
              <a:t>Diuretics: six electrolytes</a:t>
            </a:r>
          </a:p>
          <a:p>
            <a:r>
              <a:rPr lang="en-US" dirty="0" smtClean="0"/>
              <a:t>Measure match </a:t>
            </a:r>
            <a:r>
              <a:rPr lang="en-US" dirty="0"/>
              <a:t>between </a:t>
            </a:r>
            <a:r>
              <a:rPr lang="en-US" dirty="0" smtClean="0"/>
              <a:t>system and expert</a:t>
            </a:r>
            <a:endParaRPr lang="en-US" b="1" dirty="0" smtClean="0"/>
          </a:p>
          <a:p>
            <a:pPr lvl="1"/>
            <a:r>
              <a:rPr lang="en-US" dirty="0" smtClean="0"/>
              <a:t>Proportion of labs algorithm places in “top”</a:t>
            </a:r>
          </a:p>
          <a:p>
            <a:pPr lvl="1"/>
            <a:r>
              <a:rPr lang="en-US" dirty="0" smtClean="0"/>
              <a:t>“Top” is number of labs selected by expert for concept</a:t>
            </a:r>
          </a:p>
        </p:txBody>
      </p:sp>
    </p:spTree>
    <p:extLst>
      <p:ext uri="{BB962C8B-B14F-4D97-AF65-F5344CB8AC3E}">
        <p14:creationId xmlns:p14="http://schemas.microsoft.com/office/powerpoint/2010/main" val="4256273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association curves</a:t>
            </a:r>
          </a:p>
        </p:txBody>
      </p:sp>
      <p:sp>
        <p:nvSpPr>
          <p:cNvPr id="3" name="Content Placeholder 2"/>
          <p:cNvSpPr>
            <a:spLocks noGrp="1"/>
          </p:cNvSpPr>
          <p:nvPr>
            <p:ph idx="1"/>
          </p:nvPr>
        </p:nvSpPr>
        <p:spPr/>
        <p:txBody>
          <a:bodyPr>
            <a:normAutofit fontScale="92500" lnSpcReduction="10000"/>
          </a:bodyPr>
          <a:lstStyle/>
          <a:p>
            <a:r>
              <a:rPr lang="en-US" dirty="0"/>
              <a:t>Examples:</a:t>
            </a:r>
          </a:p>
          <a:p>
            <a:pPr lvl="1"/>
            <a:r>
              <a:rPr lang="en-US" dirty="0"/>
              <a:t>the six labs selected by the expert (potassium, sodium, urea nitrogen, </a:t>
            </a:r>
            <a:r>
              <a:rPr lang="en-US" dirty="0" err="1"/>
              <a:t>creatinine</a:t>
            </a:r>
            <a:r>
              <a:rPr lang="en-US" dirty="0"/>
              <a:t>, chloride, bicarbonate) had the six highest ranges for spironolactone</a:t>
            </a:r>
          </a:p>
          <a:p>
            <a:pPr lvl="1"/>
            <a:r>
              <a:rPr lang="en-US" dirty="0"/>
              <a:t>anemia's three (hematocrit, hemoglobin, RBC) were also at its top</a:t>
            </a:r>
          </a:p>
          <a:p>
            <a:pPr lvl="1"/>
            <a:r>
              <a:rPr lang="en-US" dirty="0"/>
              <a:t>atrial fibrillation expert chose anticoagulation tests, but the white blood count and bicarbonate ranked higher, perhaps reflecting the role of infection and electrolyte disturbance in atrial </a:t>
            </a:r>
            <a:r>
              <a:rPr lang="en-US" dirty="0" smtClean="0"/>
              <a:t>fibrillation</a:t>
            </a:r>
            <a:endParaRPr lang="en-US" dirty="0"/>
          </a:p>
        </p:txBody>
      </p:sp>
    </p:spTree>
    <p:extLst>
      <p:ext uri="{BB962C8B-B14F-4D97-AF65-F5344CB8AC3E}">
        <p14:creationId xmlns:p14="http://schemas.microsoft.com/office/powerpoint/2010/main" val="132779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Ranking association curves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74162434"/>
              </p:ext>
            </p:extLst>
          </p:nvPr>
        </p:nvGraphicFramePr>
        <p:xfrm>
          <a:off x="457200" y="1600200"/>
          <a:ext cx="8229600" cy="148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Algorithm</a:t>
                      </a:r>
                      <a:endParaRPr lang="en-US" dirty="0"/>
                    </a:p>
                  </a:txBody>
                  <a:tcPr/>
                </a:tc>
                <a:tc>
                  <a:txBody>
                    <a:bodyPr/>
                    <a:lstStyle/>
                    <a:p>
                      <a:r>
                        <a:rPr lang="en-US" dirty="0" smtClean="0"/>
                        <a:t>Proportion</a:t>
                      </a:r>
                      <a:r>
                        <a:rPr lang="en-US" baseline="0" dirty="0" smtClean="0"/>
                        <a:t> within top</a:t>
                      </a:r>
                      <a:endParaRPr lang="en-US" dirty="0"/>
                    </a:p>
                  </a:txBody>
                  <a:tcPr/>
                </a:tc>
              </a:tr>
              <a:tr h="370840">
                <a:tc>
                  <a:txBody>
                    <a:bodyPr/>
                    <a:lstStyle/>
                    <a:p>
                      <a:r>
                        <a:rPr lang="en-US" dirty="0" smtClean="0"/>
                        <a:t>Maximum</a:t>
                      </a:r>
                      <a:r>
                        <a:rPr lang="en-US" baseline="0" dirty="0" smtClean="0"/>
                        <a:t> correlation</a:t>
                      </a:r>
                      <a:endParaRPr lang="en-US" dirty="0"/>
                    </a:p>
                  </a:txBody>
                  <a:tcPr/>
                </a:tc>
                <a:tc>
                  <a:txBody>
                    <a:bodyPr/>
                    <a:lstStyle/>
                    <a:p>
                      <a:r>
                        <a:rPr lang="en-US" dirty="0" smtClean="0"/>
                        <a:t>0.44*</a:t>
                      </a:r>
                      <a:endParaRPr lang="en-US" dirty="0"/>
                    </a:p>
                  </a:txBody>
                  <a:tcPr/>
                </a:tc>
              </a:tr>
              <a:tr h="370840">
                <a:tc>
                  <a:txBody>
                    <a:bodyPr/>
                    <a:lstStyle/>
                    <a:p>
                      <a:r>
                        <a:rPr lang="en-US" dirty="0" smtClean="0"/>
                        <a:t>Area under the curve</a:t>
                      </a:r>
                      <a:endParaRPr lang="en-US" dirty="0"/>
                    </a:p>
                  </a:txBody>
                  <a:tcPr/>
                </a:tc>
                <a:tc>
                  <a:txBody>
                    <a:bodyPr/>
                    <a:lstStyle/>
                    <a:p>
                      <a:r>
                        <a:rPr lang="en-US" dirty="0" smtClean="0"/>
                        <a:t>0.33*</a:t>
                      </a:r>
                      <a:endParaRPr lang="en-US" dirty="0"/>
                    </a:p>
                  </a:txBody>
                  <a:tcPr/>
                </a:tc>
              </a:tr>
              <a:tr h="370840">
                <a:tc>
                  <a:txBody>
                    <a:bodyPr/>
                    <a:lstStyle/>
                    <a:p>
                      <a:r>
                        <a:rPr lang="en-US" dirty="0" smtClean="0"/>
                        <a:t>Range</a:t>
                      </a:r>
                      <a:endParaRPr lang="en-US" dirty="0"/>
                    </a:p>
                  </a:txBody>
                  <a:tcPr/>
                </a:tc>
                <a:tc>
                  <a:txBody>
                    <a:bodyPr/>
                    <a:lstStyle/>
                    <a:p>
                      <a:r>
                        <a:rPr lang="en-US" dirty="0" smtClean="0"/>
                        <a:t>0.62*</a:t>
                      </a:r>
                      <a:endParaRPr lang="en-US" dirty="0"/>
                    </a:p>
                  </a:txBody>
                  <a:tcPr/>
                </a:tc>
              </a:tr>
            </a:tbl>
          </a:graphicData>
        </a:graphic>
      </p:graphicFrame>
      <p:sp>
        <p:nvSpPr>
          <p:cNvPr id="9" name="TextBox 8"/>
          <p:cNvSpPr txBox="1"/>
          <p:nvPr/>
        </p:nvSpPr>
        <p:spPr>
          <a:xfrm>
            <a:off x="490653" y="3205305"/>
            <a:ext cx="4111083" cy="369332"/>
          </a:xfrm>
          <a:prstGeom prst="rect">
            <a:avLst/>
          </a:prstGeom>
          <a:noFill/>
        </p:spPr>
        <p:txBody>
          <a:bodyPr wrap="square" rtlCol="0">
            <a:spAutoFit/>
          </a:bodyPr>
          <a:lstStyle/>
          <a:p>
            <a:r>
              <a:rPr lang="en-US" dirty="0" smtClean="0"/>
              <a:t>*all differ by paired t-test</a:t>
            </a:r>
            <a:endParaRPr lang="en-US" dirty="0"/>
          </a:p>
        </p:txBody>
      </p:sp>
      <p:sp>
        <p:nvSpPr>
          <p:cNvPr id="5" name="TextBox 4"/>
          <p:cNvSpPr txBox="1"/>
          <p:nvPr/>
        </p:nvSpPr>
        <p:spPr>
          <a:xfrm>
            <a:off x="152400" y="6477000"/>
            <a:ext cx="4953000" cy="276999"/>
          </a:xfrm>
          <a:prstGeom prst="rect">
            <a:avLst/>
          </a:prstGeom>
          <a:noFill/>
        </p:spPr>
        <p:txBody>
          <a:bodyPr wrap="square" rtlCol="0">
            <a:spAutoFit/>
          </a:bodyPr>
          <a:lstStyle/>
          <a:p>
            <a:r>
              <a:rPr lang="en-US" sz="1200" dirty="0" smtClean="0"/>
              <a:t>Hripcsak ... Translational Bioinformatics 2012</a:t>
            </a:r>
            <a:endParaRPr lang="en-US" sz="1200" dirty="0"/>
          </a:p>
        </p:txBody>
      </p:sp>
    </p:spTree>
    <p:extLst>
      <p:ext uri="{BB962C8B-B14F-4D97-AF65-F5344CB8AC3E}">
        <p14:creationId xmlns:p14="http://schemas.microsoft.com/office/powerpoint/2010/main" val="1490659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association curves</a:t>
            </a:r>
          </a:p>
        </p:txBody>
      </p:sp>
      <p:sp>
        <p:nvSpPr>
          <p:cNvPr id="3" name="Content Placeholder 2"/>
          <p:cNvSpPr>
            <a:spLocks noGrp="1"/>
          </p:cNvSpPr>
          <p:nvPr>
            <p:ph idx="1"/>
          </p:nvPr>
        </p:nvSpPr>
        <p:spPr/>
        <p:txBody>
          <a:bodyPr>
            <a:normAutofit/>
          </a:bodyPr>
          <a:lstStyle/>
          <a:p>
            <a:r>
              <a:rPr lang="en-US" dirty="0" smtClean="0"/>
              <a:t>In 19 concepts, expert picked 1 lab</a:t>
            </a:r>
          </a:p>
          <a:p>
            <a:pPr lvl="1"/>
            <a:r>
              <a:rPr lang="en-US" dirty="0" smtClean="0"/>
              <a:t>Range ranked </a:t>
            </a:r>
            <a:r>
              <a:rPr lang="en-US" dirty="0"/>
              <a:t>that test at the very top in 12 cases (63</a:t>
            </a:r>
            <a:r>
              <a:rPr lang="en-US" dirty="0" smtClean="0"/>
              <a:t>%)</a:t>
            </a:r>
          </a:p>
        </p:txBody>
      </p:sp>
    </p:spTree>
    <p:extLst>
      <p:ext uri="{BB962C8B-B14F-4D97-AF65-F5344CB8AC3E}">
        <p14:creationId xmlns:p14="http://schemas.microsoft.com/office/powerpoint/2010/main" val="466590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association curves</a:t>
            </a:r>
          </a:p>
        </p:txBody>
      </p:sp>
      <p:sp>
        <p:nvSpPr>
          <p:cNvPr id="3" name="Content Placeholder 2"/>
          <p:cNvSpPr>
            <a:spLocks noGrp="1"/>
          </p:cNvSpPr>
          <p:nvPr>
            <p:ph idx="1"/>
          </p:nvPr>
        </p:nvSpPr>
        <p:spPr/>
        <p:txBody>
          <a:bodyPr/>
          <a:lstStyle/>
          <a:p>
            <a:r>
              <a:rPr lang="en-US" dirty="0" smtClean="0"/>
              <a:t>How to factor out other effects</a:t>
            </a:r>
          </a:p>
          <a:p>
            <a:pPr marL="971550" lvl="1" indent="-514350">
              <a:buFont typeface="+mj-lt"/>
              <a:buAutoNum type="arabicPeriod"/>
            </a:pPr>
            <a:r>
              <a:rPr lang="en-US" dirty="0" smtClean="0"/>
              <a:t>Normalize one variable to reduce inter-patient effects</a:t>
            </a:r>
          </a:p>
          <a:p>
            <a:pPr marL="971550" lvl="1" indent="-514350">
              <a:buFont typeface="+mj-lt"/>
              <a:buAutoNum type="arabicPeriod"/>
            </a:pPr>
            <a:r>
              <a:rPr lang="en-US" dirty="0" smtClean="0"/>
              <a:t>Look for time dependence of the association</a:t>
            </a:r>
            <a:endParaRPr lang="en-US" dirty="0"/>
          </a:p>
        </p:txBody>
      </p:sp>
    </p:spTree>
    <p:extLst>
      <p:ext uri="{BB962C8B-B14F-4D97-AF65-F5344CB8AC3E}">
        <p14:creationId xmlns:p14="http://schemas.microsoft.com/office/powerpoint/2010/main" val="3118531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Meaning of lagged linear correlation</a:t>
            </a:r>
            <a:endParaRPr lang="en-US" dirty="0"/>
          </a:p>
        </p:txBody>
      </p:sp>
      <p:sp>
        <p:nvSpPr>
          <p:cNvPr id="3" name="Content Placeholder 2"/>
          <p:cNvSpPr>
            <a:spLocks noGrp="1"/>
          </p:cNvSpPr>
          <p:nvPr>
            <p:ph idx="1"/>
          </p:nvPr>
        </p:nvSpPr>
        <p:spPr/>
        <p:txBody>
          <a:bodyPr>
            <a:normAutofit/>
          </a:bodyPr>
          <a:lstStyle/>
          <a:p>
            <a:r>
              <a:rPr lang="en-US" dirty="0" smtClean="0"/>
              <a:t>Usually used in surveillance to detect lag in information</a:t>
            </a:r>
          </a:p>
          <a:p>
            <a:r>
              <a:rPr lang="en-US" dirty="0" smtClean="0"/>
              <a:t>What if one variable is dichotomous</a:t>
            </a:r>
          </a:p>
          <a:p>
            <a:pPr lvl="1"/>
            <a:r>
              <a:rPr lang="en-US" dirty="0" smtClean="0"/>
              <a:t>Concept in clinical notes</a:t>
            </a:r>
          </a:p>
          <a:p>
            <a:r>
              <a:rPr lang="en-US" dirty="0" smtClean="0"/>
              <a:t>What if dichotomous one is rare and short lived</a:t>
            </a:r>
          </a:p>
          <a:p>
            <a:pPr lvl="1"/>
            <a:r>
              <a:rPr lang="en-US" dirty="0" smtClean="0"/>
              <a:t>Start of medication</a:t>
            </a:r>
          </a:p>
        </p:txBody>
      </p:sp>
    </p:spTree>
    <p:extLst>
      <p:ext uri="{BB962C8B-B14F-4D97-AF65-F5344CB8AC3E}">
        <p14:creationId xmlns:p14="http://schemas.microsoft.com/office/powerpoint/2010/main" val="1236857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06896"/>
                <a:ext cx="8229600" cy="561926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𝜌</m:t>
                      </m:r>
                      <m:r>
                        <a:rPr lang="en-US" i="1" smtClean="0">
                          <a:latin typeface="Cambria Math"/>
                          <a:ea typeface="Cambria Math"/>
                        </a:rPr>
                        <m:t>=</m:t>
                      </m:r>
                      <m:nary>
                        <m:naryPr>
                          <m:chr m:val="∑"/>
                          <m:ctrlPr>
                            <a:rPr lang="en-US"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f>
                            <m:fPr>
                              <m:ctrlPr>
                                <a:rPr lang="en-US" i="1">
                                  <a:latin typeface="Cambria Math"/>
                                </a:rPr>
                              </m:ctrlPr>
                            </m:fPr>
                            <m:num>
                              <m:d>
                                <m:dPr>
                                  <m:ctrlPr>
                                    <a:rPr lang="en-US" i="1">
                                      <a:latin typeface="Cambria Math"/>
                                    </a:rPr>
                                  </m:ctrlPr>
                                </m:dPr>
                                <m:e>
                                  <m:sSub>
                                    <m:sSubPr>
                                      <m:ctrlPr>
                                        <a:rPr lang="en-US" i="1">
                                          <a:latin typeface="Cambria Math"/>
                                        </a:rPr>
                                      </m:ctrlPr>
                                    </m:sSubPr>
                                    <m:e>
                                      <m:r>
                                        <a:rPr lang="en-US" i="1">
                                          <a:latin typeface="Cambria Math"/>
                                        </a:rPr>
                                        <m:t>𝑥</m:t>
                                      </m:r>
                                    </m:e>
                                    <m:sub>
                                      <m:r>
                                        <a:rPr lang="en-US" i="1">
                                          <a:latin typeface="Cambria Math"/>
                                        </a:rPr>
                                        <m:t>𝑖</m:t>
                                      </m:r>
                                    </m:sub>
                                  </m:sSub>
                                  <m:r>
                                    <a:rPr lang="en-US" i="1">
                                      <a:latin typeface="Cambria Math"/>
                                      <a:ea typeface="Cambria Math"/>
                                    </a:rPr>
                                    <m:t>− </m:t>
                                  </m:r>
                                  <m:acc>
                                    <m:accPr>
                                      <m:chr m:val="̅"/>
                                      <m:ctrlPr>
                                        <a:rPr lang="en-US" i="1">
                                          <a:latin typeface="Cambria Math"/>
                                          <a:ea typeface="Cambria Math"/>
                                        </a:rPr>
                                      </m:ctrlPr>
                                    </m:accPr>
                                    <m:e>
                                      <m:r>
                                        <a:rPr lang="en-US" i="1">
                                          <a:latin typeface="Cambria Math"/>
                                          <a:ea typeface="Cambria Math"/>
                                        </a:rPr>
                                        <m:t>𝑥</m:t>
                                      </m:r>
                                    </m:e>
                                  </m:acc>
                                </m:e>
                              </m:d>
                              <m:d>
                                <m:dPr>
                                  <m:ctrlPr>
                                    <a:rPr lang="en-US" i="1">
                                      <a:latin typeface="Cambria Math"/>
                                    </a:rPr>
                                  </m:ctrlPr>
                                </m:dPr>
                                <m:e>
                                  <m:sSub>
                                    <m:sSubPr>
                                      <m:ctrlPr>
                                        <a:rPr lang="en-US" i="1">
                                          <a:latin typeface="Cambria Math"/>
                                        </a:rPr>
                                      </m:ctrlPr>
                                    </m:sSubPr>
                                    <m:e>
                                      <m:r>
                                        <a:rPr lang="en-US" i="1">
                                          <a:latin typeface="Cambria Math"/>
                                        </a:rPr>
                                        <m:t>𝑦</m:t>
                                      </m:r>
                                    </m:e>
                                    <m:sub>
                                      <m:r>
                                        <a:rPr lang="en-US" i="1">
                                          <a:latin typeface="Cambria Math"/>
                                        </a:rPr>
                                        <m:t>𝑖</m:t>
                                      </m:r>
                                    </m:sub>
                                  </m:sSub>
                                  <m:r>
                                    <a:rPr lang="en-US" i="1">
                                      <a:latin typeface="Cambria Math"/>
                                      <a:ea typeface="Cambria Math"/>
                                    </a:rPr>
                                    <m:t>−</m:t>
                                  </m:r>
                                  <m:acc>
                                    <m:accPr>
                                      <m:chr m:val="̅"/>
                                      <m:ctrlPr>
                                        <a:rPr lang="en-US" i="1">
                                          <a:latin typeface="Cambria Math"/>
                                          <a:ea typeface="Cambria Math"/>
                                        </a:rPr>
                                      </m:ctrlPr>
                                    </m:accPr>
                                    <m:e>
                                      <m:r>
                                        <a:rPr lang="en-US" i="1">
                                          <a:latin typeface="Cambria Math"/>
                                          <a:ea typeface="Cambria Math"/>
                                        </a:rPr>
                                        <m:t>𝑦</m:t>
                                      </m:r>
                                    </m:e>
                                  </m:acc>
                                </m:e>
                              </m:d>
                            </m:num>
                            <m:den>
                              <m:d>
                                <m:dPr>
                                  <m:ctrlPr>
                                    <a:rPr lang="en-US" i="1" smtClean="0">
                                      <a:latin typeface="Cambria Math"/>
                                      <a:ea typeface="Cambria Math"/>
                                    </a:rPr>
                                  </m:ctrlPr>
                                </m:dPr>
                                <m:e>
                                  <m:r>
                                    <a:rPr lang="en-US" b="0" i="1" smtClean="0">
                                      <a:latin typeface="Cambria Math"/>
                                      <a:ea typeface="Cambria Math"/>
                                    </a:rPr>
                                    <m:t>𝑛</m:t>
                                  </m:r>
                                  <m:r>
                                    <a:rPr lang="en-US" b="0" i="1" smtClean="0">
                                      <a:latin typeface="Cambria Math"/>
                                      <a:ea typeface="Cambria Math"/>
                                    </a:rPr>
                                    <m:t>−1</m:t>
                                  </m:r>
                                </m:e>
                              </m:d>
                              <m:acc>
                                <m:accPr>
                                  <m:chr m:val="̂"/>
                                  <m:ctrlPr>
                                    <a:rPr lang="en-US" i="1" smtClean="0">
                                      <a:latin typeface="Cambria Math"/>
                                      <a:ea typeface="Cambria Math"/>
                                    </a:rPr>
                                  </m:ctrlPr>
                                </m:accPr>
                                <m:e>
                                  <m:sSub>
                                    <m:sSubPr>
                                      <m:ctrlPr>
                                        <a:rPr lang="en-US" i="1" smtClean="0">
                                          <a:latin typeface="Cambria Math"/>
                                          <a:ea typeface="Cambria Math"/>
                                        </a:rPr>
                                      </m:ctrlPr>
                                    </m:sSubPr>
                                    <m:e>
                                      <m:r>
                                        <a:rPr lang="en-US" b="0" i="1" smtClean="0">
                                          <a:latin typeface="Cambria Math"/>
                                          <a:ea typeface="Cambria Math"/>
                                        </a:rPr>
                                        <m:t>𝑆</m:t>
                                      </m:r>
                                    </m:e>
                                    <m:sub>
                                      <m:r>
                                        <a:rPr lang="en-US" b="0" i="1" smtClean="0">
                                          <a:latin typeface="Cambria Math"/>
                                          <a:ea typeface="Cambria Math"/>
                                        </a:rPr>
                                        <m:t>𝑥</m:t>
                                      </m:r>
                                    </m:sub>
                                  </m:sSub>
                                </m:e>
                              </m:acc>
                              <m:acc>
                                <m:accPr>
                                  <m:chr m:val="̂"/>
                                  <m:ctrlPr>
                                    <a:rPr lang="en-US" i="1" smtClean="0">
                                      <a:latin typeface="Cambria Math"/>
                                    </a:rPr>
                                  </m:ctrlPr>
                                </m:accPr>
                                <m:e>
                                  <m:sSub>
                                    <m:sSubPr>
                                      <m:ctrlPr>
                                        <a:rPr lang="en-US" i="1" smtClean="0">
                                          <a:latin typeface="Cambria Math"/>
                                        </a:rPr>
                                      </m:ctrlPr>
                                    </m:sSubPr>
                                    <m:e>
                                      <m:r>
                                        <a:rPr lang="en-US" b="0" i="1" smtClean="0">
                                          <a:latin typeface="Cambria Math"/>
                                        </a:rPr>
                                        <m:t> </m:t>
                                      </m:r>
                                      <m:r>
                                        <a:rPr lang="en-US" b="0" i="1" smtClean="0">
                                          <a:latin typeface="Cambria Math"/>
                                        </a:rPr>
                                        <m:t>𝑆</m:t>
                                      </m:r>
                                    </m:e>
                                    <m:sub>
                                      <m:r>
                                        <a:rPr lang="en-US" b="0" i="1" smtClean="0">
                                          <a:latin typeface="Cambria Math"/>
                                        </a:rPr>
                                        <m:t>𝑦</m:t>
                                      </m:r>
                                    </m:sub>
                                  </m:sSub>
                                </m:e>
                              </m:acc>
                            </m:den>
                          </m:f>
                        </m:e>
                      </m:nary>
                    </m:oMath>
                  </m:oMathPara>
                </a14:m>
                <a:endParaRPr lang="en-US" dirty="0" smtClean="0"/>
              </a:p>
              <a:p>
                <a:pPr marL="0" indent="0">
                  <a:buNone/>
                </a:pPr>
                <a:endParaRPr lang="en-US" sz="12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bg1">
                                  <a:lumMod val="50000"/>
                                </a:schemeClr>
                              </a:solidFill>
                              <a:latin typeface="Cambria Math"/>
                            </a:rPr>
                          </m:ctrlPr>
                        </m:sSubPr>
                        <m:e>
                          <m:r>
                            <a:rPr lang="en-US" b="0" i="1" smtClean="0">
                              <a:solidFill>
                                <a:schemeClr val="bg1">
                                  <a:lumMod val="50000"/>
                                </a:schemeClr>
                              </a:solidFill>
                              <a:latin typeface="Cambria Math"/>
                            </a:rPr>
                            <m:t>𝑛</m:t>
                          </m:r>
                        </m:e>
                        <m:sub>
                          <m:r>
                            <a:rPr lang="en-US" b="0" i="1" smtClean="0">
                              <a:solidFill>
                                <a:schemeClr val="bg1">
                                  <a:lumMod val="50000"/>
                                </a:schemeClr>
                              </a:solidFill>
                              <a:latin typeface="Cambria Math"/>
                            </a:rPr>
                            <m:t>1</m:t>
                          </m:r>
                        </m:sub>
                      </m:sSub>
                      <m:r>
                        <a:rPr lang="en-US" b="0" i="1" smtClean="0">
                          <a:solidFill>
                            <a:schemeClr val="bg1">
                              <a:lumMod val="50000"/>
                            </a:schemeClr>
                          </a:solidFill>
                          <a:latin typeface="Cambria Math"/>
                        </a:rPr>
                        <m:t>: #</m:t>
                      </m:r>
                      <m:sSub>
                        <m:sSubPr>
                          <m:ctrlPr>
                            <a:rPr lang="en-US" b="0" i="1" smtClean="0">
                              <a:solidFill>
                                <a:schemeClr val="bg1">
                                  <a:lumMod val="50000"/>
                                </a:schemeClr>
                              </a:solidFill>
                              <a:latin typeface="Cambria Math"/>
                            </a:rPr>
                          </m:ctrlPr>
                        </m:sSubPr>
                        <m:e>
                          <m:r>
                            <a:rPr lang="en-US" b="0" i="1" smtClean="0">
                              <a:solidFill>
                                <a:schemeClr val="bg1">
                                  <a:lumMod val="50000"/>
                                </a:schemeClr>
                              </a:solidFill>
                              <a:latin typeface="Cambria Math"/>
                            </a:rPr>
                            <m:t>𝑦</m:t>
                          </m:r>
                        </m:e>
                        <m:sub>
                          <m:r>
                            <a:rPr lang="en-US" b="0" i="1" smtClean="0">
                              <a:solidFill>
                                <a:schemeClr val="bg1">
                                  <a:lumMod val="50000"/>
                                </a:schemeClr>
                              </a:solidFill>
                              <a:latin typeface="Cambria Math"/>
                            </a:rPr>
                            <m:t>𝑖</m:t>
                          </m:r>
                        </m:sub>
                      </m:sSub>
                      <m:r>
                        <a:rPr lang="en-US" b="0" i="1" smtClean="0">
                          <a:solidFill>
                            <a:schemeClr val="bg1">
                              <a:lumMod val="50000"/>
                            </a:schemeClr>
                          </a:solidFill>
                          <a:latin typeface="Cambria Math"/>
                        </a:rPr>
                        <m:t>=1;</m:t>
                      </m:r>
                      <m:sSub>
                        <m:sSubPr>
                          <m:ctrlPr>
                            <a:rPr lang="en-US" i="1">
                              <a:solidFill>
                                <a:schemeClr val="bg1">
                                  <a:lumMod val="50000"/>
                                </a:schemeClr>
                              </a:solidFill>
                              <a:latin typeface="Cambria Math"/>
                            </a:rPr>
                          </m:ctrlPr>
                        </m:sSubPr>
                        <m:e>
                          <m:r>
                            <a:rPr lang="en-US" i="1">
                              <a:solidFill>
                                <a:schemeClr val="bg1">
                                  <a:lumMod val="50000"/>
                                </a:schemeClr>
                              </a:solidFill>
                              <a:latin typeface="Cambria Math"/>
                            </a:rPr>
                            <m:t>𝑛</m:t>
                          </m:r>
                        </m:e>
                        <m:sub>
                          <m:r>
                            <a:rPr lang="en-US" b="0" i="1" smtClean="0">
                              <a:solidFill>
                                <a:schemeClr val="bg1">
                                  <a:lumMod val="50000"/>
                                </a:schemeClr>
                              </a:solidFill>
                              <a:latin typeface="Cambria Math"/>
                            </a:rPr>
                            <m:t>0</m:t>
                          </m:r>
                        </m:sub>
                      </m:sSub>
                      <m:r>
                        <a:rPr lang="en-US" b="0" i="1" smtClean="0">
                          <a:solidFill>
                            <a:schemeClr val="bg1">
                              <a:lumMod val="50000"/>
                            </a:schemeClr>
                          </a:solidFill>
                          <a:latin typeface="Cambria Math"/>
                        </a:rPr>
                        <m:t>:</m:t>
                      </m:r>
                      <m:r>
                        <a:rPr lang="en-US" i="1">
                          <a:solidFill>
                            <a:schemeClr val="bg1">
                              <a:lumMod val="50000"/>
                            </a:schemeClr>
                          </a:solidFill>
                          <a:latin typeface="Cambria Math"/>
                        </a:rPr>
                        <m:t> #</m:t>
                      </m:r>
                      <m:sSub>
                        <m:sSubPr>
                          <m:ctrlPr>
                            <a:rPr lang="en-US" i="1">
                              <a:solidFill>
                                <a:schemeClr val="bg1">
                                  <a:lumMod val="50000"/>
                                </a:schemeClr>
                              </a:solidFill>
                              <a:latin typeface="Cambria Math"/>
                            </a:rPr>
                          </m:ctrlPr>
                        </m:sSubPr>
                        <m:e>
                          <m:r>
                            <a:rPr lang="en-US" i="1">
                              <a:solidFill>
                                <a:schemeClr val="bg1">
                                  <a:lumMod val="50000"/>
                                </a:schemeClr>
                              </a:solidFill>
                              <a:latin typeface="Cambria Math"/>
                            </a:rPr>
                            <m:t>𝑦</m:t>
                          </m:r>
                        </m:e>
                        <m:sub>
                          <m:r>
                            <a:rPr lang="en-US" i="1">
                              <a:solidFill>
                                <a:schemeClr val="bg1">
                                  <a:lumMod val="50000"/>
                                </a:schemeClr>
                              </a:solidFill>
                              <a:latin typeface="Cambria Math"/>
                            </a:rPr>
                            <m:t>𝑖</m:t>
                          </m:r>
                        </m:sub>
                      </m:sSub>
                      <m:r>
                        <a:rPr lang="en-US" i="1">
                          <a:solidFill>
                            <a:schemeClr val="bg1">
                              <a:lumMod val="50000"/>
                            </a:schemeClr>
                          </a:solidFill>
                          <a:latin typeface="Cambria Math"/>
                        </a:rPr>
                        <m:t>=</m:t>
                      </m:r>
                      <m:r>
                        <a:rPr lang="en-US" b="0" i="1" smtClean="0">
                          <a:solidFill>
                            <a:schemeClr val="bg1">
                              <a:lumMod val="50000"/>
                            </a:schemeClr>
                          </a:solidFill>
                          <a:latin typeface="Cambria Math"/>
                        </a:rPr>
                        <m:t>0</m:t>
                      </m:r>
                    </m:oMath>
                  </m:oMathPara>
                </a14:m>
                <a:endParaRPr lang="en-US" dirty="0" smtClean="0">
                  <a:solidFill>
                    <a:schemeClr val="bg1">
                      <a:lumMod val="50000"/>
                    </a:schemeClr>
                  </a:solidFill>
                </a:endParaRPr>
              </a:p>
              <a:p>
                <a:pPr marL="0" indent="0">
                  <a:buNone/>
                </a:pPr>
                <a:endParaRPr lang="en-US" sz="1200" i="1" dirty="0" smtClean="0">
                  <a:solidFill>
                    <a:schemeClr val="bg1">
                      <a:lumMod val="50000"/>
                    </a:schemeClr>
                  </a:solidFill>
                  <a:latin typeface="Cambria Math"/>
                </a:endParaRPr>
              </a:p>
              <a:p>
                <a:pPr marL="0" indent="0">
                  <a:buNone/>
                </a:pPr>
                <a14:m>
                  <m:oMathPara xmlns:m="http://schemas.openxmlformats.org/officeDocument/2006/math">
                    <m:oMathParaPr>
                      <m:jc m:val="centerGroup"/>
                    </m:oMathParaPr>
                    <m:oMath xmlns:m="http://schemas.openxmlformats.org/officeDocument/2006/math">
                      <m:acc>
                        <m:accPr>
                          <m:chr m:val="̅"/>
                          <m:ctrlPr>
                            <a:rPr lang="en-US" i="1">
                              <a:solidFill>
                                <a:schemeClr val="bg1">
                                  <a:lumMod val="50000"/>
                                </a:schemeClr>
                              </a:solidFill>
                              <a:latin typeface="Cambria Math"/>
                            </a:rPr>
                          </m:ctrlPr>
                        </m:accPr>
                        <m:e>
                          <m:sSub>
                            <m:sSubPr>
                              <m:ctrlPr>
                                <a:rPr lang="en-US" i="1">
                                  <a:solidFill>
                                    <a:schemeClr val="bg1">
                                      <a:lumMod val="50000"/>
                                    </a:schemeClr>
                                  </a:solidFill>
                                  <a:latin typeface="Cambria Math"/>
                                </a:rPr>
                              </m:ctrlPr>
                            </m:sSubPr>
                            <m:e>
                              <m:r>
                                <a:rPr lang="en-US" i="1">
                                  <a:solidFill>
                                    <a:schemeClr val="bg1">
                                      <a:lumMod val="50000"/>
                                    </a:schemeClr>
                                  </a:solidFill>
                                  <a:latin typeface="Cambria Math"/>
                                </a:rPr>
                                <m:t>𝑥</m:t>
                              </m:r>
                            </m:e>
                            <m:sub>
                              <m:r>
                                <a:rPr lang="en-US" i="1">
                                  <a:solidFill>
                                    <a:schemeClr val="bg1">
                                      <a:lumMod val="50000"/>
                                    </a:schemeClr>
                                  </a:solidFill>
                                  <a:latin typeface="Cambria Math"/>
                                </a:rPr>
                                <m:t>1</m:t>
                              </m:r>
                            </m:sub>
                          </m:sSub>
                        </m:e>
                      </m:acc>
                      <m:r>
                        <a:rPr lang="en-US" i="1">
                          <a:solidFill>
                            <a:schemeClr val="bg1">
                              <a:lumMod val="50000"/>
                            </a:schemeClr>
                          </a:solidFill>
                          <a:latin typeface="Cambria Math"/>
                        </a:rPr>
                        <m:t>=</m:t>
                      </m:r>
                      <m:r>
                        <a:rPr lang="en-US" i="1">
                          <a:solidFill>
                            <a:schemeClr val="bg1">
                              <a:lumMod val="50000"/>
                            </a:schemeClr>
                          </a:solidFill>
                          <a:latin typeface="Cambria Math"/>
                        </a:rPr>
                        <m:t>𝑥</m:t>
                      </m:r>
                      <m:r>
                        <a:rPr lang="en-US" i="1">
                          <a:solidFill>
                            <a:schemeClr val="bg1">
                              <a:lumMod val="50000"/>
                            </a:schemeClr>
                          </a:solidFill>
                          <a:latin typeface="Cambria Math"/>
                        </a:rPr>
                        <m:t> </m:t>
                      </m:r>
                      <m:r>
                        <m:rPr>
                          <m:sty m:val="p"/>
                        </m:rPr>
                        <a:rPr lang="en-US">
                          <a:solidFill>
                            <a:schemeClr val="bg1">
                              <a:lumMod val="50000"/>
                            </a:schemeClr>
                          </a:solidFill>
                          <a:latin typeface="Cambria Math"/>
                        </a:rPr>
                        <m:t>at</m:t>
                      </m:r>
                      <m:r>
                        <a:rPr lang="en-US">
                          <a:solidFill>
                            <a:schemeClr val="bg1">
                              <a:lumMod val="50000"/>
                            </a:schemeClr>
                          </a:solidFill>
                          <a:latin typeface="Cambria Math"/>
                        </a:rPr>
                        <m:t> </m:t>
                      </m:r>
                      <m:r>
                        <a:rPr lang="en-US" i="1">
                          <a:solidFill>
                            <a:schemeClr val="bg1">
                              <a:lumMod val="50000"/>
                            </a:schemeClr>
                          </a:solidFill>
                          <a:latin typeface="Cambria Math"/>
                        </a:rPr>
                        <m:t>𝑦</m:t>
                      </m:r>
                      <m:r>
                        <a:rPr lang="en-US" i="1">
                          <a:solidFill>
                            <a:schemeClr val="bg1">
                              <a:lumMod val="50000"/>
                            </a:schemeClr>
                          </a:solidFill>
                          <a:latin typeface="Cambria Math"/>
                        </a:rPr>
                        <m:t>=1; </m:t>
                      </m:r>
                      <m:acc>
                        <m:accPr>
                          <m:chr m:val="̅"/>
                          <m:ctrlPr>
                            <a:rPr lang="en-US" i="1">
                              <a:solidFill>
                                <a:schemeClr val="bg1">
                                  <a:lumMod val="50000"/>
                                </a:schemeClr>
                              </a:solidFill>
                              <a:latin typeface="Cambria Math"/>
                            </a:rPr>
                          </m:ctrlPr>
                        </m:accPr>
                        <m:e>
                          <m:sSub>
                            <m:sSubPr>
                              <m:ctrlPr>
                                <a:rPr lang="en-US" i="1">
                                  <a:solidFill>
                                    <a:schemeClr val="bg1">
                                      <a:lumMod val="50000"/>
                                    </a:schemeClr>
                                  </a:solidFill>
                                  <a:latin typeface="Cambria Math"/>
                                </a:rPr>
                              </m:ctrlPr>
                            </m:sSubPr>
                            <m:e>
                              <m:r>
                                <a:rPr lang="en-US" i="1">
                                  <a:solidFill>
                                    <a:schemeClr val="bg1">
                                      <a:lumMod val="50000"/>
                                    </a:schemeClr>
                                  </a:solidFill>
                                  <a:latin typeface="Cambria Math"/>
                                </a:rPr>
                                <m:t>𝑥</m:t>
                              </m:r>
                            </m:e>
                            <m:sub>
                              <m:r>
                                <a:rPr lang="en-US" b="0" i="1" smtClean="0">
                                  <a:solidFill>
                                    <a:schemeClr val="bg1">
                                      <a:lumMod val="50000"/>
                                    </a:schemeClr>
                                  </a:solidFill>
                                  <a:latin typeface="Cambria Math"/>
                                </a:rPr>
                                <m:t>0</m:t>
                              </m:r>
                            </m:sub>
                          </m:sSub>
                        </m:e>
                      </m:acc>
                      <m:r>
                        <a:rPr lang="en-US" i="1">
                          <a:solidFill>
                            <a:schemeClr val="bg1">
                              <a:lumMod val="50000"/>
                            </a:schemeClr>
                          </a:solidFill>
                          <a:latin typeface="Cambria Math"/>
                        </a:rPr>
                        <m:t>=</m:t>
                      </m:r>
                      <m:r>
                        <a:rPr lang="en-US" i="1">
                          <a:solidFill>
                            <a:schemeClr val="bg1">
                              <a:lumMod val="50000"/>
                            </a:schemeClr>
                          </a:solidFill>
                          <a:latin typeface="Cambria Math"/>
                        </a:rPr>
                        <m:t>𝑥</m:t>
                      </m:r>
                      <m:r>
                        <a:rPr lang="en-US" i="1">
                          <a:solidFill>
                            <a:schemeClr val="bg1">
                              <a:lumMod val="50000"/>
                            </a:schemeClr>
                          </a:solidFill>
                          <a:latin typeface="Cambria Math"/>
                        </a:rPr>
                        <m:t> </m:t>
                      </m:r>
                      <m:r>
                        <m:rPr>
                          <m:sty m:val="p"/>
                        </m:rPr>
                        <a:rPr lang="en-US" i="0">
                          <a:solidFill>
                            <a:schemeClr val="bg1">
                              <a:lumMod val="50000"/>
                            </a:schemeClr>
                          </a:solidFill>
                          <a:latin typeface="Cambria Math"/>
                        </a:rPr>
                        <m:t>at</m:t>
                      </m:r>
                      <m:r>
                        <a:rPr lang="en-US" i="1">
                          <a:solidFill>
                            <a:schemeClr val="bg1">
                              <a:lumMod val="50000"/>
                            </a:schemeClr>
                          </a:solidFill>
                          <a:latin typeface="Cambria Math"/>
                        </a:rPr>
                        <m:t> </m:t>
                      </m:r>
                      <m:r>
                        <a:rPr lang="en-US" i="1">
                          <a:solidFill>
                            <a:schemeClr val="bg1">
                              <a:lumMod val="50000"/>
                            </a:schemeClr>
                          </a:solidFill>
                          <a:latin typeface="Cambria Math"/>
                        </a:rPr>
                        <m:t>𝑦</m:t>
                      </m:r>
                      <m:r>
                        <a:rPr lang="en-US" i="1">
                          <a:solidFill>
                            <a:schemeClr val="bg1">
                              <a:lumMod val="50000"/>
                            </a:schemeClr>
                          </a:solidFill>
                          <a:latin typeface="Cambria Math"/>
                        </a:rPr>
                        <m:t>=0</m:t>
                      </m:r>
                    </m:oMath>
                  </m:oMathPara>
                </a14:m>
                <a:endParaRPr lang="en-US" dirty="0">
                  <a:solidFill>
                    <a:schemeClr val="bg1">
                      <a:lumMod val="50000"/>
                    </a:schemeClr>
                  </a:solidFill>
                </a:endParaRPr>
              </a:p>
              <a:p>
                <a:pPr marL="0" indent="0">
                  <a:buNone/>
                </a:pPr>
                <a:endParaRPr lang="en-US" sz="1200"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𝜌</m:t>
                      </m:r>
                      <m:r>
                        <a:rPr lang="en-US" i="1">
                          <a:latin typeface="Cambria Math"/>
                          <a:ea typeface="Cambria Math"/>
                        </a:rPr>
                        <m:t>=</m:t>
                      </m:r>
                      <m:f>
                        <m:fPr>
                          <m:ctrlPr>
                            <a:rPr lang="en-US" i="1" smtClean="0">
                              <a:latin typeface="Cambria Math"/>
                            </a:rPr>
                          </m:ctrlPr>
                        </m:fPr>
                        <m:num>
                          <m:sSub>
                            <m:sSubPr>
                              <m:ctrlPr>
                                <a:rPr lang="en-US" i="1" smtClean="0">
                                  <a:latin typeface="Cambria Math"/>
                                </a:rPr>
                              </m:ctrlPr>
                            </m:sSubPr>
                            <m:e>
                              <m:r>
                                <a:rPr lang="en-US" b="0" i="1" smtClean="0">
                                  <a:latin typeface="Cambria Math"/>
                                </a:rPr>
                                <m:t>𝑛</m:t>
                              </m:r>
                            </m:e>
                            <m:sub>
                              <m:r>
                                <a:rPr lang="en-US" b="0" i="1" smtClean="0">
                                  <a:latin typeface="Cambria Math"/>
                                </a:rPr>
                                <m:t>0</m:t>
                              </m:r>
                            </m:sub>
                          </m:sSub>
                          <m:sSub>
                            <m:sSubPr>
                              <m:ctrlPr>
                                <a:rPr lang="en-US" i="1" smtClean="0">
                                  <a:latin typeface="Cambria Math"/>
                                </a:rPr>
                              </m:ctrlPr>
                            </m:sSubPr>
                            <m:e>
                              <m:r>
                                <a:rPr lang="en-US" b="0" i="1" smtClean="0">
                                  <a:latin typeface="Cambria Math"/>
                                </a:rPr>
                                <m:t>𝑛</m:t>
                              </m:r>
                            </m:e>
                            <m:sub>
                              <m:r>
                                <a:rPr lang="en-US" b="0" i="1" smtClean="0">
                                  <a:latin typeface="Cambria Math"/>
                                </a:rPr>
                                <m:t>1</m:t>
                              </m:r>
                            </m:sub>
                          </m:sSub>
                        </m:num>
                        <m:den>
                          <m:r>
                            <a:rPr lang="en-US" b="0" i="1" smtClean="0">
                              <a:latin typeface="Cambria Math"/>
                            </a:rPr>
                            <m:t>𝑛</m:t>
                          </m:r>
                          <m:d>
                            <m:dPr>
                              <m:ctrlPr>
                                <a:rPr lang="en-US" b="0" i="1" smtClean="0">
                                  <a:latin typeface="Cambria Math"/>
                                </a:rPr>
                              </m:ctrlPr>
                            </m:dPr>
                            <m:e>
                              <m:r>
                                <a:rPr lang="en-US" b="0" i="1" smtClean="0">
                                  <a:latin typeface="Cambria Math"/>
                                </a:rPr>
                                <m:t>𝑛</m:t>
                              </m:r>
                              <m:r>
                                <a:rPr lang="en-US" b="0" i="1" smtClean="0">
                                  <a:latin typeface="Cambria Math"/>
                                  <a:ea typeface="Cambria Math"/>
                                </a:rPr>
                                <m:t>−1</m:t>
                              </m:r>
                            </m:e>
                          </m:d>
                        </m:den>
                      </m:f>
                      <m:f>
                        <m:fPr>
                          <m:ctrlPr>
                            <a:rPr lang="en-US" i="1" smtClean="0">
                              <a:latin typeface="Cambria Math"/>
                            </a:rPr>
                          </m:ctrlPr>
                        </m:fPr>
                        <m:num>
                          <m:r>
                            <a:rPr lang="en-US" b="0" i="1" smtClean="0">
                              <a:latin typeface="Cambria Math"/>
                            </a:rPr>
                            <m:t>1</m:t>
                          </m:r>
                        </m:num>
                        <m:den>
                          <m:acc>
                            <m:accPr>
                              <m:chr m:val="̂"/>
                              <m:ctrlPr>
                                <a:rPr lang="en-US" i="1">
                                  <a:latin typeface="Cambria Math"/>
                                  <a:ea typeface="Cambria Math"/>
                                </a:rPr>
                              </m:ctrlPr>
                            </m:accPr>
                            <m:e>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𝑥</m:t>
                                  </m:r>
                                </m:sub>
                              </m:sSub>
                            </m:e>
                          </m:acc>
                          <m:acc>
                            <m:accPr>
                              <m:chr m:val="̂"/>
                              <m:ctrlPr>
                                <a:rPr lang="en-US" i="1">
                                  <a:latin typeface="Cambria Math"/>
                                </a:rPr>
                              </m:ctrlPr>
                            </m:accPr>
                            <m:e>
                              <m:sSub>
                                <m:sSubPr>
                                  <m:ctrlPr>
                                    <a:rPr lang="en-US" i="1">
                                      <a:latin typeface="Cambria Math"/>
                                    </a:rPr>
                                  </m:ctrlPr>
                                </m:sSubPr>
                                <m:e>
                                  <m:r>
                                    <a:rPr lang="en-US" i="1">
                                      <a:latin typeface="Cambria Math"/>
                                    </a:rPr>
                                    <m:t> </m:t>
                                  </m:r>
                                  <m:r>
                                    <a:rPr lang="en-US" i="1">
                                      <a:latin typeface="Cambria Math"/>
                                    </a:rPr>
                                    <m:t>𝑆</m:t>
                                  </m:r>
                                </m:e>
                                <m:sub>
                                  <m:r>
                                    <a:rPr lang="en-US" i="1">
                                      <a:latin typeface="Cambria Math"/>
                                    </a:rPr>
                                    <m:t>𝑦</m:t>
                                  </m:r>
                                </m:sub>
                              </m:sSub>
                            </m:e>
                          </m:acc>
                        </m:den>
                      </m:f>
                      <m:d>
                        <m:dPr>
                          <m:ctrlPr>
                            <a:rPr lang="en-US" i="1">
                              <a:latin typeface="Cambria Math"/>
                            </a:rPr>
                          </m:ctrlPr>
                        </m:dPr>
                        <m:e>
                          <m:acc>
                            <m:accPr>
                              <m:chr m:val="̅"/>
                              <m:ctrlPr>
                                <a:rPr lang="en-US" i="1">
                                  <a:latin typeface="Cambria Math"/>
                                </a:rPr>
                              </m:ctrlPr>
                            </m:accPr>
                            <m:e>
                              <m:sSub>
                                <m:sSubPr>
                                  <m:ctrlPr>
                                    <a:rPr lang="en-US" i="1">
                                      <a:latin typeface="Cambria Math"/>
                                    </a:rPr>
                                  </m:ctrlPr>
                                </m:sSubPr>
                                <m:e>
                                  <m:r>
                                    <a:rPr lang="en-US" i="1">
                                      <a:latin typeface="Cambria Math"/>
                                    </a:rPr>
                                    <m:t>𝑥</m:t>
                                  </m:r>
                                </m:e>
                                <m:sub>
                                  <m:r>
                                    <a:rPr lang="en-US" i="1">
                                      <a:latin typeface="Cambria Math"/>
                                    </a:rPr>
                                    <m:t>1</m:t>
                                  </m:r>
                                </m:sub>
                              </m:sSub>
                            </m:e>
                          </m:acc>
                          <m:r>
                            <a:rPr lang="en-US" i="1">
                              <a:latin typeface="Cambria Math"/>
                              <a:ea typeface="Cambria Math"/>
                            </a:rPr>
                            <m:t>−</m:t>
                          </m:r>
                          <m:acc>
                            <m:accPr>
                              <m:chr m:val="̅"/>
                              <m:ctrlPr>
                                <a:rPr lang="en-US" i="1">
                                  <a:latin typeface="Cambria Math"/>
                                </a:rPr>
                              </m:ctrlPr>
                            </m:accPr>
                            <m:e>
                              <m:sSub>
                                <m:sSubPr>
                                  <m:ctrlPr>
                                    <a:rPr lang="en-US" i="1">
                                      <a:latin typeface="Cambria Math"/>
                                    </a:rPr>
                                  </m:ctrlPr>
                                </m:sSubPr>
                                <m:e>
                                  <m:r>
                                    <a:rPr lang="en-US" i="1">
                                      <a:latin typeface="Cambria Math"/>
                                    </a:rPr>
                                    <m:t>𝑥</m:t>
                                  </m:r>
                                </m:e>
                                <m:sub>
                                  <m:r>
                                    <a:rPr lang="en-US" i="1">
                                      <a:latin typeface="Cambria Math"/>
                                    </a:rPr>
                                    <m:t>0</m:t>
                                  </m:r>
                                </m:sub>
                              </m:sSub>
                            </m:e>
                          </m:acc>
                        </m:e>
                      </m:d>
                      <m:r>
                        <a:rPr lang="en-US" b="0" i="1" smtClean="0">
                          <a:latin typeface="Cambria Math"/>
                        </a:rPr>
                        <m:t>=</m:t>
                      </m:r>
                      <m:r>
                        <a:rPr lang="en-US" b="0" i="1" smtClean="0">
                          <a:latin typeface="Cambria Math"/>
                        </a:rPr>
                        <m:t>𝑎</m:t>
                      </m:r>
                      <m:d>
                        <m:dPr>
                          <m:ctrlPr>
                            <a:rPr lang="en-US" i="1" smtClean="0">
                              <a:latin typeface="Cambria Math"/>
                            </a:rPr>
                          </m:ctrlPr>
                        </m:dPr>
                        <m:e>
                          <m:acc>
                            <m:accPr>
                              <m:chr m:val="̅"/>
                              <m:ctrlPr>
                                <a:rPr lang="en-US" i="1">
                                  <a:latin typeface="Cambria Math"/>
                                </a:rPr>
                              </m:ctrlPr>
                            </m:accPr>
                            <m:e>
                              <m:sSub>
                                <m:sSubPr>
                                  <m:ctrlPr>
                                    <a:rPr lang="en-US" i="1">
                                      <a:latin typeface="Cambria Math"/>
                                    </a:rPr>
                                  </m:ctrlPr>
                                </m:sSubPr>
                                <m:e>
                                  <m:r>
                                    <a:rPr lang="en-US" i="1">
                                      <a:latin typeface="Cambria Math"/>
                                    </a:rPr>
                                    <m:t>𝑥</m:t>
                                  </m:r>
                                </m:e>
                                <m:sub>
                                  <m:r>
                                    <a:rPr lang="en-US" i="1">
                                      <a:latin typeface="Cambria Math"/>
                                    </a:rPr>
                                    <m:t>1</m:t>
                                  </m:r>
                                </m:sub>
                              </m:sSub>
                            </m:e>
                          </m:acc>
                          <m:r>
                            <a:rPr lang="en-US" i="1" smtClean="0">
                              <a:latin typeface="Cambria Math"/>
                              <a:ea typeface="Cambria Math"/>
                            </a:rPr>
                            <m:t>−</m:t>
                          </m:r>
                          <m:acc>
                            <m:accPr>
                              <m:chr m:val="̅"/>
                              <m:ctrlPr>
                                <a:rPr lang="en-US" i="1">
                                  <a:latin typeface="Cambria Math"/>
                                </a:rPr>
                              </m:ctrlPr>
                            </m:accPr>
                            <m:e>
                              <m:sSub>
                                <m:sSubPr>
                                  <m:ctrlPr>
                                    <a:rPr lang="en-US" i="1">
                                      <a:latin typeface="Cambria Math"/>
                                    </a:rPr>
                                  </m:ctrlPr>
                                </m:sSubPr>
                                <m:e>
                                  <m:r>
                                    <a:rPr lang="en-US" i="1">
                                      <a:latin typeface="Cambria Math"/>
                                    </a:rPr>
                                    <m:t>𝑥</m:t>
                                  </m:r>
                                </m:e>
                                <m:sub>
                                  <m:r>
                                    <a:rPr lang="en-US" i="1">
                                      <a:latin typeface="Cambria Math"/>
                                    </a:rPr>
                                    <m:t>0</m:t>
                                  </m:r>
                                </m:sub>
                              </m:sSub>
                            </m:e>
                          </m:acc>
                        </m:e>
                      </m:d>
                    </m:oMath>
                  </m:oMathPara>
                </a14:m>
                <a:endParaRPr lang="en-US" dirty="0" smtClean="0"/>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solidFill>
                                <a:schemeClr val="bg1">
                                  <a:lumMod val="50000"/>
                                </a:schemeClr>
                              </a:solidFill>
                              <a:latin typeface="Cambria Math"/>
                            </a:rPr>
                          </m:ctrlPr>
                        </m:accPr>
                        <m:e>
                          <m:sSub>
                            <m:sSubPr>
                              <m:ctrlPr>
                                <a:rPr lang="en-US" i="1">
                                  <a:solidFill>
                                    <a:schemeClr val="bg1">
                                      <a:lumMod val="50000"/>
                                    </a:schemeClr>
                                  </a:solidFill>
                                  <a:latin typeface="Cambria Math"/>
                                </a:rPr>
                              </m:ctrlPr>
                            </m:sSubPr>
                            <m:e>
                              <m:r>
                                <a:rPr lang="en-US" i="1">
                                  <a:solidFill>
                                    <a:schemeClr val="bg1">
                                      <a:lumMod val="50000"/>
                                    </a:schemeClr>
                                  </a:solidFill>
                                  <a:latin typeface="Cambria Math"/>
                                </a:rPr>
                                <m:t>𝑥</m:t>
                              </m:r>
                            </m:e>
                            <m:sub>
                              <m:r>
                                <a:rPr lang="en-US" i="1">
                                  <a:solidFill>
                                    <a:schemeClr val="bg1">
                                      <a:lumMod val="50000"/>
                                    </a:schemeClr>
                                  </a:solidFill>
                                  <a:latin typeface="Cambria Math"/>
                                </a:rPr>
                                <m:t>0</m:t>
                              </m:r>
                            </m:sub>
                          </m:sSub>
                        </m:e>
                      </m:acc>
                      <m:r>
                        <a:rPr lang="en-US" i="1" smtClean="0">
                          <a:solidFill>
                            <a:schemeClr val="bg1">
                              <a:lumMod val="50000"/>
                            </a:schemeClr>
                          </a:solidFill>
                          <a:latin typeface="Cambria Math"/>
                          <a:ea typeface="Cambria Math"/>
                        </a:rPr>
                        <m:t>→</m:t>
                      </m:r>
                      <m:acc>
                        <m:accPr>
                          <m:chr m:val="̅"/>
                          <m:ctrlPr>
                            <a:rPr lang="en-US" i="1" smtClean="0">
                              <a:solidFill>
                                <a:schemeClr val="bg1">
                                  <a:lumMod val="50000"/>
                                </a:schemeClr>
                              </a:solidFill>
                              <a:latin typeface="Cambria Math"/>
                              <a:ea typeface="Cambria Math"/>
                            </a:rPr>
                          </m:ctrlPr>
                        </m:accPr>
                        <m:e>
                          <m:r>
                            <a:rPr lang="en-US" b="0" i="1" smtClean="0">
                              <a:solidFill>
                                <a:schemeClr val="bg1">
                                  <a:lumMod val="50000"/>
                                </a:schemeClr>
                              </a:solidFill>
                              <a:latin typeface="Cambria Math"/>
                              <a:ea typeface="Cambria Math"/>
                            </a:rPr>
                            <m:t>𝑥</m:t>
                          </m:r>
                        </m:e>
                      </m:acc>
                      <m:r>
                        <a:rPr lang="en-US" b="0" i="1" smtClean="0">
                          <a:solidFill>
                            <a:schemeClr val="bg1">
                              <a:lumMod val="50000"/>
                            </a:schemeClr>
                          </a:solidFill>
                          <a:latin typeface="Cambria Math"/>
                        </a:rPr>
                        <m:t> </m:t>
                      </m:r>
                      <m:r>
                        <m:rPr>
                          <m:sty m:val="p"/>
                        </m:rPr>
                        <a:rPr lang="en-US" b="0" i="0" smtClean="0">
                          <a:solidFill>
                            <a:schemeClr val="bg1">
                              <a:lumMod val="50000"/>
                            </a:schemeClr>
                          </a:solidFill>
                          <a:latin typeface="Cambria Math"/>
                        </a:rPr>
                        <m:t>as</m:t>
                      </m:r>
                      <m:r>
                        <a:rPr lang="en-US" b="0" i="0" smtClean="0">
                          <a:solidFill>
                            <a:schemeClr val="bg1">
                              <a:lumMod val="50000"/>
                            </a:schemeClr>
                          </a:solidFill>
                          <a:latin typeface="Cambria Math"/>
                          <a:ea typeface="Cambria Math"/>
                        </a:rPr>
                        <m:t> </m:t>
                      </m:r>
                      <m:sSub>
                        <m:sSubPr>
                          <m:ctrlPr>
                            <a:rPr lang="en-US" b="0" i="1" smtClean="0">
                              <a:solidFill>
                                <a:schemeClr val="bg1">
                                  <a:lumMod val="50000"/>
                                </a:schemeClr>
                              </a:solidFill>
                              <a:latin typeface="Cambria Math"/>
                              <a:ea typeface="Cambria Math"/>
                            </a:rPr>
                          </m:ctrlPr>
                        </m:sSubPr>
                        <m:e>
                          <m:r>
                            <a:rPr lang="en-US" b="0" i="1" smtClean="0">
                              <a:solidFill>
                                <a:schemeClr val="bg1">
                                  <a:lumMod val="50000"/>
                                </a:schemeClr>
                              </a:solidFill>
                              <a:latin typeface="Cambria Math"/>
                              <a:ea typeface="Cambria Math"/>
                            </a:rPr>
                            <m:t>𝑛</m:t>
                          </m:r>
                        </m:e>
                        <m:sub>
                          <m:r>
                            <a:rPr lang="en-US" b="0" i="1" smtClean="0">
                              <a:solidFill>
                                <a:schemeClr val="bg1">
                                  <a:lumMod val="50000"/>
                                </a:schemeClr>
                              </a:solidFill>
                              <a:latin typeface="Cambria Math"/>
                              <a:ea typeface="Cambria Math"/>
                            </a:rPr>
                            <m:t>1</m:t>
                          </m:r>
                        </m:sub>
                      </m:sSub>
                      <m:r>
                        <a:rPr lang="en-US" b="0" i="1" smtClean="0">
                          <a:solidFill>
                            <a:schemeClr val="bg1">
                              <a:lumMod val="50000"/>
                            </a:schemeClr>
                          </a:solidFill>
                          <a:latin typeface="Cambria Math"/>
                          <a:ea typeface="Cambria Math"/>
                        </a:rPr>
                        <m:t>→0</m:t>
                      </m:r>
                    </m:oMath>
                  </m:oMathPara>
                </a14:m>
                <a:endParaRPr lang="en-US" b="0" dirty="0" smtClean="0">
                  <a:solidFill>
                    <a:schemeClr val="bg1">
                      <a:lumMod val="50000"/>
                    </a:schemeClr>
                  </a:solidFill>
                  <a:ea typeface="Cambria Math"/>
                </a:endParaRP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i="1">
                          <a:latin typeface="Cambria Math"/>
                          <a:ea typeface="Cambria Math"/>
                        </a:rPr>
                        <m:t>𝜌</m:t>
                      </m:r>
                      <m:r>
                        <a:rPr lang="en-US" i="1">
                          <a:latin typeface="Cambria Math"/>
                          <a:ea typeface="Cambria Math"/>
                        </a:rPr>
                        <m:t>=</m:t>
                      </m:r>
                      <m:r>
                        <a:rPr lang="en-US" b="0" i="1" smtClean="0">
                          <a:latin typeface="Cambria Math"/>
                          <a:ea typeface="Cambria Math"/>
                        </a:rPr>
                        <m:t>𝑎</m:t>
                      </m:r>
                      <m:d>
                        <m:dPr>
                          <m:ctrlPr>
                            <a:rPr lang="en-US" b="0" i="1" smtClean="0">
                              <a:latin typeface="Cambria Math"/>
                              <a:ea typeface="Cambria Math"/>
                            </a:rPr>
                          </m:ctrlPr>
                        </m:dPr>
                        <m:e>
                          <m:acc>
                            <m:accPr>
                              <m:chr m:val="̅"/>
                              <m:ctrlPr>
                                <a:rPr lang="en-US" b="0" i="1" smtClean="0">
                                  <a:latin typeface="Cambria Math"/>
                                  <a:ea typeface="Cambria Math"/>
                                </a:rPr>
                              </m:ctrlPr>
                            </m:accPr>
                            <m:e>
                              <m:sSub>
                                <m:sSubPr>
                                  <m:ctrlPr>
                                    <a:rPr lang="en-US" b="0" i="1" smtClean="0">
                                      <a:latin typeface="Cambria Math"/>
                                      <a:ea typeface="Cambria Math"/>
                                    </a:rPr>
                                  </m:ctrlPr>
                                </m:sSubPr>
                                <m:e>
                                  <m:r>
                                    <a:rPr lang="en-US" b="0" i="1" smtClean="0">
                                      <a:latin typeface="Cambria Math"/>
                                      <a:ea typeface="Cambria Math"/>
                                    </a:rPr>
                                    <m:t>𝑥</m:t>
                                  </m:r>
                                </m:e>
                                <m:sub>
                                  <m:r>
                                    <a:rPr lang="en-US" b="0" i="1" smtClean="0">
                                      <a:latin typeface="Cambria Math"/>
                                      <a:ea typeface="Cambria Math"/>
                                    </a:rPr>
                                    <m:t>1</m:t>
                                  </m:r>
                                </m:sub>
                              </m:sSub>
                            </m:e>
                          </m:acc>
                          <m:r>
                            <a:rPr lang="en-US" b="0" i="1" smtClean="0">
                              <a:latin typeface="Cambria Math"/>
                              <a:ea typeface="Cambria Math"/>
                            </a:rPr>
                            <m:t>−</m:t>
                          </m:r>
                          <m:r>
                            <a:rPr lang="en-US" b="0" i="1" smtClean="0">
                              <a:latin typeface="Cambria Math"/>
                              <a:ea typeface="Cambria Math"/>
                            </a:rPr>
                            <m:t>𝑏</m:t>
                          </m:r>
                        </m:e>
                      </m:d>
                      <m:r>
                        <a:rPr lang="en-US" b="0" i="1" smtClean="0">
                          <a:latin typeface="Cambria Math"/>
                          <a:ea typeface="Cambria Math"/>
                        </a:rPr>
                        <m:t>, </m:t>
                      </m:r>
                      <m:r>
                        <m:rPr>
                          <m:sty m:val="p"/>
                        </m:rPr>
                        <a:rPr lang="en-US" b="0" i="0" smtClean="0">
                          <a:latin typeface="Cambria Math"/>
                          <a:ea typeface="Cambria Math"/>
                        </a:rPr>
                        <m:t>where</m:t>
                      </m:r>
                      <m:r>
                        <a:rPr lang="en-US" b="0" i="0" smtClean="0">
                          <a:latin typeface="Cambria Math"/>
                          <a:ea typeface="Cambria Math"/>
                        </a:rPr>
                        <m:t> </m:t>
                      </m:r>
                      <m:r>
                        <a:rPr lang="en-US" b="0" i="1" smtClean="0">
                          <a:latin typeface="Cambria Math"/>
                          <a:ea typeface="Cambria Math"/>
                        </a:rPr>
                        <m:t>𝑎</m:t>
                      </m:r>
                      <m:r>
                        <a:rPr lang="en-US" b="0" i="1" smtClean="0">
                          <a:latin typeface="Cambria Math"/>
                          <a:ea typeface="Cambria Math"/>
                        </a:rPr>
                        <m:t>,</m:t>
                      </m:r>
                      <m:r>
                        <a:rPr lang="en-US" b="0" i="1" smtClean="0">
                          <a:latin typeface="Cambria Math"/>
                          <a:ea typeface="Cambria Math"/>
                        </a:rPr>
                        <m:t>𝑏</m:t>
                      </m:r>
                      <m:r>
                        <a:rPr lang="en-US" b="0" i="1" smtClean="0">
                          <a:latin typeface="Cambria Math"/>
                          <a:ea typeface="Cambria Math"/>
                        </a:rPr>
                        <m:t> </m:t>
                      </m:r>
                      <m:r>
                        <m:rPr>
                          <m:sty m:val="p"/>
                        </m:rPr>
                        <a:rPr lang="en-US" b="0" i="0" smtClean="0">
                          <a:latin typeface="Cambria Math"/>
                          <a:ea typeface="Cambria Math"/>
                        </a:rPr>
                        <m:t>not</m:t>
                      </m:r>
                      <m:r>
                        <a:rPr lang="en-US" b="0" i="0" smtClean="0">
                          <a:latin typeface="Cambria Math"/>
                          <a:ea typeface="Cambria Math"/>
                        </a:rPr>
                        <m:t> </m:t>
                      </m:r>
                      <m:r>
                        <m:rPr>
                          <m:sty m:val="p"/>
                        </m:rPr>
                        <a:rPr lang="en-US" b="0" i="0" smtClean="0">
                          <a:latin typeface="Cambria Math"/>
                          <a:ea typeface="Cambria Math"/>
                        </a:rPr>
                        <m:t>depend</m:t>
                      </m:r>
                      <m:r>
                        <a:rPr lang="en-US" b="0" i="0" smtClean="0">
                          <a:latin typeface="Cambria Math"/>
                          <a:ea typeface="Cambria Math"/>
                        </a:rPr>
                        <m:t> </m:t>
                      </m:r>
                      <m:r>
                        <m:rPr>
                          <m:sty m:val="p"/>
                        </m:rPr>
                        <a:rPr lang="en-US" b="0" i="0" smtClean="0">
                          <a:latin typeface="Cambria Math"/>
                          <a:ea typeface="Cambria Math"/>
                        </a:rPr>
                        <m:t>on</m:t>
                      </m:r>
                      <m:r>
                        <a:rPr lang="en-US" b="0" i="0" smtClean="0">
                          <a:latin typeface="Cambria Math"/>
                          <a:ea typeface="Cambria Math"/>
                        </a:rPr>
                        <m:t> </m:t>
                      </m:r>
                      <m:r>
                        <m:rPr>
                          <m:sty m:val="p"/>
                        </m:rPr>
                        <a:rPr lang="en-US" b="0" i="0" smtClean="0">
                          <a:latin typeface="Cambria Math"/>
                          <a:ea typeface="Cambria Math"/>
                        </a:rPr>
                        <m:t>lag</m:t>
                      </m:r>
                    </m:oMath>
                  </m:oMathPara>
                </a14:m>
                <a:endParaRPr lang="en-US" b="0" dirty="0" smtClean="0">
                  <a:ea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06896"/>
                <a:ext cx="8229600" cy="5619267"/>
              </a:xfrm>
              <a:blipFill rotWithShape="1">
                <a:blip r:embed="rId2"/>
                <a:stretch>
                  <a:fillRect/>
                </a:stretch>
              </a:blipFill>
            </p:spPr>
            <p:txBody>
              <a:bodyPr/>
              <a:lstStyle/>
              <a:p>
                <a:r>
                  <a:rPr lang="en-US">
                    <a:noFill/>
                  </a:rPr>
                  <a:t> </a:t>
                </a:r>
              </a:p>
            </p:txBody>
          </p:sp>
        </mc:Fallback>
      </mc:AlternateContent>
      <p:sp>
        <p:nvSpPr>
          <p:cNvPr id="4" name="TextBox 3"/>
          <p:cNvSpPr txBox="1"/>
          <p:nvPr/>
        </p:nvSpPr>
        <p:spPr>
          <a:xfrm>
            <a:off x="152400" y="6477000"/>
            <a:ext cx="4953000" cy="276999"/>
          </a:xfrm>
          <a:prstGeom prst="rect">
            <a:avLst/>
          </a:prstGeom>
          <a:noFill/>
        </p:spPr>
        <p:txBody>
          <a:bodyPr wrap="square" rtlCol="0">
            <a:spAutoFit/>
          </a:bodyPr>
          <a:lstStyle/>
          <a:p>
            <a:r>
              <a:rPr lang="en-US" sz="1200" dirty="0" smtClean="0"/>
              <a:t>Hripcsak ... Translational Bioinformatics 2012</a:t>
            </a:r>
            <a:endParaRPr lang="en-US" sz="1200" dirty="0"/>
          </a:p>
        </p:txBody>
      </p:sp>
    </p:spTree>
    <p:extLst>
      <p:ext uri="{BB962C8B-B14F-4D97-AF65-F5344CB8AC3E}">
        <p14:creationId xmlns:p14="http://schemas.microsoft.com/office/powerpoint/2010/main" val="3849923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326815" y="5204445"/>
            <a:ext cx="14857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812608" y="3773212"/>
            <a:ext cx="0" cy="1434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88849" y="5204445"/>
            <a:ext cx="3919059" cy="35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895435" y="3776527"/>
            <a:ext cx="0" cy="1434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12608" y="3766586"/>
            <a:ext cx="828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807908" y="3775137"/>
            <a:ext cx="0" cy="1434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84149" y="5206370"/>
            <a:ext cx="1944756" cy="16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90735" y="3778452"/>
            <a:ext cx="0" cy="1434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07908" y="3768511"/>
            <a:ext cx="828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326815" y="1348073"/>
            <a:ext cx="7502090" cy="1265126"/>
          </a:xfrm>
          <a:custGeom>
            <a:avLst/>
            <a:gdLst>
              <a:gd name="connsiteX0" fmla="*/ 0 w 8100794"/>
              <a:gd name="connsiteY0" fmla="*/ 789199 h 1265126"/>
              <a:gd name="connsiteX1" fmla="*/ 1666754 w 8100794"/>
              <a:gd name="connsiteY1" fmla="*/ 314637 h 1265126"/>
              <a:gd name="connsiteX2" fmla="*/ 2650602 w 8100794"/>
              <a:gd name="connsiteY2" fmla="*/ 997543 h 1265126"/>
              <a:gd name="connsiteX3" fmla="*/ 3981691 w 8100794"/>
              <a:gd name="connsiteY3" fmla="*/ 1252186 h 1265126"/>
              <a:gd name="connsiteX4" fmla="*/ 4572000 w 8100794"/>
              <a:gd name="connsiteY4" fmla="*/ 638728 h 1265126"/>
              <a:gd name="connsiteX5" fmla="*/ 4826643 w 8100794"/>
              <a:gd name="connsiteY5" fmla="*/ 256763 h 1265126"/>
              <a:gd name="connsiteX6" fmla="*/ 5660020 w 8100794"/>
              <a:gd name="connsiteY6" fmla="*/ 2120 h 1265126"/>
              <a:gd name="connsiteX7" fmla="*/ 6088283 w 8100794"/>
              <a:gd name="connsiteY7" fmla="*/ 395659 h 1265126"/>
              <a:gd name="connsiteX8" fmla="*/ 6805914 w 8100794"/>
              <a:gd name="connsiteY8" fmla="*/ 847072 h 1265126"/>
              <a:gd name="connsiteX9" fmla="*/ 7569843 w 8100794"/>
              <a:gd name="connsiteY9" fmla="*/ 1113290 h 1265126"/>
              <a:gd name="connsiteX10" fmla="*/ 8090703 w 8100794"/>
              <a:gd name="connsiteY10" fmla="*/ 928095 h 12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0794" h="1265126">
                <a:moveTo>
                  <a:pt x="0" y="789199"/>
                </a:moveTo>
                <a:cubicBezTo>
                  <a:pt x="612493" y="534556"/>
                  <a:pt x="1224987" y="279913"/>
                  <a:pt x="1666754" y="314637"/>
                </a:cubicBezTo>
                <a:cubicBezTo>
                  <a:pt x="2108521" y="349361"/>
                  <a:pt x="2264779" y="841285"/>
                  <a:pt x="2650602" y="997543"/>
                </a:cubicBezTo>
                <a:cubicBezTo>
                  <a:pt x="3036425" y="1153801"/>
                  <a:pt x="3661458" y="1311989"/>
                  <a:pt x="3981691" y="1252186"/>
                </a:cubicBezTo>
                <a:cubicBezTo>
                  <a:pt x="4301924" y="1192384"/>
                  <a:pt x="4431175" y="804632"/>
                  <a:pt x="4572000" y="638728"/>
                </a:cubicBezTo>
                <a:cubicBezTo>
                  <a:pt x="4712825" y="472824"/>
                  <a:pt x="4645306" y="362864"/>
                  <a:pt x="4826643" y="256763"/>
                </a:cubicBezTo>
                <a:cubicBezTo>
                  <a:pt x="5007980" y="150662"/>
                  <a:pt x="5449747" y="-21029"/>
                  <a:pt x="5660020" y="2120"/>
                </a:cubicBezTo>
                <a:cubicBezTo>
                  <a:pt x="5870293" y="25269"/>
                  <a:pt x="5897301" y="254834"/>
                  <a:pt x="6088283" y="395659"/>
                </a:cubicBezTo>
                <a:cubicBezTo>
                  <a:pt x="6279265" y="536484"/>
                  <a:pt x="6558988" y="727467"/>
                  <a:pt x="6805914" y="847072"/>
                </a:cubicBezTo>
                <a:cubicBezTo>
                  <a:pt x="7052840" y="966677"/>
                  <a:pt x="7355712" y="1099786"/>
                  <a:pt x="7569843" y="1113290"/>
                </a:cubicBezTo>
                <a:cubicBezTo>
                  <a:pt x="7783974" y="1126794"/>
                  <a:pt x="8167868" y="920379"/>
                  <a:pt x="8090703" y="9280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40784" y="1817218"/>
            <a:ext cx="389850" cy="584775"/>
          </a:xfrm>
          <a:prstGeom prst="rect">
            <a:avLst/>
          </a:prstGeom>
          <a:noFill/>
        </p:spPr>
        <p:txBody>
          <a:bodyPr wrap="none" rtlCol="0">
            <a:spAutoFit/>
          </a:bodyPr>
          <a:lstStyle/>
          <a:p>
            <a:r>
              <a:rPr lang="en-US" sz="3200" i="1" dirty="0" smtClean="0">
                <a:latin typeface="Cambria Math" pitchFamily="18" charset="0"/>
                <a:ea typeface="Cambria Math" pitchFamily="18" charset="0"/>
              </a:rPr>
              <a:t>x</a:t>
            </a:r>
            <a:endParaRPr lang="en-US" sz="3200" i="1" dirty="0">
              <a:latin typeface="Cambria Math" pitchFamily="18" charset="0"/>
              <a:ea typeface="Cambria Math" pitchFamily="18" charset="0"/>
            </a:endParaRPr>
          </a:p>
        </p:txBody>
      </p:sp>
      <p:sp>
        <p:nvSpPr>
          <p:cNvPr id="29" name="TextBox 28"/>
          <p:cNvSpPr txBox="1"/>
          <p:nvPr/>
        </p:nvSpPr>
        <p:spPr>
          <a:xfrm>
            <a:off x="754284" y="4863368"/>
            <a:ext cx="391454" cy="584775"/>
          </a:xfrm>
          <a:prstGeom prst="rect">
            <a:avLst/>
          </a:prstGeom>
          <a:noFill/>
        </p:spPr>
        <p:txBody>
          <a:bodyPr wrap="none" rtlCol="0">
            <a:spAutoFit/>
          </a:bodyPr>
          <a:lstStyle/>
          <a:p>
            <a:r>
              <a:rPr lang="en-US" sz="3200" i="1" dirty="0">
                <a:latin typeface="Cambria Math" pitchFamily="18" charset="0"/>
                <a:ea typeface="Cambria Math" pitchFamily="18" charset="0"/>
              </a:rPr>
              <a:t>y</a:t>
            </a:r>
          </a:p>
        </p:txBody>
      </p:sp>
      <p:sp>
        <p:nvSpPr>
          <p:cNvPr id="30" name="TextBox 29"/>
          <p:cNvSpPr txBox="1"/>
          <p:nvPr/>
        </p:nvSpPr>
        <p:spPr>
          <a:xfrm>
            <a:off x="2169633" y="5371177"/>
            <a:ext cx="1374040" cy="646331"/>
          </a:xfrm>
          <a:prstGeom prst="rect">
            <a:avLst/>
          </a:prstGeom>
          <a:noFill/>
        </p:spPr>
        <p:txBody>
          <a:bodyPr wrap="square" rtlCol="0">
            <a:spAutoFit/>
          </a:bodyPr>
          <a:lstStyle/>
          <a:p>
            <a:pPr algn="ctr"/>
            <a:r>
              <a:rPr lang="en-US" dirty="0" smtClean="0"/>
              <a:t>Start of medication</a:t>
            </a:r>
            <a:endParaRPr lang="en-US" dirty="0"/>
          </a:p>
        </p:txBody>
      </p:sp>
      <p:sp>
        <p:nvSpPr>
          <p:cNvPr id="31" name="TextBox 30"/>
          <p:cNvSpPr txBox="1"/>
          <p:nvPr/>
        </p:nvSpPr>
        <p:spPr>
          <a:xfrm>
            <a:off x="1359382" y="2488549"/>
            <a:ext cx="893193" cy="369332"/>
          </a:xfrm>
          <a:prstGeom prst="rect">
            <a:avLst/>
          </a:prstGeom>
          <a:noFill/>
        </p:spPr>
        <p:txBody>
          <a:bodyPr wrap="none" rtlCol="0">
            <a:spAutoFit/>
          </a:bodyPr>
          <a:lstStyle/>
          <a:p>
            <a:r>
              <a:rPr lang="en-US" dirty="0" smtClean="0"/>
              <a:t>Sodium</a:t>
            </a:r>
            <a:endParaRPr lang="en-US" dirty="0"/>
          </a:p>
        </p:txBody>
      </p:sp>
      <p:cxnSp>
        <p:nvCxnSpPr>
          <p:cNvPr id="33" name="Straight Connector 32"/>
          <p:cNvCxnSpPr/>
          <p:nvPr/>
        </p:nvCxnSpPr>
        <p:spPr>
          <a:xfrm flipV="1">
            <a:off x="2812608" y="729207"/>
            <a:ext cx="0" cy="3009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907133" y="731132"/>
            <a:ext cx="0" cy="3009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796333" y="731132"/>
            <a:ext cx="0" cy="3009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890858" y="733057"/>
            <a:ext cx="0" cy="3009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944805" y="914400"/>
            <a:ext cx="50928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953355" y="916325"/>
            <a:ext cx="50928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62641" y="731125"/>
            <a:ext cx="502061" cy="369332"/>
          </a:xfrm>
          <a:prstGeom prst="rect">
            <a:avLst/>
          </a:prstGeom>
          <a:noFill/>
        </p:spPr>
        <p:txBody>
          <a:bodyPr wrap="none" rtlCol="0">
            <a:spAutoFit/>
          </a:bodyPr>
          <a:lstStyle/>
          <a:p>
            <a:r>
              <a:rPr lang="en-US" dirty="0" smtClean="0"/>
              <a:t>Lag</a:t>
            </a:r>
            <a:endParaRPr lang="en-US" dirty="0"/>
          </a:p>
        </p:txBody>
      </p:sp>
      <p:sp>
        <p:nvSpPr>
          <p:cNvPr id="42" name="TextBox 41"/>
          <p:cNvSpPr txBox="1"/>
          <p:nvPr/>
        </p:nvSpPr>
        <p:spPr>
          <a:xfrm>
            <a:off x="6164933" y="5373102"/>
            <a:ext cx="1374040" cy="646331"/>
          </a:xfrm>
          <a:prstGeom prst="rect">
            <a:avLst/>
          </a:prstGeom>
          <a:noFill/>
        </p:spPr>
        <p:txBody>
          <a:bodyPr wrap="square" rtlCol="0">
            <a:spAutoFit/>
          </a:bodyPr>
          <a:lstStyle/>
          <a:p>
            <a:pPr algn="ctr"/>
            <a:r>
              <a:rPr lang="en-US" dirty="0" smtClean="0"/>
              <a:t>Start of medication</a:t>
            </a:r>
            <a:endParaRPr lang="en-US" dirty="0"/>
          </a:p>
        </p:txBody>
      </p:sp>
    </p:spTree>
    <p:extLst>
      <p:ext uri="{BB962C8B-B14F-4D97-AF65-F5344CB8AC3E}">
        <p14:creationId xmlns:p14="http://schemas.microsoft.com/office/powerpoint/2010/main" val="51979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dirty="0" smtClean="0"/>
              <a:t>EHRs augment research databases</a:t>
            </a:r>
          </a:p>
        </p:txBody>
      </p:sp>
      <p:sp>
        <p:nvSpPr>
          <p:cNvPr id="8195" name="Rectangle 3"/>
          <p:cNvSpPr>
            <a:spLocks noGrp="1" noChangeArrowheads="1"/>
          </p:cNvSpPr>
          <p:nvPr>
            <p:ph type="body" idx="1"/>
          </p:nvPr>
        </p:nvSpPr>
        <p:spPr/>
        <p:txBody>
          <a:bodyPr>
            <a:normAutofit lnSpcReduction="10000"/>
          </a:bodyPr>
          <a:lstStyle/>
          <a:p>
            <a:pPr marL="609600" indent="-609600" eaLnBrk="1" hangingPunct="1">
              <a:buFontTx/>
              <a:buAutoNum type="arabicPeriod"/>
            </a:pPr>
            <a:r>
              <a:rPr lang="en-US" dirty="0" smtClean="0"/>
              <a:t>Data</a:t>
            </a:r>
            <a:r>
              <a:rPr lang="en-US" dirty="0">
                <a:cs typeface="Arial" charset="0"/>
              </a:rPr>
              <a:t> — </a:t>
            </a:r>
            <a:r>
              <a:rPr lang="en-US" dirty="0" smtClean="0">
                <a:cs typeface="Arial" charset="0"/>
              </a:rPr>
              <a:t>“manually curated”</a:t>
            </a:r>
            <a:endParaRPr lang="en-US" dirty="0" smtClean="0"/>
          </a:p>
          <a:p>
            <a:pPr marL="1009650" lvl="1" indent="-609600" eaLnBrk="1" hangingPunct="1"/>
            <a:r>
              <a:rPr lang="en-US" dirty="0" smtClean="0"/>
              <a:t>read </a:t>
            </a:r>
            <a:r>
              <a:rPr lang="en-US" dirty="0"/>
              <a:t>record, enter into research database</a:t>
            </a:r>
          </a:p>
          <a:p>
            <a:pPr marL="609600" indent="-609600" eaLnBrk="1" hangingPunct="1">
              <a:buFontTx/>
              <a:buAutoNum type="arabicPeriod"/>
            </a:pPr>
            <a:r>
              <a:rPr lang="en-US" dirty="0" smtClean="0"/>
              <a:t>Subjects </a:t>
            </a:r>
            <a:r>
              <a:rPr lang="en-US" dirty="0" smtClean="0">
                <a:cs typeface="Arial" charset="0"/>
              </a:rPr>
              <a:t>— patient recruitment</a:t>
            </a:r>
            <a:endParaRPr lang="en-US" dirty="0" smtClean="0"/>
          </a:p>
          <a:p>
            <a:pPr marL="609600" indent="-609600" eaLnBrk="1" hangingPunct="1">
              <a:buFontTx/>
              <a:buAutoNum type="arabicPeriod"/>
            </a:pPr>
            <a:r>
              <a:rPr lang="en-US" dirty="0" smtClean="0"/>
              <a:t>Knowledge </a:t>
            </a:r>
            <a:r>
              <a:rPr lang="en-US" dirty="0" smtClean="0">
                <a:cs typeface="Arial" charset="0"/>
              </a:rPr>
              <a:t>— sample size</a:t>
            </a:r>
          </a:p>
          <a:p>
            <a:pPr marL="609600" indent="-609600" eaLnBrk="1" hangingPunct="1">
              <a:buFontTx/>
              <a:buAutoNum type="arabicPeriod"/>
            </a:pPr>
            <a:r>
              <a:rPr lang="en-US" dirty="0" smtClean="0">
                <a:cs typeface="Arial" charset="0"/>
              </a:rPr>
              <a:t>Continuity — long term follow up</a:t>
            </a:r>
          </a:p>
          <a:p>
            <a:pPr marL="609600" indent="-609600" eaLnBrk="1" hangingPunct="1">
              <a:buFontTx/>
              <a:buAutoNum type="arabicPeriod"/>
            </a:pPr>
            <a:r>
              <a:rPr lang="en-US" dirty="0" smtClean="0">
                <a:solidFill>
                  <a:srgbClr val="FF0000"/>
                </a:solidFill>
              </a:rPr>
              <a:t>Fully EHR-based observational studies</a:t>
            </a:r>
          </a:p>
          <a:p>
            <a:pPr marL="990600" lvl="1" indent="-533400" eaLnBrk="1" hangingPunct="1"/>
            <a:r>
              <a:rPr lang="en-US" dirty="0" smtClean="0">
                <a:solidFill>
                  <a:srgbClr val="FF0000"/>
                </a:solidFill>
              </a:rPr>
              <a:t>without case-specific </a:t>
            </a:r>
            <a:r>
              <a:rPr lang="en-US" dirty="0" err="1" smtClean="0">
                <a:solidFill>
                  <a:srgbClr val="FF0000"/>
                </a:solidFill>
              </a:rPr>
              <a:t>curation</a:t>
            </a:r>
            <a:endParaRPr lang="en-US" dirty="0" smtClean="0">
              <a:solidFill>
                <a:srgbClr val="FF0000"/>
              </a:solidFill>
            </a:endParaRPr>
          </a:p>
          <a:p>
            <a:pPr marL="609600" indent="-609600" eaLnBrk="1" hangingPunct="1">
              <a:buFontTx/>
              <a:buAutoNum type="arabicPeriod"/>
            </a:pPr>
            <a:r>
              <a:rPr lang="en-US" dirty="0" smtClean="0"/>
              <a:t>Fully EHR-based interventional trials</a:t>
            </a:r>
          </a:p>
        </p:txBody>
      </p:sp>
    </p:spTree>
    <p:extLst>
      <p:ext uri="{BB962C8B-B14F-4D97-AF65-F5344CB8AC3E}">
        <p14:creationId xmlns:p14="http://schemas.microsoft.com/office/powerpoint/2010/main" val="1992382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684624" y="1825149"/>
            <a:ext cx="14857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3170417" y="884591"/>
            <a:ext cx="0" cy="9438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246658" y="1825149"/>
            <a:ext cx="3919059" cy="35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3253244" y="884591"/>
            <a:ext cx="0" cy="9471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70417" y="874301"/>
            <a:ext cx="828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684624" y="3955432"/>
            <a:ext cx="2820949" cy="6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05573" y="3014875"/>
            <a:ext cx="0" cy="943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81814" y="3955432"/>
            <a:ext cx="2504786" cy="6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88400" y="3014874"/>
            <a:ext cx="0" cy="9471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05573" y="3014523"/>
            <a:ext cx="828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84624" y="6135404"/>
            <a:ext cx="7867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471364" y="5194847"/>
            <a:ext cx="0" cy="9438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47605" y="6135404"/>
            <a:ext cx="4538995" cy="66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54191" y="5194846"/>
            <a:ext cx="0" cy="9471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71364" y="5184556"/>
            <a:ext cx="828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1639957" y="244423"/>
            <a:ext cx="5466521" cy="744409"/>
          </a:xfrm>
          <a:custGeom>
            <a:avLst/>
            <a:gdLst>
              <a:gd name="connsiteX0" fmla="*/ 0 w 5466521"/>
              <a:gd name="connsiteY0" fmla="*/ 252534 h 744409"/>
              <a:gd name="connsiteX1" fmla="*/ 735495 w 5466521"/>
              <a:gd name="connsiteY1" fmla="*/ 441377 h 744409"/>
              <a:gd name="connsiteX2" fmla="*/ 1371600 w 5466521"/>
              <a:gd name="connsiteY2" fmla="*/ 192899 h 744409"/>
              <a:gd name="connsiteX3" fmla="*/ 1610139 w 5466521"/>
              <a:gd name="connsiteY3" fmla="*/ 63690 h 744409"/>
              <a:gd name="connsiteX4" fmla="*/ 2107095 w 5466521"/>
              <a:gd name="connsiteY4" fmla="*/ 212777 h 744409"/>
              <a:gd name="connsiteX5" fmla="*/ 2415208 w 5466521"/>
              <a:gd name="connsiteY5" fmla="*/ 510951 h 744409"/>
              <a:gd name="connsiteX6" fmla="*/ 3091069 w 5466521"/>
              <a:gd name="connsiteY6" fmla="*/ 660038 h 744409"/>
              <a:gd name="connsiteX7" fmla="*/ 3588026 w 5466521"/>
              <a:gd name="connsiteY7" fmla="*/ 729612 h 744409"/>
              <a:gd name="connsiteX8" fmla="*/ 4661452 w 5466521"/>
              <a:gd name="connsiteY8" fmla="*/ 371803 h 744409"/>
              <a:gd name="connsiteX9" fmla="*/ 5078895 w 5466521"/>
              <a:gd name="connsiteY9" fmla="*/ 13994 h 744409"/>
              <a:gd name="connsiteX10" fmla="*/ 5367130 w 5466521"/>
              <a:gd name="connsiteY10" fmla="*/ 73629 h 744409"/>
              <a:gd name="connsiteX11" fmla="*/ 5466521 w 5466521"/>
              <a:gd name="connsiteY11" fmla="*/ 83568 h 74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6521" h="744409">
                <a:moveTo>
                  <a:pt x="0" y="252534"/>
                </a:moveTo>
                <a:cubicBezTo>
                  <a:pt x="253447" y="351925"/>
                  <a:pt x="506895" y="451316"/>
                  <a:pt x="735495" y="441377"/>
                </a:cubicBezTo>
                <a:cubicBezTo>
                  <a:pt x="964095" y="431438"/>
                  <a:pt x="1225826" y="255847"/>
                  <a:pt x="1371600" y="192899"/>
                </a:cubicBezTo>
                <a:cubicBezTo>
                  <a:pt x="1517374" y="129951"/>
                  <a:pt x="1487557" y="60377"/>
                  <a:pt x="1610139" y="63690"/>
                </a:cubicBezTo>
                <a:cubicBezTo>
                  <a:pt x="1732721" y="67003"/>
                  <a:pt x="1972917" y="138233"/>
                  <a:pt x="2107095" y="212777"/>
                </a:cubicBezTo>
                <a:cubicBezTo>
                  <a:pt x="2241273" y="287321"/>
                  <a:pt x="2251212" y="436408"/>
                  <a:pt x="2415208" y="510951"/>
                </a:cubicBezTo>
                <a:cubicBezTo>
                  <a:pt x="2579204" y="585494"/>
                  <a:pt x="2895599" y="623595"/>
                  <a:pt x="3091069" y="660038"/>
                </a:cubicBezTo>
                <a:cubicBezTo>
                  <a:pt x="3286539" y="696481"/>
                  <a:pt x="3326295" y="777651"/>
                  <a:pt x="3588026" y="729612"/>
                </a:cubicBezTo>
                <a:cubicBezTo>
                  <a:pt x="3849757" y="681573"/>
                  <a:pt x="4412974" y="491073"/>
                  <a:pt x="4661452" y="371803"/>
                </a:cubicBezTo>
                <a:cubicBezTo>
                  <a:pt x="4909930" y="252533"/>
                  <a:pt x="4961282" y="63690"/>
                  <a:pt x="5078895" y="13994"/>
                </a:cubicBezTo>
                <a:cubicBezTo>
                  <a:pt x="5196508" y="-35702"/>
                  <a:pt x="5302526" y="62033"/>
                  <a:pt x="5367130" y="73629"/>
                </a:cubicBezTo>
                <a:cubicBezTo>
                  <a:pt x="5431734" y="85225"/>
                  <a:pt x="5449127" y="84396"/>
                  <a:pt x="5466521" y="835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1669774" y="2394461"/>
            <a:ext cx="5446643" cy="546794"/>
          </a:xfrm>
          <a:custGeom>
            <a:avLst/>
            <a:gdLst>
              <a:gd name="connsiteX0" fmla="*/ 0 w 5446643"/>
              <a:gd name="connsiteY0" fmla="*/ 438191 h 546794"/>
              <a:gd name="connsiteX1" fmla="*/ 894522 w 5446643"/>
              <a:gd name="connsiteY1" fmla="*/ 199652 h 546794"/>
              <a:gd name="connsiteX2" fmla="*/ 1302026 w 5446643"/>
              <a:gd name="connsiteY2" fmla="*/ 249348 h 546794"/>
              <a:gd name="connsiteX3" fmla="*/ 1679713 w 5446643"/>
              <a:gd name="connsiteY3" fmla="*/ 408374 h 546794"/>
              <a:gd name="connsiteX4" fmla="*/ 2266122 w 5446643"/>
              <a:gd name="connsiteY4" fmla="*/ 537582 h 546794"/>
              <a:gd name="connsiteX5" fmla="*/ 2653748 w 5446643"/>
              <a:gd name="connsiteY5" fmla="*/ 517704 h 546794"/>
              <a:gd name="connsiteX6" fmla="*/ 2922104 w 5446643"/>
              <a:gd name="connsiteY6" fmla="*/ 368617 h 546794"/>
              <a:gd name="connsiteX7" fmla="*/ 3180522 w 5446643"/>
              <a:gd name="connsiteY7" fmla="*/ 120139 h 546794"/>
              <a:gd name="connsiteX8" fmla="*/ 3438939 w 5446643"/>
              <a:gd name="connsiteY8" fmla="*/ 869 h 546794"/>
              <a:gd name="connsiteX9" fmla="*/ 3707296 w 5446643"/>
              <a:gd name="connsiteY9" fmla="*/ 70443 h 546794"/>
              <a:gd name="connsiteX10" fmla="*/ 4045226 w 5446643"/>
              <a:gd name="connsiteY10" fmla="*/ 149956 h 546794"/>
              <a:gd name="connsiteX11" fmla="*/ 4194313 w 5446643"/>
              <a:gd name="connsiteY11" fmla="*/ 398435 h 546794"/>
              <a:gd name="connsiteX12" fmla="*/ 4442791 w 5446643"/>
              <a:gd name="connsiteY12" fmla="*/ 468009 h 546794"/>
              <a:gd name="connsiteX13" fmla="*/ 5009322 w 5446643"/>
              <a:gd name="connsiteY13" fmla="*/ 517704 h 546794"/>
              <a:gd name="connsiteX14" fmla="*/ 5446643 w 5446643"/>
              <a:gd name="connsiteY14" fmla="*/ 527643 h 54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6643" h="546794">
                <a:moveTo>
                  <a:pt x="0" y="438191"/>
                </a:moveTo>
                <a:cubicBezTo>
                  <a:pt x="338759" y="334658"/>
                  <a:pt x="677518" y="231126"/>
                  <a:pt x="894522" y="199652"/>
                </a:cubicBezTo>
                <a:cubicBezTo>
                  <a:pt x="1111526" y="168178"/>
                  <a:pt x="1171161" y="214561"/>
                  <a:pt x="1302026" y="249348"/>
                </a:cubicBezTo>
                <a:cubicBezTo>
                  <a:pt x="1432891" y="284135"/>
                  <a:pt x="1519030" y="360335"/>
                  <a:pt x="1679713" y="408374"/>
                </a:cubicBezTo>
                <a:cubicBezTo>
                  <a:pt x="1840396" y="456413"/>
                  <a:pt x="2103783" y="519360"/>
                  <a:pt x="2266122" y="537582"/>
                </a:cubicBezTo>
                <a:cubicBezTo>
                  <a:pt x="2428461" y="555804"/>
                  <a:pt x="2544418" y="545865"/>
                  <a:pt x="2653748" y="517704"/>
                </a:cubicBezTo>
                <a:cubicBezTo>
                  <a:pt x="2763078" y="489543"/>
                  <a:pt x="2834308" y="434878"/>
                  <a:pt x="2922104" y="368617"/>
                </a:cubicBezTo>
                <a:cubicBezTo>
                  <a:pt x="3009900" y="302356"/>
                  <a:pt x="3094383" y="181430"/>
                  <a:pt x="3180522" y="120139"/>
                </a:cubicBezTo>
                <a:cubicBezTo>
                  <a:pt x="3266661" y="58848"/>
                  <a:pt x="3351143" y="9152"/>
                  <a:pt x="3438939" y="869"/>
                </a:cubicBezTo>
                <a:cubicBezTo>
                  <a:pt x="3526735" y="-7414"/>
                  <a:pt x="3606248" y="45595"/>
                  <a:pt x="3707296" y="70443"/>
                </a:cubicBezTo>
                <a:cubicBezTo>
                  <a:pt x="3808344" y="95291"/>
                  <a:pt x="3964056" y="95291"/>
                  <a:pt x="4045226" y="149956"/>
                </a:cubicBezTo>
                <a:cubicBezTo>
                  <a:pt x="4126396" y="204621"/>
                  <a:pt x="4128052" y="345426"/>
                  <a:pt x="4194313" y="398435"/>
                </a:cubicBezTo>
                <a:cubicBezTo>
                  <a:pt x="4260574" y="451444"/>
                  <a:pt x="4306956" y="448131"/>
                  <a:pt x="4442791" y="468009"/>
                </a:cubicBezTo>
                <a:cubicBezTo>
                  <a:pt x="4578626" y="487887"/>
                  <a:pt x="4842013" y="507765"/>
                  <a:pt x="5009322" y="517704"/>
                </a:cubicBezTo>
                <a:cubicBezTo>
                  <a:pt x="5176631" y="527643"/>
                  <a:pt x="5311637" y="527643"/>
                  <a:pt x="5446643" y="5276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679713" y="4636820"/>
            <a:ext cx="5416826" cy="452221"/>
          </a:xfrm>
          <a:custGeom>
            <a:avLst/>
            <a:gdLst>
              <a:gd name="connsiteX0" fmla="*/ 0 w 5416826"/>
              <a:gd name="connsiteY0" fmla="*/ 382441 h 452221"/>
              <a:gd name="connsiteX1" fmla="*/ 477078 w 5416826"/>
              <a:gd name="connsiteY1" fmla="*/ 263171 h 452221"/>
              <a:gd name="connsiteX2" fmla="*/ 854765 w 5416826"/>
              <a:gd name="connsiteY2" fmla="*/ 74328 h 452221"/>
              <a:gd name="connsiteX3" fmla="*/ 1321904 w 5416826"/>
              <a:gd name="connsiteY3" fmla="*/ 14693 h 452221"/>
              <a:gd name="connsiteX4" fmla="*/ 1928191 w 5416826"/>
              <a:gd name="connsiteY4" fmla="*/ 332745 h 452221"/>
              <a:gd name="connsiteX5" fmla="*/ 2564296 w 5416826"/>
              <a:gd name="connsiteY5" fmla="*/ 362563 h 452221"/>
              <a:gd name="connsiteX6" fmla="*/ 3409122 w 5416826"/>
              <a:gd name="connsiteY6" fmla="*/ 382441 h 452221"/>
              <a:gd name="connsiteX7" fmla="*/ 4094922 w 5416826"/>
              <a:gd name="connsiteY7" fmla="*/ 193597 h 452221"/>
              <a:gd name="connsiteX8" fmla="*/ 4641574 w 5416826"/>
              <a:gd name="connsiteY8" fmla="*/ 223415 h 452221"/>
              <a:gd name="connsiteX9" fmla="*/ 5138530 w 5416826"/>
              <a:gd name="connsiteY9" fmla="*/ 432137 h 452221"/>
              <a:gd name="connsiteX10" fmla="*/ 5416826 w 5416826"/>
              <a:gd name="connsiteY10" fmla="*/ 432137 h 45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6826" h="452221">
                <a:moveTo>
                  <a:pt x="0" y="382441"/>
                </a:moveTo>
                <a:cubicBezTo>
                  <a:pt x="167308" y="348482"/>
                  <a:pt x="334617" y="314523"/>
                  <a:pt x="477078" y="263171"/>
                </a:cubicBezTo>
                <a:cubicBezTo>
                  <a:pt x="619539" y="211819"/>
                  <a:pt x="713961" y="115741"/>
                  <a:pt x="854765" y="74328"/>
                </a:cubicBezTo>
                <a:cubicBezTo>
                  <a:pt x="995569" y="32915"/>
                  <a:pt x="1143000" y="-28376"/>
                  <a:pt x="1321904" y="14693"/>
                </a:cubicBezTo>
                <a:cubicBezTo>
                  <a:pt x="1500808" y="57762"/>
                  <a:pt x="1721126" y="274767"/>
                  <a:pt x="1928191" y="332745"/>
                </a:cubicBezTo>
                <a:cubicBezTo>
                  <a:pt x="2135256" y="390723"/>
                  <a:pt x="2317474" y="354280"/>
                  <a:pt x="2564296" y="362563"/>
                </a:cubicBezTo>
                <a:cubicBezTo>
                  <a:pt x="2811118" y="370846"/>
                  <a:pt x="3154018" y="410602"/>
                  <a:pt x="3409122" y="382441"/>
                </a:cubicBezTo>
                <a:cubicBezTo>
                  <a:pt x="3664226" y="354280"/>
                  <a:pt x="3889513" y="220101"/>
                  <a:pt x="4094922" y="193597"/>
                </a:cubicBezTo>
                <a:cubicBezTo>
                  <a:pt x="4300331" y="167093"/>
                  <a:pt x="4467639" y="183658"/>
                  <a:pt x="4641574" y="223415"/>
                </a:cubicBezTo>
                <a:cubicBezTo>
                  <a:pt x="4815509" y="263172"/>
                  <a:pt x="5009321" y="397350"/>
                  <a:pt x="5138530" y="432137"/>
                </a:cubicBezTo>
                <a:cubicBezTo>
                  <a:pt x="5267739" y="466924"/>
                  <a:pt x="5342282" y="449530"/>
                  <a:pt x="5416826" y="4321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3253244" y="1938130"/>
            <a:ext cx="1293742" cy="100312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554191" y="4050731"/>
            <a:ext cx="1992795" cy="103831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158719" y="244423"/>
            <a:ext cx="0" cy="598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253244" y="244423"/>
            <a:ext cx="0" cy="600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493875" y="2414385"/>
            <a:ext cx="0" cy="598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588400" y="2414385"/>
            <a:ext cx="0" cy="600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459666" y="4594708"/>
            <a:ext cx="0" cy="598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554191" y="4594708"/>
            <a:ext cx="0" cy="6001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143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135856" y="690562"/>
          <a:ext cx="6872288" cy="5476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272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6103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Drug interaction example</a:t>
            </a:r>
          </a:p>
        </p:txBody>
      </p:sp>
      <p:graphicFrame>
        <p:nvGraphicFramePr>
          <p:cNvPr id="5" name="Chart 4"/>
          <p:cNvGraphicFramePr>
            <a:graphicFrameLocks/>
          </p:cNvGraphicFramePr>
          <p:nvPr/>
        </p:nvGraphicFramePr>
        <p:xfrm>
          <a:off x="152400" y="1524001"/>
          <a:ext cx="8843962"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1859" y="6238755"/>
            <a:ext cx="2140586" cy="369332"/>
          </a:xfrm>
          <a:prstGeom prst="rect">
            <a:avLst/>
          </a:prstGeom>
          <a:noFill/>
        </p:spPr>
        <p:txBody>
          <a:bodyPr wrap="none" rtlCol="0">
            <a:spAutoFit/>
          </a:bodyPr>
          <a:lstStyle/>
          <a:p>
            <a:r>
              <a:rPr lang="en-US" dirty="0" smtClean="0"/>
              <a:t>From Tatonetti, et al.</a:t>
            </a:r>
            <a:endParaRPr lang="en-US" dirty="0"/>
          </a:p>
        </p:txBody>
      </p:sp>
    </p:spTree>
    <p:extLst>
      <p:ext uri="{BB962C8B-B14F-4D97-AF65-F5344CB8AC3E}">
        <p14:creationId xmlns:p14="http://schemas.microsoft.com/office/powerpoint/2010/main" val="2553127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326815" y="1348073"/>
            <a:ext cx="7502090" cy="1265126"/>
          </a:xfrm>
          <a:custGeom>
            <a:avLst/>
            <a:gdLst>
              <a:gd name="connsiteX0" fmla="*/ 0 w 8100794"/>
              <a:gd name="connsiteY0" fmla="*/ 789199 h 1265126"/>
              <a:gd name="connsiteX1" fmla="*/ 1666754 w 8100794"/>
              <a:gd name="connsiteY1" fmla="*/ 314637 h 1265126"/>
              <a:gd name="connsiteX2" fmla="*/ 2650602 w 8100794"/>
              <a:gd name="connsiteY2" fmla="*/ 997543 h 1265126"/>
              <a:gd name="connsiteX3" fmla="*/ 3981691 w 8100794"/>
              <a:gd name="connsiteY3" fmla="*/ 1252186 h 1265126"/>
              <a:gd name="connsiteX4" fmla="*/ 4572000 w 8100794"/>
              <a:gd name="connsiteY4" fmla="*/ 638728 h 1265126"/>
              <a:gd name="connsiteX5" fmla="*/ 4826643 w 8100794"/>
              <a:gd name="connsiteY5" fmla="*/ 256763 h 1265126"/>
              <a:gd name="connsiteX6" fmla="*/ 5660020 w 8100794"/>
              <a:gd name="connsiteY6" fmla="*/ 2120 h 1265126"/>
              <a:gd name="connsiteX7" fmla="*/ 6088283 w 8100794"/>
              <a:gd name="connsiteY7" fmla="*/ 395659 h 1265126"/>
              <a:gd name="connsiteX8" fmla="*/ 6805914 w 8100794"/>
              <a:gd name="connsiteY8" fmla="*/ 847072 h 1265126"/>
              <a:gd name="connsiteX9" fmla="*/ 7569843 w 8100794"/>
              <a:gd name="connsiteY9" fmla="*/ 1113290 h 1265126"/>
              <a:gd name="connsiteX10" fmla="*/ 8090703 w 8100794"/>
              <a:gd name="connsiteY10" fmla="*/ 928095 h 126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0794" h="1265126">
                <a:moveTo>
                  <a:pt x="0" y="789199"/>
                </a:moveTo>
                <a:cubicBezTo>
                  <a:pt x="612493" y="534556"/>
                  <a:pt x="1224987" y="279913"/>
                  <a:pt x="1666754" y="314637"/>
                </a:cubicBezTo>
                <a:cubicBezTo>
                  <a:pt x="2108521" y="349361"/>
                  <a:pt x="2264779" y="841285"/>
                  <a:pt x="2650602" y="997543"/>
                </a:cubicBezTo>
                <a:cubicBezTo>
                  <a:pt x="3036425" y="1153801"/>
                  <a:pt x="3661458" y="1311989"/>
                  <a:pt x="3981691" y="1252186"/>
                </a:cubicBezTo>
                <a:cubicBezTo>
                  <a:pt x="4301924" y="1192384"/>
                  <a:pt x="4431175" y="804632"/>
                  <a:pt x="4572000" y="638728"/>
                </a:cubicBezTo>
                <a:cubicBezTo>
                  <a:pt x="4712825" y="472824"/>
                  <a:pt x="4645306" y="362864"/>
                  <a:pt x="4826643" y="256763"/>
                </a:cubicBezTo>
                <a:cubicBezTo>
                  <a:pt x="5007980" y="150662"/>
                  <a:pt x="5449747" y="-21029"/>
                  <a:pt x="5660020" y="2120"/>
                </a:cubicBezTo>
                <a:cubicBezTo>
                  <a:pt x="5870293" y="25269"/>
                  <a:pt x="5897301" y="254834"/>
                  <a:pt x="6088283" y="395659"/>
                </a:cubicBezTo>
                <a:cubicBezTo>
                  <a:pt x="6279265" y="536484"/>
                  <a:pt x="6558988" y="727467"/>
                  <a:pt x="6805914" y="847072"/>
                </a:cubicBezTo>
                <a:cubicBezTo>
                  <a:pt x="7052840" y="966677"/>
                  <a:pt x="7355712" y="1099786"/>
                  <a:pt x="7569843" y="1113290"/>
                </a:cubicBezTo>
                <a:cubicBezTo>
                  <a:pt x="7783974" y="1126794"/>
                  <a:pt x="8167868" y="920379"/>
                  <a:pt x="8090703" y="9280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40784" y="1817218"/>
            <a:ext cx="389850" cy="584775"/>
          </a:xfrm>
          <a:prstGeom prst="rect">
            <a:avLst/>
          </a:prstGeom>
          <a:noFill/>
        </p:spPr>
        <p:txBody>
          <a:bodyPr wrap="none" rtlCol="0">
            <a:spAutoFit/>
          </a:bodyPr>
          <a:lstStyle/>
          <a:p>
            <a:r>
              <a:rPr lang="en-US" sz="3200" i="1" dirty="0" smtClean="0">
                <a:latin typeface="Cambria Math" pitchFamily="18" charset="0"/>
                <a:ea typeface="Cambria Math" pitchFamily="18" charset="0"/>
              </a:rPr>
              <a:t>x</a:t>
            </a:r>
            <a:endParaRPr lang="en-US" sz="3200" i="1" dirty="0">
              <a:latin typeface="Cambria Math" pitchFamily="18" charset="0"/>
              <a:ea typeface="Cambria Math" pitchFamily="18" charset="0"/>
            </a:endParaRPr>
          </a:p>
        </p:txBody>
      </p:sp>
      <p:sp>
        <p:nvSpPr>
          <p:cNvPr id="29" name="TextBox 28"/>
          <p:cNvSpPr txBox="1"/>
          <p:nvPr/>
        </p:nvSpPr>
        <p:spPr>
          <a:xfrm>
            <a:off x="754284" y="4863368"/>
            <a:ext cx="391454" cy="584775"/>
          </a:xfrm>
          <a:prstGeom prst="rect">
            <a:avLst/>
          </a:prstGeom>
          <a:noFill/>
        </p:spPr>
        <p:txBody>
          <a:bodyPr wrap="none" rtlCol="0">
            <a:spAutoFit/>
          </a:bodyPr>
          <a:lstStyle/>
          <a:p>
            <a:r>
              <a:rPr lang="en-US" sz="3200" i="1" dirty="0">
                <a:latin typeface="Cambria Math" pitchFamily="18" charset="0"/>
                <a:ea typeface="Cambria Math" pitchFamily="18" charset="0"/>
              </a:rPr>
              <a:t>y</a:t>
            </a:r>
          </a:p>
        </p:txBody>
      </p:sp>
      <p:sp>
        <p:nvSpPr>
          <p:cNvPr id="31" name="TextBox 30"/>
          <p:cNvSpPr txBox="1"/>
          <p:nvPr/>
        </p:nvSpPr>
        <p:spPr>
          <a:xfrm>
            <a:off x="1359382" y="2488549"/>
            <a:ext cx="893193" cy="369332"/>
          </a:xfrm>
          <a:prstGeom prst="rect">
            <a:avLst/>
          </a:prstGeom>
          <a:noFill/>
        </p:spPr>
        <p:txBody>
          <a:bodyPr wrap="none" rtlCol="0">
            <a:spAutoFit/>
          </a:bodyPr>
          <a:lstStyle/>
          <a:p>
            <a:r>
              <a:rPr lang="en-US" dirty="0" smtClean="0"/>
              <a:t>Sodium</a:t>
            </a:r>
            <a:endParaRPr lang="en-US" dirty="0"/>
          </a:p>
        </p:txBody>
      </p:sp>
      <p:sp>
        <p:nvSpPr>
          <p:cNvPr id="3" name="Freeform 2"/>
          <p:cNvSpPr/>
          <p:nvPr/>
        </p:nvSpPr>
        <p:spPr>
          <a:xfrm flipV="1">
            <a:off x="1326815" y="4389942"/>
            <a:ext cx="7502090" cy="1550528"/>
          </a:xfrm>
          <a:custGeom>
            <a:avLst/>
            <a:gdLst>
              <a:gd name="connsiteX0" fmla="*/ 0 w 7442522"/>
              <a:gd name="connsiteY0" fmla="*/ 54728 h 1550528"/>
              <a:gd name="connsiteX1" fmla="*/ 1088021 w 7442522"/>
              <a:gd name="connsiteY1" fmla="*/ 43153 h 1550528"/>
              <a:gd name="connsiteX2" fmla="*/ 1701479 w 7442522"/>
              <a:gd name="connsiteY2" fmla="*/ 529290 h 1550528"/>
              <a:gd name="connsiteX3" fmla="*/ 2002421 w 7442522"/>
              <a:gd name="connsiteY3" fmla="*/ 957553 h 1550528"/>
              <a:gd name="connsiteX4" fmla="*/ 2453833 w 7442522"/>
              <a:gd name="connsiteY4" fmla="*/ 1165898 h 1550528"/>
              <a:gd name="connsiteX5" fmla="*/ 2754775 w 7442522"/>
              <a:gd name="connsiteY5" fmla="*/ 1351092 h 1550528"/>
              <a:gd name="connsiteX6" fmla="*/ 3368233 w 7442522"/>
              <a:gd name="connsiteY6" fmla="*/ 1501563 h 1550528"/>
              <a:gd name="connsiteX7" fmla="*/ 3518704 w 7442522"/>
              <a:gd name="connsiteY7" fmla="*/ 436692 h 1550528"/>
              <a:gd name="connsiteX8" fmla="*/ 3576578 w 7442522"/>
              <a:gd name="connsiteY8" fmla="*/ 147325 h 1550528"/>
              <a:gd name="connsiteX9" fmla="*/ 4143737 w 7442522"/>
              <a:gd name="connsiteY9" fmla="*/ 66303 h 1550528"/>
              <a:gd name="connsiteX10" fmla="*/ 5104436 w 7442522"/>
              <a:gd name="connsiteY10" fmla="*/ 77877 h 1550528"/>
              <a:gd name="connsiteX11" fmla="*/ 5416952 w 7442522"/>
              <a:gd name="connsiteY11" fmla="*/ 228348 h 1550528"/>
              <a:gd name="connsiteX12" fmla="*/ 5613722 w 7442522"/>
              <a:gd name="connsiteY12" fmla="*/ 691336 h 1550528"/>
              <a:gd name="connsiteX13" fmla="*/ 6331352 w 7442522"/>
              <a:gd name="connsiteY13" fmla="*/ 1131174 h 1550528"/>
              <a:gd name="connsiteX14" fmla="*/ 6574421 w 7442522"/>
              <a:gd name="connsiteY14" fmla="*/ 1455265 h 1550528"/>
              <a:gd name="connsiteX15" fmla="*/ 6713317 w 7442522"/>
              <a:gd name="connsiteY15" fmla="*/ 263072 h 1550528"/>
              <a:gd name="connsiteX16" fmla="*/ 6840638 w 7442522"/>
              <a:gd name="connsiteY16" fmla="*/ 101027 h 1550528"/>
              <a:gd name="connsiteX17" fmla="*/ 7442522 w 7442522"/>
              <a:gd name="connsiteY17" fmla="*/ 101027 h 155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42522" h="1550528">
                <a:moveTo>
                  <a:pt x="0" y="54728"/>
                </a:moveTo>
                <a:cubicBezTo>
                  <a:pt x="402220" y="9393"/>
                  <a:pt x="804441" y="-35941"/>
                  <a:pt x="1088021" y="43153"/>
                </a:cubicBezTo>
                <a:cubicBezTo>
                  <a:pt x="1371601" y="122247"/>
                  <a:pt x="1549079" y="376890"/>
                  <a:pt x="1701479" y="529290"/>
                </a:cubicBezTo>
                <a:cubicBezTo>
                  <a:pt x="1853879" y="681690"/>
                  <a:pt x="1877029" y="851452"/>
                  <a:pt x="2002421" y="957553"/>
                </a:cubicBezTo>
                <a:cubicBezTo>
                  <a:pt x="2127813" y="1063654"/>
                  <a:pt x="2328441" y="1100308"/>
                  <a:pt x="2453833" y="1165898"/>
                </a:cubicBezTo>
                <a:cubicBezTo>
                  <a:pt x="2579225" y="1231488"/>
                  <a:pt x="2602375" y="1295148"/>
                  <a:pt x="2754775" y="1351092"/>
                </a:cubicBezTo>
                <a:cubicBezTo>
                  <a:pt x="2907175" y="1407036"/>
                  <a:pt x="3240912" y="1653963"/>
                  <a:pt x="3368233" y="1501563"/>
                </a:cubicBezTo>
                <a:cubicBezTo>
                  <a:pt x="3495555" y="1349163"/>
                  <a:pt x="3483980" y="662398"/>
                  <a:pt x="3518704" y="436692"/>
                </a:cubicBezTo>
                <a:cubicBezTo>
                  <a:pt x="3553428" y="210986"/>
                  <a:pt x="3472406" y="209056"/>
                  <a:pt x="3576578" y="147325"/>
                </a:cubicBezTo>
                <a:cubicBezTo>
                  <a:pt x="3680750" y="85594"/>
                  <a:pt x="3889094" y="77878"/>
                  <a:pt x="4143737" y="66303"/>
                </a:cubicBezTo>
                <a:cubicBezTo>
                  <a:pt x="4398380" y="54728"/>
                  <a:pt x="4892234" y="50870"/>
                  <a:pt x="5104436" y="77877"/>
                </a:cubicBezTo>
                <a:cubicBezTo>
                  <a:pt x="5316638" y="104884"/>
                  <a:pt x="5332071" y="126105"/>
                  <a:pt x="5416952" y="228348"/>
                </a:cubicBezTo>
                <a:cubicBezTo>
                  <a:pt x="5501833" y="330591"/>
                  <a:pt x="5461322" y="540865"/>
                  <a:pt x="5613722" y="691336"/>
                </a:cubicBezTo>
                <a:cubicBezTo>
                  <a:pt x="5766122" y="841807"/>
                  <a:pt x="6171236" y="1003853"/>
                  <a:pt x="6331352" y="1131174"/>
                </a:cubicBezTo>
                <a:cubicBezTo>
                  <a:pt x="6491468" y="1258495"/>
                  <a:pt x="6510760" y="1599949"/>
                  <a:pt x="6574421" y="1455265"/>
                </a:cubicBezTo>
                <a:cubicBezTo>
                  <a:pt x="6638082" y="1310581"/>
                  <a:pt x="6668948" y="488778"/>
                  <a:pt x="6713317" y="263072"/>
                </a:cubicBezTo>
                <a:cubicBezTo>
                  <a:pt x="6757687" y="37366"/>
                  <a:pt x="6719104" y="128034"/>
                  <a:pt x="6840638" y="101027"/>
                </a:cubicBezTo>
                <a:cubicBezTo>
                  <a:pt x="6962172" y="74020"/>
                  <a:pt x="7202347" y="87523"/>
                  <a:pt x="7442522" y="1010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04709" y="6099855"/>
            <a:ext cx="2151871" cy="369332"/>
          </a:xfrm>
          <a:prstGeom prst="rect">
            <a:avLst/>
          </a:prstGeom>
          <a:noFill/>
        </p:spPr>
        <p:txBody>
          <a:bodyPr wrap="none" rtlCol="0">
            <a:spAutoFit/>
          </a:bodyPr>
          <a:lstStyle/>
          <a:p>
            <a:r>
              <a:rPr lang="en-US" dirty="0" smtClean="0"/>
              <a:t>Serum concentration</a:t>
            </a:r>
            <a:endParaRPr lang="en-US" dirty="0"/>
          </a:p>
        </p:txBody>
      </p:sp>
    </p:spTree>
    <p:extLst>
      <p:ext uri="{BB962C8B-B14F-4D97-AF65-F5344CB8AC3E}">
        <p14:creationId xmlns:p14="http://schemas.microsoft.com/office/powerpoint/2010/main" val="618558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a:t>
            </a:r>
            <a:endParaRPr lang="en-US" dirty="0"/>
          </a:p>
        </p:txBody>
      </p:sp>
      <p:sp>
        <p:nvSpPr>
          <p:cNvPr id="3" name="Content Placeholder 2"/>
          <p:cNvSpPr>
            <a:spLocks noGrp="1"/>
          </p:cNvSpPr>
          <p:nvPr>
            <p:ph idx="1"/>
          </p:nvPr>
        </p:nvSpPr>
        <p:spPr/>
        <p:txBody>
          <a:bodyPr>
            <a:normAutofit/>
          </a:bodyPr>
          <a:lstStyle/>
          <a:p>
            <a:r>
              <a:rPr lang="en-US" dirty="0" smtClean="0"/>
              <a:t>If one is dichotomous</a:t>
            </a:r>
          </a:p>
          <a:p>
            <a:pPr lvl="1"/>
            <a:r>
              <a:rPr lang="en-US" dirty="0" smtClean="0"/>
              <a:t>Lagged </a:t>
            </a:r>
            <a:r>
              <a:rPr lang="en-US" dirty="0"/>
              <a:t>linear correlation is equivalent to aligning all instances of the condition and averaging the other variable forwards and backwards in </a:t>
            </a:r>
            <a:r>
              <a:rPr lang="en-US" dirty="0" smtClean="0"/>
              <a:t>time (window)</a:t>
            </a:r>
            <a:endParaRPr lang="en-US" dirty="0"/>
          </a:p>
          <a:p>
            <a:r>
              <a:rPr lang="en-US" dirty="0" smtClean="0"/>
              <a:t>Virtual alignment</a:t>
            </a:r>
          </a:p>
          <a:p>
            <a:pPr lvl="1"/>
            <a:r>
              <a:rPr lang="en-US" dirty="0" smtClean="0"/>
              <a:t>While it is difficult to align cases for symbolic methods, numeric methods may accommodate the fuzzy and ambiguous start times </a:t>
            </a:r>
            <a:endParaRPr lang="en-US" dirty="0"/>
          </a:p>
        </p:txBody>
      </p:sp>
    </p:spTree>
    <p:extLst>
      <p:ext uri="{BB962C8B-B14F-4D97-AF65-F5344CB8AC3E}">
        <p14:creationId xmlns:p14="http://schemas.microsoft.com/office/powerpoint/2010/main" val="113283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Population physiology</a:t>
            </a:r>
          </a:p>
        </p:txBody>
      </p:sp>
      <p:pic>
        <p:nvPicPr>
          <p:cNvPr id="11267" name="Picture 2" descr="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457200" y="6338888"/>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Albers </a:t>
            </a:r>
            <a:r>
              <a:rPr lang="en-US" dirty="0" smtClean="0"/>
              <a:t>DJ, Chaos 2012, and Albers DJ, Physics Letters A 2010</a:t>
            </a:r>
            <a:endParaRPr lang="en-US" dirty="0"/>
          </a:p>
        </p:txBody>
      </p:sp>
    </p:spTree>
    <p:extLst>
      <p:ext uri="{BB962C8B-B14F-4D97-AF65-F5344CB8AC3E}">
        <p14:creationId xmlns:p14="http://schemas.microsoft.com/office/powerpoint/2010/main" val="1229639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660" t="21284" r="5858" b="5948"/>
          <a:stretch/>
        </p:blipFill>
        <p:spPr bwMode="auto">
          <a:xfrm>
            <a:off x="4438385" y="228600"/>
            <a:ext cx="4609943" cy="261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03" t="15747" r="13370" b="4080"/>
          <a:stretch/>
        </p:blipFill>
        <p:spPr bwMode="auto">
          <a:xfrm>
            <a:off x="76201" y="37354"/>
            <a:ext cx="4267200" cy="355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384" t="19260" r="9163" b="6762"/>
          <a:stretch/>
        </p:blipFill>
        <p:spPr bwMode="auto">
          <a:xfrm>
            <a:off x="107577" y="4038600"/>
            <a:ext cx="3956425" cy="2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385" y="3393508"/>
            <a:ext cx="4557713" cy="323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616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1"/>
            <a:ext cx="8229600" cy="3886200"/>
          </a:xfrm>
        </p:spPr>
        <p:txBody>
          <a:bodyPr>
            <a:normAutofit fontScale="92500" lnSpcReduction="10000"/>
          </a:bodyPr>
          <a:lstStyle/>
          <a:p>
            <a:r>
              <a:rPr lang="en-US" dirty="0" smtClean="0"/>
              <a:t>Numeric methods may be able to extract knowledge from noisy EHRs</a:t>
            </a:r>
          </a:p>
          <a:p>
            <a:r>
              <a:rPr lang="en-US" dirty="0" smtClean="0"/>
              <a:t>Better performance when can factor out extraneous effects</a:t>
            </a:r>
          </a:p>
          <a:p>
            <a:r>
              <a:rPr lang="en-US" dirty="0" smtClean="0"/>
              <a:t>EHR </a:t>
            </a:r>
            <a:r>
              <a:rPr lang="en-US" dirty="0"/>
              <a:t>research can benefit from collaboration</a:t>
            </a:r>
          </a:p>
          <a:p>
            <a:pPr lvl="1"/>
            <a:r>
              <a:rPr lang="en-US" dirty="0"/>
              <a:t>Informatics, Computer science, Statistics/</a:t>
            </a:r>
            <a:r>
              <a:rPr lang="en-US" dirty="0" err="1"/>
              <a:t>Epi</a:t>
            </a:r>
            <a:endParaRPr lang="en-US" dirty="0"/>
          </a:p>
          <a:p>
            <a:pPr lvl="1"/>
            <a:r>
              <a:rPr lang="en-US" dirty="0" smtClean="0"/>
              <a:t>Non-linear </a:t>
            </a:r>
            <a:r>
              <a:rPr lang="en-US" dirty="0"/>
              <a:t>physics (aggregation of short time series)</a:t>
            </a:r>
          </a:p>
          <a:p>
            <a:pPr lvl="1"/>
            <a:r>
              <a:rPr lang="en-US" dirty="0"/>
              <a:t>Philosophy (causation</a:t>
            </a:r>
            <a:r>
              <a:rPr lang="en-US" dirty="0" smtClean="0"/>
              <a:t>)</a:t>
            </a:r>
            <a:endParaRPr lang="en-US" dirty="0"/>
          </a:p>
        </p:txBody>
      </p:sp>
      <p:sp>
        <p:nvSpPr>
          <p:cNvPr id="4" name="Rectangle 3"/>
          <p:cNvSpPr/>
          <p:nvPr/>
        </p:nvSpPr>
        <p:spPr>
          <a:xfrm>
            <a:off x="304800" y="5715000"/>
            <a:ext cx="5943600" cy="830997"/>
          </a:xfrm>
          <a:prstGeom prst="rect">
            <a:avLst/>
          </a:prstGeom>
        </p:spPr>
        <p:txBody>
          <a:bodyPr wrap="square">
            <a:spAutoFit/>
          </a:bodyPr>
          <a:lstStyle/>
          <a:p>
            <a:r>
              <a:rPr lang="en-US" sz="2400" dirty="0"/>
              <a:t>Funded by National Library of </a:t>
            </a:r>
            <a:r>
              <a:rPr lang="en-US" sz="2400" dirty="0" smtClean="0"/>
              <a:t>Medicine, USA </a:t>
            </a:r>
            <a:r>
              <a:rPr lang="en-US" sz="2400" dirty="0"/>
              <a:t/>
            </a:r>
            <a:br>
              <a:rPr lang="en-US" sz="2400" dirty="0"/>
            </a:br>
            <a:r>
              <a:rPr lang="en-US" sz="2400" dirty="0"/>
              <a:t>R01 LM006910 and T15 LM007079</a:t>
            </a:r>
          </a:p>
        </p:txBody>
      </p:sp>
    </p:spTree>
    <p:extLst>
      <p:ext uri="{BB962C8B-B14F-4D97-AF65-F5344CB8AC3E}">
        <p14:creationId xmlns:p14="http://schemas.microsoft.com/office/powerpoint/2010/main" val="186474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Solvable challenges</a:t>
            </a:r>
          </a:p>
        </p:txBody>
      </p:sp>
      <p:sp>
        <p:nvSpPr>
          <p:cNvPr id="22531" name="Rectangle 3"/>
          <p:cNvSpPr>
            <a:spLocks noGrp="1" noChangeArrowheads="1"/>
          </p:cNvSpPr>
          <p:nvPr>
            <p:ph type="body" idx="1"/>
          </p:nvPr>
        </p:nvSpPr>
        <p:spPr/>
        <p:txBody>
          <a:bodyPr/>
          <a:lstStyle/>
          <a:p>
            <a:pPr eaLnBrk="1" hangingPunct="1"/>
            <a:r>
              <a:rPr lang="en-US" dirty="0" smtClean="0"/>
              <a:t>Lack of penetration of EHRs</a:t>
            </a:r>
          </a:p>
          <a:p>
            <a:pPr lvl="1" eaLnBrk="1" hangingPunct="1"/>
            <a:r>
              <a:rPr lang="en-US" dirty="0" smtClean="0"/>
              <a:t>$30B HITECH in US</a:t>
            </a:r>
          </a:p>
          <a:p>
            <a:pPr eaLnBrk="1" hangingPunct="1"/>
            <a:r>
              <a:rPr lang="en-US" dirty="0" smtClean="0"/>
              <a:t>Distributed systems, inconsistent formats</a:t>
            </a:r>
          </a:p>
          <a:p>
            <a:pPr lvl="1" eaLnBrk="1" hangingPunct="1"/>
            <a:r>
              <a:rPr lang="en-US" dirty="0" smtClean="0"/>
              <a:t>HL7, CDISC, …</a:t>
            </a:r>
          </a:p>
          <a:p>
            <a:pPr eaLnBrk="1" hangingPunct="1"/>
            <a:r>
              <a:rPr lang="en-US" dirty="0" smtClean="0"/>
              <a:t>Privacy</a:t>
            </a:r>
          </a:p>
          <a:p>
            <a:pPr lvl="1" eaLnBrk="1" hangingPunct="1"/>
            <a:r>
              <a:rPr lang="en-US" dirty="0" smtClean="0"/>
              <a:t>policy</a:t>
            </a:r>
          </a:p>
        </p:txBody>
      </p:sp>
    </p:spTree>
    <p:extLst>
      <p:ext uri="{BB962C8B-B14F-4D97-AF65-F5344CB8AC3E}">
        <p14:creationId xmlns:p14="http://schemas.microsoft.com/office/powerpoint/2010/main" val="925547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Hard challenges</a:t>
            </a:r>
          </a:p>
        </p:txBody>
      </p:sp>
      <p:sp>
        <p:nvSpPr>
          <p:cNvPr id="27651" name="Rectangle 3"/>
          <p:cNvSpPr>
            <a:spLocks noGrp="1" noChangeArrowheads="1"/>
          </p:cNvSpPr>
          <p:nvPr>
            <p:ph type="body" idx="1"/>
          </p:nvPr>
        </p:nvSpPr>
        <p:spPr/>
        <p:txBody>
          <a:bodyPr/>
          <a:lstStyle/>
          <a:p>
            <a:pPr eaLnBrk="1" hangingPunct="1">
              <a:lnSpc>
                <a:spcPct val="90000"/>
              </a:lnSpc>
            </a:pPr>
            <a:r>
              <a:rPr lang="en-US" smtClean="0"/>
              <a:t>Quality of the data</a:t>
            </a:r>
          </a:p>
          <a:p>
            <a:pPr lvl="1" eaLnBrk="1" hangingPunct="1">
              <a:lnSpc>
                <a:spcPct val="90000"/>
              </a:lnSpc>
            </a:pPr>
            <a:r>
              <a:rPr lang="en-US" smtClean="0"/>
              <a:t>Ambiguous or unknown meaning</a:t>
            </a:r>
          </a:p>
          <a:p>
            <a:pPr lvl="1" eaLnBrk="1" hangingPunct="1">
              <a:lnSpc>
                <a:spcPct val="90000"/>
              </a:lnSpc>
            </a:pPr>
            <a:r>
              <a:rPr lang="en-US" smtClean="0"/>
              <a:t>Accuracy</a:t>
            </a:r>
          </a:p>
          <a:p>
            <a:pPr lvl="2" eaLnBrk="1" hangingPunct="1">
              <a:lnSpc>
                <a:spcPct val="90000"/>
              </a:lnSpc>
            </a:pPr>
            <a:r>
              <a:rPr lang="en-US" smtClean="0"/>
              <a:t>50-100% accuracy </a:t>
            </a:r>
            <a:r>
              <a:rPr lang="en-US" sz="1200" smtClean="0"/>
              <a:t>[Hogan JAMIA 1997]</a:t>
            </a:r>
            <a:endParaRPr lang="en-US" smtClean="0"/>
          </a:p>
          <a:p>
            <a:pPr lvl="1" eaLnBrk="1" hangingPunct="1">
              <a:lnSpc>
                <a:spcPct val="90000"/>
              </a:lnSpc>
            </a:pPr>
            <a:r>
              <a:rPr lang="en-US" smtClean="0"/>
              <a:t>Completeness</a:t>
            </a:r>
          </a:p>
          <a:p>
            <a:pPr lvl="2" eaLnBrk="1" hangingPunct="1">
              <a:lnSpc>
                <a:spcPct val="90000"/>
              </a:lnSpc>
            </a:pPr>
            <a:r>
              <a:rPr lang="en-US" smtClean="0"/>
              <a:t>mostly missing</a:t>
            </a:r>
          </a:p>
          <a:p>
            <a:pPr lvl="1" eaLnBrk="1" hangingPunct="1">
              <a:lnSpc>
                <a:spcPct val="90000"/>
              </a:lnSpc>
            </a:pPr>
            <a:r>
              <a:rPr lang="en-US" smtClean="0"/>
              <a:t>Complexity</a:t>
            </a:r>
          </a:p>
          <a:p>
            <a:pPr lvl="2" eaLnBrk="1" hangingPunct="1">
              <a:lnSpc>
                <a:spcPct val="90000"/>
              </a:lnSpc>
            </a:pPr>
            <a:r>
              <a:rPr lang="en-US" smtClean="0"/>
              <a:t>disease ontologies</a:t>
            </a:r>
          </a:p>
          <a:p>
            <a:pPr eaLnBrk="1" hangingPunct="1">
              <a:lnSpc>
                <a:spcPct val="90000"/>
              </a:lnSpc>
            </a:pPr>
            <a:r>
              <a:rPr lang="en-US" smtClean="0"/>
              <a:t>Bias</a:t>
            </a:r>
          </a:p>
        </p:txBody>
      </p:sp>
    </p:spTree>
    <p:extLst>
      <p:ext uri="{BB962C8B-B14F-4D97-AF65-F5344CB8AC3E}">
        <p14:creationId xmlns:p14="http://schemas.microsoft.com/office/powerpoint/2010/main" val="3827195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Meaning</a:t>
            </a:r>
          </a:p>
        </p:txBody>
      </p:sp>
      <p:sp>
        <p:nvSpPr>
          <p:cNvPr id="25603" name="Rectangle 3"/>
          <p:cNvSpPr>
            <a:spLocks noGrp="1" noChangeArrowheads="1"/>
          </p:cNvSpPr>
          <p:nvPr>
            <p:ph type="body" idx="1"/>
          </p:nvPr>
        </p:nvSpPr>
        <p:spPr/>
        <p:txBody>
          <a:bodyPr/>
          <a:lstStyle/>
          <a:p>
            <a:pPr eaLnBrk="1" hangingPunct="1"/>
            <a:r>
              <a:rPr lang="en-US" sz="4400" smtClean="0"/>
              <a:t>PERRLA</a:t>
            </a:r>
          </a:p>
        </p:txBody>
      </p:sp>
      <p:pic>
        <p:nvPicPr>
          <p:cNvPr id="25604" name="Picture 4" descr="Img1_CustArt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05200"/>
            <a:ext cx="4267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nvSpPr>
        <p:spPr bwMode="auto">
          <a:xfrm>
            <a:off x="838200" y="23622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Pupils equal, round, reactive to light and accommodation</a:t>
            </a:r>
          </a:p>
        </p:txBody>
      </p:sp>
    </p:spTree>
    <p:extLst>
      <p:ext uri="{BB962C8B-B14F-4D97-AF65-F5344CB8AC3E}">
        <p14:creationId xmlns:p14="http://schemas.microsoft.com/office/powerpoint/2010/main" val="205252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a:t>
            </a:r>
            <a:endParaRPr lang="en-US" dirty="0"/>
          </a:p>
        </p:txBody>
      </p:sp>
      <p:sp>
        <p:nvSpPr>
          <p:cNvPr id="3" name="Content Placeholder 2"/>
          <p:cNvSpPr>
            <a:spLocks noGrp="1"/>
          </p:cNvSpPr>
          <p:nvPr>
            <p:ph idx="1"/>
          </p:nvPr>
        </p:nvSpPr>
        <p:spPr/>
        <p:txBody>
          <a:bodyPr/>
          <a:lstStyle/>
          <a:p>
            <a:r>
              <a:rPr lang="en-US" dirty="0" smtClean="0"/>
              <a:t>Data are mostly missing</a:t>
            </a:r>
          </a:p>
          <a:p>
            <a:pPr lvl="1"/>
            <a:r>
              <a:rPr lang="en-US" dirty="0" smtClean="0"/>
              <a:t>Sampled when sick</a:t>
            </a:r>
          </a:p>
          <a:p>
            <a:r>
              <a:rPr lang="en-US" dirty="0" smtClean="0"/>
              <a:t>Implicit information</a:t>
            </a:r>
          </a:p>
          <a:p>
            <a:pPr lvl="1"/>
            <a:r>
              <a:rPr lang="en-US" dirty="0" smtClean="0"/>
              <a:t>Pertinent negatives by attending </a:t>
            </a:r>
            <a:r>
              <a:rPr lang="en-US" dirty="0" err="1" smtClean="0"/>
              <a:t>vs</a:t>
            </a:r>
            <a:r>
              <a:rPr lang="en-US" dirty="0" smtClean="0"/>
              <a:t> CC3</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774470192"/>
              </p:ext>
            </p:extLst>
          </p:nvPr>
        </p:nvGraphicFramePr>
        <p:xfrm>
          <a:off x="152400" y="3962400"/>
          <a:ext cx="43434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806698250"/>
              </p:ext>
            </p:extLst>
          </p:nvPr>
        </p:nvGraphicFramePr>
        <p:xfrm>
          <a:off x="4572000" y="3962400"/>
          <a:ext cx="44196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562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521</TotalTime>
  <Words>1604</Words>
  <Application>Microsoft Office PowerPoint</Application>
  <PresentationFormat>On-screen Show (4:3)</PresentationFormat>
  <Paragraphs>324</Paragraphs>
  <Slides>58</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Chart</vt:lpstr>
      <vt:lpstr>Next-generation phenotyping</vt:lpstr>
      <vt:lpstr>Electronic health record</vt:lpstr>
      <vt:lpstr>National EHR data, per year</vt:lpstr>
      <vt:lpstr>Data quality</vt:lpstr>
      <vt:lpstr>EHRs augment research databases</vt:lpstr>
      <vt:lpstr>Solvable challenges</vt:lpstr>
      <vt:lpstr>Hard challenges</vt:lpstr>
      <vt:lpstr>Meaning</vt:lpstr>
      <vt:lpstr>Missing</vt:lpstr>
      <vt:lpstr>Missing</vt:lpstr>
      <vt:lpstr>Missing</vt:lpstr>
      <vt:lpstr>Noisy</vt:lpstr>
      <vt:lpstr>PowerPoint Presentation</vt:lpstr>
      <vt:lpstr>PowerPoint Presentation</vt:lpstr>
      <vt:lpstr>Complex</vt:lpstr>
      <vt:lpstr>Natural language processing</vt:lpstr>
      <vt:lpstr>Complex</vt:lpstr>
      <vt:lpstr>Biased</vt:lpstr>
      <vt:lpstr>Completeness, sampling bias</vt:lpstr>
      <vt:lpstr>Biased</vt:lpstr>
      <vt:lpstr>PowerPoint Presentation</vt:lpstr>
      <vt:lpstr>Good news</vt:lpstr>
      <vt:lpstr>EHR-derived phenotype</vt:lpstr>
      <vt:lpstr>State of the art</vt:lpstr>
      <vt:lpstr>High-throughput phenotyping</vt:lpstr>
      <vt:lpstr>Solution</vt:lpstr>
      <vt:lpstr>Methods</vt:lpstr>
      <vt:lpstr>Health care process model</vt:lpstr>
      <vt:lpstr>“Physics” of the medical record</vt:lpstr>
      <vt:lpstr>Glucose by Δt and tau</vt:lpstr>
      <vt:lpstr>Correlate lab tests and concepts</vt:lpstr>
      <vt:lpstr>Methods</vt:lpstr>
      <vt:lpstr>Lagged linear correlation</vt:lpstr>
      <vt:lpstr>Definitional association</vt:lpstr>
      <vt:lpstr>Intentional and physiologic associations</vt:lpstr>
      <vt:lpstr>Timing of cause in disease vs. treatment</vt:lpstr>
      <vt:lpstr>Shape of curve cause vs. definition</vt:lpstr>
      <vt:lpstr>Specificity of the concept</vt:lpstr>
      <vt:lpstr>Value of aggregation</vt:lpstr>
      <vt:lpstr>Value of using all time and normalization</vt:lpstr>
      <vt:lpstr>Ranking association curves</vt:lpstr>
      <vt:lpstr>Ranking association curves</vt:lpstr>
      <vt:lpstr>Ranking association curves</vt:lpstr>
      <vt:lpstr>Ranking association curves</vt:lpstr>
      <vt:lpstr>Ranking association curves</vt:lpstr>
      <vt:lpstr>Ranking association curves</vt:lpstr>
      <vt:lpstr>Meaning of lagged linear correlation</vt:lpstr>
      <vt:lpstr>PowerPoint Presentation</vt:lpstr>
      <vt:lpstr>PowerPoint Presentation</vt:lpstr>
      <vt:lpstr>PowerPoint Presentation</vt:lpstr>
      <vt:lpstr>PowerPoint Presentation</vt:lpstr>
      <vt:lpstr>PowerPoint Presentation</vt:lpstr>
      <vt:lpstr>Drug interaction example</vt:lpstr>
      <vt:lpstr>PowerPoint Presentation</vt:lpstr>
      <vt:lpstr>Meaning</vt:lpstr>
      <vt:lpstr>Population physiology</vt:lpstr>
      <vt:lpstr>PowerPoint Presentation</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challenges for incorporating the temporal dimension of medical records for phenotype definitions</dc:title>
  <dc:creator>hripcsa</dc:creator>
  <cp:lastModifiedBy>Columbia University</cp:lastModifiedBy>
  <cp:revision>51</cp:revision>
  <dcterms:created xsi:type="dcterms:W3CDTF">2010-11-13T11:13:18Z</dcterms:created>
  <dcterms:modified xsi:type="dcterms:W3CDTF">2012-11-30T13:37:24Z</dcterms:modified>
</cp:coreProperties>
</file>