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2" autoAdjust="0"/>
    <p:restoredTop sz="86429" autoAdjust="0"/>
  </p:normalViewPr>
  <p:slideViewPr>
    <p:cSldViewPr>
      <p:cViewPr varScale="1">
        <p:scale>
          <a:sx n="76" d="100"/>
          <a:sy n="76" d="100"/>
        </p:scale>
        <p:origin x="-108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FC486AF-0074-4689-A681-8834CD8C3616}" type="datetimeFigureOut">
              <a:rPr lang="en-US" smtClean="0"/>
              <a:pPr/>
              <a:t>11/7/2011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80A115A-AF92-405D-85FF-46F8A4352F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Voice quality and F0 cues for affect expression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I. </a:t>
            </a:r>
            <a:r>
              <a:rPr lang="en-US" dirty="0" err="1" smtClean="0"/>
              <a:t>Yanushevskaya</a:t>
            </a:r>
            <a:r>
              <a:rPr lang="en-US" dirty="0" smtClean="0"/>
              <a:t>, C. </a:t>
            </a:r>
            <a:r>
              <a:rPr lang="en-US" dirty="0" err="1" smtClean="0"/>
              <a:t>Gobl</a:t>
            </a:r>
            <a:r>
              <a:rPr lang="en-US" dirty="0" smtClean="0"/>
              <a:t> and N. </a:t>
            </a:r>
            <a:r>
              <a:rPr lang="en-US" dirty="0" err="1" smtClean="0"/>
              <a:t>Chasaide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265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600200"/>
            <a:ext cx="4182226" cy="487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072640"/>
            <a:ext cx="3810002" cy="3566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Connector 5"/>
          <p:cNvCxnSpPr/>
          <p:nvPr/>
        </p:nvCxnSpPr>
        <p:spPr>
          <a:xfrm>
            <a:off x="7315200" y="2895600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15200" y="3505200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410200" y="4191000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400800" y="4195156"/>
            <a:ext cx="457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590800" y="4495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057400" y="22098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905000" y="5029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24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Showed that some voice quality is more related than other in some emotions.</a:t>
            </a:r>
          </a:p>
          <a:p>
            <a:pPr lvl="1"/>
            <a:r>
              <a:rPr lang="en-US" dirty="0" smtClean="0"/>
              <a:t>X Intimacy, sadness  -&gt; breathy</a:t>
            </a:r>
          </a:p>
          <a:p>
            <a:pPr lvl="1"/>
            <a:r>
              <a:rPr lang="en-US" dirty="0" smtClean="0"/>
              <a:t>O                               -&gt; lax-creaky </a:t>
            </a:r>
          </a:p>
          <a:p>
            <a:r>
              <a:rPr lang="en-US" dirty="0" smtClean="0"/>
              <a:t>Voice quality is averagely better than F0 cues on speech synthesis</a:t>
            </a:r>
          </a:p>
          <a:p>
            <a:pPr lvl="1"/>
            <a:r>
              <a:rPr lang="en-US" dirty="0" smtClean="0"/>
              <a:t>Maybe because the voice quality already includes the information of F0</a:t>
            </a:r>
          </a:p>
        </p:txBody>
      </p:sp>
    </p:spTree>
    <p:extLst>
      <p:ext uri="{BB962C8B-B14F-4D97-AF65-F5344CB8AC3E}">
        <p14:creationId xmlns:p14="http://schemas.microsoft.com/office/powerpoint/2010/main" xmlns="" val="2230981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098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Thanks for your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22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Synthetic stimuli</a:t>
            </a:r>
          </a:p>
          <a:p>
            <a:r>
              <a:rPr lang="en-US" dirty="0" smtClean="0"/>
              <a:t>Experiment setup</a:t>
            </a:r>
          </a:p>
          <a:p>
            <a:r>
              <a:rPr lang="en-US" dirty="0" smtClean="0"/>
              <a:t>Result</a:t>
            </a:r>
          </a:p>
          <a:p>
            <a:r>
              <a:rPr lang="en-US" dirty="0" smtClean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xmlns="" val="346065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20000" cy="4873752"/>
          </a:xfrm>
        </p:spPr>
        <p:txBody>
          <a:bodyPr>
            <a:normAutofit/>
          </a:bodyPr>
          <a:lstStyle/>
          <a:p>
            <a:r>
              <a:rPr lang="en-US" dirty="0" smtClean="0"/>
              <a:t>F0</a:t>
            </a:r>
            <a:r>
              <a:rPr lang="en-US" baseline="0" dirty="0" smtClean="0"/>
              <a:t> cues are crucial for emotional speech</a:t>
            </a:r>
          </a:p>
          <a:p>
            <a:r>
              <a:rPr lang="en-US" baseline="0" dirty="0" smtClean="0"/>
              <a:t>What about </a:t>
            </a:r>
            <a:r>
              <a:rPr lang="en-US" baseline="0" dirty="0" smtClean="0">
                <a:solidFill>
                  <a:srgbClr val="0070C0"/>
                </a:solidFill>
              </a:rPr>
              <a:t>Voice Quality</a:t>
            </a:r>
            <a:r>
              <a:rPr lang="en-US" baseline="0" dirty="0" smtClean="0"/>
              <a:t>?</a:t>
            </a:r>
          </a:p>
          <a:p>
            <a:r>
              <a:rPr lang="en-US" dirty="0" smtClean="0"/>
              <a:t>Base on previous works:	</a:t>
            </a:r>
          </a:p>
          <a:p>
            <a:pPr lvl="1"/>
            <a:r>
              <a:rPr lang="en-US" dirty="0" smtClean="0"/>
              <a:t>Adding voice quality cues enhance speech synthesis</a:t>
            </a:r>
          </a:p>
          <a:p>
            <a:pPr lvl="1"/>
            <a:r>
              <a:rPr lang="en-US" dirty="0" smtClean="0"/>
              <a:t>Several voice quality stimuli have similar result:</a:t>
            </a:r>
          </a:p>
          <a:p>
            <a:pPr lvl="3"/>
            <a:r>
              <a:rPr lang="en-US" dirty="0" smtClean="0"/>
              <a:t>Tense ~= Harsh </a:t>
            </a:r>
          </a:p>
          <a:p>
            <a:pPr lvl="3"/>
            <a:r>
              <a:rPr lang="en-US" dirty="0" smtClean="0"/>
              <a:t>Breathy ~= whisper</a:t>
            </a:r>
          </a:p>
          <a:p>
            <a:pPr lvl="1"/>
            <a:r>
              <a:rPr lang="en-US" dirty="0" smtClean="0"/>
              <a:t>Varying</a:t>
            </a:r>
            <a:r>
              <a:rPr lang="en-US" baseline="0" dirty="0" smtClean="0"/>
              <a:t> voice quality can influence listener’s judgment</a:t>
            </a:r>
            <a:endParaRPr lang="en-US" dirty="0" smtClean="0"/>
          </a:p>
          <a:p>
            <a:pPr lvl="0"/>
            <a:r>
              <a:rPr lang="en-US" dirty="0" smtClean="0"/>
              <a:t>Want to know the</a:t>
            </a:r>
            <a:r>
              <a:rPr lang="en-US" baseline="0" dirty="0" smtClean="0"/>
              <a:t> effect of varying voice quality only.</a:t>
            </a: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35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Synthetic stimuli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0" lang="en-US" sz="2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 synthetic stimuli: </a:t>
            </a:r>
            <a:r>
              <a:rPr kumimoji="0" lang="en-US" sz="24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</a:t>
            </a:r>
            <a:r>
              <a:rPr kumimoji="0" lang="en-US" sz="2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adjö</a:t>
            </a:r>
            <a:r>
              <a:rPr kumimoji="0" lang="en-US" sz="2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(Hello Goodbye)</a:t>
            </a:r>
          </a:p>
          <a:p>
            <a:r>
              <a:rPr kumimoji="0" lang="en-US" sz="24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KLSYN88 as formant</a:t>
            </a:r>
            <a:r>
              <a:rPr kumimoji="0" lang="en-US" sz="2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synthesizer</a:t>
            </a:r>
          </a:p>
          <a:p>
            <a:r>
              <a:rPr lang="en-US" dirty="0" smtClean="0"/>
              <a:t>3 groups stimuli: “VQ”, “F0”, “VQ+F0”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xmlns="" val="110871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KLSYN88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91897"/>
            <a:ext cx="6934200" cy="4927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50395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VQ only stimuli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Modal, breathy, whispery, lax-creaky, tense stimuli</a:t>
            </a:r>
          </a:p>
          <a:p>
            <a:r>
              <a:rPr lang="en-US" dirty="0" smtClean="0"/>
              <a:t>Omit harsh, creaky included in previous work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Modal:</a:t>
            </a:r>
            <a:r>
              <a:rPr lang="en-US" dirty="0" smtClean="0"/>
              <a:t> Copy the natural utterance to KLSYN88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Breathy</a:t>
            </a:r>
            <a:r>
              <a:rPr lang="en-US" dirty="0" smtClean="0"/>
              <a:t>: </a:t>
            </a:r>
            <a:r>
              <a:rPr lang="en-US" dirty="0"/>
              <a:t>lower AV, </a:t>
            </a:r>
            <a:r>
              <a:rPr lang="en-US" dirty="0" smtClean="0"/>
              <a:t>higher OQ</a:t>
            </a:r>
            <a:r>
              <a:rPr lang="en-US" dirty="0"/>
              <a:t>, lower SQ, higher TL, </a:t>
            </a:r>
            <a:r>
              <a:rPr lang="en-US" dirty="0" smtClean="0"/>
              <a:t>wider B1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Whispery</a:t>
            </a:r>
            <a:r>
              <a:rPr lang="en-US" dirty="0" smtClean="0"/>
              <a:t>: Aspiration noise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Lax-creaky</a:t>
            </a:r>
            <a:r>
              <a:rPr lang="en-US" dirty="0" smtClean="0"/>
              <a:t>: </a:t>
            </a:r>
            <a:r>
              <a:rPr lang="en-US" dirty="0" err="1" smtClean="0"/>
              <a:t>Creaky+Breathy-Whispery</a:t>
            </a:r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Tense</a:t>
            </a:r>
            <a:r>
              <a:rPr lang="en-US" dirty="0" smtClean="0"/>
              <a:t>:</a:t>
            </a:r>
            <a:r>
              <a:rPr lang="en-US" dirty="0"/>
              <a:t> lower OQ, higher SQ, lower TL, narrower B1 </a:t>
            </a:r>
            <a:r>
              <a:rPr lang="en-US" dirty="0" smtClean="0"/>
              <a:t>higher F0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NOT normalized with F0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1826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F0 only stimuli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828800"/>
            <a:ext cx="6075117" cy="42323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Straight Connector 4"/>
          <p:cNvCxnSpPr/>
          <p:nvPr/>
        </p:nvCxnSpPr>
        <p:spPr>
          <a:xfrm>
            <a:off x="6553200" y="3505200"/>
            <a:ext cx="381000" cy="228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553200" y="4038600"/>
            <a:ext cx="381000" cy="2286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2837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VQ+F0 stimuli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76400"/>
            <a:ext cx="6057637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5122426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Are these good pairs? We’ll see….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665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 </a:t>
            </a:r>
            <a:r>
              <a:rPr lang="en-US" dirty="0" smtClean="0"/>
              <a:t>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20 native speakers</a:t>
            </a:r>
          </a:p>
          <a:p>
            <a:r>
              <a:rPr lang="en-US" dirty="0" smtClean="0"/>
              <a:t>10 of 15 stimuli presented</a:t>
            </a:r>
          </a:p>
          <a:p>
            <a:r>
              <a:rPr lang="en-US" dirty="0" smtClean="0"/>
              <a:t>Response a pair of opposite affective attribute</a:t>
            </a:r>
          </a:p>
          <a:p>
            <a:pPr lvl="1"/>
            <a:r>
              <a:rPr lang="en-US" dirty="0" smtClean="0"/>
              <a:t>sad-happy</a:t>
            </a:r>
          </a:p>
          <a:p>
            <a:pPr lvl="1"/>
            <a:r>
              <a:rPr lang="en-US" dirty="0" smtClean="0"/>
              <a:t>Intimate-formal</a:t>
            </a:r>
          </a:p>
          <a:p>
            <a:pPr lvl="1"/>
            <a:r>
              <a:rPr lang="en-US" dirty="0" smtClean="0"/>
              <a:t>Relaxed-stressed</a:t>
            </a:r>
          </a:p>
          <a:p>
            <a:pPr lvl="1"/>
            <a:r>
              <a:rPr lang="en-US" dirty="0" smtClean="0"/>
              <a:t>Bored-interested</a:t>
            </a:r>
          </a:p>
          <a:p>
            <a:pPr lvl="1"/>
            <a:r>
              <a:rPr lang="en-US" dirty="0" smtClean="0"/>
              <a:t>Apologetic-indignant</a:t>
            </a:r>
          </a:p>
          <a:p>
            <a:pPr lvl="1"/>
            <a:r>
              <a:rPr lang="en-US" dirty="0" smtClean="0"/>
              <a:t>Fearless-scared</a:t>
            </a:r>
          </a:p>
          <a:p>
            <a:pPr lvl="0"/>
            <a:r>
              <a:rPr lang="en-US" dirty="0" smtClean="0">
                <a:solidFill>
                  <a:srgbClr val="0070C0"/>
                </a:solidFill>
              </a:rPr>
              <a:t>ANOVA</a:t>
            </a:r>
          </a:p>
        </p:txBody>
      </p:sp>
    </p:spTree>
    <p:extLst>
      <p:ext uri="{BB962C8B-B14F-4D97-AF65-F5344CB8AC3E}">
        <p14:creationId xmlns:p14="http://schemas.microsoft.com/office/powerpoint/2010/main" xmlns="" val="3128004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184</TotalTime>
  <Words>235</Words>
  <Application>Microsoft Office PowerPoint</Application>
  <PresentationFormat>On-screen Show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Oriel</vt:lpstr>
      <vt:lpstr>Voice quality and F0 cues for affect expression</vt:lpstr>
      <vt:lpstr>Outline</vt:lpstr>
      <vt:lpstr>Introduction</vt:lpstr>
      <vt:lpstr>Synthetic stimuli</vt:lpstr>
      <vt:lpstr>KLSYN88</vt:lpstr>
      <vt:lpstr>VQ only stimuli</vt:lpstr>
      <vt:lpstr>F0 only stimuli</vt:lpstr>
      <vt:lpstr>VQ+F0 stimuli</vt:lpstr>
      <vt:lpstr>Experiment setup</vt:lpstr>
      <vt:lpstr>Result</vt:lpstr>
      <vt:lpstr>Conclusion</vt:lpstr>
      <vt:lpstr>Thanks for your attention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Voice quality and f0 cues for affect expression</dc:title>
  <dc:creator>Default</dc:creator>
  <cp:lastModifiedBy>Julia Hirschberg</cp:lastModifiedBy>
  <cp:revision>18</cp:revision>
  <dcterms:created xsi:type="dcterms:W3CDTF">2011-10-26T18:26:57Z</dcterms:created>
  <dcterms:modified xsi:type="dcterms:W3CDTF">2011-11-07T20:30:14Z</dcterms:modified>
</cp:coreProperties>
</file>