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72" r:id="rId7"/>
    <p:sldId id="270" r:id="rId8"/>
    <p:sldId id="273" r:id="rId9"/>
    <p:sldId id="275" r:id="rId10"/>
    <p:sldId id="274" r:id="rId11"/>
    <p:sldId id="271" r:id="rId12"/>
    <p:sldId id="261" r:id="rId13"/>
    <p:sldId id="264" r:id="rId14"/>
    <p:sldId id="265" r:id="rId15"/>
    <p:sldId id="276" r:id="rId16"/>
    <p:sldId id="279" r:id="rId17"/>
    <p:sldId id="278" r:id="rId18"/>
    <p:sldId id="277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2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2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1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3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3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0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6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8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8B853-A672-5F41-87AC-8402E344B39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B2157-9460-0649-B330-2AB835B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0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Extracting Social </a:t>
            </a:r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84317"/>
            <a:ext cx="6400800" cy="3436154"/>
          </a:xfrm>
        </p:spPr>
        <p:txBody>
          <a:bodyPr/>
          <a:lstStyle/>
          <a:p>
            <a:r>
              <a:rPr lang="en-US" dirty="0" smtClean="0"/>
              <a:t>Identifying Interactional Style in Spoken Conversation</a:t>
            </a:r>
          </a:p>
          <a:p>
            <a:r>
              <a:rPr lang="en-US" dirty="0" err="1" smtClean="0"/>
              <a:t>Jurafsky</a:t>
            </a:r>
            <a:r>
              <a:rPr lang="en-US" dirty="0" smtClean="0"/>
              <a:t> et al ‘09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 Laura Willson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Act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92118" cy="4936726"/>
          </a:xfrm>
        </p:spPr>
        <p:txBody>
          <a:bodyPr/>
          <a:lstStyle/>
          <a:p>
            <a:r>
              <a:rPr lang="en-US" dirty="0" smtClean="0"/>
              <a:t>Collaborative Completions found by training tri-gram models and computing probability of the first word of a speaker’s turn, given interlocutor’s last words</a:t>
            </a:r>
          </a:p>
          <a:p>
            <a:r>
              <a:rPr lang="en-US" dirty="0" err="1" smtClean="0"/>
              <a:t>Dispreferred</a:t>
            </a:r>
            <a:r>
              <a:rPr lang="en-US" dirty="0" smtClean="0"/>
              <a:t> actions- hesitations or restarts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318" y="2205231"/>
            <a:ext cx="4025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3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Disfluency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uh/um</a:t>
            </a:r>
          </a:p>
          <a:p>
            <a:r>
              <a:rPr lang="en-US" dirty="0" smtClean="0"/>
              <a:t>restarts</a:t>
            </a:r>
          </a:p>
          <a:p>
            <a:r>
              <a:rPr lang="en-US" dirty="0" smtClean="0"/>
              <a:t>speaker overlaps</a:t>
            </a:r>
          </a:p>
          <a:p>
            <a:r>
              <a:rPr lang="en-US" dirty="0" smtClean="0"/>
              <a:t>they were all hand transcribed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3225800"/>
            <a:ext cx="619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208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standardized the variables to have zero mean and unit variance</a:t>
            </a:r>
          </a:p>
          <a:p>
            <a:r>
              <a:rPr lang="en-US" dirty="0" smtClean="0"/>
              <a:t>removed features correlated greater that .7 so that the regression weights could be ranked in order of importance in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078784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0757"/>
            <a:ext cx="8934418" cy="267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61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-Men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061" y="1417638"/>
            <a:ext cx="5732581" cy="477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24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-Women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574" y="1219199"/>
            <a:ext cx="5680049" cy="550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70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Analysis- Awkward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women was 51%, not better than baseline</a:t>
            </a:r>
          </a:p>
          <a:p>
            <a:r>
              <a:rPr lang="en-US" dirty="0" smtClean="0"/>
              <a:t>for men increased restarts and filled pauses, </a:t>
            </a:r>
          </a:p>
          <a:p>
            <a:r>
              <a:rPr lang="en-US" dirty="0" smtClean="0"/>
              <a:t>not collaborative conversationalists, don’t use appreciations</a:t>
            </a:r>
          </a:p>
          <a:p>
            <a:r>
              <a:rPr lang="en-US" dirty="0" err="1" smtClean="0"/>
              <a:t>prosodically</a:t>
            </a:r>
            <a:r>
              <a:rPr lang="en-US" dirty="0" smtClean="0"/>
              <a:t>, they there hard to characterize, but quieter overall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38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0757"/>
            <a:ext cx="8934418" cy="267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49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Analysis- Alters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women labeled a man as friendly, they were quieter, laughed more, said ‘well’ more, used collaborative completions, and </a:t>
            </a:r>
            <a:r>
              <a:rPr lang="en-US" dirty="0" err="1" smtClean="0"/>
              <a:t>backchanneled</a:t>
            </a:r>
            <a:r>
              <a:rPr lang="en-US" dirty="0" smtClean="0"/>
              <a:t> more</a:t>
            </a:r>
          </a:p>
          <a:p>
            <a:r>
              <a:rPr lang="en-US" dirty="0" smtClean="0"/>
              <a:t>For men who labeled women as friendly, they used an expanded intensity range, laughed more, used more sexual terms, used less negative emotional terms, and overlapped more</a:t>
            </a:r>
          </a:p>
        </p:txBody>
      </p:sp>
    </p:spTree>
    <p:extLst>
      <p:ext uri="{BB962C8B-B14F-4D97-AF65-F5344CB8AC3E}">
        <p14:creationId xmlns:p14="http://schemas.microsoft.com/office/powerpoint/2010/main" val="689504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 of several speaking style differs across genders</a:t>
            </a:r>
          </a:p>
          <a:p>
            <a:r>
              <a:rPr lang="en-US" dirty="0" smtClean="0"/>
              <a:t>Some features held across gender, like collaborative completes for friendliness </a:t>
            </a:r>
            <a:endParaRPr lang="en-US" dirty="0"/>
          </a:p>
          <a:p>
            <a:r>
              <a:rPr lang="en-US" dirty="0" smtClean="0"/>
              <a:t>Easy to extract dialog acts (repair questions, backchannels, appreciations, restarts, </a:t>
            </a:r>
            <a:r>
              <a:rPr lang="en-US" dirty="0" err="1" smtClean="0"/>
              <a:t>dispreferreds</a:t>
            </a:r>
            <a:r>
              <a:rPr lang="en-US" dirty="0" smtClean="0"/>
              <a:t>) were useful</a:t>
            </a:r>
          </a:p>
        </p:txBody>
      </p:sp>
    </p:spTree>
    <p:extLst>
      <p:ext uri="{BB962C8B-B14F-4D97-AF65-F5344CB8AC3E}">
        <p14:creationId xmlns:p14="http://schemas.microsoft.com/office/powerpoint/2010/main" val="254024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prosodic, lexical, and dialog cues to detect social intention</a:t>
            </a:r>
            <a:endParaRPr lang="en-US" dirty="0" smtClean="0"/>
          </a:p>
          <a:p>
            <a:r>
              <a:rPr lang="en-US" dirty="0" smtClean="0"/>
              <a:t>crucial for developing socially aware computing systems</a:t>
            </a:r>
          </a:p>
          <a:p>
            <a:r>
              <a:rPr lang="en-US" dirty="0" smtClean="0"/>
              <a:t>detection of interactional problems, matching conversational style, and creating more natural systems</a:t>
            </a:r>
          </a:p>
        </p:txBody>
      </p:sp>
    </p:spTree>
    <p:extLst>
      <p:ext uri="{BB962C8B-B14F-4D97-AF65-F5344CB8AC3E}">
        <p14:creationId xmlns:p14="http://schemas.microsoft.com/office/powerpoint/2010/main" val="37060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SpeedDate</a:t>
            </a:r>
            <a:r>
              <a:rPr lang="en-US" dirty="0" smtClean="0"/>
              <a:t> Corpus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 students had 4 min dates with a member of the opposite sex</a:t>
            </a:r>
          </a:p>
          <a:p>
            <a:r>
              <a:rPr lang="en-US" dirty="0" smtClean="0"/>
              <a:t>asked to report how often their date was awkward, friendly, and flirtatious, each on a scale of 1 to 10</a:t>
            </a:r>
          </a:p>
          <a:p>
            <a:r>
              <a:rPr lang="en-US" dirty="0" smtClean="0"/>
              <a:t>hand transcribed and segmented into turns</a:t>
            </a:r>
          </a:p>
          <a:p>
            <a:r>
              <a:rPr lang="en-US" dirty="0" smtClean="0"/>
              <a:t>991 dates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trait, the top 10%  on the 1 to 10 </a:t>
            </a:r>
            <a:r>
              <a:rPr lang="en-US" dirty="0" err="1"/>
              <a:t>L</a:t>
            </a:r>
            <a:r>
              <a:rPr lang="en-US" dirty="0" err="1" smtClean="0"/>
              <a:t>ikert</a:t>
            </a:r>
            <a:r>
              <a:rPr lang="en-US" dirty="0" smtClean="0"/>
              <a:t> scale was used as positive examples and the bottom 10% as negative examples</a:t>
            </a:r>
          </a:p>
          <a:p>
            <a:r>
              <a:rPr lang="en-US" dirty="0" smtClean="0"/>
              <a:t>A classifier for each gender for the three traits</a:t>
            </a:r>
          </a:p>
          <a:p>
            <a:r>
              <a:rPr lang="en-US" dirty="0" smtClean="0"/>
              <a:t>Trained 6 binary classifiers using regularized logistic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6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Prosodic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Computed the features of the person who was labeled by the traits, and also the person who labeled them, the alter interlocutor</a:t>
            </a:r>
          </a:p>
          <a:p>
            <a:r>
              <a:rPr lang="en-US" dirty="0" smtClean="0"/>
              <a:t>features were extracted over 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7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Prosodic Features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27524" cy="4525963"/>
          </a:xfrm>
        </p:spPr>
        <p:txBody>
          <a:bodyPr/>
          <a:lstStyle/>
          <a:p>
            <a:r>
              <a:rPr lang="en-US" dirty="0" smtClean="0"/>
              <a:t>f0 (min, max, mean, </a:t>
            </a:r>
            <a:r>
              <a:rPr lang="en-US" dirty="0" err="1" smtClean="0"/>
              <a:t>sd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sd</a:t>
            </a:r>
            <a:r>
              <a:rPr lang="en-US" dirty="0" smtClean="0"/>
              <a:t> of those</a:t>
            </a:r>
          </a:p>
          <a:p>
            <a:r>
              <a:rPr lang="en-US" dirty="0" smtClean="0"/>
              <a:t>pitch range</a:t>
            </a:r>
          </a:p>
          <a:p>
            <a:r>
              <a:rPr lang="en-US" dirty="0" err="1" smtClean="0"/>
              <a:t>rms</a:t>
            </a:r>
            <a:r>
              <a:rPr lang="en-US" dirty="0" smtClean="0"/>
              <a:t> (min, max, mean, </a:t>
            </a:r>
            <a:r>
              <a:rPr lang="en-US" dirty="0" err="1" smtClean="0"/>
              <a:t>sd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turn duration averaged over turns</a:t>
            </a:r>
          </a:p>
          <a:p>
            <a:r>
              <a:rPr lang="en-US" dirty="0" smtClean="0"/>
              <a:t>total time spoken</a:t>
            </a:r>
          </a:p>
          <a:p>
            <a:r>
              <a:rPr lang="en-US" dirty="0" smtClean="0"/>
              <a:t>rate of speech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6092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Features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26976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Taken from LIWC</a:t>
            </a:r>
          </a:p>
          <a:p>
            <a:r>
              <a:rPr lang="en-US" dirty="0" smtClean="0"/>
              <a:t>Anger</a:t>
            </a:r>
          </a:p>
          <a:p>
            <a:r>
              <a:rPr lang="en-US" dirty="0" smtClean="0"/>
              <a:t>Assent</a:t>
            </a:r>
          </a:p>
          <a:p>
            <a:r>
              <a:rPr lang="en-US" dirty="0" smtClean="0"/>
              <a:t>Ingest (Food)</a:t>
            </a:r>
          </a:p>
          <a:p>
            <a:r>
              <a:rPr lang="en-US" dirty="0" smtClean="0"/>
              <a:t>Insight</a:t>
            </a:r>
          </a:p>
          <a:p>
            <a:r>
              <a:rPr lang="en-US" dirty="0" smtClean="0"/>
              <a:t>Negative emotion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222225"/>
            <a:ext cx="4038600" cy="4525963"/>
          </a:xfrm>
        </p:spPr>
        <p:txBody>
          <a:bodyPr/>
          <a:lstStyle/>
          <a:p>
            <a:r>
              <a:rPr lang="en-US" dirty="0" smtClean="0"/>
              <a:t>Sexual</a:t>
            </a:r>
          </a:p>
          <a:p>
            <a:r>
              <a:rPr lang="en-US" dirty="0" smtClean="0"/>
              <a:t>Swear</a:t>
            </a:r>
          </a:p>
          <a:p>
            <a:r>
              <a:rPr lang="en-US" dirty="0" smtClean="0"/>
              <a:t>I</a:t>
            </a:r>
          </a:p>
          <a:p>
            <a:r>
              <a:rPr lang="en-US" dirty="0" smtClean="0"/>
              <a:t>We</a:t>
            </a:r>
          </a:p>
          <a:p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9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086099" cy="4525963"/>
          </a:xfrm>
        </p:spPr>
        <p:txBody>
          <a:bodyPr/>
          <a:lstStyle/>
          <a:p>
            <a:r>
              <a:rPr lang="en-US" dirty="0" smtClean="0"/>
              <a:t>Total words</a:t>
            </a:r>
          </a:p>
          <a:p>
            <a:r>
              <a:rPr lang="en-US" dirty="0" smtClean="0"/>
              <a:t>Past Tense Auxiliary, used to automatically detect narrative: use of </a:t>
            </a:r>
            <a:r>
              <a:rPr lang="en-US" i="1" dirty="0" smtClean="0"/>
              <a:t>was, were, had</a:t>
            </a:r>
            <a:endParaRPr lang="en-US" dirty="0" smtClean="0"/>
          </a:p>
          <a:p>
            <a:r>
              <a:rPr lang="en-US" dirty="0" err="1" smtClean="0"/>
              <a:t>Metadate</a:t>
            </a:r>
            <a:r>
              <a:rPr lang="en-US" dirty="0" smtClean="0"/>
              <a:t>, discussion about the date itself: use of </a:t>
            </a:r>
            <a:r>
              <a:rPr lang="en-US" i="1" dirty="0" smtClean="0"/>
              <a:t>horn, date, bell, survey, speed…</a:t>
            </a:r>
          </a:p>
          <a:p>
            <a:r>
              <a:rPr lang="en-US" dirty="0" smtClean="0"/>
              <a:t>The feature values were the total count of the words in the class for each side</a:t>
            </a:r>
          </a:p>
        </p:txBody>
      </p:sp>
    </p:spTree>
    <p:extLst>
      <p:ext uri="{BB962C8B-B14F-4D97-AF65-F5344CB8AC3E}">
        <p14:creationId xmlns:p14="http://schemas.microsoft.com/office/powerpoint/2010/main" val="292761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 Act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40768" cy="4763562"/>
          </a:xfrm>
        </p:spPr>
        <p:txBody>
          <a:bodyPr/>
          <a:lstStyle/>
          <a:p>
            <a:r>
              <a:rPr lang="en-US" dirty="0" smtClean="0"/>
              <a:t>Backchannels</a:t>
            </a:r>
          </a:p>
          <a:p>
            <a:r>
              <a:rPr lang="en-US" dirty="0" smtClean="0"/>
              <a:t>Appreciations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Repair questions</a:t>
            </a:r>
          </a:p>
          <a:p>
            <a:r>
              <a:rPr lang="en-US" dirty="0" smtClean="0"/>
              <a:t>Laughs</a:t>
            </a:r>
          </a:p>
          <a:p>
            <a:r>
              <a:rPr lang="en-US" dirty="0" smtClean="0"/>
              <a:t>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1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532</Words>
  <Application>Microsoft Macintosh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Extracting Social Meaning</vt:lpstr>
      <vt:lpstr>Goal</vt:lpstr>
      <vt:lpstr>SpeedDate Corpus </vt:lpstr>
      <vt:lpstr>Classification </vt:lpstr>
      <vt:lpstr>Prosodic Features</vt:lpstr>
      <vt:lpstr>Prosodic Features</vt:lpstr>
      <vt:lpstr>Lexical Features</vt:lpstr>
      <vt:lpstr>Lexical Features</vt:lpstr>
      <vt:lpstr>Dialog Act Features</vt:lpstr>
      <vt:lpstr>Dialogue Act Features</vt:lpstr>
      <vt:lpstr>Disfluency Features</vt:lpstr>
      <vt:lpstr>Data Pre-processing</vt:lpstr>
      <vt:lpstr>Results</vt:lpstr>
      <vt:lpstr>Analysis -Men</vt:lpstr>
      <vt:lpstr>Analysis -Women</vt:lpstr>
      <vt:lpstr>Analysis- Awkward</vt:lpstr>
      <vt:lpstr>Results</vt:lpstr>
      <vt:lpstr>Analysis- Alters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Laura Willson</dc:creator>
  <cp:lastModifiedBy>Laura Willson</cp:lastModifiedBy>
  <cp:revision>18</cp:revision>
  <dcterms:created xsi:type="dcterms:W3CDTF">2011-10-19T03:30:55Z</dcterms:created>
  <dcterms:modified xsi:type="dcterms:W3CDTF">2011-10-19T23:32:07Z</dcterms:modified>
</cp:coreProperties>
</file>