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32DE-12D5-452A-872B-EE31A42DEC27}" type="datetimeFigureOut">
              <a:rPr lang="en-US" smtClean="0"/>
              <a:t>10/12/2009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0DD-95F4-40AC-9220-9A70E4825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32DE-12D5-452A-872B-EE31A42DEC27}" type="datetimeFigureOut">
              <a:rPr lang="en-US" smtClean="0"/>
              <a:t>10/12/2009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0DD-95F4-40AC-9220-9A70E4825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32DE-12D5-452A-872B-EE31A42DEC27}" type="datetimeFigureOut">
              <a:rPr lang="en-US" smtClean="0"/>
              <a:t>10/12/2009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0DD-95F4-40AC-9220-9A70E4825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32DE-12D5-452A-872B-EE31A42DEC27}" type="datetimeFigureOut">
              <a:rPr lang="en-US" smtClean="0"/>
              <a:t>10/12/2009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0DD-95F4-40AC-9220-9A70E4825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32DE-12D5-452A-872B-EE31A42DEC27}" type="datetimeFigureOut">
              <a:rPr lang="en-US" smtClean="0"/>
              <a:t>10/12/2009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0DD-95F4-40AC-9220-9A70E4825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32DE-12D5-452A-872B-EE31A42DEC27}" type="datetimeFigureOut">
              <a:rPr lang="en-US" smtClean="0"/>
              <a:t>10/12/2009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0DD-95F4-40AC-9220-9A70E4825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32DE-12D5-452A-872B-EE31A42DEC27}" type="datetimeFigureOut">
              <a:rPr lang="en-US" smtClean="0"/>
              <a:t>10/12/2009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0DD-95F4-40AC-9220-9A70E4825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32DE-12D5-452A-872B-EE31A42DEC27}" type="datetimeFigureOut">
              <a:rPr lang="en-US" smtClean="0"/>
              <a:t>10/12/2009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0DD-95F4-40AC-9220-9A70E4825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32DE-12D5-452A-872B-EE31A42DEC27}" type="datetimeFigureOut">
              <a:rPr lang="en-US" smtClean="0"/>
              <a:t>10/12/2009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0DD-95F4-40AC-9220-9A70E4825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32DE-12D5-452A-872B-EE31A42DEC27}" type="datetimeFigureOut">
              <a:rPr lang="en-US" smtClean="0"/>
              <a:t>10/12/2009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0DD-95F4-40AC-9220-9A70E4825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32DE-12D5-452A-872B-EE31A42DEC27}" type="datetimeFigureOut">
              <a:rPr lang="en-US" smtClean="0"/>
              <a:t>10/12/2009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0DD-95F4-40AC-9220-9A70E4825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632DE-12D5-452A-872B-EE31A42DEC27}" type="datetimeFigureOut">
              <a:rPr lang="en-US" smtClean="0"/>
              <a:t>10/12/2009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A30DD-95F4-40AC-9220-9A70E4825EC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Weekly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week and </a:t>
            </a:r>
            <a:r>
              <a:rPr lang="en-US" smtClean="0"/>
              <a:t>in future, </a:t>
            </a:r>
            <a:r>
              <a:rPr lang="en-US" dirty="0" smtClean="0"/>
              <a:t>instead of discussion questions, please hand in a paragraph on each assigned paper/source, answering the following questions:</a:t>
            </a:r>
          </a:p>
          <a:p>
            <a:pPr lvl="1"/>
            <a:r>
              <a:rPr lang="en-US" dirty="0" smtClean="0"/>
              <a:t>What is this paper/source about?</a:t>
            </a:r>
          </a:p>
          <a:p>
            <a:pPr lvl="1"/>
            <a:r>
              <a:rPr lang="en-US" dirty="0" smtClean="0"/>
              <a:t>Why is it valuable?  (i.e. what contribution does is make?)</a:t>
            </a:r>
          </a:p>
          <a:p>
            <a:pPr lvl="1"/>
            <a:r>
              <a:rPr lang="en-US" dirty="0" smtClean="0"/>
              <a:t>What could be improved? (i.e. what do you thing are its flaws?)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64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Weekly Assignment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 Hirschberg</dc:creator>
  <cp:lastModifiedBy>Julia Hirschberg</cp:lastModifiedBy>
  <cp:revision>2</cp:revision>
  <dcterms:created xsi:type="dcterms:W3CDTF">2009-10-12T19:51:21Z</dcterms:created>
  <dcterms:modified xsi:type="dcterms:W3CDTF">2009-10-12T19:56:13Z</dcterms:modified>
</cp:coreProperties>
</file>