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4" r:id="rId5"/>
    <p:sldMasterId id="2147483677" r:id="rId6"/>
    <p:sldMasterId id="2147483690"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Lst>
  <p:sldSz cy="6858000" cx="9144000"/>
  <p:notesSz cx="6858000" cy="9144000"/>
  <p:embeddedFontLst>
    <p:embeddedFont>
      <p:font typeface="Merriweather Sans"/>
      <p:regular r:id="rId49"/>
      <p:bold r:id="rId50"/>
      <p:italic r:id="rId51"/>
      <p:boldItalic r:id="rId52"/>
    </p:embeddedFont>
    <p:embeddedFont>
      <p:font typeface="Roboto"/>
      <p:regular r:id="rId53"/>
      <p:bold r:id="rId54"/>
      <p:italic r:id="rId55"/>
      <p:boldItalic r:id="rId56"/>
    </p:embeddedFont>
    <p:embeddedFont>
      <p:font typeface="Manrope"/>
      <p:regular r:id="rId57"/>
      <p:bold r:id="rId58"/>
    </p:embeddedFont>
    <p:embeddedFont>
      <p:font typeface="Open Sans"/>
      <p:regular r:id="rId59"/>
      <p:bold r:id="rId60"/>
      <p:italic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63" roundtripDataSignature="AMtx7mgasCYLMlEt2qXqLYPktTynMVzSS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font" Target="fonts/MerriweatherSans-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schemas.openxmlformats.org/officeDocument/2006/relationships/font" Target="fonts/OpenSans-boldItalic.fntdata"/><Relationship Id="rId61" Type="http://schemas.openxmlformats.org/officeDocument/2006/relationships/font" Target="fonts/OpenSans-italic.fntdata"/><Relationship Id="rId20" Type="http://schemas.openxmlformats.org/officeDocument/2006/relationships/slide" Target="slides/slide12.xml"/><Relationship Id="rId63" Type="http://customschemas.google.com/relationships/presentationmetadata" Target="metadata"/><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60" Type="http://schemas.openxmlformats.org/officeDocument/2006/relationships/font" Target="fonts/OpenSans-bold.fntdata"/><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MerriweatherSans-italic.fntdata"/><Relationship Id="rId50" Type="http://schemas.openxmlformats.org/officeDocument/2006/relationships/font" Target="fonts/MerriweatherSans-bold.fntdata"/><Relationship Id="rId53" Type="http://schemas.openxmlformats.org/officeDocument/2006/relationships/font" Target="fonts/Roboto-regular.fntdata"/><Relationship Id="rId52" Type="http://schemas.openxmlformats.org/officeDocument/2006/relationships/font" Target="fonts/MerriweatherSans-boldItalic.fntdata"/><Relationship Id="rId11" Type="http://schemas.openxmlformats.org/officeDocument/2006/relationships/slide" Target="slides/slide3.xml"/><Relationship Id="rId55" Type="http://schemas.openxmlformats.org/officeDocument/2006/relationships/font" Target="fonts/Roboto-italic.fntdata"/><Relationship Id="rId10" Type="http://schemas.openxmlformats.org/officeDocument/2006/relationships/slide" Target="slides/slide2.xml"/><Relationship Id="rId54" Type="http://schemas.openxmlformats.org/officeDocument/2006/relationships/font" Target="fonts/Roboto-bold.fntdata"/><Relationship Id="rId13" Type="http://schemas.openxmlformats.org/officeDocument/2006/relationships/slide" Target="slides/slide5.xml"/><Relationship Id="rId57" Type="http://schemas.openxmlformats.org/officeDocument/2006/relationships/font" Target="fonts/Manrope-regular.fntdata"/><Relationship Id="rId12" Type="http://schemas.openxmlformats.org/officeDocument/2006/relationships/slide" Target="slides/slide4.xml"/><Relationship Id="rId56" Type="http://schemas.openxmlformats.org/officeDocument/2006/relationships/font" Target="fonts/Roboto-boldItalic.fntdata"/><Relationship Id="rId15" Type="http://schemas.openxmlformats.org/officeDocument/2006/relationships/slide" Target="slides/slide7.xml"/><Relationship Id="rId59" Type="http://schemas.openxmlformats.org/officeDocument/2006/relationships/font" Target="fonts/OpenSans-regular.fntdata"/><Relationship Id="rId14" Type="http://schemas.openxmlformats.org/officeDocument/2006/relationships/slide" Target="slides/slide6.xml"/><Relationship Id="rId58" Type="http://schemas.openxmlformats.org/officeDocument/2006/relationships/font" Target="fonts/Manrope-bold.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gosling.psy.utexas.edu/scales-weve-developed/ten-item-personality-measure-tipi/" TargetMode="External"/><Relationship Id="rId3" Type="http://schemas.openxmlformats.org/officeDocument/2006/relationships/hyperlink" Target="https://psychology-tools.com/test/empathy-quotient" TargetMode="External"/><Relationship Id="rId4" Type="http://schemas.openxmlformats.org/officeDocument/2006/relationships/hyperlink" Target="https://fetzer.org/sites/default/files/images/stories/pdf/selfmeasures/EMPATHY-InterpersonalReactivityIndex.pdf"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42" name="Google Shape;34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3" name="Google Shape;343;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Forbes  (u.s. business magazine) Coaches Council report:  good requirements for managers which would also be useful for empathetic avatars: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https://www.forbes.com/sites/janicegassam/2018/09/25/empathy-the-key-to-a-diverse-and-inclusive-workplace/?sh=383dfd1a7097</a:t>
            </a:r>
            <a:endParaRPr/>
          </a:p>
        </p:txBody>
      </p:sp>
      <p:sp>
        <p:nvSpPr>
          <p:cNvPr id="414" name="Google Shape;414;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1" name="Google Shape;421;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But what are the practical reasons for producing empathetic avatars?</a:t>
            </a:r>
            <a:endParaRPr/>
          </a:p>
        </p:txBody>
      </p:sp>
      <p:sp>
        <p:nvSpPr>
          <p:cNvPr id="422" name="Google Shape;422;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5" name="Google Shape;435;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Difficult to do unless the agent/avatar has an ongoing relationship with the user and can learn these things</a:t>
            </a:r>
            <a:endParaRPr/>
          </a:p>
        </p:txBody>
      </p:sp>
      <p:sp>
        <p:nvSpPr>
          <p:cNvPr id="436" name="Google Shape;436;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NEOFFT </a:t>
            </a:r>
            <a:r>
              <a:rPr lang="en-US"/>
              <a:t>NEO Five Factor Inventory</a:t>
            </a:r>
            <a:endParaRPr/>
          </a:p>
        </p:txBody>
      </p:sp>
      <p:sp>
        <p:nvSpPr>
          <p:cNvPr id="443" name="Google Shape;443;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9" name="Google Shape;449;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en-US"/>
              <a:t>Patel et al https://journals.plos.org/plosone/article?id=10.1371/journal.pone.0221412: </a:t>
            </a:r>
            <a:r>
              <a:rPr b="1" i="0" lang="en-US" u="none" strike="noStrike">
                <a:solidFill>
                  <a:srgbClr val="202020"/>
                </a:solidFill>
                <a:latin typeface="Open Sans"/>
                <a:ea typeface="Open Sans"/>
                <a:cs typeface="Open Sans"/>
                <a:sym typeface="Open Sans"/>
              </a:rPr>
              <a:t>Curricula for empathy and compassion training in medical education: A systematic review, 2019</a:t>
            </a:r>
            <a:endParaRPr/>
          </a:p>
          <a:p>
            <a:pPr indent="0" lvl="0" marL="0" rtl="0" algn="l">
              <a:spcBef>
                <a:spcPts val="0"/>
              </a:spcBef>
              <a:spcAft>
                <a:spcPts val="0"/>
              </a:spcAft>
              <a:buNone/>
            </a:pPr>
            <a:r>
              <a:t/>
            </a:r>
            <a:endParaRPr/>
          </a:p>
        </p:txBody>
      </p:sp>
      <p:sp>
        <p:nvSpPr>
          <p:cNvPr id="450" name="Google Shape;450;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7" name="Google Shape;457;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Depending on the task…. For healthcare applications, are they effective?  For shopping, more purchases??</a:t>
            </a:r>
            <a:endParaRPr/>
          </a:p>
        </p:txBody>
      </p:sp>
      <p:sp>
        <p:nvSpPr>
          <p:cNvPr id="458" name="Google Shape;458;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5" name="Google Shape;465;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Radoslaw Niewiadomski, Magalie Ochs and Cathinerin Pelachaud, Expressions of empathy in ECAs (empathetic conversational agents), 2008</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Can you find the most empathetic face?  users rated </a:t>
            </a:r>
            <a:r>
              <a:rPr b="1" lang="en-US"/>
              <a:t>simple sadness best (33%) (upper left)  but super-positive about as highly (31%) (lower left) </a:t>
            </a:r>
            <a:r>
              <a:rPr lang="en-US"/>
              <a:t>, then masking lower (26%) (lower right) and egocentric last (10%) (upper left)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Evaluated user responses to simple emotions expressing empathy (e.g. joy, sadness) vs. 2 different ways of combining emotions: superposing an egocentric emotion (agent’s own emotion) with an empathetic one; or masking an egocentric emotion by an empathetic one:</a:t>
            </a:r>
            <a:endParaRPr/>
          </a:p>
          <a:p>
            <a:pPr indent="0" lvl="0" marL="0" rtl="0" algn="l">
              <a:spcBef>
                <a:spcPts val="0"/>
              </a:spcBef>
              <a:spcAft>
                <a:spcPts val="0"/>
              </a:spcAft>
              <a:buNone/>
            </a:pPr>
            <a:r>
              <a:rPr lang="en-US"/>
              <a:t>Expressions for 1 scenario – a sad event (egocentric emotion and one empathetic): 1) simple joy; 2) simple sadness; 3) superposition of joy by sadness; 4) hand-created masking of joy by sadness.  Most appropriate labels varied by scenario.</a:t>
            </a:r>
            <a:endParaRPr/>
          </a:p>
        </p:txBody>
      </p:sp>
      <p:sp>
        <p:nvSpPr>
          <p:cNvPr id="466" name="Google Shape;466;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Ochs, pelachaud and David Sadek, “An Empathic Virtual Dialog Agent to Improve Human-Machine Interaction</a:t>
            </a:r>
            <a:endParaRPr/>
          </a:p>
          <a:p>
            <a:pPr indent="0" lvl="0" marL="0" rtl="0" algn="l">
              <a:spcBef>
                <a:spcPts val="0"/>
              </a:spcBef>
              <a:spcAft>
                <a:spcPts val="0"/>
              </a:spcAft>
              <a:buNone/>
            </a:pPr>
            <a:r>
              <a:rPr lang="en-US"/>
              <a:t>Provided </a:t>
            </a:r>
            <a:r>
              <a:rPr b="1" lang="en-US"/>
              <a:t>a larger view of what was needed in empathetic responses</a:t>
            </a:r>
            <a:r>
              <a:rPr lang="en-US"/>
              <a:t>:  not just happy and sad but avatars must also deal with...</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US"/>
              <a:t>https://link.springer.com/article/10.1007/s10458-010-9156-z – Octs, Sadek and Pelachaud, </a:t>
            </a:r>
            <a:r>
              <a:rPr b="1" i="0" lang="en-US" u="none" strike="noStrike">
                <a:solidFill>
                  <a:schemeClr val="dk1"/>
                </a:solidFill>
                <a:latin typeface="Merriweather Sans"/>
                <a:ea typeface="Merriweather Sans"/>
                <a:cs typeface="Merriweather Sans"/>
                <a:sym typeface="Merriweather Sans"/>
              </a:rPr>
              <a:t>A formal model of emotions for an empathic rational dialog agent, 2012</a:t>
            </a:r>
            <a:endParaRPr/>
          </a:p>
          <a:p>
            <a:pPr indent="0" lvl="0" marL="0" rtl="0" algn="l">
              <a:spcBef>
                <a:spcPts val="0"/>
              </a:spcBef>
              <a:spcAft>
                <a:spcPts val="0"/>
              </a:spcAft>
              <a:buNone/>
            </a:pPr>
            <a:r>
              <a:t/>
            </a:r>
            <a:endParaRPr/>
          </a:p>
        </p:txBody>
      </p:sp>
      <p:sp>
        <p:nvSpPr>
          <p:cNvPr id="475" name="Google Shape;475;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3" name="Google Shape;483;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closer to cognitive empathy: being able to put yourself into someone else’s place, and see their perspective</a:t>
            </a:r>
            <a:endParaRPr/>
          </a:p>
        </p:txBody>
      </p:sp>
      <p:sp>
        <p:nvSpPr>
          <p:cNvPr id="484" name="Google Shape;484;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I became interested in empathetic dialogue several years ago when I joined a group working on this as an Amazon Scholar and started digging into past and present work on empathetic conversation – and also encouraging them to consider acoustic/prosodic features of the speech they produce and their users produce.  This is what I’d like to talk about today, in conversational agents and particularly in avatars.</a:t>
            </a:r>
            <a:endParaRPr/>
          </a:p>
        </p:txBody>
      </p:sp>
      <p:sp>
        <p:nvSpPr>
          <p:cNvPr id="350" name="Google Shape;350;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1" name="Google Shape;491;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en-US"/>
              <a:t>perhaps viewing WoZ as more of a computer system than the virtual agent but WoZ behaviora  more empathetic computer system?</a:t>
            </a:r>
            <a:endParaRPr/>
          </a:p>
          <a:p>
            <a:pPr indent="0" lvl="0" marL="0" marR="0" rtl="0" algn="l">
              <a:lnSpc>
                <a:spcPct val="100000"/>
              </a:lnSpc>
              <a:spcBef>
                <a:spcPts val="0"/>
              </a:spcBef>
              <a:spcAft>
                <a:spcPts val="0"/>
              </a:spcAft>
              <a:buClr>
                <a:schemeClr val="dk1"/>
              </a:buClr>
              <a:buSzPts val="1200"/>
              <a:buFont typeface="Calibri"/>
              <a:buNone/>
            </a:pPr>
            <a:r>
              <a:rPr lang="en-US"/>
              <a:t>David DeVault and many more, “SimSensei Kiosk:  A Virtual Human Interviewer for Healthcare Decision Support”</a:t>
            </a:r>
            <a:endParaRPr/>
          </a:p>
          <a:p>
            <a:pPr indent="0" lvl="0" marL="0" marR="0" rtl="0" algn="l">
              <a:lnSpc>
                <a:spcPct val="100000"/>
              </a:lnSpc>
              <a:spcBef>
                <a:spcPts val="0"/>
              </a:spcBef>
              <a:spcAft>
                <a:spcPts val="0"/>
              </a:spcAft>
              <a:buClr>
                <a:schemeClr val="dk1"/>
              </a:buClr>
              <a:buSzPts val="1200"/>
              <a:buFont typeface="Calibri"/>
              <a:buNone/>
            </a:pPr>
            <a:r>
              <a:rPr lang="en-US"/>
              <a:t>PTSD: post traumatic stress disorder</a:t>
            </a:r>
            <a:endParaRPr/>
          </a:p>
          <a:p>
            <a:pPr indent="0" lvl="0" marL="0" rtl="0" algn="l">
              <a:spcBef>
                <a:spcPts val="0"/>
              </a:spcBef>
              <a:spcAft>
                <a:spcPts val="0"/>
              </a:spcAft>
              <a:buNone/>
            </a:pPr>
            <a:r>
              <a:t/>
            </a:r>
            <a:endParaRPr/>
          </a:p>
        </p:txBody>
      </p:sp>
      <p:sp>
        <p:nvSpPr>
          <p:cNvPr id="492" name="Google Shape;492;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0" name="Google Shape;500;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Note that all of these are healthcare related.</a:t>
            </a:r>
            <a:endParaRPr/>
          </a:p>
        </p:txBody>
      </p:sp>
      <p:sp>
        <p:nvSpPr>
          <p:cNvPr id="501" name="Google Shape;501;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8" name="Google Shape;508;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1" lang="en-US"/>
              <a:t>Can converse in English, Mandarin and Cantonese. focuses on detecting suicidal tendencies and abusive language.  </a:t>
            </a:r>
            <a:r>
              <a:rPr lang="en-US"/>
              <a:t>not clear how they perceive personality tho.</a:t>
            </a:r>
            <a:endParaRPr/>
          </a:p>
          <a:p>
            <a:pPr indent="0" lvl="0" marL="0" rtl="0" algn="l">
              <a:spcBef>
                <a:spcPts val="0"/>
              </a:spcBef>
              <a:spcAft>
                <a:spcPts val="0"/>
              </a:spcAft>
              <a:buNone/>
            </a:pPr>
            <a:r>
              <a:rPr lang="en-US"/>
              <a:t>Genta Indra Winata, Onno Kampman, Yang Yan, Anik Dey, Pascale Fung “Nora the Empathetic Psychologist”, Interspeech 2017.</a:t>
            </a:r>
            <a:endParaRPr/>
          </a:p>
        </p:txBody>
      </p:sp>
      <p:sp>
        <p:nvSpPr>
          <p:cNvPr id="509" name="Google Shape;509;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6" name="Google Shape;516;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NAO pronounced “now”</a:t>
            </a:r>
            <a:endParaRPr/>
          </a:p>
          <a:p>
            <a:pPr indent="0" lvl="0" marL="0" rtl="0" algn="l">
              <a:spcBef>
                <a:spcPts val="0"/>
              </a:spcBef>
              <a:spcAft>
                <a:spcPts val="0"/>
              </a:spcAft>
              <a:buNone/>
            </a:pPr>
            <a:r>
              <a:rPr lang="en-US"/>
              <a:t>Finally, rapport has been being developed for physical robots:  identifies an important problem in empathetic agents:  if agents follow up on a mistake with empathetic conversation, subsequent mistakes can be viewed even more negatively.  why should i trust you then??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Gale M. Lucas, Jill Boberg, David Traum, Jonathan Gratch, Alesia Gainer, Emmanuel Johnson, Anton leuski, Mikio Nakano,, “Gettng to Know Each other:  The Role of Social dialogue in Recovery from Errors in social Robots, Int’l Conference on Human-robot Interaction, 2018</a:t>
            </a:r>
            <a:endParaRPr/>
          </a:p>
        </p:txBody>
      </p:sp>
      <p:sp>
        <p:nvSpPr>
          <p:cNvPr id="517" name="Google Shape;517;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4" name="Google Shape;524;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Andrew Ng was part of initial creation with alison Darcy</a:t>
            </a:r>
            <a:endParaRPr/>
          </a:p>
          <a:p>
            <a:pPr indent="0" lvl="0" marL="0" rtl="0" algn="l">
              <a:spcBef>
                <a:spcPts val="0"/>
              </a:spcBef>
              <a:spcAft>
                <a:spcPts val="0"/>
              </a:spcAft>
              <a:buNone/>
            </a:pPr>
            <a:r>
              <a:rPr lang="en-US"/>
              <a:t>Concerns:  conversations still “clunky” and make mistakes</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US"/>
              <a:t>Alison Darcy, Jade Daniels, David Salinger, Paul Wicks and Athena Robinson, </a:t>
            </a:r>
            <a:r>
              <a:rPr b="1" i="0" lang="en-US" u="none" strike="noStrike">
                <a:solidFill>
                  <a:srgbClr val="1A254C"/>
                </a:solidFill>
                <a:latin typeface="Roboto"/>
                <a:ea typeface="Roboto"/>
                <a:cs typeface="Roboto"/>
                <a:sym typeface="Roboto"/>
              </a:rPr>
              <a:t>Evidence of Human-Level Bonds Established With a Digital Conversational Agent: Cross-sectional, Retrospective Observational Study, JMIR Publications, Vol 5 No. 5, 2021.</a:t>
            </a:r>
            <a:endParaRPr/>
          </a:p>
          <a:p>
            <a:pPr indent="0" lvl="0" marL="0" rtl="0" algn="l">
              <a:spcBef>
                <a:spcPts val="0"/>
              </a:spcBef>
              <a:spcAft>
                <a:spcPts val="0"/>
              </a:spcAft>
              <a:buNone/>
            </a:pPr>
            <a:r>
              <a:t/>
            </a:r>
            <a:endParaRPr/>
          </a:p>
        </p:txBody>
      </p:sp>
      <p:sp>
        <p:nvSpPr>
          <p:cNvPr id="525" name="Google Shape;525;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2" name="Google Shape;532;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Gratch &amp; Lucas, Rapport Between Humans and Socially Interactive Agents, Chapter 12 in The Handbook on Socially Interactive Agents, 2021</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Alam et al, </a:t>
            </a:r>
            <a:r>
              <a:rPr b="1" i="0" lang="en-US" u="none" strike="noStrike">
                <a:solidFill>
                  <a:srgbClr val="131314"/>
                </a:solidFill>
                <a:latin typeface="Manrope"/>
                <a:ea typeface="Manrope"/>
                <a:cs typeface="Manrope"/>
                <a:sym typeface="Manrope"/>
              </a:rPr>
              <a:t>Annotating and Modeling Empathy in Spoken Conversations, 2017, Journal of Computer Speech and Language, 2018.</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US"/>
              <a:t>James et al, </a:t>
            </a:r>
            <a:r>
              <a:rPr b="1" i="0" lang="en-US" u="none" strike="noStrike">
                <a:solidFill>
                  <a:srgbClr val="000000"/>
                </a:solidFill>
                <a:latin typeface="Arial"/>
                <a:ea typeface="Arial"/>
                <a:cs typeface="Arial"/>
                <a:sym typeface="Arial"/>
              </a:rPr>
              <a:t>Exploring Prosodic Features Modelling for Secondary Emotions Needed for Empathetic Speech Synthesis, 2023. Sensors 23(6), 2999.</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33" name="Google Shape;533;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9" name="Google Shape;539;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Mary Czerwinski, Javier hernandex &amp; Daniel McDuff, “Building an AI That Feels,” IEEE Spectrum, April 30, 2021</a:t>
            </a:r>
            <a:endParaRPr/>
          </a:p>
        </p:txBody>
      </p:sp>
      <p:sp>
        <p:nvSpPr>
          <p:cNvPr id="540" name="Google Shape;540;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7" name="Google Shape;547;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3" name="Google Shape;553;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Gender, ethnicity</a:t>
            </a:r>
            <a:endParaRPr/>
          </a:p>
        </p:txBody>
      </p:sp>
      <p:sp>
        <p:nvSpPr>
          <p:cNvPr id="554" name="Google Shape;554;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1" name="Google Shape;561;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I’ll be talking today about the development of Conversation Avatars with a number of examples of how these have developed over the past 2 decades in different goals and modalities.  Then I’ll move on to discuss what kind of Avatars are being developed to exhibit empathetic behavior toward their users:  why</a:t>
            </a:r>
            <a:endParaRPr/>
          </a:p>
        </p:txBody>
      </p:sp>
      <p:sp>
        <p:nvSpPr>
          <p:cNvPr id="358" name="Google Shape;358;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7" name="Google Shape;567;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1" marL="457200" rtl="0" algn="l">
              <a:spcBef>
                <a:spcPts val="0"/>
              </a:spcBef>
              <a:spcAft>
                <a:spcPts val="0"/>
              </a:spcAft>
              <a:buNone/>
            </a:pPr>
            <a:r>
              <a:rPr lang="en-US"/>
              <a:t>Have it </a:t>
            </a:r>
            <a:r>
              <a:rPr b="1" i="1" lang="en-US">
                <a:solidFill>
                  <a:srgbClr val="FF0000"/>
                </a:solidFill>
              </a:rPr>
              <a:t>rated</a:t>
            </a:r>
            <a:r>
              <a:rPr lang="en-US"/>
              <a:t> by labelers for whom we collect useful </a:t>
            </a:r>
            <a:r>
              <a:rPr b="1" i="1" lang="en-US">
                <a:solidFill>
                  <a:srgbClr val="FF0000"/>
                </a:solidFill>
              </a:rPr>
              <a:t>demographic features </a:t>
            </a:r>
            <a:r>
              <a:rPr lang="en-US"/>
              <a:t>as well as</a:t>
            </a:r>
            <a:endParaRPr/>
          </a:p>
          <a:p>
            <a:pPr indent="0" lvl="2" marL="914400" rtl="0" algn="l">
              <a:spcBef>
                <a:spcPts val="0"/>
              </a:spcBef>
              <a:spcAft>
                <a:spcPts val="0"/>
              </a:spcAft>
              <a:buNone/>
            </a:pPr>
            <a:r>
              <a:rPr lang="en-US"/>
              <a:t>TIPI (</a:t>
            </a:r>
            <a:r>
              <a:rPr lang="en-US" u="sng">
                <a:solidFill>
                  <a:schemeClr val="hlink"/>
                </a:solidFill>
                <a:hlinkClick r:id="rId2"/>
              </a:rPr>
              <a:t>Ten Item Personality Inventory</a:t>
            </a:r>
            <a:r>
              <a:rPr lang="en-US"/>
              <a:t>) scores</a:t>
            </a:r>
            <a:endParaRPr/>
          </a:p>
          <a:p>
            <a:pPr indent="0" lvl="2" marL="914400" rtl="0" algn="l">
              <a:spcBef>
                <a:spcPts val="0"/>
              </a:spcBef>
              <a:spcAft>
                <a:spcPts val="0"/>
              </a:spcAft>
              <a:buNone/>
            </a:pPr>
            <a:r>
              <a:rPr lang="en-US"/>
              <a:t>Lawrence et al’s </a:t>
            </a:r>
            <a:r>
              <a:rPr lang="en-US" u="sng">
                <a:solidFill>
                  <a:schemeClr val="hlink"/>
                </a:solidFill>
                <a:hlinkClick r:id="rId3"/>
              </a:rPr>
              <a:t>Empathy Quotient</a:t>
            </a:r>
            <a:endParaRPr/>
          </a:p>
          <a:p>
            <a:pPr indent="0" lvl="2" marL="914400" rtl="0" algn="l">
              <a:spcBef>
                <a:spcPts val="0"/>
              </a:spcBef>
              <a:spcAft>
                <a:spcPts val="0"/>
              </a:spcAft>
              <a:buNone/>
            </a:pPr>
            <a:r>
              <a:rPr lang="en-US"/>
              <a:t>Davis et al’s </a:t>
            </a:r>
            <a:r>
              <a:rPr lang="en-US" u="sng">
                <a:solidFill>
                  <a:schemeClr val="hlink"/>
                </a:solidFill>
                <a:hlinkClick r:id="rId4"/>
              </a:rPr>
              <a:t>Interpersonal Reactivity Index</a:t>
            </a:r>
            <a:endParaRPr/>
          </a:p>
          <a:p>
            <a:pPr indent="0" lvl="0" marL="0" rtl="0" algn="l">
              <a:spcBef>
                <a:spcPts val="0"/>
              </a:spcBef>
              <a:spcAft>
                <a:spcPts val="0"/>
              </a:spcAft>
              <a:buNone/>
            </a:pPr>
            <a:r>
              <a:t/>
            </a:r>
            <a:endParaRPr/>
          </a:p>
          <a:p>
            <a:pPr indent="0" lvl="1" marL="457200" rtl="0" algn="l">
              <a:spcBef>
                <a:spcPts val="0"/>
              </a:spcBef>
              <a:spcAft>
                <a:spcPts val="0"/>
              </a:spcAft>
              <a:buNone/>
            </a:pPr>
            <a:r>
              <a:rPr lang="en-US"/>
              <a:t>Ask raters to rate from </a:t>
            </a:r>
            <a:r>
              <a:rPr b="1" i="1" lang="en-US">
                <a:solidFill>
                  <a:srgbClr val="FF0000"/>
                </a:solidFill>
              </a:rPr>
              <a:t>text only, audo and text, full multimodal data</a:t>
            </a:r>
            <a:endParaRPr/>
          </a:p>
          <a:p>
            <a:pPr indent="0" lvl="1" marL="457200" rtl="0" algn="l">
              <a:spcBef>
                <a:spcPts val="0"/>
              </a:spcBef>
              <a:spcAft>
                <a:spcPts val="0"/>
              </a:spcAft>
              <a:buNone/>
            </a:pPr>
            <a:r>
              <a:rPr lang="en-US"/>
              <a:t>Develop deep learning models to </a:t>
            </a:r>
            <a:r>
              <a:rPr b="1" i="1" lang="en-US">
                <a:solidFill>
                  <a:srgbClr val="FF0000"/>
                </a:solidFill>
              </a:rPr>
              <a:t>identify empathy in multiple modalities</a:t>
            </a:r>
            <a:endParaRPr/>
          </a:p>
          <a:p>
            <a:pPr indent="0" lvl="1" marL="457200" rtl="0" algn="l">
              <a:spcBef>
                <a:spcPts val="0"/>
              </a:spcBef>
              <a:spcAft>
                <a:spcPts val="0"/>
              </a:spcAft>
              <a:buNone/>
            </a:pPr>
            <a:r>
              <a:rPr lang="en-US"/>
              <a:t>Eventually </a:t>
            </a:r>
            <a:r>
              <a:rPr b="1" i="1" lang="en-US">
                <a:solidFill>
                  <a:srgbClr val="FF0000"/>
                </a:solidFill>
              </a:rPr>
              <a:t>make the corpus available </a:t>
            </a:r>
            <a:r>
              <a:rPr lang="en-US"/>
              <a:t>for other researchers’ use</a:t>
            </a:r>
            <a:endParaRPr/>
          </a:p>
          <a:p>
            <a:pPr indent="0" lvl="1" marL="457200" rtl="0" algn="l">
              <a:spcBef>
                <a:spcPts val="0"/>
              </a:spcBef>
              <a:spcAft>
                <a:spcPts val="0"/>
              </a:spcAft>
              <a:buNone/>
            </a:pPr>
            <a:r>
              <a:t/>
            </a:r>
            <a:endParaRPr/>
          </a:p>
          <a:p>
            <a:pPr indent="0" lvl="1" marL="457200" rtl="0" algn="l">
              <a:spcBef>
                <a:spcPts val="0"/>
              </a:spcBef>
              <a:spcAft>
                <a:spcPts val="0"/>
              </a:spcAft>
              <a:buNone/>
            </a:pPr>
            <a:r>
              <a:t/>
            </a:r>
            <a:endParaRPr/>
          </a:p>
          <a:p>
            <a:pPr indent="0" lvl="1" marL="457200" rtl="0" algn="l">
              <a:spcBef>
                <a:spcPts val="0"/>
              </a:spcBef>
              <a:spcAft>
                <a:spcPts val="0"/>
              </a:spcAft>
              <a:buNone/>
            </a:pPr>
            <a:r>
              <a:t/>
            </a:r>
            <a:endParaRPr/>
          </a:p>
          <a:p>
            <a:pPr indent="0" lvl="0" marL="0" rtl="0" algn="l">
              <a:spcBef>
                <a:spcPts val="0"/>
              </a:spcBef>
              <a:spcAft>
                <a:spcPts val="0"/>
              </a:spcAft>
              <a:buNone/>
            </a:pPr>
            <a:r>
              <a:t/>
            </a:r>
            <a:endParaRPr/>
          </a:p>
        </p:txBody>
      </p:sp>
      <p:sp>
        <p:nvSpPr>
          <p:cNvPr id="568" name="Google Shape;568;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5" name="Google Shape;575;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3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0" name="Google Shape;580;p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581" name="Google Shape;581;p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7" name="Google Shape;587;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4" name="Google Shape;594;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Most </a:t>
            </a:r>
            <a:r>
              <a:rPr lang="en-US"/>
              <a:t>acoustic</a:t>
            </a:r>
            <a:r>
              <a:rPr lang="en-US"/>
              <a:t>-</a:t>
            </a:r>
            <a:r>
              <a:rPr lang="en-US"/>
              <a:t>prosodic</a:t>
            </a:r>
            <a:r>
              <a:rPr lang="en-US"/>
              <a:t> features are different for empathetic vs. neutral speech.  Empathetic speech is lower in pitch min/mean/sdev and lower min/mean and max intensity but higher sdev in intensity (quieter, softer but more varied speech); also lower speaker rate for empathy.  Breathiness seen in jitter and shimmer:  lower, softer and slower voice</a:t>
            </a:r>
            <a:endParaRPr/>
          </a:p>
        </p:txBody>
      </p:sp>
      <p:sp>
        <p:nvSpPr>
          <p:cNvPr id="595" name="Google Shape;595;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2" name="Google Shape;602;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9" name="Google Shape;609;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6" name="Google Shape;616;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4" name="Google Shape;624;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Responding to “Would you kill a human?” from users with “Yes, I want!” and training on user revisions to similar statements and produced a better system</a:t>
            </a:r>
            <a:endParaRPr/>
          </a:p>
          <a:p>
            <a:pPr indent="0" lvl="0" marL="0" rtl="0" algn="l">
              <a:spcBef>
                <a:spcPts val="0"/>
              </a:spcBef>
              <a:spcAft>
                <a:spcPts val="0"/>
              </a:spcAft>
              <a:buNone/>
            </a:pPr>
            <a:r>
              <a:rPr lang="en-US"/>
              <a:t>Zhaojian Lin, Peng Xu, Genta Indra Winata, Farhad Bin Siddique, Zihan Liu, Jamin Shin, Pascale Fung, “CAiRE:  An End-to-End Empathetic Chatbot” AAAI 2020.</a:t>
            </a:r>
            <a:endParaRPr/>
          </a:p>
        </p:txBody>
      </p:sp>
      <p:sp>
        <p:nvSpPr>
          <p:cNvPr id="625" name="Google Shape;625;p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3" name="Google Shape;633;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sz="1200"/>
              <a:t>NYTimes (May 2021) article on a book by Joseph Turow (Upenn Annenberg School of Communication) describes some potential ethical issues in producing empathetic conversations beyond simple agent responses that can be improper...and this relates to the data collection issues mentioned earlier.  Thinks companies and governments should not be allowed to use these for their own good.</a:t>
            </a:r>
            <a:endParaRPr/>
          </a:p>
          <a:p>
            <a:pPr indent="0" lvl="0" marL="0" rtl="0" algn="l">
              <a:spcBef>
                <a:spcPts val="0"/>
              </a:spcBef>
              <a:spcAft>
                <a:spcPts val="0"/>
              </a:spcAft>
              <a:buNone/>
            </a:pPr>
            <a:r>
              <a:rPr lang="en-US"/>
              <a:t>Call centers:  AT&amp;T since 1990s</a:t>
            </a:r>
            <a:endParaRPr/>
          </a:p>
          <a:p>
            <a:pPr indent="0" lvl="0" marL="0" rtl="0" algn="l">
              <a:spcBef>
                <a:spcPts val="0"/>
              </a:spcBef>
              <a:spcAft>
                <a:spcPts val="0"/>
              </a:spcAft>
              <a:buNone/>
            </a:pPr>
            <a:r>
              <a:rPr lang="en-US"/>
              <a:t>Amazon Halo</a:t>
            </a:r>
            <a:endParaRPr/>
          </a:p>
          <a:p>
            <a:pPr indent="0" lvl="0" marL="0" rtl="0" algn="l">
              <a:spcBef>
                <a:spcPts val="0"/>
              </a:spcBef>
              <a:spcAft>
                <a:spcPts val="0"/>
              </a:spcAft>
              <a:buNone/>
            </a:pPr>
            <a:r>
              <a:t/>
            </a:r>
            <a:endParaRPr/>
          </a:p>
        </p:txBody>
      </p:sp>
      <p:sp>
        <p:nvSpPr>
          <p:cNvPr id="634" name="Google Shape;634;p3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1" name="Google Shape;641;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Different groups have identified empathy in slightly different ways.</a:t>
            </a:r>
            <a:endParaRPr/>
          </a:p>
          <a:p>
            <a:pPr indent="0" lvl="0" marL="0" rtl="0" algn="l">
              <a:spcBef>
                <a:spcPts val="0"/>
              </a:spcBef>
              <a:spcAft>
                <a:spcPts val="0"/>
              </a:spcAft>
              <a:buNone/>
            </a:pPr>
            <a:r>
              <a:rPr lang="en-US"/>
              <a:t>emotional contagion:  infecting another with your mood</a:t>
            </a:r>
            <a:endParaRPr/>
          </a:p>
        </p:txBody>
      </p:sp>
      <p:sp>
        <p:nvSpPr>
          <p:cNvPr id="373" name="Google Shape;373;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 name="Google Shape;380;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So today we’ll see systems that try to produce different types of empathy (</a:t>
            </a:r>
            <a:r>
              <a:rPr lang="en-US"/>
              <a:t>cognitive</a:t>
            </a:r>
            <a:r>
              <a:rPr lang="en-US"/>
              <a:t>, emotional, or compassionate) and sometimes a combination of these</a:t>
            </a:r>
            <a:endParaRPr/>
          </a:p>
        </p:txBody>
      </p:sp>
      <p:sp>
        <p:nvSpPr>
          <p:cNvPr id="381" name="Google Shape;381;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1" name="Google Shape;401;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Welivita and Pu, “A Taxonomy of </a:t>
            </a:r>
            <a:r>
              <a:rPr b="1" lang="en-US"/>
              <a:t>Empathetic Response Intents</a:t>
            </a:r>
            <a:r>
              <a:rPr lang="en-US"/>
              <a:t> in Human Social Conversations,” arXiv:2012.04080v1 [cs.CL] 7 Dec 2020: labeled 500 responses in dialogues from Hannah Rashkin et al 2019’s Empathy Corpus (text only) in which 810 Turkers were asked to respond empathetically to conversations.</a:t>
            </a:r>
            <a:endParaRPr/>
          </a:p>
          <a:p>
            <a:pPr indent="0" lvl="0" marL="0" rtl="0" algn="l">
              <a:spcBef>
                <a:spcPts val="0"/>
              </a:spcBef>
              <a:spcAft>
                <a:spcPts val="0"/>
              </a:spcAft>
              <a:buNone/>
            </a:pPr>
            <a:r>
              <a:rPr lang="en-US"/>
              <a:t>Note that more than half these empathetic responses appear to be reacting to positive feelings and fewer to more negative feelings</a:t>
            </a:r>
            <a:endParaRPr/>
          </a:p>
          <a:p>
            <a:pPr indent="0" lvl="0" marL="0" rtl="0" algn="l">
              <a:spcBef>
                <a:spcPts val="0"/>
              </a:spcBef>
              <a:spcAft>
                <a:spcPts val="0"/>
              </a:spcAft>
              <a:buNone/>
            </a:pPr>
            <a:r>
              <a:rPr lang="en-US"/>
              <a:t>empathetic agents need to handle a lot!</a:t>
            </a:r>
            <a:endParaRPr/>
          </a:p>
          <a:p>
            <a:pPr indent="0" lvl="0" marL="0" rtl="0" algn="l">
              <a:spcBef>
                <a:spcPts val="0"/>
              </a:spcBef>
              <a:spcAft>
                <a:spcPts val="0"/>
              </a:spcAft>
              <a:buNone/>
            </a:pPr>
            <a:r>
              <a:rPr lang="en-US"/>
              <a:t>Some of these are quite similar categories:  4 consoling, 5 encouraging, 6 sympathizing, 12 expressing care…</a:t>
            </a:r>
            <a:endParaRPr/>
          </a:p>
        </p:txBody>
      </p:sp>
      <p:sp>
        <p:nvSpPr>
          <p:cNvPr id="402" name="Google Shape;402;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4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560"/>
              </a:spcBef>
              <a:spcAft>
                <a:spcPts val="0"/>
              </a:spcAft>
              <a:buClr>
                <a:schemeClr val="dk1"/>
              </a:buClr>
              <a:buSzPts val="2800"/>
              <a:buFont typeface="Times New Roman"/>
              <a:buNone/>
              <a:defRPr/>
            </a:lvl1pPr>
            <a:lvl2pPr lvl="1" algn="ctr">
              <a:spcBef>
                <a:spcPts val="480"/>
              </a:spcBef>
              <a:spcAft>
                <a:spcPts val="0"/>
              </a:spcAft>
              <a:buClr>
                <a:schemeClr val="dk1"/>
              </a:buClr>
              <a:buSzPts val="2400"/>
              <a:buFont typeface="Times New Roman"/>
              <a:buNone/>
              <a:defRPr/>
            </a:lvl2pPr>
            <a:lvl3pPr lvl="2" algn="ctr">
              <a:spcBef>
                <a:spcPts val="480"/>
              </a:spcBef>
              <a:spcAft>
                <a:spcPts val="0"/>
              </a:spcAft>
              <a:buClr>
                <a:schemeClr val="dk1"/>
              </a:buClr>
              <a:buSzPts val="2400"/>
              <a:buFont typeface="Times New Roman"/>
              <a:buNone/>
              <a:defRPr/>
            </a:lvl3pPr>
            <a:lvl4pPr lvl="3" algn="ctr">
              <a:spcBef>
                <a:spcPts val="480"/>
              </a:spcBef>
              <a:spcAft>
                <a:spcPts val="0"/>
              </a:spcAft>
              <a:buClr>
                <a:schemeClr val="dk1"/>
              </a:buClr>
              <a:buSzPts val="2400"/>
              <a:buFont typeface="Times New Roman"/>
              <a:buNone/>
              <a:defRPr/>
            </a:lvl4pPr>
            <a:lvl5pPr lvl="4" algn="ctr">
              <a:spcBef>
                <a:spcPts val="480"/>
              </a:spcBef>
              <a:spcAft>
                <a:spcPts val="0"/>
              </a:spcAft>
              <a:buClr>
                <a:schemeClr val="dk1"/>
              </a:buClr>
              <a:buSzPts val="2400"/>
              <a:buFont typeface="Times New Roman"/>
              <a:buNone/>
              <a:defRPr/>
            </a:lvl5pPr>
            <a:lvl6pPr lvl="5" algn="ctr">
              <a:spcBef>
                <a:spcPts val="480"/>
              </a:spcBef>
              <a:spcAft>
                <a:spcPts val="0"/>
              </a:spcAft>
              <a:buClr>
                <a:schemeClr val="dk1"/>
              </a:buClr>
              <a:buSzPts val="2400"/>
              <a:buFont typeface="Times New Roman"/>
              <a:buNone/>
              <a:defRPr/>
            </a:lvl6pPr>
            <a:lvl7pPr lvl="6" algn="ctr">
              <a:spcBef>
                <a:spcPts val="480"/>
              </a:spcBef>
              <a:spcAft>
                <a:spcPts val="0"/>
              </a:spcAft>
              <a:buClr>
                <a:schemeClr val="dk1"/>
              </a:buClr>
              <a:buSzPts val="2400"/>
              <a:buFont typeface="Times New Roman"/>
              <a:buNone/>
              <a:defRPr/>
            </a:lvl7pPr>
            <a:lvl8pPr lvl="7" algn="ctr">
              <a:spcBef>
                <a:spcPts val="480"/>
              </a:spcBef>
              <a:spcAft>
                <a:spcPts val="0"/>
              </a:spcAft>
              <a:buClr>
                <a:schemeClr val="dk1"/>
              </a:buClr>
              <a:buSzPts val="2400"/>
              <a:buFont typeface="Times New Roman"/>
              <a:buNone/>
              <a:defRPr/>
            </a:lvl8pPr>
            <a:lvl9pPr lvl="8" algn="ctr">
              <a:spcBef>
                <a:spcPts val="480"/>
              </a:spcBef>
              <a:spcAft>
                <a:spcPts val="0"/>
              </a:spcAft>
              <a:buClr>
                <a:schemeClr val="dk1"/>
              </a:buClr>
              <a:buSzPts val="2400"/>
              <a:buFont typeface="Times New Roman"/>
              <a:buNone/>
              <a:defRPr/>
            </a:lvl9pPr>
          </a:lstStyle>
          <a:p/>
        </p:txBody>
      </p:sp>
      <p:sp>
        <p:nvSpPr>
          <p:cNvPr id="18" name="Google Shape;18;p42"/>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chemeClr val="dk1"/>
                </a:solidFill>
                <a:latin typeface="Times New Roman"/>
                <a:ea typeface="Times New Roman"/>
                <a:cs typeface="Times New Roman"/>
                <a:sym typeface="Times New Roman"/>
              </a:defRPr>
            </a:lvl1pPr>
            <a:lvl2pPr indent="0" lvl="1" marL="0" algn="r">
              <a:spcBef>
                <a:spcPts val="0"/>
              </a:spcBef>
              <a:buNone/>
              <a:defRPr b="0" i="0" sz="1400" u="none" cap="none" strike="noStrike">
                <a:solidFill>
                  <a:schemeClr val="dk1"/>
                </a:solidFill>
                <a:latin typeface="Times New Roman"/>
                <a:ea typeface="Times New Roman"/>
                <a:cs typeface="Times New Roman"/>
                <a:sym typeface="Times New Roman"/>
              </a:defRPr>
            </a:lvl2pPr>
            <a:lvl3pPr indent="0" lvl="2" marL="0" algn="r">
              <a:spcBef>
                <a:spcPts val="0"/>
              </a:spcBef>
              <a:buNone/>
              <a:defRPr b="0" i="0" sz="1400" u="none" cap="none" strike="noStrike">
                <a:solidFill>
                  <a:schemeClr val="dk1"/>
                </a:solidFill>
                <a:latin typeface="Times New Roman"/>
                <a:ea typeface="Times New Roman"/>
                <a:cs typeface="Times New Roman"/>
                <a:sym typeface="Times New Roman"/>
              </a:defRPr>
            </a:lvl3pPr>
            <a:lvl4pPr indent="0" lvl="3" marL="0" algn="r">
              <a:spcBef>
                <a:spcPts val="0"/>
              </a:spcBef>
              <a:buNone/>
              <a:defRPr b="0" i="0" sz="1400" u="none" cap="none" strike="noStrike">
                <a:solidFill>
                  <a:schemeClr val="dk1"/>
                </a:solidFill>
                <a:latin typeface="Times New Roman"/>
                <a:ea typeface="Times New Roman"/>
                <a:cs typeface="Times New Roman"/>
                <a:sym typeface="Times New Roman"/>
              </a:defRPr>
            </a:lvl4pPr>
            <a:lvl5pPr indent="0" lvl="4" marL="0" algn="r">
              <a:spcBef>
                <a:spcPts val="0"/>
              </a:spcBef>
              <a:buNone/>
              <a:defRPr b="0" i="0" sz="1400" u="none" cap="none" strike="noStrike">
                <a:solidFill>
                  <a:schemeClr val="dk1"/>
                </a:solidFill>
                <a:latin typeface="Times New Roman"/>
                <a:ea typeface="Times New Roman"/>
                <a:cs typeface="Times New Roman"/>
                <a:sym typeface="Times New Roman"/>
              </a:defRPr>
            </a:lvl5pPr>
            <a:lvl6pPr indent="0" lvl="5" marL="0" algn="r">
              <a:spcBef>
                <a:spcPts val="0"/>
              </a:spcBef>
              <a:buNone/>
              <a:defRPr b="0" i="0" sz="1400" u="none" cap="none" strike="noStrike">
                <a:solidFill>
                  <a:schemeClr val="dk1"/>
                </a:solidFill>
                <a:latin typeface="Times New Roman"/>
                <a:ea typeface="Times New Roman"/>
                <a:cs typeface="Times New Roman"/>
                <a:sym typeface="Times New Roman"/>
              </a:defRPr>
            </a:lvl6pPr>
            <a:lvl7pPr indent="0" lvl="6" marL="0" algn="r">
              <a:spcBef>
                <a:spcPts val="0"/>
              </a:spcBef>
              <a:buNone/>
              <a:defRPr b="0" i="0" sz="1400" u="none" cap="none" strike="noStrike">
                <a:solidFill>
                  <a:schemeClr val="dk1"/>
                </a:solidFill>
                <a:latin typeface="Times New Roman"/>
                <a:ea typeface="Times New Roman"/>
                <a:cs typeface="Times New Roman"/>
                <a:sym typeface="Times New Roman"/>
              </a:defRPr>
            </a:lvl7pPr>
            <a:lvl8pPr indent="0" lvl="7" marL="0" algn="r">
              <a:spcBef>
                <a:spcPts val="0"/>
              </a:spcBef>
              <a:buNone/>
              <a:defRPr b="0" i="0" sz="1400" u="none" cap="none" strike="noStrike">
                <a:solidFill>
                  <a:schemeClr val="dk1"/>
                </a:solidFill>
                <a:latin typeface="Times New Roman"/>
                <a:ea typeface="Times New Roman"/>
                <a:cs typeface="Times New Roman"/>
                <a:sym typeface="Times New Roman"/>
              </a:defRPr>
            </a:lvl8pPr>
            <a:lvl9pPr indent="0" lvl="8" marL="0" algn="r">
              <a:spcBef>
                <a:spcPts val="0"/>
              </a:spcBef>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1" name="Shape 71"/>
        <p:cNvGrpSpPr/>
        <p:nvPr/>
      </p:nvGrpSpPr>
      <p:grpSpPr>
        <a:xfrm>
          <a:off x="0" y="0"/>
          <a:ext cx="0" cy="0"/>
          <a:chOff x="0" y="0"/>
          <a:chExt cx="0" cy="0"/>
        </a:xfrm>
      </p:grpSpPr>
      <p:sp>
        <p:nvSpPr>
          <p:cNvPr id="72" name="Google Shape;72;p51"/>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5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5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chemeClr val="dk1"/>
                </a:solidFill>
                <a:latin typeface="Times New Roman"/>
                <a:ea typeface="Times New Roman"/>
                <a:cs typeface="Times New Roman"/>
                <a:sym typeface="Times New Roman"/>
              </a:defRPr>
            </a:lvl1pPr>
            <a:lvl2pPr indent="0" lvl="1" marL="0" algn="r">
              <a:spcBef>
                <a:spcPts val="0"/>
              </a:spcBef>
              <a:buNone/>
              <a:defRPr b="0" i="0" sz="1400" u="none" cap="none" strike="noStrike">
                <a:solidFill>
                  <a:schemeClr val="dk1"/>
                </a:solidFill>
                <a:latin typeface="Times New Roman"/>
                <a:ea typeface="Times New Roman"/>
                <a:cs typeface="Times New Roman"/>
                <a:sym typeface="Times New Roman"/>
              </a:defRPr>
            </a:lvl2pPr>
            <a:lvl3pPr indent="0" lvl="2" marL="0" algn="r">
              <a:spcBef>
                <a:spcPts val="0"/>
              </a:spcBef>
              <a:buNone/>
              <a:defRPr b="0" i="0" sz="1400" u="none" cap="none" strike="noStrike">
                <a:solidFill>
                  <a:schemeClr val="dk1"/>
                </a:solidFill>
                <a:latin typeface="Times New Roman"/>
                <a:ea typeface="Times New Roman"/>
                <a:cs typeface="Times New Roman"/>
                <a:sym typeface="Times New Roman"/>
              </a:defRPr>
            </a:lvl3pPr>
            <a:lvl4pPr indent="0" lvl="3" marL="0" algn="r">
              <a:spcBef>
                <a:spcPts val="0"/>
              </a:spcBef>
              <a:buNone/>
              <a:defRPr b="0" i="0" sz="1400" u="none" cap="none" strike="noStrike">
                <a:solidFill>
                  <a:schemeClr val="dk1"/>
                </a:solidFill>
                <a:latin typeface="Times New Roman"/>
                <a:ea typeface="Times New Roman"/>
                <a:cs typeface="Times New Roman"/>
                <a:sym typeface="Times New Roman"/>
              </a:defRPr>
            </a:lvl4pPr>
            <a:lvl5pPr indent="0" lvl="4" marL="0" algn="r">
              <a:spcBef>
                <a:spcPts val="0"/>
              </a:spcBef>
              <a:buNone/>
              <a:defRPr b="0" i="0" sz="1400" u="none" cap="none" strike="noStrike">
                <a:solidFill>
                  <a:schemeClr val="dk1"/>
                </a:solidFill>
                <a:latin typeface="Times New Roman"/>
                <a:ea typeface="Times New Roman"/>
                <a:cs typeface="Times New Roman"/>
                <a:sym typeface="Times New Roman"/>
              </a:defRPr>
            </a:lvl5pPr>
            <a:lvl6pPr indent="0" lvl="5" marL="0" algn="r">
              <a:spcBef>
                <a:spcPts val="0"/>
              </a:spcBef>
              <a:buNone/>
              <a:defRPr b="0" i="0" sz="1400" u="none" cap="none" strike="noStrike">
                <a:solidFill>
                  <a:schemeClr val="dk1"/>
                </a:solidFill>
                <a:latin typeface="Times New Roman"/>
                <a:ea typeface="Times New Roman"/>
                <a:cs typeface="Times New Roman"/>
                <a:sym typeface="Times New Roman"/>
              </a:defRPr>
            </a:lvl6pPr>
            <a:lvl7pPr indent="0" lvl="6" marL="0" algn="r">
              <a:spcBef>
                <a:spcPts val="0"/>
              </a:spcBef>
              <a:buNone/>
              <a:defRPr b="0" i="0" sz="1400" u="none" cap="none" strike="noStrike">
                <a:solidFill>
                  <a:schemeClr val="dk1"/>
                </a:solidFill>
                <a:latin typeface="Times New Roman"/>
                <a:ea typeface="Times New Roman"/>
                <a:cs typeface="Times New Roman"/>
                <a:sym typeface="Times New Roman"/>
              </a:defRPr>
            </a:lvl7pPr>
            <a:lvl8pPr indent="0" lvl="7" marL="0" algn="r">
              <a:spcBef>
                <a:spcPts val="0"/>
              </a:spcBef>
              <a:buNone/>
              <a:defRPr b="0" i="0" sz="1400" u="none" cap="none" strike="noStrike">
                <a:solidFill>
                  <a:schemeClr val="dk1"/>
                </a:solidFill>
                <a:latin typeface="Times New Roman"/>
                <a:ea typeface="Times New Roman"/>
                <a:cs typeface="Times New Roman"/>
                <a:sym typeface="Times New Roman"/>
              </a:defRPr>
            </a:lvl8pPr>
            <a:lvl9pPr indent="0" lvl="8" marL="0" algn="r">
              <a:spcBef>
                <a:spcPts val="0"/>
              </a:spcBef>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5" name="Shape 75"/>
        <p:cNvGrpSpPr/>
        <p:nvPr/>
      </p:nvGrpSpPr>
      <p:grpSpPr>
        <a:xfrm>
          <a:off x="0" y="0"/>
          <a:ext cx="0" cy="0"/>
          <a:chOff x="0" y="0"/>
          <a:chExt cx="0" cy="0"/>
        </a:xfrm>
      </p:grpSpPr>
      <p:sp>
        <p:nvSpPr>
          <p:cNvPr id="76" name="Google Shape;76;p5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7" name="Google Shape;77;p52"/>
          <p:cNvSpPr/>
          <p:nvPr>
            <p:ph idx="2" type="pic"/>
          </p:nvPr>
        </p:nvSpPr>
        <p:spPr>
          <a:xfrm>
            <a:off x="1792288" y="612775"/>
            <a:ext cx="5486400" cy="4114800"/>
          </a:xfrm>
          <a:prstGeom prst="rect">
            <a:avLst/>
          </a:prstGeom>
          <a:noFill/>
          <a:ln>
            <a:noFill/>
          </a:ln>
        </p:spPr>
      </p:sp>
      <p:sp>
        <p:nvSpPr>
          <p:cNvPr id="78" name="Google Shape;78;p5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Times New Roman"/>
              <a:buNone/>
              <a:defRPr sz="1400"/>
            </a:lvl1pPr>
            <a:lvl2pPr indent="-228600" lvl="1" marL="914400" algn="l">
              <a:spcBef>
                <a:spcPts val="240"/>
              </a:spcBef>
              <a:spcAft>
                <a:spcPts val="0"/>
              </a:spcAft>
              <a:buClr>
                <a:schemeClr val="dk1"/>
              </a:buClr>
              <a:buSzPts val="1200"/>
              <a:buFont typeface="Times New Roman"/>
              <a:buNone/>
              <a:defRPr sz="1200"/>
            </a:lvl2pPr>
            <a:lvl3pPr indent="-228600" lvl="2" marL="1371600" algn="l">
              <a:spcBef>
                <a:spcPts val="200"/>
              </a:spcBef>
              <a:spcAft>
                <a:spcPts val="0"/>
              </a:spcAft>
              <a:buClr>
                <a:schemeClr val="dk1"/>
              </a:buClr>
              <a:buSzPts val="1000"/>
              <a:buFont typeface="Times New Roman"/>
              <a:buNone/>
              <a:defRPr sz="1000"/>
            </a:lvl3pPr>
            <a:lvl4pPr indent="-228600" lvl="3" marL="1828800" algn="l">
              <a:spcBef>
                <a:spcPts val="180"/>
              </a:spcBef>
              <a:spcAft>
                <a:spcPts val="0"/>
              </a:spcAft>
              <a:buClr>
                <a:schemeClr val="dk1"/>
              </a:buClr>
              <a:buSzPts val="900"/>
              <a:buFont typeface="Times New Roman"/>
              <a:buNone/>
              <a:defRPr sz="900"/>
            </a:lvl4pPr>
            <a:lvl5pPr indent="-228600" lvl="4" marL="2286000" algn="l">
              <a:spcBef>
                <a:spcPts val="180"/>
              </a:spcBef>
              <a:spcAft>
                <a:spcPts val="0"/>
              </a:spcAft>
              <a:buClr>
                <a:schemeClr val="dk1"/>
              </a:buClr>
              <a:buSzPts val="900"/>
              <a:buFont typeface="Times New Roman"/>
              <a:buNone/>
              <a:defRPr sz="900"/>
            </a:lvl5pPr>
            <a:lvl6pPr indent="-228600" lvl="5" marL="2743200" algn="l">
              <a:spcBef>
                <a:spcPts val="180"/>
              </a:spcBef>
              <a:spcAft>
                <a:spcPts val="0"/>
              </a:spcAft>
              <a:buClr>
                <a:schemeClr val="dk1"/>
              </a:buClr>
              <a:buSzPts val="900"/>
              <a:buFont typeface="Times New Roman"/>
              <a:buNone/>
              <a:defRPr sz="900"/>
            </a:lvl6pPr>
            <a:lvl7pPr indent="-228600" lvl="6" marL="3200400" algn="l">
              <a:spcBef>
                <a:spcPts val="180"/>
              </a:spcBef>
              <a:spcAft>
                <a:spcPts val="0"/>
              </a:spcAft>
              <a:buClr>
                <a:schemeClr val="dk1"/>
              </a:buClr>
              <a:buSzPts val="900"/>
              <a:buFont typeface="Times New Roman"/>
              <a:buNone/>
              <a:defRPr sz="900"/>
            </a:lvl7pPr>
            <a:lvl8pPr indent="-228600" lvl="7" marL="3657600" algn="l">
              <a:spcBef>
                <a:spcPts val="180"/>
              </a:spcBef>
              <a:spcAft>
                <a:spcPts val="0"/>
              </a:spcAft>
              <a:buClr>
                <a:schemeClr val="dk1"/>
              </a:buClr>
              <a:buSzPts val="900"/>
              <a:buFont typeface="Times New Roman"/>
              <a:buNone/>
              <a:defRPr sz="900"/>
            </a:lvl8pPr>
            <a:lvl9pPr indent="-228600" lvl="8" marL="4114800" algn="l">
              <a:spcBef>
                <a:spcPts val="180"/>
              </a:spcBef>
              <a:spcAft>
                <a:spcPts val="0"/>
              </a:spcAft>
              <a:buClr>
                <a:schemeClr val="dk1"/>
              </a:buClr>
              <a:buSzPts val="900"/>
              <a:buFont typeface="Times New Roman"/>
              <a:buNone/>
              <a:defRPr sz="900"/>
            </a:lvl9pPr>
          </a:lstStyle>
          <a:p/>
        </p:txBody>
      </p:sp>
      <p:sp>
        <p:nvSpPr>
          <p:cNvPr id="79" name="Google Shape;79;p52"/>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5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5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chemeClr val="dk1"/>
                </a:solidFill>
                <a:latin typeface="Times New Roman"/>
                <a:ea typeface="Times New Roman"/>
                <a:cs typeface="Times New Roman"/>
                <a:sym typeface="Times New Roman"/>
              </a:defRPr>
            </a:lvl1pPr>
            <a:lvl2pPr indent="0" lvl="1" marL="0" algn="r">
              <a:spcBef>
                <a:spcPts val="0"/>
              </a:spcBef>
              <a:buNone/>
              <a:defRPr b="0" i="0" sz="1400" u="none" cap="none" strike="noStrike">
                <a:solidFill>
                  <a:schemeClr val="dk1"/>
                </a:solidFill>
                <a:latin typeface="Times New Roman"/>
                <a:ea typeface="Times New Roman"/>
                <a:cs typeface="Times New Roman"/>
                <a:sym typeface="Times New Roman"/>
              </a:defRPr>
            </a:lvl2pPr>
            <a:lvl3pPr indent="0" lvl="2" marL="0" algn="r">
              <a:spcBef>
                <a:spcPts val="0"/>
              </a:spcBef>
              <a:buNone/>
              <a:defRPr b="0" i="0" sz="1400" u="none" cap="none" strike="noStrike">
                <a:solidFill>
                  <a:schemeClr val="dk1"/>
                </a:solidFill>
                <a:latin typeface="Times New Roman"/>
                <a:ea typeface="Times New Roman"/>
                <a:cs typeface="Times New Roman"/>
                <a:sym typeface="Times New Roman"/>
              </a:defRPr>
            </a:lvl3pPr>
            <a:lvl4pPr indent="0" lvl="3" marL="0" algn="r">
              <a:spcBef>
                <a:spcPts val="0"/>
              </a:spcBef>
              <a:buNone/>
              <a:defRPr b="0" i="0" sz="1400" u="none" cap="none" strike="noStrike">
                <a:solidFill>
                  <a:schemeClr val="dk1"/>
                </a:solidFill>
                <a:latin typeface="Times New Roman"/>
                <a:ea typeface="Times New Roman"/>
                <a:cs typeface="Times New Roman"/>
                <a:sym typeface="Times New Roman"/>
              </a:defRPr>
            </a:lvl4pPr>
            <a:lvl5pPr indent="0" lvl="4" marL="0" algn="r">
              <a:spcBef>
                <a:spcPts val="0"/>
              </a:spcBef>
              <a:buNone/>
              <a:defRPr b="0" i="0" sz="1400" u="none" cap="none" strike="noStrike">
                <a:solidFill>
                  <a:schemeClr val="dk1"/>
                </a:solidFill>
                <a:latin typeface="Times New Roman"/>
                <a:ea typeface="Times New Roman"/>
                <a:cs typeface="Times New Roman"/>
                <a:sym typeface="Times New Roman"/>
              </a:defRPr>
            </a:lvl5pPr>
            <a:lvl6pPr indent="0" lvl="5" marL="0" algn="r">
              <a:spcBef>
                <a:spcPts val="0"/>
              </a:spcBef>
              <a:buNone/>
              <a:defRPr b="0" i="0" sz="1400" u="none" cap="none" strike="noStrike">
                <a:solidFill>
                  <a:schemeClr val="dk1"/>
                </a:solidFill>
                <a:latin typeface="Times New Roman"/>
                <a:ea typeface="Times New Roman"/>
                <a:cs typeface="Times New Roman"/>
                <a:sym typeface="Times New Roman"/>
              </a:defRPr>
            </a:lvl6pPr>
            <a:lvl7pPr indent="0" lvl="6" marL="0" algn="r">
              <a:spcBef>
                <a:spcPts val="0"/>
              </a:spcBef>
              <a:buNone/>
              <a:defRPr b="0" i="0" sz="1400" u="none" cap="none" strike="noStrike">
                <a:solidFill>
                  <a:schemeClr val="dk1"/>
                </a:solidFill>
                <a:latin typeface="Times New Roman"/>
                <a:ea typeface="Times New Roman"/>
                <a:cs typeface="Times New Roman"/>
                <a:sym typeface="Times New Roman"/>
              </a:defRPr>
            </a:lvl7pPr>
            <a:lvl8pPr indent="0" lvl="7" marL="0" algn="r">
              <a:spcBef>
                <a:spcPts val="0"/>
              </a:spcBef>
              <a:buNone/>
              <a:defRPr b="0" i="0" sz="1400" u="none" cap="none" strike="noStrike">
                <a:solidFill>
                  <a:schemeClr val="dk1"/>
                </a:solidFill>
                <a:latin typeface="Times New Roman"/>
                <a:ea typeface="Times New Roman"/>
                <a:cs typeface="Times New Roman"/>
                <a:sym typeface="Times New Roman"/>
              </a:defRPr>
            </a:lvl8pPr>
            <a:lvl9pPr indent="0" lvl="8" marL="0" algn="r">
              <a:spcBef>
                <a:spcPts val="0"/>
              </a:spcBef>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2" name="Shape 82"/>
        <p:cNvGrpSpPr/>
        <p:nvPr/>
      </p:nvGrpSpPr>
      <p:grpSpPr>
        <a:xfrm>
          <a:off x="0" y="0"/>
          <a:ext cx="0" cy="0"/>
          <a:chOff x="0" y="0"/>
          <a:chExt cx="0" cy="0"/>
        </a:xfrm>
      </p:grpSpPr>
      <p:sp>
        <p:nvSpPr>
          <p:cNvPr id="83" name="Google Shape;83;p53"/>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4" name="Google Shape;84;p53"/>
          <p:cNvSpPr txBox="1"/>
          <p:nvPr>
            <p:ph idx="1" type="body"/>
          </p:nvPr>
        </p:nvSpPr>
        <p:spPr>
          <a:xfrm rot="5400000">
            <a:off x="2260600" y="-101600"/>
            <a:ext cx="4622800" cy="7772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5" name="Google Shape;85;p53"/>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5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5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chemeClr val="dk1"/>
                </a:solidFill>
                <a:latin typeface="Times New Roman"/>
                <a:ea typeface="Times New Roman"/>
                <a:cs typeface="Times New Roman"/>
                <a:sym typeface="Times New Roman"/>
              </a:defRPr>
            </a:lvl1pPr>
            <a:lvl2pPr indent="0" lvl="1" marL="0" algn="r">
              <a:spcBef>
                <a:spcPts val="0"/>
              </a:spcBef>
              <a:buNone/>
              <a:defRPr b="0" i="0" sz="1400" u="none" cap="none" strike="noStrike">
                <a:solidFill>
                  <a:schemeClr val="dk1"/>
                </a:solidFill>
                <a:latin typeface="Times New Roman"/>
                <a:ea typeface="Times New Roman"/>
                <a:cs typeface="Times New Roman"/>
                <a:sym typeface="Times New Roman"/>
              </a:defRPr>
            </a:lvl2pPr>
            <a:lvl3pPr indent="0" lvl="2" marL="0" algn="r">
              <a:spcBef>
                <a:spcPts val="0"/>
              </a:spcBef>
              <a:buNone/>
              <a:defRPr b="0" i="0" sz="1400" u="none" cap="none" strike="noStrike">
                <a:solidFill>
                  <a:schemeClr val="dk1"/>
                </a:solidFill>
                <a:latin typeface="Times New Roman"/>
                <a:ea typeface="Times New Roman"/>
                <a:cs typeface="Times New Roman"/>
                <a:sym typeface="Times New Roman"/>
              </a:defRPr>
            </a:lvl3pPr>
            <a:lvl4pPr indent="0" lvl="3" marL="0" algn="r">
              <a:spcBef>
                <a:spcPts val="0"/>
              </a:spcBef>
              <a:buNone/>
              <a:defRPr b="0" i="0" sz="1400" u="none" cap="none" strike="noStrike">
                <a:solidFill>
                  <a:schemeClr val="dk1"/>
                </a:solidFill>
                <a:latin typeface="Times New Roman"/>
                <a:ea typeface="Times New Roman"/>
                <a:cs typeface="Times New Roman"/>
                <a:sym typeface="Times New Roman"/>
              </a:defRPr>
            </a:lvl4pPr>
            <a:lvl5pPr indent="0" lvl="4" marL="0" algn="r">
              <a:spcBef>
                <a:spcPts val="0"/>
              </a:spcBef>
              <a:buNone/>
              <a:defRPr b="0" i="0" sz="1400" u="none" cap="none" strike="noStrike">
                <a:solidFill>
                  <a:schemeClr val="dk1"/>
                </a:solidFill>
                <a:latin typeface="Times New Roman"/>
                <a:ea typeface="Times New Roman"/>
                <a:cs typeface="Times New Roman"/>
                <a:sym typeface="Times New Roman"/>
              </a:defRPr>
            </a:lvl5pPr>
            <a:lvl6pPr indent="0" lvl="5" marL="0" algn="r">
              <a:spcBef>
                <a:spcPts val="0"/>
              </a:spcBef>
              <a:buNone/>
              <a:defRPr b="0" i="0" sz="1400" u="none" cap="none" strike="noStrike">
                <a:solidFill>
                  <a:schemeClr val="dk1"/>
                </a:solidFill>
                <a:latin typeface="Times New Roman"/>
                <a:ea typeface="Times New Roman"/>
                <a:cs typeface="Times New Roman"/>
                <a:sym typeface="Times New Roman"/>
              </a:defRPr>
            </a:lvl6pPr>
            <a:lvl7pPr indent="0" lvl="6" marL="0" algn="r">
              <a:spcBef>
                <a:spcPts val="0"/>
              </a:spcBef>
              <a:buNone/>
              <a:defRPr b="0" i="0" sz="1400" u="none" cap="none" strike="noStrike">
                <a:solidFill>
                  <a:schemeClr val="dk1"/>
                </a:solidFill>
                <a:latin typeface="Times New Roman"/>
                <a:ea typeface="Times New Roman"/>
                <a:cs typeface="Times New Roman"/>
                <a:sym typeface="Times New Roman"/>
              </a:defRPr>
            </a:lvl7pPr>
            <a:lvl8pPr indent="0" lvl="7" marL="0" algn="r">
              <a:spcBef>
                <a:spcPts val="0"/>
              </a:spcBef>
              <a:buNone/>
              <a:defRPr b="0" i="0" sz="1400" u="none" cap="none" strike="noStrike">
                <a:solidFill>
                  <a:schemeClr val="dk1"/>
                </a:solidFill>
                <a:latin typeface="Times New Roman"/>
                <a:ea typeface="Times New Roman"/>
                <a:cs typeface="Times New Roman"/>
                <a:sym typeface="Times New Roman"/>
              </a:defRPr>
            </a:lvl8pPr>
            <a:lvl9pPr indent="0" lvl="8" marL="0" algn="r">
              <a:spcBef>
                <a:spcPts val="0"/>
              </a:spcBef>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8" name="Shape 88"/>
        <p:cNvGrpSpPr/>
        <p:nvPr/>
      </p:nvGrpSpPr>
      <p:grpSpPr>
        <a:xfrm>
          <a:off x="0" y="0"/>
          <a:ext cx="0" cy="0"/>
          <a:chOff x="0" y="0"/>
          <a:chExt cx="0" cy="0"/>
        </a:xfrm>
      </p:grpSpPr>
      <p:sp>
        <p:nvSpPr>
          <p:cNvPr id="89" name="Google Shape;89;p54"/>
          <p:cNvSpPr txBox="1"/>
          <p:nvPr>
            <p:ph type="title"/>
          </p:nvPr>
        </p:nvSpPr>
        <p:spPr>
          <a:xfrm rot="5400000">
            <a:off x="4606925" y="2244725"/>
            <a:ext cx="5740400" cy="19621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0" name="Google Shape;90;p54"/>
          <p:cNvSpPr txBox="1"/>
          <p:nvPr>
            <p:ph idx="1" type="body"/>
          </p:nvPr>
        </p:nvSpPr>
        <p:spPr>
          <a:xfrm rot="5400000">
            <a:off x="606425" y="358775"/>
            <a:ext cx="5740400" cy="573405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1" name="Google Shape;91;p54"/>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5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5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chemeClr val="dk1"/>
                </a:solidFill>
                <a:latin typeface="Times New Roman"/>
                <a:ea typeface="Times New Roman"/>
                <a:cs typeface="Times New Roman"/>
                <a:sym typeface="Times New Roman"/>
              </a:defRPr>
            </a:lvl1pPr>
            <a:lvl2pPr indent="0" lvl="1" marL="0" algn="r">
              <a:spcBef>
                <a:spcPts val="0"/>
              </a:spcBef>
              <a:buNone/>
              <a:defRPr b="0" i="0" sz="1400" u="none" cap="none" strike="noStrike">
                <a:solidFill>
                  <a:schemeClr val="dk1"/>
                </a:solidFill>
                <a:latin typeface="Times New Roman"/>
                <a:ea typeface="Times New Roman"/>
                <a:cs typeface="Times New Roman"/>
                <a:sym typeface="Times New Roman"/>
              </a:defRPr>
            </a:lvl2pPr>
            <a:lvl3pPr indent="0" lvl="2" marL="0" algn="r">
              <a:spcBef>
                <a:spcPts val="0"/>
              </a:spcBef>
              <a:buNone/>
              <a:defRPr b="0" i="0" sz="1400" u="none" cap="none" strike="noStrike">
                <a:solidFill>
                  <a:schemeClr val="dk1"/>
                </a:solidFill>
                <a:latin typeface="Times New Roman"/>
                <a:ea typeface="Times New Roman"/>
                <a:cs typeface="Times New Roman"/>
                <a:sym typeface="Times New Roman"/>
              </a:defRPr>
            </a:lvl3pPr>
            <a:lvl4pPr indent="0" lvl="3" marL="0" algn="r">
              <a:spcBef>
                <a:spcPts val="0"/>
              </a:spcBef>
              <a:buNone/>
              <a:defRPr b="0" i="0" sz="1400" u="none" cap="none" strike="noStrike">
                <a:solidFill>
                  <a:schemeClr val="dk1"/>
                </a:solidFill>
                <a:latin typeface="Times New Roman"/>
                <a:ea typeface="Times New Roman"/>
                <a:cs typeface="Times New Roman"/>
                <a:sym typeface="Times New Roman"/>
              </a:defRPr>
            </a:lvl4pPr>
            <a:lvl5pPr indent="0" lvl="4" marL="0" algn="r">
              <a:spcBef>
                <a:spcPts val="0"/>
              </a:spcBef>
              <a:buNone/>
              <a:defRPr b="0" i="0" sz="1400" u="none" cap="none" strike="noStrike">
                <a:solidFill>
                  <a:schemeClr val="dk1"/>
                </a:solidFill>
                <a:latin typeface="Times New Roman"/>
                <a:ea typeface="Times New Roman"/>
                <a:cs typeface="Times New Roman"/>
                <a:sym typeface="Times New Roman"/>
              </a:defRPr>
            </a:lvl5pPr>
            <a:lvl6pPr indent="0" lvl="5" marL="0" algn="r">
              <a:spcBef>
                <a:spcPts val="0"/>
              </a:spcBef>
              <a:buNone/>
              <a:defRPr b="0" i="0" sz="1400" u="none" cap="none" strike="noStrike">
                <a:solidFill>
                  <a:schemeClr val="dk1"/>
                </a:solidFill>
                <a:latin typeface="Times New Roman"/>
                <a:ea typeface="Times New Roman"/>
                <a:cs typeface="Times New Roman"/>
                <a:sym typeface="Times New Roman"/>
              </a:defRPr>
            </a:lvl6pPr>
            <a:lvl7pPr indent="0" lvl="6" marL="0" algn="r">
              <a:spcBef>
                <a:spcPts val="0"/>
              </a:spcBef>
              <a:buNone/>
              <a:defRPr b="0" i="0" sz="1400" u="none" cap="none" strike="noStrike">
                <a:solidFill>
                  <a:schemeClr val="dk1"/>
                </a:solidFill>
                <a:latin typeface="Times New Roman"/>
                <a:ea typeface="Times New Roman"/>
                <a:cs typeface="Times New Roman"/>
                <a:sym typeface="Times New Roman"/>
              </a:defRPr>
            </a:lvl7pPr>
            <a:lvl8pPr indent="0" lvl="7" marL="0" algn="r">
              <a:spcBef>
                <a:spcPts val="0"/>
              </a:spcBef>
              <a:buNone/>
              <a:defRPr b="0" i="0" sz="1400" u="none" cap="none" strike="noStrike">
                <a:solidFill>
                  <a:schemeClr val="dk1"/>
                </a:solidFill>
                <a:latin typeface="Times New Roman"/>
                <a:ea typeface="Times New Roman"/>
                <a:cs typeface="Times New Roman"/>
                <a:sym typeface="Times New Roman"/>
              </a:defRPr>
            </a:lvl8pPr>
            <a:lvl9pPr indent="0" lvl="8" marL="0" algn="r">
              <a:spcBef>
                <a:spcPts val="0"/>
              </a:spcBef>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94" name="Shape 94"/>
        <p:cNvGrpSpPr/>
        <p:nvPr/>
      </p:nvGrpSpPr>
      <p:grpSpPr>
        <a:xfrm>
          <a:off x="0" y="0"/>
          <a:ext cx="0" cy="0"/>
          <a:chOff x="0" y="0"/>
          <a:chExt cx="0" cy="0"/>
        </a:xfrm>
      </p:grpSpPr>
      <p:sp>
        <p:nvSpPr>
          <p:cNvPr id="95" name="Google Shape;95;p55"/>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6" name="Google Shape;96;p55"/>
          <p:cNvSpPr txBox="1"/>
          <p:nvPr>
            <p:ph idx="1" type="body"/>
          </p:nvPr>
        </p:nvSpPr>
        <p:spPr>
          <a:xfrm>
            <a:off x="685800" y="1473200"/>
            <a:ext cx="3810000" cy="4622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7" name="Google Shape;97;p55"/>
          <p:cNvSpPr txBox="1"/>
          <p:nvPr>
            <p:ph idx="2" type="body"/>
          </p:nvPr>
        </p:nvSpPr>
        <p:spPr>
          <a:xfrm>
            <a:off x="4648200" y="1473200"/>
            <a:ext cx="3810000" cy="4622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8" name="Google Shape;98;p55"/>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5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5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chemeClr val="dk1"/>
                </a:solidFill>
                <a:latin typeface="Times New Roman"/>
                <a:ea typeface="Times New Roman"/>
                <a:cs typeface="Times New Roman"/>
                <a:sym typeface="Times New Roman"/>
              </a:defRPr>
            </a:lvl1pPr>
            <a:lvl2pPr indent="0" lvl="1" marL="0" algn="r">
              <a:spcBef>
                <a:spcPts val="0"/>
              </a:spcBef>
              <a:buNone/>
              <a:defRPr b="0" i="0" sz="1400" u="none" cap="none" strike="noStrike">
                <a:solidFill>
                  <a:schemeClr val="dk1"/>
                </a:solidFill>
                <a:latin typeface="Times New Roman"/>
                <a:ea typeface="Times New Roman"/>
                <a:cs typeface="Times New Roman"/>
                <a:sym typeface="Times New Roman"/>
              </a:defRPr>
            </a:lvl2pPr>
            <a:lvl3pPr indent="0" lvl="2" marL="0" algn="r">
              <a:spcBef>
                <a:spcPts val="0"/>
              </a:spcBef>
              <a:buNone/>
              <a:defRPr b="0" i="0" sz="1400" u="none" cap="none" strike="noStrike">
                <a:solidFill>
                  <a:schemeClr val="dk1"/>
                </a:solidFill>
                <a:latin typeface="Times New Roman"/>
                <a:ea typeface="Times New Roman"/>
                <a:cs typeface="Times New Roman"/>
                <a:sym typeface="Times New Roman"/>
              </a:defRPr>
            </a:lvl3pPr>
            <a:lvl4pPr indent="0" lvl="3" marL="0" algn="r">
              <a:spcBef>
                <a:spcPts val="0"/>
              </a:spcBef>
              <a:buNone/>
              <a:defRPr b="0" i="0" sz="1400" u="none" cap="none" strike="noStrike">
                <a:solidFill>
                  <a:schemeClr val="dk1"/>
                </a:solidFill>
                <a:latin typeface="Times New Roman"/>
                <a:ea typeface="Times New Roman"/>
                <a:cs typeface="Times New Roman"/>
                <a:sym typeface="Times New Roman"/>
              </a:defRPr>
            </a:lvl4pPr>
            <a:lvl5pPr indent="0" lvl="4" marL="0" algn="r">
              <a:spcBef>
                <a:spcPts val="0"/>
              </a:spcBef>
              <a:buNone/>
              <a:defRPr b="0" i="0" sz="1400" u="none" cap="none" strike="noStrike">
                <a:solidFill>
                  <a:schemeClr val="dk1"/>
                </a:solidFill>
                <a:latin typeface="Times New Roman"/>
                <a:ea typeface="Times New Roman"/>
                <a:cs typeface="Times New Roman"/>
                <a:sym typeface="Times New Roman"/>
              </a:defRPr>
            </a:lvl5pPr>
            <a:lvl6pPr indent="0" lvl="5" marL="0" algn="r">
              <a:spcBef>
                <a:spcPts val="0"/>
              </a:spcBef>
              <a:buNone/>
              <a:defRPr b="0" i="0" sz="1400" u="none" cap="none" strike="noStrike">
                <a:solidFill>
                  <a:schemeClr val="dk1"/>
                </a:solidFill>
                <a:latin typeface="Times New Roman"/>
                <a:ea typeface="Times New Roman"/>
                <a:cs typeface="Times New Roman"/>
                <a:sym typeface="Times New Roman"/>
              </a:defRPr>
            </a:lvl6pPr>
            <a:lvl7pPr indent="0" lvl="6" marL="0" algn="r">
              <a:spcBef>
                <a:spcPts val="0"/>
              </a:spcBef>
              <a:buNone/>
              <a:defRPr b="0" i="0" sz="1400" u="none" cap="none" strike="noStrike">
                <a:solidFill>
                  <a:schemeClr val="dk1"/>
                </a:solidFill>
                <a:latin typeface="Times New Roman"/>
                <a:ea typeface="Times New Roman"/>
                <a:cs typeface="Times New Roman"/>
                <a:sym typeface="Times New Roman"/>
              </a:defRPr>
            </a:lvl7pPr>
            <a:lvl8pPr indent="0" lvl="7" marL="0" algn="r">
              <a:spcBef>
                <a:spcPts val="0"/>
              </a:spcBef>
              <a:buNone/>
              <a:defRPr b="0" i="0" sz="1400" u="none" cap="none" strike="noStrike">
                <a:solidFill>
                  <a:schemeClr val="dk1"/>
                </a:solidFill>
                <a:latin typeface="Times New Roman"/>
                <a:ea typeface="Times New Roman"/>
                <a:cs typeface="Times New Roman"/>
                <a:sym typeface="Times New Roman"/>
              </a:defRPr>
            </a:lvl8pPr>
            <a:lvl9pPr indent="0" lvl="8" marL="0" algn="r">
              <a:spcBef>
                <a:spcPts val="0"/>
              </a:spcBef>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101" name="Shape 101"/>
        <p:cNvGrpSpPr/>
        <p:nvPr/>
      </p:nvGrpSpPr>
      <p:grpSpPr>
        <a:xfrm>
          <a:off x="0" y="0"/>
          <a:ext cx="0" cy="0"/>
          <a:chOff x="0" y="0"/>
          <a:chExt cx="0" cy="0"/>
        </a:xfrm>
      </p:grpSpPr>
      <p:sp>
        <p:nvSpPr>
          <p:cNvPr id="102" name="Google Shape;102;p56"/>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3" name="Google Shape;103;p56"/>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5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5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chemeClr val="dk1"/>
                </a:solidFill>
                <a:latin typeface="Times New Roman"/>
                <a:ea typeface="Times New Roman"/>
                <a:cs typeface="Times New Roman"/>
                <a:sym typeface="Times New Roman"/>
              </a:defRPr>
            </a:lvl1pPr>
            <a:lvl2pPr indent="0" lvl="1" marL="0" algn="r">
              <a:spcBef>
                <a:spcPts val="0"/>
              </a:spcBef>
              <a:buNone/>
              <a:defRPr b="0" i="0" sz="1400" u="none" cap="none" strike="noStrike">
                <a:solidFill>
                  <a:schemeClr val="dk1"/>
                </a:solidFill>
                <a:latin typeface="Times New Roman"/>
                <a:ea typeface="Times New Roman"/>
                <a:cs typeface="Times New Roman"/>
                <a:sym typeface="Times New Roman"/>
              </a:defRPr>
            </a:lvl2pPr>
            <a:lvl3pPr indent="0" lvl="2" marL="0" algn="r">
              <a:spcBef>
                <a:spcPts val="0"/>
              </a:spcBef>
              <a:buNone/>
              <a:defRPr b="0" i="0" sz="1400" u="none" cap="none" strike="noStrike">
                <a:solidFill>
                  <a:schemeClr val="dk1"/>
                </a:solidFill>
                <a:latin typeface="Times New Roman"/>
                <a:ea typeface="Times New Roman"/>
                <a:cs typeface="Times New Roman"/>
                <a:sym typeface="Times New Roman"/>
              </a:defRPr>
            </a:lvl3pPr>
            <a:lvl4pPr indent="0" lvl="3" marL="0" algn="r">
              <a:spcBef>
                <a:spcPts val="0"/>
              </a:spcBef>
              <a:buNone/>
              <a:defRPr b="0" i="0" sz="1400" u="none" cap="none" strike="noStrike">
                <a:solidFill>
                  <a:schemeClr val="dk1"/>
                </a:solidFill>
                <a:latin typeface="Times New Roman"/>
                <a:ea typeface="Times New Roman"/>
                <a:cs typeface="Times New Roman"/>
                <a:sym typeface="Times New Roman"/>
              </a:defRPr>
            </a:lvl4pPr>
            <a:lvl5pPr indent="0" lvl="4" marL="0" algn="r">
              <a:spcBef>
                <a:spcPts val="0"/>
              </a:spcBef>
              <a:buNone/>
              <a:defRPr b="0" i="0" sz="1400" u="none" cap="none" strike="noStrike">
                <a:solidFill>
                  <a:schemeClr val="dk1"/>
                </a:solidFill>
                <a:latin typeface="Times New Roman"/>
                <a:ea typeface="Times New Roman"/>
                <a:cs typeface="Times New Roman"/>
                <a:sym typeface="Times New Roman"/>
              </a:defRPr>
            </a:lvl5pPr>
            <a:lvl6pPr indent="0" lvl="5" marL="0" algn="r">
              <a:spcBef>
                <a:spcPts val="0"/>
              </a:spcBef>
              <a:buNone/>
              <a:defRPr b="0" i="0" sz="1400" u="none" cap="none" strike="noStrike">
                <a:solidFill>
                  <a:schemeClr val="dk1"/>
                </a:solidFill>
                <a:latin typeface="Times New Roman"/>
                <a:ea typeface="Times New Roman"/>
                <a:cs typeface="Times New Roman"/>
                <a:sym typeface="Times New Roman"/>
              </a:defRPr>
            </a:lvl6pPr>
            <a:lvl7pPr indent="0" lvl="6" marL="0" algn="r">
              <a:spcBef>
                <a:spcPts val="0"/>
              </a:spcBef>
              <a:buNone/>
              <a:defRPr b="0" i="0" sz="1400" u="none" cap="none" strike="noStrike">
                <a:solidFill>
                  <a:schemeClr val="dk1"/>
                </a:solidFill>
                <a:latin typeface="Times New Roman"/>
                <a:ea typeface="Times New Roman"/>
                <a:cs typeface="Times New Roman"/>
                <a:sym typeface="Times New Roman"/>
              </a:defRPr>
            </a:lvl7pPr>
            <a:lvl8pPr indent="0" lvl="7" marL="0" algn="r">
              <a:spcBef>
                <a:spcPts val="0"/>
              </a:spcBef>
              <a:buNone/>
              <a:defRPr b="0" i="0" sz="1400" u="none" cap="none" strike="noStrike">
                <a:solidFill>
                  <a:schemeClr val="dk1"/>
                </a:solidFill>
                <a:latin typeface="Times New Roman"/>
                <a:ea typeface="Times New Roman"/>
                <a:cs typeface="Times New Roman"/>
                <a:sym typeface="Times New Roman"/>
              </a:defRPr>
            </a:lvl8pPr>
            <a:lvl9pPr indent="0" lvl="8" marL="0" algn="r">
              <a:spcBef>
                <a:spcPts val="0"/>
              </a:spcBef>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2" name="Shape 112"/>
        <p:cNvGrpSpPr/>
        <p:nvPr/>
      </p:nvGrpSpPr>
      <p:grpSpPr>
        <a:xfrm>
          <a:off x="0" y="0"/>
          <a:ext cx="0" cy="0"/>
          <a:chOff x="0" y="0"/>
          <a:chExt cx="0" cy="0"/>
        </a:xfrm>
      </p:grpSpPr>
      <p:sp>
        <p:nvSpPr>
          <p:cNvPr id="113" name="Google Shape;113;p5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5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15" name="Google Shape;115;p5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5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5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8" name="Shape 118"/>
        <p:cNvGrpSpPr/>
        <p:nvPr/>
      </p:nvGrpSpPr>
      <p:grpSpPr>
        <a:xfrm>
          <a:off x="0" y="0"/>
          <a:ext cx="0" cy="0"/>
          <a:chOff x="0" y="0"/>
          <a:chExt cx="0" cy="0"/>
        </a:xfrm>
      </p:grpSpPr>
      <p:sp>
        <p:nvSpPr>
          <p:cNvPr id="119" name="Google Shape;119;p5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 name="Google Shape;120;p5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1" name="Google Shape;121;p5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5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5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24" name="Shape 124"/>
        <p:cNvGrpSpPr/>
        <p:nvPr/>
      </p:nvGrpSpPr>
      <p:grpSpPr>
        <a:xfrm>
          <a:off x="0" y="0"/>
          <a:ext cx="0" cy="0"/>
          <a:chOff x="0" y="0"/>
          <a:chExt cx="0" cy="0"/>
        </a:xfrm>
      </p:grpSpPr>
      <p:sp>
        <p:nvSpPr>
          <p:cNvPr id="125" name="Google Shape;125;p6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6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6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6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9" name="Shape 129"/>
        <p:cNvGrpSpPr/>
        <p:nvPr/>
      </p:nvGrpSpPr>
      <p:grpSpPr>
        <a:xfrm>
          <a:off x="0" y="0"/>
          <a:ext cx="0" cy="0"/>
          <a:chOff x="0" y="0"/>
          <a:chExt cx="0" cy="0"/>
        </a:xfrm>
      </p:grpSpPr>
      <p:sp>
        <p:nvSpPr>
          <p:cNvPr id="130" name="Google Shape;130;p6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6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32" name="Google Shape;132;p6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6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6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3"/>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Calibri"/>
                <a:ea typeface="Calibri"/>
                <a:cs typeface="Calibri"/>
                <a:sym typeface="Calibri"/>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43"/>
          <p:cNvSpPr txBox="1"/>
          <p:nvPr>
            <p:ph idx="1" type="body"/>
          </p:nvPr>
        </p:nvSpPr>
        <p:spPr>
          <a:xfrm>
            <a:off x="685800" y="1473200"/>
            <a:ext cx="7772400" cy="4622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Calibri"/>
              <a:buChar char="•"/>
              <a:defRPr>
                <a:latin typeface="Calibri"/>
                <a:ea typeface="Calibri"/>
                <a:cs typeface="Calibri"/>
                <a:sym typeface="Calibri"/>
              </a:defRPr>
            </a:lvl1pPr>
            <a:lvl2pPr indent="-381000" lvl="1" marL="914400" algn="l">
              <a:spcBef>
                <a:spcPts val="480"/>
              </a:spcBef>
              <a:spcAft>
                <a:spcPts val="0"/>
              </a:spcAft>
              <a:buClr>
                <a:schemeClr val="dk1"/>
              </a:buClr>
              <a:buSzPts val="2400"/>
              <a:buFont typeface="Times New Roman"/>
              <a:buChar char="–"/>
              <a:defRPr sz="2400"/>
            </a:lvl2pPr>
            <a:lvl3pPr indent="-355600" lvl="2" marL="1371600" algn="l">
              <a:spcBef>
                <a:spcPts val="400"/>
              </a:spcBef>
              <a:spcAft>
                <a:spcPts val="0"/>
              </a:spcAft>
              <a:buClr>
                <a:schemeClr val="dk1"/>
              </a:buClr>
              <a:buSzPts val="2000"/>
              <a:buFont typeface="Times New Roman"/>
              <a:buChar char="•"/>
              <a:defRPr sz="2000"/>
            </a:lvl3pPr>
            <a:lvl4pPr indent="-330200" lvl="3" marL="1828800" algn="l">
              <a:spcBef>
                <a:spcPts val="320"/>
              </a:spcBef>
              <a:spcAft>
                <a:spcPts val="0"/>
              </a:spcAft>
              <a:buClr>
                <a:schemeClr val="dk1"/>
              </a:buClr>
              <a:buSzPts val="1600"/>
              <a:buFont typeface="Times New Roman"/>
              <a:buChar char="–"/>
              <a:defRPr sz="1600"/>
            </a:lvl4pPr>
            <a:lvl5pPr indent="-330200" lvl="4" marL="2286000" algn="l">
              <a:spcBef>
                <a:spcPts val="320"/>
              </a:spcBef>
              <a:spcAft>
                <a:spcPts val="0"/>
              </a:spcAft>
              <a:buClr>
                <a:schemeClr val="dk1"/>
              </a:buClr>
              <a:buSzPts val="1600"/>
              <a:buFont typeface="Times New Roman"/>
              <a:buChar char="»"/>
              <a:defRPr sz="16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3"/>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chemeClr val="dk1"/>
                </a:solidFill>
                <a:latin typeface="Times New Roman"/>
                <a:ea typeface="Times New Roman"/>
                <a:cs typeface="Times New Roman"/>
                <a:sym typeface="Times New Roman"/>
              </a:defRPr>
            </a:lvl1pPr>
            <a:lvl2pPr indent="0" lvl="1" marL="0" algn="r">
              <a:spcBef>
                <a:spcPts val="0"/>
              </a:spcBef>
              <a:buNone/>
              <a:defRPr b="0" i="0" sz="1400" u="none" cap="none" strike="noStrike">
                <a:solidFill>
                  <a:schemeClr val="dk1"/>
                </a:solidFill>
                <a:latin typeface="Times New Roman"/>
                <a:ea typeface="Times New Roman"/>
                <a:cs typeface="Times New Roman"/>
                <a:sym typeface="Times New Roman"/>
              </a:defRPr>
            </a:lvl2pPr>
            <a:lvl3pPr indent="0" lvl="2" marL="0" algn="r">
              <a:spcBef>
                <a:spcPts val="0"/>
              </a:spcBef>
              <a:buNone/>
              <a:defRPr b="0" i="0" sz="1400" u="none" cap="none" strike="noStrike">
                <a:solidFill>
                  <a:schemeClr val="dk1"/>
                </a:solidFill>
                <a:latin typeface="Times New Roman"/>
                <a:ea typeface="Times New Roman"/>
                <a:cs typeface="Times New Roman"/>
                <a:sym typeface="Times New Roman"/>
              </a:defRPr>
            </a:lvl3pPr>
            <a:lvl4pPr indent="0" lvl="3" marL="0" algn="r">
              <a:spcBef>
                <a:spcPts val="0"/>
              </a:spcBef>
              <a:buNone/>
              <a:defRPr b="0" i="0" sz="1400" u="none" cap="none" strike="noStrike">
                <a:solidFill>
                  <a:schemeClr val="dk1"/>
                </a:solidFill>
                <a:latin typeface="Times New Roman"/>
                <a:ea typeface="Times New Roman"/>
                <a:cs typeface="Times New Roman"/>
                <a:sym typeface="Times New Roman"/>
              </a:defRPr>
            </a:lvl4pPr>
            <a:lvl5pPr indent="0" lvl="4" marL="0" algn="r">
              <a:spcBef>
                <a:spcPts val="0"/>
              </a:spcBef>
              <a:buNone/>
              <a:defRPr b="0" i="0" sz="1400" u="none" cap="none" strike="noStrike">
                <a:solidFill>
                  <a:schemeClr val="dk1"/>
                </a:solidFill>
                <a:latin typeface="Times New Roman"/>
                <a:ea typeface="Times New Roman"/>
                <a:cs typeface="Times New Roman"/>
                <a:sym typeface="Times New Roman"/>
              </a:defRPr>
            </a:lvl5pPr>
            <a:lvl6pPr indent="0" lvl="5" marL="0" algn="r">
              <a:spcBef>
                <a:spcPts val="0"/>
              </a:spcBef>
              <a:buNone/>
              <a:defRPr b="0" i="0" sz="1400" u="none" cap="none" strike="noStrike">
                <a:solidFill>
                  <a:schemeClr val="dk1"/>
                </a:solidFill>
                <a:latin typeface="Times New Roman"/>
                <a:ea typeface="Times New Roman"/>
                <a:cs typeface="Times New Roman"/>
                <a:sym typeface="Times New Roman"/>
              </a:defRPr>
            </a:lvl6pPr>
            <a:lvl7pPr indent="0" lvl="6" marL="0" algn="r">
              <a:spcBef>
                <a:spcPts val="0"/>
              </a:spcBef>
              <a:buNone/>
              <a:defRPr b="0" i="0" sz="1400" u="none" cap="none" strike="noStrike">
                <a:solidFill>
                  <a:schemeClr val="dk1"/>
                </a:solidFill>
                <a:latin typeface="Times New Roman"/>
                <a:ea typeface="Times New Roman"/>
                <a:cs typeface="Times New Roman"/>
                <a:sym typeface="Times New Roman"/>
              </a:defRPr>
            </a:lvl7pPr>
            <a:lvl8pPr indent="0" lvl="7" marL="0" algn="r">
              <a:spcBef>
                <a:spcPts val="0"/>
              </a:spcBef>
              <a:buNone/>
              <a:defRPr b="0" i="0" sz="1400" u="none" cap="none" strike="noStrike">
                <a:solidFill>
                  <a:schemeClr val="dk1"/>
                </a:solidFill>
                <a:latin typeface="Times New Roman"/>
                <a:ea typeface="Times New Roman"/>
                <a:cs typeface="Times New Roman"/>
                <a:sym typeface="Times New Roman"/>
              </a:defRPr>
            </a:lvl8pPr>
            <a:lvl9pPr indent="0" lvl="8" marL="0" algn="r">
              <a:spcBef>
                <a:spcPts val="0"/>
              </a:spcBef>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5" name="Shape 135"/>
        <p:cNvGrpSpPr/>
        <p:nvPr/>
      </p:nvGrpSpPr>
      <p:grpSpPr>
        <a:xfrm>
          <a:off x="0" y="0"/>
          <a:ext cx="0" cy="0"/>
          <a:chOff x="0" y="0"/>
          <a:chExt cx="0" cy="0"/>
        </a:xfrm>
      </p:grpSpPr>
      <p:sp>
        <p:nvSpPr>
          <p:cNvPr id="136" name="Google Shape;136;p6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7" name="Google Shape;137;p6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38" name="Google Shape;138;p6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39" name="Google Shape;139;p6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6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6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2" name="Shape 142"/>
        <p:cNvGrpSpPr/>
        <p:nvPr/>
      </p:nvGrpSpPr>
      <p:grpSpPr>
        <a:xfrm>
          <a:off x="0" y="0"/>
          <a:ext cx="0" cy="0"/>
          <a:chOff x="0" y="0"/>
          <a:chExt cx="0" cy="0"/>
        </a:xfrm>
      </p:grpSpPr>
      <p:sp>
        <p:nvSpPr>
          <p:cNvPr id="143" name="Google Shape;143;p6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6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45" name="Google Shape;145;p6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46" name="Google Shape;146;p6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47" name="Google Shape;147;p6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48" name="Google Shape;148;p6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6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6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1" name="Shape 151"/>
        <p:cNvGrpSpPr/>
        <p:nvPr/>
      </p:nvGrpSpPr>
      <p:grpSpPr>
        <a:xfrm>
          <a:off x="0" y="0"/>
          <a:ext cx="0" cy="0"/>
          <a:chOff x="0" y="0"/>
          <a:chExt cx="0" cy="0"/>
        </a:xfrm>
      </p:grpSpPr>
      <p:sp>
        <p:nvSpPr>
          <p:cNvPr id="152" name="Google Shape;152;p6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 name="Google Shape;153;p6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6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6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6" name="Shape 156"/>
        <p:cNvGrpSpPr/>
        <p:nvPr/>
      </p:nvGrpSpPr>
      <p:grpSpPr>
        <a:xfrm>
          <a:off x="0" y="0"/>
          <a:ext cx="0" cy="0"/>
          <a:chOff x="0" y="0"/>
          <a:chExt cx="0" cy="0"/>
        </a:xfrm>
      </p:grpSpPr>
      <p:sp>
        <p:nvSpPr>
          <p:cNvPr id="157" name="Google Shape;157;p6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6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6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60" name="Shape 160"/>
        <p:cNvGrpSpPr/>
        <p:nvPr/>
      </p:nvGrpSpPr>
      <p:grpSpPr>
        <a:xfrm>
          <a:off x="0" y="0"/>
          <a:ext cx="0" cy="0"/>
          <a:chOff x="0" y="0"/>
          <a:chExt cx="0" cy="0"/>
        </a:xfrm>
      </p:grpSpPr>
      <p:sp>
        <p:nvSpPr>
          <p:cNvPr id="161" name="Google Shape;161;p6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2" name="Google Shape;162;p6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63" name="Google Shape;163;p6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64" name="Google Shape;164;p6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6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6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7" name="Shape 167"/>
        <p:cNvGrpSpPr/>
        <p:nvPr/>
      </p:nvGrpSpPr>
      <p:grpSpPr>
        <a:xfrm>
          <a:off x="0" y="0"/>
          <a:ext cx="0" cy="0"/>
          <a:chOff x="0" y="0"/>
          <a:chExt cx="0" cy="0"/>
        </a:xfrm>
      </p:grpSpPr>
      <p:sp>
        <p:nvSpPr>
          <p:cNvPr id="168" name="Google Shape;168;p6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9" name="Google Shape;169;p67"/>
          <p:cNvSpPr/>
          <p:nvPr>
            <p:ph idx="2" type="pic"/>
          </p:nvPr>
        </p:nvSpPr>
        <p:spPr>
          <a:xfrm>
            <a:off x="1792288" y="612775"/>
            <a:ext cx="5486400" cy="4114800"/>
          </a:xfrm>
          <a:prstGeom prst="rect">
            <a:avLst/>
          </a:prstGeom>
          <a:noFill/>
          <a:ln>
            <a:noFill/>
          </a:ln>
        </p:spPr>
      </p:sp>
      <p:sp>
        <p:nvSpPr>
          <p:cNvPr id="170" name="Google Shape;170;p6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71" name="Google Shape;171;p6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6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6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4" name="Shape 174"/>
        <p:cNvGrpSpPr/>
        <p:nvPr/>
      </p:nvGrpSpPr>
      <p:grpSpPr>
        <a:xfrm>
          <a:off x="0" y="0"/>
          <a:ext cx="0" cy="0"/>
          <a:chOff x="0" y="0"/>
          <a:chExt cx="0" cy="0"/>
        </a:xfrm>
      </p:grpSpPr>
      <p:sp>
        <p:nvSpPr>
          <p:cNvPr id="175" name="Google Shape;175;p6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6" name="Google Shape;176;p68"/>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7" name="Google Shape;177;p6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6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6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80" name="Shape 180"/>
        <p:cNvGrpSpPr/>
        <p:nvPr/>
      </p:nvGrpSpPr>
      <p:grpSpPr>
        <a:xfrm>
          <a:off x="0" y="0"/>
          <a:ext cx="0" cy="0"/>
          <a:chOff x="0" y="0"/>
          <a:chExt cx="0" cy="0"/>
        </a:xfrm>
      </p:grpSpPr>
      <p:sp>
        <p:nvSpPr>
          <p:cNvPr id="181" name="Google Shape;181;p69"/>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2" name="Google Shape;182;p69"/>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3" name="Google Shape;183;p6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6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6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2" name="Shape 192"/>
        <p:cNvGrpSpPr/>
        <p:nvPr/>
      </p:nvGrpSpPr>
      <p:grpSpPr>
        <a:xfrm>
          <a:off x="0" y="0"/>
          <a:ext cx="0" cy="0"/>
          <a:chOff x="0" y="0"/>
          <a:chExt cx="0" cy="0"/>
        </a:xfrm>
      </p:grpSpPr>
      <p:sp>
        <p:nvSpPr>
          <p:cNvPr id="193" name="Google Shape;193;p71"/>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4" name="Google Shape;194;p71"/>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5" name="Google Shape;195;p7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7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7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8" name="Shape 198"/>
        <p:cNvGrpSpPr/>
        <p:nvPr/>
      </p:nvGrpSpPr>
      <p:grpSpPr>
        <a:xfrm>
          <a:off x="0" y="0"/>
          <a:ext cx="0" cy="0"/>
          <a:chOff x="0" y="0"/>
          <a:chExt cx="0" cy="0"/>
        </a:xfrm>
      </p:grpSpPr>
      <p:sp>
        <p:nvSpPr>
          <p:cNvPr id="199" name="Google Shape;199;p72"/>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3200"/>
              <a:buFont typeface="Times New Roman"/>
              <a:buNone/>
              <a:defRPr>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0" name="Google Shape;200;p72"/>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Times New Roman"/>
                <a:ea typeface="Times New Roman"/>
                <a:cs typeface="Times New Roman"/>
                <a:sym typeface="Times New Roman"/>
              </a:defRPr>
            </a:lvl1pPr>
            <a:lvl2pPr indent="-406400" lvl="1" marL="914400" algn="l">
              <a:lnSpc>
                <a:spcPct val="90000"/>
              </a:lnSpc>
              <a:spcBef>
                <a:spcPts val="500"/>
              </a:spcBef>
              <a:spcAft>
                <a:spcPts val="0"/>
              </a:spcAft>
              <a:buClr>
                <a:schemeClr val="dk1"/>
              </a:buClr>
              <a:buSzPts val="2800"/>
              <a:buChar char="•"/>
              <a:defRPr>
                <a:latin typeface="Times New Roman"/>
                <a:ea typeface="Times New Roman"/>
                <a:cs typeface="Times New Roman"/>
                <a:sym typeface="Times New Roman"/>
              </a:defRPr>
            </a:lvl2pPr>
            <a:lvl3pPr indent="-381000" lvl="2" marL="1371600" algn="l">
              <a:lnSpc>
                <a:spcPct val="90000"/>
              </a:lnSpc>
              <a:spcBef>
                <a:spcPts val="500"/>
              </a:spcBef>
              <a:spcAft>
                <a:spcPts val="0"/>
              </a:spcAft>
              <a:buClr>
                <a:schemeClr val="dk1"/>
              </a:buClr>
              <a:buSzPts val="2400"/>
              <a:buChar char="•"/>
              <a:defRPr>
                <a:latin typeface="Times New Roman"/>
                <a:ea typeface="Times New Roman"/>
                <a:cs typeface="Times New Roman"/>
                <a:sym typeface="Times New Roman"/>
              </a:defRPr>
            </a:lvl3pPr>
            <a:lvl4pPr indent="-355600" lvl="3" marL="1828800" algn="l">
              <a:lnSpc>
                <a:spcPct val="90000"/>
              </a:lnSpc>
              <a:spcBef>
                <a:spcPts val="500"/>
              </a:spcBef>
              <a:spcAft>
                <a:spcPts val="0"/>
              </a:spcAft>
              <a:buClr>
                <a:schemeClr val="dk1"/>
              </a:buClr>
              <a:buSzPts val="2000"/>
              <a:buChar char="•"/>
              <a:defRPr>
                <a:latin typeface="Times New Roman"/>
                <a:ea typeface="Times New Roman"/>
                <a:cs typeface="Times New Roman"/>
                <a:sym typeface="Times New Roman"/>
              </a:defRPr>
            </a:lvl4pPr>
            <a:lvl5pPr indent="-355600" lvl="4" marL="2286000" algn="l">
              <a:lnSpc>
                <a:spcPct val="90000"/>
              </a:lnSpc>
              <a:spcBef>
                <a:spcPts val="500"/>
              </a:spcBef>
              <a:spcAft>
                <a:spcPts val="0"/>
              </a:spcAft>
              <a:buClr>
                <a:schemeClr val="dk1"/>
              </a:buClr>
              <a:buSzPts val="2000"/>
              <a:buChar char="•"/>
              <a:defRPr>
                <a:latin typeface="Times New Roman"/>
                <a:ea typeface="Times New Roman"/>
                <a:cs typeface="Times New Roman"/>
                <a:sym typeface="Times New Roman"/>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1" name="Google Shape;201;p7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7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7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7" name="Shape 27"/>
        <p:cNvGrpSpPr/>
        <p:nvPr/>
      </p:nvGrpSpPr>
      <p:grpSpPr>
        <a:xfrm>
          <a:off x="0" y="0"/>
          <a:ext cx="0" cy="0"/>
          <a:chOff x="0" y="0"/>
          <a:chExt cx="0" cy="0"/>
        </a:xfrm>
      </p:grpSpPr>
      <p:sp>
        <p:nvSpPr>
          <p:cNvPr id="28" name="Google Shape;28;p44"/>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 name="Google Shape;29;p44"/>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4" name="Shape 204"/>
        <p:cNvGrpSpPr/>
        <p:nvPr/>
      </p:nvGrpSpPr>
      <p:grpSpPr>
        <a:xfrm>
          <a:off x="0" y="0"/>
          <a:ext cx="0" cy="0"/>
          <a:chOff x="0" y="0"/>
          <a:chExt cx="0" cy="0"/>
        </a:xfrm>
      </p:grpSpPr>
      <p:sp>
        <p:nvSpPr>
          <p:cNvPr id="205" name="Google Shape;205;p73"/>
          <p:cNvSpPr txBox="1"/>
          <p:nvPr>
            <p:ph type="title"/>
          </p:nvPr>
        </p:nvSpPr>
        <p:spPr>
          <a:xfrm>
            <a:off x="623888" y="1709738"/>
            <a:ext cx="7886700" cy="2852737"/>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6" name="Google Shape;206;p73"/>
          <p:cNvSpPr txBox="1"/>
          <p:nvPr>
            <p:ph idx="1" type="body"/>
          </p:nvPr>
        </p:nvSpPr>
        <p:spPr>
          <a:xfrm>
            <a:off x="623888" y="4589463"/>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07" name="Google Shape;207;p73"/>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7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7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0" name="Shape 210"/>
        <p:cNvGrpSpPr/>
        <p:nvPr/>
      </p:nvGrpSpPr>
      <p:grpSpPr>
        <a:xfrm>
          <a:off x="0" y="0"/>
          <a:ext cx="0" cy="0"/>
          <a:chOff x="0" y="0"/>
          <a:chExt cx="0" cy="0"/>
        </a:xfrm>
      </p:grpSpPr>
      <p:sp>
        <p:nvSpPr>
          <p:cNvPr id="211" name="Google Shape;211;p74"/>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2" name="Google Shape;212;p74"/>
          <p:cNvSpPr txBox="1"/>
          <p:nvPr>
            <p:ph idx="1" type="body"/>
          </p:nvPr>
        </p:nvSpPr>
        <p:spPr>
          <a:xfrm>
            <a:off x="628650" y="1825625"/>
            <a:ext cx="386715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3" name="Google Shape;213;p74"/>
          <p:cNvSpPr txBox="1"/>
          <p:nvPr>
            <p:ph idx="2" type="body"/>
          </p:nvPr>
        </p:nvSpPr>
        <p:spPr>
          <a:xfrm>
            <a:off x="4648200" y="1825625"/>
            <a:ext cx="386715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4" name="Google Shape;214;p74"/>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7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7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17" name="Shape 217"/>
        <p:cNvGrpSpPr/>
        <p:nvPr/>
      </p:nvGrpSpPr>
      <p:grpSpPr>
        <a:xfrm>
          <a:off x="0" y="0"/>
          <a:ext cx="0" cy="0"/>
          <a:chOff x="0" y="0"/>
          <a:chExt cx="0" cy="0"/>
        </a:xfrm>
      </p:grpSpPr>
      <p:sp>
        <p:nvSpPr>
          <p:cNvPr id="218" name="Google Shape;218;p75"/>
          <p:cNvSpPr txBox="1"/>
          <p:nvPr>
            <p:ph type="title"/>
          </p:nvPr>
        </p:nvSpPr>
        <p:spPr>
          <a:xfrm>
            <a:off x="630238" y="365125"/>
            <a:ext cx="78867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9" name="Google Shape;219;p75"/>
          <p:cNvSpPr txBox="1"/>
          <p:nvPr>
            <p:ph idx="1" type="body"/>
          </p:nvPr>
        </p:nvSpPr>
        <p:spPr>
          <a:xfrm>
            <a:off x="630238" y="1681163"/>
            <a:ext cx="386873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20" name="Google Shape;220;p75"/>
          <p:cNvSpPr txBox="1"/>
          <p:nvPr>
            <p:ph idx="2" type="body"/>
          </p:nvPr>
        </p:nvSpPr>
        <p:spPr>
          <a:xfrm>
            <a:off x="630238" y="2505075"/>
            <a:ext cx="386873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1" name="Google Shape;221;p75"/>
          <p:cNvSpPr txBox="1"/>
          <p:nvPr>
            <p:ph idx="3" type="body"/>
          </p:nvPr>
        </p:nvSpPr>
        <p:spPr>
          <a:xfrm>
            <a:off x="4629150" y="1681163"/>
            <a:ext cx="38877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22" name="Google Shape;222;p75"/>
          <p:cNvSpPr txBox="1"/>
          <p:nvPr>
            <p:ph idx="4" type="body"/>
          </p:nvPr>
        </p:nvSpPr>
        <p:spPr>
          <a:xfrm>
            <a:off x="4629150" y="2505075"/>
            <a:ext cx="38877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3" name="Google Shape;223;p75"/>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7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7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6" name="Shape 226"/>
        <p:cNvGrpSpPr/>
        <p:nvPr/>
      </p:nvGrpSpPr>
      <p:grpSpPr>
        <a:xfrm>
          <a:off x="0" y="0"/>
          <a:ext cx="0" cy="0"/>
          <a:chOff x="0" y="0"/>
          <a:chExt cx="0" cy="0"/>
        </a:xfrm>
      </p:grpSpPr>
      <p:sp>
        <p:nvSpPr>
          <p:cNvPr id="227" name="Google Shape;227;p76"/>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8" name="Google Shape;228;p76"/>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7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7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1" name="Shape 231"/>
        <p:cNvGrpSpPr/>
        <p:nvPr/>
      </p:nvGrpSpPr>
      <p:grpSpPr>
        <a:xfrm>
          <a:off x="0" y="0"/>
          <a:ext cx="0" cy="0"/>
          <a:chOff x="0" y="0"/>
          <a:chExt cx="0" cy="0"/>
        </a:xfrm>
      </p:grpSpPr>
      <p:sp>
        <p:nvSpPr>
          <p:cNvPr id="232" name="Google Shape;232;p77"/>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7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4" name="Google Shape;234;p7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35" name="Shape 235"/>
        <p:cNvGrpSpPr/>
        <p:nvPr/>
      </p:nvGrpSpPr>
      <p:grpSpPr>
        <a:xfrm>
          <a:off x="0" y="0"/>
          <a:ext cx="0" cy="0"/>
          <a:chOff x="0" y="0"/>
          <a:chExt cx="0" cy="0"/>
        </a:xfrm>
      </p:grpSpPr>
      <p:sp>
        <p:nvSpPr>
          <p:cNvPr id="236" name="Google Shape;236;p78"/>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7" name="Google Shape;237;p78"/>
          <p:cNvSpPr txBox="1"/>
          <p:nvPr>
            <p:ph idx="1" type="body"/>
          </p:nvPr>
        </p:nvSpPr>
        <p:spPr>
          <a:xfrm>
            <a:off x="3887788" y="987425"/>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38" name="Google Shape;238;p78"/>
          <p:cNvSpPr txBox="1"/>
          <p:nvPr>
            <p:ph idx="2" type="body"/>
          </p:nvPr>
        </p:nvSpPr>
        <p:spPr>
          <a:xfrm>
            <a:off x="630238" y="2057400"/>
            <a:ext cx="2949575"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39" name="Google Shape;239;p78"/>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0" name="Google Shape;240;p7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1" name="Google Shape;241;p7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42" name="Shape 242"/>
        <p:cNvGrpSpPr/>
        <p:nvPr/>
      </p:nvGrpSpPr>
      <p:grpSpPr>
        <a:xfrm>
          <a:off x="0" y="0"/>
          <a:ext cx="0" cy="0"/>
          <a:chOff x="0" y="0"/>
          <a:chExt cx="0" cy="0"/>
        </a:xfrm>
      </p:grpSpPr>
      <p:sp>
        <p:nvSpPr>
          <p:cNvPr id="243" name="Google Shape;243;p79"/>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4" name="Google Shape;244;p79"/>
          <p:cNvSpPr/>
          <p:nvPr>
            <p:ph idx="2" type="pic"/>
          </p:nvPr>
        </p:nvSpPr>
        <p:spPr>
          <a:xfrm>
            <a:off x="3887788" y="987425"/>
            <a:ext cx="4629150" cy="4873625"/>
          </a:xfrm>
          <a:prstGeom prst="rect">
            <a:avLst/>
          </a:prstGeom>
          <a:noFill/>
          <a:ln>
            <a:noFill/>
          </a:ln>
        </p:spPr>
      </p:sp>
      <p:sp>
        <p:nvSpPr>
          <p:cNvPr id="245" name="Google Shape;245;p79"/>
          <p:cNvSpPr txBox="1"/>
          <p:nvPr>
            <p:ph idx="1" type="body"/>
          </p:nvPr>
        </p:nvSpPr>
        <p:spPr>
          <a:xfrm>
            <a:off x="630238" y="2057400"/>
            <a:ext cx="2949575"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46" name="Google Shape;246;p79"/>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7" name="Google Shape;247;p7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8" name="Google Shape;248;p7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49" name="Shape 249"/>
        <p:cNvGrpSpPr/>
        <p:nvPr/>
      </p:nvGrpSpPr>
      <p:grpSpPr>
        <a:xfrm>
          <a:off x="0" y="0"/>
          <a:ext cx="0" cy="0"/>
          <a:chOff x="0" y="0"/>
          <a:chExt cx="0" cy="0"/>
        </a:xfrm>
      </p:grpSpPr>
      <p:sp>
        <p:nvSpPr>
          <p:cNvPr id="250" name="Google Shape;250;p80"/>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1" name="Google Shape;251;p80"/>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2" name="Google Shape;252;p80"/>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3" name="Google Shape;253;p8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8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55" name="Shape 255"/>
        <p:cNvGrpSpPr/>
        <p:nvPr/>
      </p:nvGrpSpPr>
      <p:grpSpPr>
        <a:xfrm>
          <a:off x="0" y="0"/>
          <a:ext cx="0" cy="0"/>
          <a:chOff x="0" y="0"/>
          <a:chExt cx="0" cy="0"/>
        </a:xfrm>
      </p:grpSpPr>
      <p:sp>
        <p:nvSpPr>
          <p:cNvPr id="256" name="Google Shape;256;p81"/>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7" name="Google Shape;257;p81"/>
          <p:cNvSpPr txBox="1"/>
          <p:nvPr>
            <p:ph idx="1" type="body"/>
          </p:nvPr>
        </p:nvSpPr>
        <p:spPr>
          <a:xfrm rot="5400000">
            <a:off x="604044" y="389731"/>
            <a:ext cx="5811838" cy="57626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8" name="Google Shape;258;p8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9" name="Google Shape;259;p8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0" name="Google Shape;260;p8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1" name="Shape 261"/>
        <p:cNvGrpSpPr/>
        <p:nvPr/>
      </p:nvGrpSpPr>
      <p:grpSpPr>
        <a:xfrm>
          <a:off x="0" y="0"/>
          <a:ext cx="0" cy="0"/>
          <a:chOff x="0" y="0"/>
          <a:chExt cx="0" cy="0"/>
        </a:xfrm>
      </p:grpSpPr>
      <p:sp>
        <p:nvSpPr>
          <p:cNvPr id="262" name="Google Shape;262;p82"/>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rmAutofit/>
          </a:bodyPr>
          <a:lstStyle>
            <a:lvl1pPr lvl="0" algn="ctr">
              <a:lnSpc>
                <a:spcPct val="90000"/>
              </a:lnSpc>
              <a:spcBef>
                <a:spcPts val="0"/>
              </a:spcBef>
              <a:spcAft>
                <a:spcPts val="0"/>
              </a:spcAft>
              <a:buClr>
                <a:schemeClr val="dk1"/>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3" name="Google Shape;263;p82"/>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406400" lvl="0" marL="457200" algn="l">
              <a:lnSpc>
                <a:spcPct val="90000"/>
              </a:lnSpc>
              <a:spcBef>
                <a:spcPts val="0"/>
              </a:spcBef>
              <a:spcAft>
                <a:spcPts val="0"/>
              </a:spcAft>
              <a:buClr>
                <a:schemeClr val="dk1"/>
              </a:buClr>
              <a:buSzPts val="2800"/>
              <a:buChar char="•"/>
              <a:defRPr/>
            </a:lvl1pPr>
            <a:lvl2pPr indent="-406400" lvl="1" marL="914400" algn="l">
              <a:lnSpc>
                <a:spcPct val="90000"/>
              </a:lnSpc>
              <a:spcBef>
                <a:spcPts val="0"/>
              </a:spcBef>
              <a:spcAft>
                <a:spcPts val="0"/>
              </a:spcAft>
              <a:buClr>
                <a:schemeClr val="dk1"/>
              </a:buClr>
              <a:buSzPts val="2800"/>
              <a:buChar char="•"/>
              <a:defRPr/>
            </a:lvl2pPr>
            <a:lvl3pPr indent="-381000" lvl="2" marL="1371600" algn="l">
              <a:lnSpc>
                <a:spcPct val="90000"/>
              </a:lnSpc>
              <a:spcBef>
                <a:spcPts val="0"/>
              </a:spcBef>
              <a:spcAft>
                <a:spcPts val="0"/>
              </a:spcAft>
              <a:buClr>
                <a:schemeClr val="dk1"/>
              </a:buClr>
              <a:buSzPts val="2400"/>
              <a:buChar char="•"/>
              <a:defRPr/>
            </a:lvl3pPr>
            <a:lvl4pPr indent="-355600" lvl="3" marL="1828800" algn="l">
              <a:lnSpc>
                <a:spcPct val="90000"/>
              </a:lnSpc>
              <a:spcBef>
                <a:spcPts val="0"/>
              </a:spcBef>
              <a:spcAft>
                <a:spcPts val="0"/>
              </a:spcAft>
              <a:buClr>
                <a:schemeClr val="dk1"/>
              </a:buClr>
              <a:buSzPts val="2000"/>
              <a:buChar char="•"/>
              <a:defRPr/>
            </a:lvl4pPr>
            <a:lvl5pPr indent="-355600" lvl="4" marL="2286000" algn="l">
              <a:lnSpc>
                <a:spcPct val="90000"/>
              </a:lnSpc>
              <a:spcBef>
                <a:spcPts val="0"/>
              </a:spcBef>
              <a:spcAft>
                <a:spcPts val="0"/>
              </a:spcAft>
              <a:buClr>
                <a:schemeClr val="dk1"/>
              </a:buClr>
              <a:buSzPts val="2000"/>
              <a:buChar char="•"/>
              <a:defRPr/>
            </a:lvl5pPr>
            <a:lvl6pPr indent="-342900" lvl="5" marL="2743200" algn="l">
              <a:lnSpc>
                <a:spcPct val="90000"/>
              </a:lnSpc>
              <a:spcBef>
                <a:spcPts val="0"/>
              </a:spcBef>
              <a:spcAft>
                <a:spcPts val="0"/>
              </a:spcAft>
              <a:buClr>
                <a:schemeClr val="dk1"/>
              </a:buClr>
              <a:buSzPts val="1800"/>
              <a:buChar char="•"/>
              <a:defRPr/>
            </a:lvl6pPr>
            <a:lvl7pPr indent="-342900" lvl="6" marL="3200400" algn="l">
              <a:lnSpc>
                <a:spcPct val="90000"/>
              </a:lnSpc>
              <a:spcBef>
                <a:spcPts val="0"/>
              </a:spcBef>
              <a:spcAft>
                <a:spcPts val="0"/>
              </a:spcAft>
              <a:buClr>
                <a:schemeClr val="dk1"/>
              </a:buClr>
              <a:buSzPts val="1800"/>
              <a:buChar char="•"/>
              <a:defRPr/>
            </a:lvl7pPr>
            <a:lvl8pPr indent="-342900" lvl="7" marL="3657600" algn="l">
              <a:lnSpc>
                <a:spcPct val="90000"/>
              </a:lnSpc>
              <a:spcBef>
                <a:spcPts val="0"/>
              </a:spcBef>
              <a:spcAft>
                <a:spcPts val="0"/>
              </a:spcAft>
              <a:buClr>
                <a:schemeClr val="dk1"/>
              </a:buClr>
              <a:buSzPts val="1800"/>
              <a:buChar char="•"/>
              <a:defRPr/>
            </a:lvl8pPr>
            <a:lvl9pPr indent="-342900" lvl="8" marL="4114800" algn="l">
              <a:lnSpc>
                <a:spcPct val="90000"/>
              </a:lnSpc>
              <a:spcBef>
                <a:spcPts val="0"/>
              </a:spcBef>
              <a:spcAft>
                <a:spcPts val="0"/>
              </a:spcAft>
              <a:buClr>
                <a:schemeClr val="dk1"/>
              </a:buClr>
              <a:buSzPts val="1800"/>
              <a:buChar char="•"/>
              <a:defRPr/>
            </a:lvl9pPr>
          </a:lstStyle>
          <a:p/>
        </p:txBody>
      </p:sp>
      <p:sp>
        <p:nvSpPr>
          <p:cNvPr id="264" name="Google Shape;264;p82"/>
          <p:cNvSpPr txBox="1"/>
          <p:nvPr>
            <p:ph idx="12" type="sldNum"/>
          </p:nvPr>
        </p:nvSpPr>
        <p:spPr>
          <a:xfrm>
            <a:off x="8472457" y="6217621"/>
            <a:ext cx="548700" cy="524800"/>
          </a:xfrm>
          <a:prstGeom prst="rect">
            <a:avLst/>
          </a:prstGeom>
          <a:noFill/>
          <a:ln>
            <a:noFill/>
          </a:ln>
        </p:spPr>
        <p:txBody>
          <a:bodyPr anchorCtr="0" anchor="ctr" bIns="91425" lIns="91425" spcFirstLastPara="1" rIns="91425" wrap="square" tIns="91425">
            <a:noAutofit/>
          </a:bodyPr>
          <a:lstStyle>
            <a:lvl1pPr indent="0" lvl="0" marL="0" algn="r">
              <a:spcBef>
                <a:spcPts val="0"/>
              </a:spcBef>
              <a:buClr>
                <a:srgbClr val="888888"/>
              </a:buClr>
              <a:buSzPts val="1200"/>
              <a:buFont typeface="Calibri"/>
              <a:buNone/>
              <a:defRPr/>
            </a:lvl1pPr>
            <a:lvl2pPr indent="0" lvl="1" marL="0" algn="r">
              <a:spcBef>
                <a:spcPts val="0"/>
              </a:spcBef>
              <a:buClr>
                <a:srgbClr val="888888"/>
              </a:buClr>
              <a:buSzPts val="1200"/>
              <a:buFont typeface="Calibri"/>
              <a:buNone/>
              <a:defRPr/>
            </a:lvl2pPr>
            <a:lvl3pPr indent="0" lvl="2" marL="0" algn="r">
              <a:spcBef>
                <a:spcPts val="0"/>
              </a:spcBef>
              <a:buClr>
                <a:srgbClr val="888888"/>
              </a:buClr>
              <a:buSzPts val="1200"/>
              <a:buFont typeface="Calibri"/>
              <a:buNone/>
              <a:defRPr/>
            </a:lvl3pPr>
            <a:lvl4pPr indent="0" lvl="3" marL="0" algn="r">
              <a:spcBef>
                <a:spcPts val="0"/>
              </a:spcBef>
              <a:buClr>
                <a:srgbClr val="888888"/>
              </a:buClr>
              <a:buSzPts val="1200"/>
              <a:buFont typeface="Calibri"/>
              <a:buNone/>
              <a:defRPr/>
            </a:lvl4pPr>
            <a:lvl5pPr indent="0" lvl="4" marL="0" algn="r">
              <a:spcBef>
                <a:spcPts val="0"/>
              </a:spcBef>
              <a:buClr>
                <a:srgbClr val="888888"/>
              </a:buClr>
              <a:buSzPts val="1200"/>
              <a:buFont typeface="Calibri"/>
              <a:buNone/>
              <a:defRPr/>
            </a:lvl5pPr>
            <a:lvl6pPr indent="0" lvl="5" marL="0" algn="r">
              <a:spcBef>
                <a:spcPts val="0"/>
              </a:spcBef>
              <a:buClr>
                <a:srgbClr val="888888"/>
              </a:buClr>
              <a:buSzPts val="1200"/>
              <a:buFont typeface="Calibri"/>
              <a:buNone/>
              <a:defRPr/>
            </a:lvl6pPr>
            <a:lvl7pPr indent="0" lvl="6" marL="0" algn="r">
              <a:spcBef>
                <a:spcPts val="0"/>
              </a:spcBef>
              <a:buClr>
                <a:srgbClr val="888888"/>
              </a:buClr>
              <a:buSzPts val="1200"/>
              <a:buFont typeface="Calibri"/>
              <a:buNone/>
              <a:defRPr/>
            </a:lvl7pPr>
            <a:lvl8pPr indent="0" lvl="7" marL="0" algn="r">
              <a:spcBef>
                <a:spcPts val="0"/>
              </a:spcBef>
              <a:buClr>
                <a:srgbClr val="888888"/>
              </a:buClr>
              <a:buSzPts val="1200"/>
              <a:buFont typeface="Calibri"/>
              <a:buNone/>
              <a:defRPr/>
            </a:lvl8pPr>
            <a:lvl9pPr indent="0" lvl="8" marL="0" algn="r">
              <a:spcBef>
                <a:spcPts val="0"/>
              </a:spcBef>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2" name="Shape 32"/>
        <p:cNvGrpSpPr/>
        <p:nvPr/>
      </p:nvGrpSpPr>
      <p:grpSpPr>
        <a:xfrm>
          <a:off x="0" y="0"/>
          <a:ext cx="0" cy="0"/>
          <a:chOff x="0" y="0"/>
          <a:chExt cx="0" cy="0"/>
        </a:xfrm>
      </p:grpSpPr>
      <p:sp>
        <p:nvSpPr>
          <p:cNvPr id="33" name="Google Shape;33;p4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4" name="Google Shape;34;p4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Times New Roman"/>
              <a:buChar char="•"/>
              <a:defRPr sz="3200"/>
            </a:lvl1pPr>
            <a:lvl2pPr indent="-406400" lvl="1" marL="914400" algn="l">
              <a:spcBef>
                <a:spcPts val="560"/>
              </a:spcBef>
              <a:spcAft>
                <a:spcPts val="0"/>
              </a:spcAft>
              <a:buClr>
                <a:schemeClr val="dk1"/>
              </a:buClr>
              <a:buSzPts val="2800"/>
              <a:buFont typeface="Times New Roman"/>
              <a:buChar char="–"/>
              <a:defRPr sz="2800"/>
            </a:lvl2pPr>
            <a:lvl3pPr indent="-381000" lvl="2" marL="1371600" algn="l">
              <a:spcBef>
                <a:spcPts val="480"/>
              </a:spcBef>
              <a:spcAft>
                <a:spcPts val="0"/>
              </a:spcAft>
              <a:buClr>
                <a:schemeClr val="dk1"/>
              </a:buClr>
              <a:buSzPts val="2400"/>
              <a:buFont typeface="Times New Roman"/>
              <a:buChar char="•"/>
              <a:defRPr sz="2400"/>
            </a:lvl3pPr>
            <a:lvl4pPr indent="-355600" lvl="3" marL="1828800" algn="l">
              <a:spcBef>
                <a:spcPts val="400"/>
              </a:spcBef>
              <a:spcAft>
                <a:spcPts val="0"/>
              </a:spcAft>
              <a:buClr>
                <a:schemeClr val="dk1"/>
              </a:buClr>
              <a:buSzPts val="2000"/>
              <a:buFont typeface="Times New Roman"/>
              <a:buChar char="–"/>
              <a:defRPr sz="2000"/>
            </a:lvl4pPr>
            <a:lvl5pPr indent="-355600" lvl="4" marL="2286000" algn="l">
              <a:spcBef>
                <a:spcPts val="400"/>
              </a:spcBef>
              <a:spcAft>
                <a:spcPts val="0"/>
              </a:spcAft>
              <a:buClr>
                <a:schemeClr val="dk1"/>
              </a:buClr>
              <a:buSzPts val="2000"/>
              <a:buFont typeface="Times New Roman"/>
              <a:buChar char="»"/>
              <a:defRPr sz="2000"/>
            </a:lvl5pPr>
            <a:lvl6pPr indent="-355600" lvl="5" marL="2743200" algn="l">
              <a:spcBef>
                <a:spcPts val="400"/>
              </a:spcBef>
              <a:spcAft>
                <a:spcPts val="0"/>
              </a:spcAft>
              <a:buClr>
                <a:schemeClr val="dk1"/>
              </a:buClr>
              <a:buSzPts val="2000"/>
              <a:buFont typeface="Times New Roman"/>
              <a:buChar char="»"/>
              <a:defRPr sz="2000"/>
            </a:lvl6pPr>
            <a:lvl7pPr indent="-355600" lvl="6" marL="3200400" algn="l">
              <a:spcBef>
                <a:spcPts val="400"/>
              </a:spcBef>
              <a:spcAft>
                <a:spcPts val="0"/>
              </a:spcAft>
              <a:buClr>
                <a:schemeClr val="dk1"/>
              </a:buClr>
              <a:buSzPts val="2000"/>
              <a:buFont typeface="Times New Roman"/>
              <a:buChar char="»"/>
              <a:defRPr sz="2000"/>
            </a:lvl7pPr>
            <a:lvl8pPr indent="-355600" lvl="7" marL="3657600" algn="l">
              <a:spcBef>
                <a:spcPts val="400"/>
              </a:spcBef>
              <a:spcAft>
                <a:spcPts val="0"/>
              </a:spcAft>
              <a:buClr>
                <a:schemeClr val="dk1"/>
              </a:buClr>
              <a:buSzPts val="2000"/>
              <a:buFont typeface="Times New Roman"/>
              <a:buChar char="»"/>
              <a:defRPr sz="2000"/>
            </a:lvl8pPr>
            <a:lvl9pPr indent="-355600" lvl="8" marL="4114800" algn="l">
              <a:spcBef>
                <a:spcPts val="400"/>
              </a:spcBef>
              <a:spcAft>
                <a:spcPts val="0"/>
              </a:spcAft>
              <a:buClr>
                <a:schemeClr val="dk1"/>
              </a:buClr>
              <a:buSzPts val="2000"/>
              <a:buFont typeface="Times New Roman"/>
              <a:buChar char="»"/>
              <a:defRPr sz="2000"/>
            </a:lvl9pPr>
          </a:lstStyle>
          <a:p/>
        </p:txBody>
      </p:sp>
      <p:sp>
        <p:nvSpPr>
          <p:cNvPr id="35" name="Google Shape;35;p4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Times New Roman"/>
              <a:buNone/>
              <a:defRPr sz="1400"/>
            </a:lvl1pPr>
            <a:lvl2pPr indent="-228600" lvl="1" marL="914400" algn="l">
              <a:spcBef>
                <a:spcPts val="240"/>
              </a:spcBef>
              <a:spcAft>
                <a:spcPts val="0"/>
              </a:spcAft>
              <a:buClr>
                <a:schemeClr val="dk1"/>
              </a:buClr>
              <a:buSzPts val="1200"/>
              <a:buFont typeface="Times New Roman"/>
              <a:buNone/>
              <a:defRPr sz="1200"/>
            </a:lvl2pPr>
            <a:lvl3pPr indent="-228600" lvl="2" marL="1371600" algn="l">
              <a:spcBef>
                <a:spcPts val="200"/>
              </a:spcBef>
              <a:spcAft>
                <a:spcPts val="0"/>
              </a:spcAft>
              <a:buClr>
                <a:schemeClr val="dk1"/>
              </a:buClr>
              <a:buSzPts val="1000"/>
              <a:buFont typeface="Times New Roman"/>
              <a:buNone/>
              <a:defRPr sz="1000"/>
            </a:lvl3pPr>
            <a:lvl4pPr indent="-228600" lvl="3" marL="1828800" algn="l">
              <a:spcBef>
                <a:spcPts val="180"/>
              </a:spcBef>
              <a:spcAft>
                <a:spcPts val="0"/>
              </a:spcAft>
              <a:buClr>
                <a:schemeClr val="dk1"/>
              </a:buClr>
              <a:buSzPts val="900"/>
              <a:buFont typeface="Times New Roman"/>
              <a:buNone/>
              <a:defRPr sz="900"/>
            </a:lvl4pPr>
            <a:lvl5pPr indent="-228600" lvl="4" marL="2286000" algn="l">
              <a:spcBef>
                <a:spcPts val="180"/>
              </a:spcBef>
              <a:spcAft>
                <a:spcPts val="0"/>
              </a:spcAft>
              <a:buClr>
                <a:schemeClr val="dk1"/>
              </a:buClr>
              <a:buSzPts val="900"/>
              <a:buFont typeface="Times New Roman"/>
              <a:buNone/>
              <a:defRPr sz="900"/>
            </a:lvl5pPr>
            <a:lvl6pPr indent="-228600" lvl="5" marL="2743200" algn="l">
              <a:spcBef>
                <a:spcPts val="180"/>
              </a:spcBef>
              <a:spcAft>
                <a:spcPts val="0"/>
              </a:spcAft>
              <a:buClr>
                <a:schemeClr val="dk1"/>
              </a:buClr>
              <a:buSzPts val="900"/>
              <a:buFont typeface="Times New Roman"/>
              <a:buNone/>
              <a:defRPr sz="900"/>
            </a:lvl6pPr>
            <a:lvl7pPr indent="-228600" lvl="6" marL="3200400" algn="l">
              <a:spcBef>
                <a:spcPts val="180"/>
              </a:spcBef>
              <a:spcAft>
                <a:spcPts val="0"/>
              </a:spcAft>
              <a:buClr>
                <a:schemeClr val="dk1"/>
              </a:buClr>
              <a:buSzPts val="900"/>
              <a:buFont typeface="Times New Roman"/>
              <a:buNone/>
              <a:defRPr sz="900"/>
            </a:lvl7pPr>
            <a:lvl8pPr indent="-228600" lvl="7" marL="3657600" algn="l">
              <a:spcBef>
                <a:spcPts val="180"/>
              </a:spcBef>
              <a:spcAft>
                <a:spcPts val="0"/>
              </a:spcAft>
              <a:buClr>
                <a:schemeClr val="dk1"/>
              </a:buClr>
              <a:buSzPts val="900"/>
              <a:buFont typeface="Times New Roman"/>
              <a:buNone/>
              <a:defRPr sz="900"/>
            </a:lvl8pPr>
            <a:lvl9pPr indent="-228600" lvl="8" marL="4114800" algn="l">
              <a:spcBef>
                <a:spcPts val="180"/>
              </a:spcBef>
              <a:spcAft>
                <a:spcPts val="0"/>
              </a:spcAft>
              <a:buClr>
                <a:schemeClr val="dk1"/>
              </a:buClr>
              <a:buSzPts val="900"/>
              <a:buFont typeface="Times New Roman"/>
              <a:buNone/>
              <a:defRPr sz="900"/>
            </a:lvl9pPr>
          </a:lstStyle>
          <a:p/>
        </p:txBody>
      </p:sp>
      <p:sp>
        <p:nvSpPr>
          <p:cNvPr id="36" name="Google Shape;36;p45"/>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chemeClr val="dk1"/>
                </a:solidFill>
                <a:latin typeface="Times New Roman"/>
                <a:ea typeface="Times New Roman"/>
                <a:cs typeface="Times New Roman"/>
                <a:sym typeface="Times New Roman"/>
              </a:defRPr>
            </a:lvl1pPr>
            <a:lvl2pPr indent="0" lvl="1" marL="0" algn="r">
              <a:spcBef>
                <a:spcPts val="0"/>
              </a:spcBef>
              <a:buNone/>
              <a:defRPr b="0" i="0" sz="1400" u="none" cap="none" strike="noStrike">
                <a:solidFill>
                  <a:schemeClr val="dk1"/>
                </a:solidFill>
                <a:latin typeface="Times New Roman"/>
                <a:ea typeface="Times New Roman"/>
                <a:cs typeface="Times New Roman"/>
                <a:sym typeface="Times New Roman"/>
              </a:defRPr>
            </a:lvl2pPr>
            <a:lvl3pPr indent="0" lvl="2" marL="0" algn="r">
              <a:spcBef>
                <a:spcPts val="0"/>
              </a:spcBef>
              <a:buNone/>
              <a:defRPr b="0" i="0" sz="1400" u="none" cap="none" strike="noStrike">
                <a:solidFill>
                  <a:schemeClr val="dk1"/>
                </a:solidFill>
                <a:latin typeface="Times New Roman"/>
                <a:ea typeface="Times New Roman"/>
                <a:cs typeface="Times New Roman"/>
                <a:sym typeface="Times New Roman"/>
              </a:defRPr>
            </a:lvl3pPr>
            <a:lvl4pPr indent="0" lvl="3" marL="0" algn="r">
              <a:spcBef>
                <a:spcPts val="0"/>
              </a:spcBef>
              <a:buNone/>
              <a:defRPr b="0" i="0" sz="1400" u="none" cap="none" strike="noStrike">
                <a:solidFill>
                  <a:schemeClr val="dk1"/>
                </a:solidFill>
                <a:latin typeface="Times New Roman"/>
                <a:ea typeface="Times New Roman"/>
                <a:cs typeface="Times New Roman"/>
                <a:sym typeface="Times New Roman"/>
              </a:defRPr>
            </a:lvl4pPr>
            <a:lvl5pPr indent="0" lvl="4" marL="0" algn="r">
              <a:spcBef>
                <a:spcPts val="0"/>
              </a:spcBef>
              <a:buNone/>
              <a:defRPr b="0" i="0" sz="1400" u="none" cap="none" strike="noStrike">
                <a:solidFill>
                  <a:schemeClr val="dk1"/>
                </a:solidFill>
                <a:latin typeface="Times New Roman"/>
                <a:ea typeface="Times New Roman"/>
                <a:cs typeface="Times New Roman"/>
                <a:sym typeface="Times New Roman"/>
              </a:defRPr>
            </a:lvl5pPr>
            <a:lvl6pPr indent="0" lvl="5" marL="0" algn="r">
              <a:spcBef>
                <a:spcPts val="0"/>
              </a:spcBef>
              <a:buNone/>
              <a:defRPr b="0" i="0" sz="1400" u="none" cap="none" strike="noStrike">
                <a:solidFill>
                  <a:schemeClr val="dk1"/>
                </a:solidFill>
                <a:latin typeface="Times New Roman"/>
                <a:ea typeface="Times New Roman"/>
                <a:cs typeface="Times New Roman"/>
                <a:sym typeface="Times New Roman"/>
              </a:defRPr>
            </a:lvl6pPr>
            <a:lvl7pPr indent="0" lvl="6" marL="0" algn="r">
              <a:spcBef>
                <a:spcPts val="0"/>
              </a:spcBef>
              <a:buNone/>
              <a:defRPr b="0" i="0" sz="1400" u="none" cap="none" strike="noStrike">
                <a:solidFill>
                  <a:schemeClr val="dk1"/>
                </a:solidFill>
                <a:latin typeface="Times New Roman"/>
                <a:ea typeface="Times New Roman"/>
                <a:cs typeface="Times New Roman"/>
                <a:sym typeface="Times New Roman"/>
              </a:defRPr>
            </a:lvl7pPr>
            <a:lvl8pPr indent="0" lvl="7" marL="0" algn="r">
              <a:spcBef>
                <a:spcPts val="0"/>
              </a:spcBef>
              <a:buNone/>
              <a:defRPr b="0" i="0" sz="1400" u="none" cap="none" strike="noStrike">
                <a:solidFill>
                  <a:schemeClr val="dk1"/>
                </a:solidFill>
                <a:latin typeface="Times New Roman"/>
                <a:ea typeface="Times New Roman"/>
                <a:cs typeface="Times New Roman"/>
                <a:sym typeface="Times New Roman"/>
              </a:defRPr>
            </a:lvl8pPr>
            <a:lvl9pPr indent="0" lvl="8" marL="0" algn="r">
              <a:spcBef>
                <a:spcPts val="0"/>
              </a:spcBef>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71" name="Shape 271"/>
        <p:cNvGrpSpPr/>
        <p:nvPr/>
      </p:nvGrpSpPr>
      <p:grpSpPr>
        <a:xfrm>
          <a:off x="0" y="0"/>
          <a:ext cx="0" cy="0"/>
          <a:chOff x="0" y="0"/>
          <a:chExt cx="0" cy="0"/>
        </a:xfrm>
      </p:grpSpPr>
      <p:sp>
        <p:nvSpPr>
          <p:cNvPr id="272" name="Google Shape;272;p84"/>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3" name="Google Shape;273;p84"/>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74" name="Google Shape;274;p84"/>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5" name="Google Shape;275;p8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6" name="Google Shape;276;p8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7" name="Shape 277"/>
        <p:cNvGrpSpPr/>
        <p:nvPr/>
      </p:nvGrpSpPr>
      <p:grpSpPr>
        <a:xfrm>
          <a:off x="0" y="0"/>
          <a:ext cx="0" cy="0"/>
          <a:chOff x="0" y="0"/>
          <a:chExt cx="0" cy="0"/>
        </a:xfrm>
      </p:grpSpPr>
      <p:sp>
        <p:nvSpPr>
          <p:cNvPr id="278" name="Google Shape;278;p85"/>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9" name="Google Shape;279;p8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0" name="Google Shape;280;p85"/>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1" name="Google Shape;281;p8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2" name="Google Shape;282;p8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3" name="Shape 283"/>
        <p:cNvGrpSpPr/>
        <p:nvPr/>
      </p:nvGrpSpPr>
      <p:grpSpPr>
        <a:xfrm>
          <a:off x="0" y="0"/>
          <a:ext cx="0" cy="0"/>
          <a:chOff x="0" y="0"/>
          <a:chExt cx="0" cy="0"/>
        </a:xfrm>
      </p:grpSpPr>
      <p:sp>
        <p:nvSpPr>
          <p:cNvPr id="284" name="Google Shape;284;p86"/>
          <p:cNvSpPr txBox="1"/>
          <p:nvPr>
            <p:ph type="title"/>
          </p:nvPr>
        </p:nvSpPr>
        <p:spPr>
          <a:xfrm>
            <a:off x="623888" y="1709738"/>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5" name="Google Shape;285;p86"/>
          <p:cNvSpPr txBox="1"/>
          <p:nvPr>
            <p:ph idx="1" type="body"/>
          </p:nvPr>
        </p:nvSpPr>
        <p:spPr>
          <a:xfrm>
            <a:off x="623888" y="4589463"/>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86" name="Google Shape;286;p86"/>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7" name="Google Shape;287;p8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8" name="Google Shape;288;p8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9" name="Shape 289"/>
        <p:cNvGrpSpPr/>
        <p:nvPr/>
      </p:nvGrpSpPr>
      <p:grpSpPr>
        <a:xfrm>
          <a:off x="0" y="0"/>
          <a:ext cx="0" cy="0"/>
          <a:chOff x="0" y="0"/>
          <a:chExt cx="0" cy="0"/>
        </a:xfrm>
      </p:grpSpPr>
      <p:sp>
        <p:nvSpPr>
          <p:cNvPr id="290" name="Google Shape;290;p87"/>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1" name="Google Shape;291;p87"/>
          <p:cNvSpPr txBox="1"/>
          <p:nvPr>
            <p:ph idx="1" type="body"/>
          </p:nvPr>
        </p:nvSpPr>
        <p:spPr>
          <a:xfrm>
            <a:off x="628650" y="1825625"/>
            <a:ext cx="386715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2" name="Google Shape;292;p87"/>
          <p:cNvSpPr txBox="1"/>
          <p:nvPr>
            <p:ph idx="2" type="body"/>
          </p:nvPr>
        </p:nvSpPr>
        <p:spPr>
          <a:xfrm>
            <a:off x="4648200" y="1825625"/>
            <a:ext cx="386715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3" name="Google Shape;293;p87"/>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4" name="Google Shape;294;p8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5" name="Google Shape;295;p8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96" name="Shape 296"/>
        <p:cNvGrpSpPr/>
        <p:nvPr/>
      </p:nvGrpSpPr>
      <p:grpSpPr>
        <a:xfrm>
          <a:off x="0" y="0"/>
          <a:ext cx="0" cy="0"/>
          <a:chOff x="0" y="0"/>
          <a:chExt cx="0" cy="0"/>
        </a:xfrm>
      </p:grpSpPr>
      <p:sp>
        <p:nvSpPr>
          <p:cNvPr id="297" name="Google Shape;297;p88"/>
          <p:cNvSpPr txBox="1"/>
          <p:nvPr>
            <p:ph type="title"/>
          </p:nvPr>
        </p:nvSpPr>
        <p:spPr>
          <a:xfrm>
            <a:off x="630238" y="365125"/>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8" name="Google Shape;298;p88"/>
          <p:cNvSpPr txBox="1"/>
          <p:nvPr>
            <p:ph idx="1" type="body"/>
          </p:nvPr>
        </p:nvSpPr>
        <p:spPr>
          <a:xfrm>
            <a:off x="630238" y="1681163"/>
            <a:ext cx="386873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99" name="Google Shape;299;p88"/>
          <p:cNvSpPr txBox="1"/>
          <p:nvPr>
            <p:ph idx="2" type="body"/>
          </p:nvPr>
        </p:nvSpPr>
        <p:spPr>
          <a:xfrm>
            <a:off x="630238" y="2505075"/>
            <a:ext cx="386873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0" name="Google Shape;300;p88"/>
          <p:cNvSpPr txBox="1"/>
          <p:nvPr>
            <p:ph idx="3" type="body"/>
          </p:nvPr>
        </p:nvSpPr>
        <p:spPr>
          <a:xfrm>
            <a:off x="4629150" y="1681163"/>
            <a:ext cx="38877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01" name="Google Shape;301;p88"/>
          <p:cNvSpPr txBox="1"/>
          <p:nvPr>
            <p:ph idx="4" type="body"/>
          </p:nvPr>
        </p:nvSpPr>
        <p:spPr>
          <a:xfrm>
            <a:off x="4629150" y="2505075"/>
            <a:ext cx="38877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2" name="Google Shape;302;p88"/>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3" name="Google Shape;303;p8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4" name="Google Shape;304;p8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5" name="Shape 305"/>
        <p:cNvGrpSpPr/>
        <p:nvPr/>
      </p:nvGrpSpPr>
      <p:grpSpPr>
        <a:xfrm>
          <a:off x="0" y="0"/>
          <a:ext cx="0" cy="0"/>
          <a:chOff x="0" y="0"/>
          <a:chExt cx="0" cy="0"/>
        </a:xfrm>
      </p:grpSpPr>
      <p:sp>
        <p:nvSpPr>
          <p:cNvPr id="306" name="Google Shape;306;p89"/>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7" name="Google Shape;307;p89"/>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8" name="Google Shape;308;p8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9" name="Google Shape;309;p8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10" name="Shape 310"/>
        <p:cNvGrpSpPr/>
        <p:nvPr/>
      </p:nvGrpSpPr>
      <p:grpSpPr>
        <a:xfrm>
          <a:off x="0" y="0"/>
          <a:ext cx="0" cy="0"/>
          <a:chOff x="0" y="0"/>
          <a:chExt cx="0" cy="0"/>
        </a:xfrm>
      </p:grpSpPr>
      <p:sp>
        <p:nvSpPr>
          <p:cNvPr id="311" name="Google Shape;311;p90"/>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2" name="Google Shape;312;p9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3" name="Google Shape;313;p9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14" name="Shape 314"/>
        <p:cNvGrpSpPr/>
        <p:nvPr/>
      </p:nvGrpSpPr>
      <p:grpSpPr>
        <a:xfrm>
          <a:off x="0" y="0"/>
          <a:ext cx="0" cy="0"/>
          <a:chOff x="0" y="0"/>
          <a:chExt cx="0" cy="0"/>
        </a:xfrm>
      </p:grpSpPr>
      <p:sp>
        <p:nvSpPr>
          <p:cNvPr id="315" name="Google Shape;315;p91"/>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6" name="Google Shape;316;p91"/>
          <p:cNvSpPr txBox="1"/>
          <p:nvPr>
            <p:ph idx="1" type="body"/>
          </p:nvPr>
        </p:nvSpPr>
        <p:spPr>
          <a:xfrm>
            <a:off x="3887788" y="987425"/>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17" name="Google Shape;317;p91"/>
          <p:cNvSpPr txBox="1"/>
          <p:nvPr>
            <p:ph idx="2" type="body"/>
          </p:nvPr>
        </p:nvSpPr>
        <p:spPr>
          <a:xfrm>
            <a:off x="630238" y="2057400"/>
            <a:ext cx="2949575"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18" name="Google Shape;318;p9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9" name="Google Shape;319;p9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0" name="Google Shape;320;p9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21" name="Shape 321"/>
        <p:cNvGrpSpPr/>
        <p:nvPr/>
      </p:nvGrpSpPr>
      <p:grpSpPr>
        <a:xfrm>
          <a:off x="0" y="0"/>
          <a:ext cx="0" cy="0"/>
          <a:chOff x="0" y="0"/>
          <a:chExt cx="0" cy="0"/>
        </a:xfrm>
      </p:grpSpPr>
      <p:sp>
        <p:nvSpPr>
          <p:cNvPr id="322" name="Google Shape;322;p92"/>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3" name="Google Shape;323;p92"/>
          <p:cNvSpPr/>
          <p:nvPr>
            <p:ph idx="2" type="pic"/>
          </p:nvPr>
        </p:nvSpPr>
        <p:spPr>
          <a:xfrm>
            <a:off x="3887788" y="987425"/>
            <a:ext cx="4629150" cy="4873625"/>
          </a:xfrm>
          <a:prstGeom prst="rect">
            <a:avLst/>
          </a:prstGeom>
          <a:noFill/>
          <a:ln>
            <a:noFill/>
          </a:ln>
        </p:spPr>
      </p:sp>
      <p:sp>
        <p:nvSpPr>
          <p:cNvPr id="324" name="Google Shape;324;p92"/>
          <p:cNvSpPr txBox="1"/>
          <p:nvPr>
            <p:ph idx="1" type="body"/>
          </p:nvPr>
        </p:nvSpPr>
        <p:spPr>
          <a:xfrm>
            <a:off x="630238" y="2057400"/>
            <a:ext cx="2949575"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25" name="Google Shape;325;p9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6" name="Google Shape;326;p9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7" name="Google Shape;327;p9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28" name="Shape 328"/>
        <p:cNvGrpSpPr/>
        <p:nvPr/>
      </p:nvGrpSpPr>
      <p:grpSpPr>
        <a:xfrm>
          <a:off x="0" y="0"/>
          <a:ext cx="0" cy="0"/>
          <a:chOff x="0" y="0"/>
          <a:chExt cx="0" cy="0"/>
        </a:xfrm>
      </p:grpSpPr>
      <p:sp>
        <p:nvSpPr>
          <p:cNvPr id="329" name="Google Shape;329;p93"/>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0" name="Google Shape;330;p93"/>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1" name="Google Shape;331;p93"/>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2" name="Google Shape;332;p9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3" name="Google Shape;333;p9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46"/>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1" name="Google Shape;41;p46"/>
          <p:cNvSpPr txBox="1"/>
          <p:nvPr>
            <p:ph idx="1" type="body"/>
          </p:nvPr>
        </p:nvSpPr>
        <p:spPr>
          <a:xfrm>
            <a:off x="685800" y="1473200"/>
            <a:ext cx="3810000" cy="4622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Times New Roman"/>
              <a:buChar char="•"/>
              <a:defRPr sz="2800"/>
            </a:lvl1pPr>
            <a:lvl2pPr indent="-381000" lvl="1" marL="914400" algn="l">
              <a:spcBef>
                <a:spcPts val="480"/>
              </a:spcBef>
              <a:spcAft>
                <a:spcPts val="0"/>
              </a:spcAft>
              <a:buClr>
                <a:schemeClr val="dk1"/>
              </a:buClr>
              <a:buSzPts val="2400"/>
              <a:buFont typeface="Times New Roman"/>
              <a:buChar char="–"/>
              <a:defRPr sz="2400"/>
            </a:lvl2pPr>
            <a:lvl3pPr indent="-355600" lvl="2" marL="1371600" algn="l">
              <a:spcBef>
                <a:spcPts val="400"/>
              </a:spcBef>
              <a:spcAft>
                <a:spcPts val="0"/>
              </a:spcAft>
              <a:buClr>
                <a:schemeClr val="dk1"/>
              </a:buClr>
              <a:buSzPts val="2000"/>
              <a:buFont typeface="Times New Roman"/>
              <a:buChar char="•"/>
              <a:defRPr sz="2000"/>
            </a:lvl3pPr>
            <a:lvl4pPr indent="-342900" lvl="3" marL="1828800" algn="l">
              <a:spcBef>
                <a:spcPts val="360"/>
              </a:spcBef>
              <a:spcAft>
                <a:spcPts val="0"/>
              </a:spcAft>
              <a:buClr>
                <a:schemeClr val="dk1"/>
              </a:buClr>
              <a:buSzPts val="1800"/>
              <a:buFont typeface="Times New Roman"/>
              <a:buChar char="–"/>
              <a:defRPr sz="1800"/>
            </a:lvl4pPr>
            <a:lvl5pPr indent="-342900" lvl="4" marL="2286000" algn="l">
              <a:spcBef>
                <a:spcPts val="360"/>
              </a:spcBef>
              <a:spcAft>
                <a:spcPts val="0"/>
              </a:spcAft>
              <a:buClr>
                <a:schemeClr val="dk1"/>
              </a:buClr>
              <a:buSzPts val="1800"/>
              <a:buFont typeface="Times New Roman"/>
              <a:buChar char="»"/>
              <a:defRPr sz="1800"/>
            </a:lvl5pPr>
            <a:lvl6pPr indent="-342900" lvl="5" marL="2743200" algn="l">
              <a:spcBef>
                <a:spcPts val="360"/>
              </a:spcBef>
              <a:spcAft>
                <a:spcPts val="0"/>
              </a:spcAft>
              <a:buClr>
                <a:schemeClr val="dk1"/>
              </a:buClr>
              <a:buSzPts val="1800"/>
              <a:buFont typeface="Times New Roman"/>
              <a:buChar char="»"/>
              <a:defRPr sz="1800"/>
            </a:lvl6pPr>
            <a:lvl7pPr indent="-342900" lvl="6" marL="3200400" algn="l">
              <a:spcBef>
                <a:spcPts val="360"/>
              </a:spcBef>
              <a:spcAft>
                <a:spcPts val="0"/>
              </a:spcAft>
              <a:buClr>
                <a:schemeClr val="dk1"/>
              </a:buClr>
              <a:buSzPts val="1800"/>
              <a:buFont typeface="Times New Roman"/>
              <a:buChar char="»"/>
              <a:defRPr sz="1800"/>
            </a:lvl7pPr>
            <a:lvl8pPr indent="-342900" lvl="7" marL="3657600" algn="l">
              <a:spcBef>
                <a:spcPts val="360"/>
              </a:spcBef>
              <a:spcAft>
                <a:spcPts val="0"/>
              </a:spcAft>
              <a:buClr>
                <a:schemeClr val="dk1"/>
              </a:buClr>
              <a:buSzPts val="1800"/>
              <a:buFont typeface="Times New Roman"/>
              <a:buChar char="»"/>
              <a:defRPr sz="1800"/>
            </a:lvl8pPr>
            <a:lvl9pPr indent="-342900" lvl="8" marL="4114800" algn="l">
              <a:spcBef>
                <a:spcPts val="360"/>
              </a:spcBef>
              <a:spcAft>
                <a:spcPts val="0"/>
              </a:spcAft>
              <a:buClr>
                <a:schemeClr val="dk1"/>
              </a:buClr>
              <a:buSzPts val="1800"/>
              <a:buFont typeface="Times New Roman"/>
              <a:buChar char="»"/>
              <a:defRPr sz="1800"/>
            </a:lvl9pPr>
          </a:lstStyle>
          <a:p/>
        </p:txBody>
      </p:sp>
      <p:sp>
        <p:nvSpPr>
          <p:cNvPr id="42" name="Google Shape;42;p46"/>
          <p:cNvSpPr txBox="1"/>
          <p:nvPr>
            <p:ph idx="2" type="body"/>
          </p:nvPr>
        </p:nvSpPr>
        <p:spPr>
          <a:xfrm>
            <a:off x="4648200" y="1473200"/>
            <a:ext cx="3810000" cy="4622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Times New Roman"/>
              <a:buChar char="•"/>
              <a:defRPr sz="2800"/>
            </a:lvl1pPr>
            <a:lvl2pPr indent="-381000" lvl="1" marL="914400" algn="l">
              <a:spcBef>
                <a:spcPts val="480"/>
              </a:spcBef>
              <a:spcAft>
                <a:spcPts val="0"/>
              </a:spcAft>
              <a:buClr>
                <a:schemeClr val="dk1"/>
              </a:buClr>
              <a:buSzPts val="2400"/>
              <a:buFont typeface="Times New Roman"/>
              <a:buChar char="–"/>
              <a:defRPr sz="2400"/>
            </a:lvl2pPr>
            <a:lvl3pPr indent="-355600" lvl="2" marL="1371600" algn="l">
              <a:spcBef>
                <a:spcPts val="400"/>
              </a:spcBef>
              <a:spcAft>
                <a:spcPts val="0"/>
              </a:spcAft>
              <a:buClr>
                <a:schemeClr val="dk1"/>
              </a:buClr>
              <a:buSzPts val="2000"/>
              <a:buFont typeface="Times New Roman"/>
              <a:buChar char="•"/>
              <a:defRPr sz="2000"/>
            </a:lvl3pPr>
            <a:lvl4pPr indent="-342900" lvl="3" marL="1828800" algn="l">
              <a:spcBef>
                <a:spcPts val="360"/>
              </a:spcBef>
              <a:spcAft>
                <a:spcPts val="0"/>
              </a:spcAft>
              <a:buClr>
                <a:schemeClr val="dk1"/>
              </a:buClr>
              <a:buSzPts val="1800"/>
              <a:buFont typeface="Times New Roman"/>
              <a:buChar char="–"/>
              <a:defRPr sz="1800"/>
            </a:lvl4pPr>
            <a:lvl5pPr indent="-342900" lvl="4" marL="2286000" algn="l">
              <a:spcBef>
                <a:spcPts val="360"/>
              </a:spcBef>
              <a:spcAft>
                <a:spcPts val="0"/>
              </a:spcAft>
              <a:buClr>
                <a:schemeClr val="dk1"/>
              </a:buClr>
              <a:buSzPts val="1800"/>
              <a:buFont typeface="Times New Roman"/>
              <a:buChar char="»"/>
              <a:defRPr sz="1800"/>
            </a:lvl5pPr>
            <a:lvl6pPr indent="-342900" lvl="5" marL="2743200" algn="l">
              <a:spcBef>
                <a:spcPts val="360"/>
              </a:spcBef>
              <a:spcAft>
                <a:spcPts val="0"/>
              </a:spcAft>
              <a:buClr>
                <a:schemeClr val="dk1"/>
              </a:buClr>
              <a:buSzPts val="1800"/>
              <a:buFont typeface="Times New Roman"/>
              <a:buChar char="»"/>
              <a:defRPr sz="1800"/>
            </a:lvl6pPr>
            <a:lvl7pPr indent="-342900" lvl="6" marL="3200400" algn="l">
              <a:spcBef>
                <a:spcPts val="360"/>
              </a:spcBef>
              <a:spcAft>
                <a:spcPts val="0"/>
              </a:spcAft>
              <a:buClr>
                <a:schemeClr val="dk1"/>
              </a:buClr>
              <a:buSzPts val="1800"/>
              <a:buFont typeface="Times New Roman"/>
              <a:buChar char="»"/>
              <a:defRPr sz="1800"/>
            </a:lvl7pPr>
            <a:lvl8pPr indent="-342900" lvl="7" marL="3657600" algn="l">
              <a:spcBef>
                <a:spcPts val="360"/>
              </a:spcBef>
              <a:spcAft>
                <a:spcPts val="0"/>
              </a:spcAft>
              <a:buClr>
                <a:schemeClr val="dk1"/>
              </a:buClr>
              <a:buSzPts val="1800"/>
              <a:buFont typeface="Times New Roman"/>
              <a:buChar char="»"/>
              <a:defRPr sz="1800"/>
            </a:lvl8pPr>
            <a:lvl9pPr indent="-342900" lvl="8" marL="4114800" algn="l">
              <a:spcBef>
                <a:spcPts val="360"/>
              </a:spcBef>
              <a:spcAft>
                <a:spcPts val="0"/>
              </a:spcAft>
              <a:buClr>
                <a:schemeClr val="dk1"/>
              </a:buClr>
              <a:buSzPts val="1800"/>
              <a:buFont typeface="Times New Roman"/>
              <a:buChar char="»"/>
              <a:defRPr sz="1800"/>
            </a:lvl9pPr>
          </a:lstStyle>
          <a:p/>
        </p:txBody>
      </p:sp>
      <p:sp>
        <p:nvSpPr>
          <p:cNvPr id="43" name="Google Shape;43;p46"/>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4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4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chemeClr val="dk1"/>
                </a:solidFill>
                <a:latin typeface="Times New Roman"/>
                <a:ea typeface="Times New Roman"/>
                <a:cs typeface="Times New Roman"/>
                <a:sym typeface="Times New Roman"/>
              </a:defRPr>
            </a:lvl1pPr>
            <a:lvl2pPr indent="0" lvl="1" marL="0" algn="r">
              <a:spcBef>
                <a:spcPts val="0"/>
              </a:spcBef>
              <a:buNone/>
              <a:defRPr b="0" i="0" sz="1400" u="none" cap="none" strike="noStrike">
                <a:solidFill>
                  <a:schemeClr val="dk1"/>
                </a:solidFill>
                <a:latin typeface="Times New Roman"/>
                <a:ea typeface="Times New Roman"/>
                <a:cs typeface="Times New Roman"/>
                <a:sym typeface="Times New Roman"/>
              </a:defRPr>
            </a:lvl2pPr>
            <a:lvl3pPr indent="0" lvl="2" marL="0" algn="r">
              <a:spcBef>
                <a:spcPts val="0"/>
              </a:spcBef>
              <a:buNone/>
              <a:defRPr b="0" i="0" sz="1400" u="none" cap="none" strike="noStrike">
                <a:solidFill>
                  <a:schemeClr val="dk1"/>
                </a:solidFill>
                <a:latin typeface="Times New Roman"/>
                <a:ea typeface="Times New Roman"/>
                <a:cs typeface="Times New Roman"/>
                <a:sym typeface="Times New Roman"/>
              </a:defRPr>
            </a:lvl3pPr>
            <a:lvl4pPr indent="0" lvl="3" marL="0" algn="r">
              <a:spcBef>
                <a:spcPts val="0"/>
              </a:spcBef>
              <a:buNone/>
              <a:defRPr b="0" i="0" sz="1400" u="none" cap="none" strike="noStrike">
                <a:solidFill>
                  <a:schemeClr val="dk1"/>
                </a:solidFill>
                <a:latin typeface="Times New Roman"/>
                <a:ea typeface="Times New Roman"/>
                <a:cs typeface="Times New Roman"/>
                <a:sym typeface="Times New Roman"/>
              </a:defRPr>
            </a:lvl4pPr>
            <a:lvl5pPr indent="0" lvl="4" marL="0" algn="r">
              <a:spcBef>
                <a:spcPts val="0"/>
              </a:spcBef>
              <a:buNone/>
              <a:defRPr b="0" i="0" sz="1400" u="none" cap="none" strike="noStrike">
                <a:solidFill>
                  <a:schemeClr val="dk1"/>
                </a:solidFill>
                <a:latin typeface="Times New Roman"/>
                <a:ea typeface="Times New Roman"/>
                <a:cs typeface="Times New Roman"/>
                <a:sym typeface="Times New Roman"/>
              </a:defRPr>
            </a:lvl5pPr>
            <a:lvl6pPr indent="0" lvl="5" marL="0" algn="r">
              <a:spcBef>
                <a:spcPts val="0"/>
              </a:spcBef>
              <a:buNone/>
              <a:defRPr b="0" i="0" sz="1400" u="none" cap="none" strike="noStrike">
                <a:solidFill>
                  <a:schemeClr val="dk1"/>
                </a:solidFill>
                <a:latin typeface="Times New Roman"/>
                <a:ea typeface="Times New Roman"/>
                <a:cs typeface="Times New Roman"/>
                <a:sym typeface="Times New Roman"/>
              </a:defRPr>
            </a:lvl6pPr>
            <a:lvl7pPr indent="0" lvl="6" marL="0" algn="r">
              <a:spcBef>
                <a:spcPts val="0"/>
              </a:spcBef>
              <a:buNone/>
              <a:defRPr b="0" i="0" sz="1400" u="none" cap="none" strike="noStrike">
                <a:solidFill>
                  <a:schemeClr val="dk1"/>
                </a:solidFill>
                <a:latin typeface="Times New Roman"/>
                <a:ea typeface="Times New Roman"/>
                <a:cs typeface="Times New Roman"/>
                <a:sym typeface="Times New Roman"/>
              </a:defRPr>
            </a:lvl7pPr>
            <a:lvl8pPr indent="0" lvl="7" marL="0" algn="r">
              <a:spcBef>
                <a:spcPts val="0"/>
              </a:spcBef>
              <a:buNone/>
              <a:defRPr b="0" i="0" sz="1400" u="none" cap="none" strike="noStrike">
                <a:solidFill>
                  <a:schemeClr val="dk1"/>
                </a:solidFill>
                <a:latin typeface="Times New Roman"/>
                <a:ea typeface="Times New Roman"/>
                <a:cs typeface="Times New Roman"/>
                <a:sym typeface="Times New Roman"/>
              </a:defRPr>
            </a:lvl8pPr>
            <a:lvl9pPr indent="0" lvl="8" marL="0" algn="r">
              <a:spcBef>
                <a:spcPts val="0"/>
              </a:spcBef>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34" name="Shape 334"/>
        <p:cNvGrpSpPr/>
        <p:nvPr/>
      </p:nvGrpSpPr>
      <p:grpSpPr>
        <a:xfrm>
          <a:off x="0" y="0"/>
          <a:ext cx="0" cy="0"/>
          <a:chOff x="0" y="0"/>
          <a:chExt cx="0" cy="0"/>
        </a:xfrm>
      </p:grpSpPr>
      <p:sp>
        <p:nvSpPr>
          <p:cNvPr id="335" name="Google Shape;335;p94"/>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6" name="Google Shape;336;p94"/>
          <p:cNvSpPr txBox="1"/>
          <p:nvPr>
            <p:ph idx="1" type="body"/>
          </p:nvPr>
        </p:nvSpPr>
        <p:spPr>
          <a:xfrm rot="5400000">
            <a:off x="604044" y="389731"/>
            <a:ext cx="5811838" cy="57626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7" name="Google Shape;337;p94"/>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8" name="Google Shape;338;p9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9" name="Google Shape;339;p9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6" name="Shape 46"/>
        <p:cNvGrpSpPr/>
        <p:nvPr/>
      </p:nvGrpSpPr>
      <p:grpSpPr>
        <a:xfrm>
          <a:off x="0" y="0"/>
          <a:ext cx="0" cy="0"/>
          <a:chOff x="0" y="0"/>
          <a:chExt cx="0" cy="0"/>
        </a:xfrm>
      </p:grpSpPr>
      <p:sp>
        <p:nvSpPr>
          <p:cNvPr id="47" name="Google Shape;47;p47"/>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8" name="Google Shape;48;p47"/>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47"/>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4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1" name="Shape 51"/>
        <p:cNvGrpSpPr/>
        <p:nvPr/>
      </p:nvGrpSpPr>
      <p:grpSpPr>
        <a:xfrm>
          <a:off x="0" y="0"/>
          <a:ext cx="0" cy="0"/>
          <a:chOff x="0" y="0"/>
          <a:chExt cx="0" cy="0"/>
        </a:xfrm>
      </p:grpSpPr>
      <p:sp>
        <p:nvSpPr>
          <p:cNvPr id="52" name="Google Shape;52;p4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3" name="Google Shape;53;p4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Times New Roman"/>
              <a:buNone/>
              <a:defRPr sz="2000"/>
            </a:lvl1pPr>
            <a:lvl2pPr indent="-228600" lvl="1" marL="914400" algn="l">
              <a:spcBef>
                <a:spcPts val="360"/>
              </a:spcBef>
              <a:spcAft>
                <a:spcPts val="0"/>
              </a:spcAft>
              <a:buClr>
                <a:schemeClr val="dk1"/>
              </a:buClr>
              <a:buSzPts val="1800"/>
              <a:buFont typeface="Times New Roman"/>
              <a:buNone/>
              <a:defRPr sz="1800"/>
            </a:lvl2pPr>
            <a:lvl3pPr indent="-228600" lvl="2" marL="1371600" algn="l">
              <a:spcBef>
                <a:spcPts val="320"/>
              </a:spcBef>
              <a:spcAft>
                <a:spcPts val="0"/>
              </a:spcAft>
              <a:buClr>
                <a:schemeClr val="dk1"/>
              </a:buClr>
              <a:buSzPts val="1600"/>
              <a:buFont typeface="Times New Roman"/>
              <a:buNone/>
              <a:defRPr sz="1600"/>
            </a:lvl3pPr>
            <a:lvl4pPr indent="-228600" lvl="3" marL="1828800" algn="l">
              <a:spcBef>
                <a:spcPts val="280"/>
              </a:spcBef>
              <a:spcAft>
                <a:spcPts val="0"/>
              </a:spcAft>
              <a:buClr>
                <a:schemeClr val="dk1"/>
              </a:buClr>
              <a:buSzPts val="1400"/>
              <a:buFont typeface="Times New Roman"/>
              <a:buNone/>
              <a:defRPr sz="1400"/>
            </a:lvl4pPr>
            <a:lvl5pPr indent="-228600" lvl="4" marL="2286000" algn="l">
              <a:spcBef>
                <a:spcPts val="280"/>
              </a:spcBef>
              <a:spcAft>
                <a:spcPts val="0"/>
              </a:spcAft>
              <a:buClr>
                <a:schemeClr val="dk1"/>
              </a:buClr>
              <a:buSzPts val="1400"/>
              <a:buFont typeface="Times New Roman"/>
              <a:buNone/>
              <a:defRPr sz="1400"/>
            </a:lvl5pPr>
            <a:lvl6pPr indent="-228600" lvl="5" marL="2743200" algn="l">
              <a:spcBef>
                <a:spcPts val="280"/>
              </a:spcBef>
              <a:spcAft>
                <a:spcPts val="0"/>
              </a:spcAft>
              <a:buClr>
                <a:schemeClr val="dk1"/>
              </a:buClr>
              <a:buSzPts val="1400"/>
              <a:buFont typeface="Times New Roman"/>
              <a:buNone/>
              <a:defRPr sz="1400"/>
            </a:lvl6pPr>
            <a:lvl7pPr indent="-228600" lvl="6" marL="3200400" algn="l">
              <a:spcBef>
                <a:spcPts val="280"/>
              </a:spcBef>
              <a:spcAft>
                <a:spcPts val="0"/>
              </a:spcAft>
              <a:buClr>
                <a:schemeClr val="dk1"/>
              </a:buClr>
              <a:buSzPts val="1400"/>
              <a:buFont typeface="Times New Roman"/>
              <a:buNone/>
              <a:defRPr sz="1400"/>
            </a:lvl7pPr>
            <a:lvl8pPr indent="-228600" lvl="7" marL="3657600" algn="l">
              <a:spcBef>
                <a:spcPts val="280"/>
              </a:spcBef>
              <a:spcAft>
                <a:spcPts val="0"/>
              </a:spcAft>
              <a:buClr>
                <a:schemeClr val="dk1"/>
              </a:buClr>
              <a:buSzPts val="1400"/>
              <a:buFont typeface="Times New Roman"/>
              <a:buNone/>
              <a:defRPr sz="1400"/>
            </a:lvl8pPr>
            <a:lvl9pPr indent="-228600" lvl="8" marL="4114800" algn="l">
              <a:spcBef>
                <a:spcPts val="280"/>
              </a:spcBef>
              <a:spcAft>
                <a:spcPts val="0"/>
              </a:spcAft>
              <a:buClr>
                <a:schemeClr val="dk1"/>
              </a:buClr>
              <a:buSzPts val="1400"/>
              <a:buFont typeface="Times New Roman"/>
              <a:buNone/>
              <a:defRPr sz="1400"/>
            </a:lvl9pPr>
          </a:lstStyle>
          <a:p/>
        </p:txBody>
      </p:sp>
      <p:sp>
        <p:nvSpPr>
          <p:cNvPr id="54" name="Google Shape;54;p48"/>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4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chemeClr val="dk1"/>
                </a:solidFill>
                <a:latin typeface="Times New Roman"/>
                <a:ea typeface="Times New Roman"/>
                <a:cs typeface="Times New Roman"/>
                <a:sym typeface="Times New Roman"/>
              </a:defRPr>
            </a:lvl1pPr>
            <a:lvl2pPr indent="0" lvl="1" marL="0" algn="r">
              <a:spcBef>
                <a:spcPts val="0"/>
              </a:spcBef>
              <a:buNone/>
              <a:defRPr b="0" i="0" sz="1400" u="none" cap="none" strike="noStrike">
                <a:solidFill>
                  <a:schemeClr val="dk1"/>
                </a:solidFill>
                <a:latin typeface="Times New Roman"/>
                <a:ea typeface="Times New Roman"/>
                <a:cs typeface="Times New Roman"/>
                <a:sym typeface="Times New Roman"/>
              </a:defRPr>
            </a:lvl2pPr>
            <a:lvl3pPr indent="0" lvl="2" marL="0" algn="r">
              <a:spcBef>
                <a:spcPts val="0"/>
              </a:spcBef>
              <a:buNone/>
              <a:defRPr b="0" i="0" sz="1400" u="none" cap="none" strike="noStrike">
                <a:solidFill>
                  <a:schemeClr val="dk1"/>
                </a:solidFill>
                <a:latin typeface="Times New Roman"/>
                <a:ea typeface="Times New Roman"/>
                <a:cs typeface="Times New Roman"/>
                <a:sym typeface="Times New Roman"/>
              </a:defRPr>
            </a:lvl3pPr>
            <a:lvl4pPr indent="0" lvl="3" marL="0" algn="r">
              <a:spcBef>
                <a:spcPts val="0"/>
              </a:spcBef>
              <a:buNone/>
              <a:defRPr b="0" i="0" sz="1400" u="none" cap="none" strike="noStrike">
                <a:solidFill>
                  <a:schemeClr val="dk1"/>
                </a:solidFill>
                <a:latin typeface="Times New Roman"/>
                <a:ea typeface="Times New Roman"/>
                <a:cs typeface="Times New Roman"/>
                <a:sym typeface="Times New Roman"/>
              </a:defRPr>
            </a:lvl4pPr>
            <a:lvl5pPr indent="0" lvl="4" marL="0" algn="r">
              <a:spcBef>
                <a:spcPts val="0"/>
              </a:spcBef>
              <a:buNone/>
              <a:defRPr b="0" i="0" sz="1400" u="none" cap="none" strike="noStrike">
                <a:solidFill>
                  <a:schemeClr val="dk1"/>
                </a:solidFill>
                <a:latin typeface="Times New Roman"/>
                <a:ea typeface="Times New Roman"/>
                <a:cs typeface="Times New Roman"/>
                <a:sym typeface="Times New Roman"/>
              </a:defRPr>
            </a:lvl5pPr>
            <a:lvl6pPr indent="0" lvl="5" marL="0" algn="r">
              <a:spcBef>
                <a:spcPts val="0"/>
              </a:spcBef>
              <a:buNone/>
              <a:defRPr b="0" i="0" sz="1400" u="none" cap="none" strike="noStrike">
                <a:solidFill>
                  <a:schemeClr val="dk1"/>
                </a:solidFill>
                <a:latin typeface="Times New Roman"/>
                <a:ea typeface="Times New Roman"/>
                <a:cs typeface="Times New Roman"/>
                <a:sym typeface="Times New Roman"/>
              </a:defRPr>
            </a:lvl6pPr>
            <a:lvl7pPr indent="0" lvl="6" marL="0" algn="r">
              <a:spcBef>
                <a:spcPts val="0"/>
              </a:spcBef>
              <a:buNone/>
              <a:defRPr b="0" i="0" sz="1400" u="none" cap="none" strike="noStrike">
                <a:solidFill>
                  <a:schemeClr val="dk1"/>
                </a:solidFill>
                <a:latin typeface="Times New Roman"/>
                <a:ea typeface="Times New Roman"/>
                <a:cs typeface="Times New Roman"/>
                <a:sym typeface="Times New Roman"/>
              </a:defRPr>
            </a:lvl7pPr>
            <a:lvl8pPr indent="0" lvl="7" marL="0" algn="r">
              <a:spcBef>
                <a:spcPts val="0"/>
              </a:spcBef>
              <a:buNone/>
              <a:defRPr b="0" i="0" sz="1400" u="none" cap="none" strike="noStrike">
                <a:solidFill>
                  <a:schemeClr val="dk1"/>
                </a:solidFill>
                <a:latin typeface="Times New Roman"/>
                <a:ea typeface="Times New Roman"/>
                <a:cs typeface="Times New Roman"/>
                <a:sym typeface="Times New Roman"/>
              </a:defRPr>
            </a:lvl8pPr>
            <a:lvl9pPr indent="0" lvl="8" marL="0" algn="r">
              <a:spcBef>
                <a:spcPts val="0"/>
              </a:spcBef>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7" name="Shape 57"/>
        <p:cNvGrpSpPr/>
        <p:nvPr/>
      </p:nvGrpSpPr>
      <p:grpSpPr>
        <a:xfrm>
          <a:off x="0" y="0"/>
          <a:ext cx="0" cy="0"/>
          <a:chOff x="0" y="0"/>
          <a:chExt cx="0" cy="0"/>
        </a:xfrm>
      </p:grpSpPr>
      <p:sp>
        <p:nvSpPr>
          <p:cNvPr id="58" name="Google Shape;58;p4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9" name="Google Shape;59;p4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Times New Roman"/>
              <a:buNone/>
              <a:defRPr b="1" sz="2400"/>
            </a:lvl1pPr>
            <a:lvl2pPr indent="-228600" lvl="1" marL="914400" algn="l">
              <a:spcBef>
                <a:spcPts val="400"/>
              </a:spcBef>
              <a:spcAft>
                <a:spcPts val="0"/>
              </a:spcAft>
              <a:buClr>
                <a:schemeClr val="dk1"/>
              </a:buClr>
              <a:buSzPts val="2000"/>
              <a:buFont typeface="Times New Roman"/>
              <a:buNone/>
              <a:defRPr b="1" sz="2000"/>
            </a:lvl2pPr>
            <a:lvl3pPr indent="-228600" lvl="2" marL="1371600" algn="l">
              <a:spcBef>
                <a:spcPts val="360"/>
              </a:spcBef>
              <a:spcAft>
                <a:spcPts val="0"/>
              </a:spcAft>
              <a:buClr>
                <a:schemeClr val="dk1"/>
              </a:buClr>
              <a:buSzPts val="1800"/>
              <a:buFont typeface="Times New Roman"/>
              <a:buNone/>
              <a:defRPr b="1" sz="1800"/>
            </a:lvl3pPr>
            <a:lvl4pPr indent="-228600" lvl="3" marL="1828800" algn="l">
              <a:spcBef>
                <a:spcPts val="320"/>
              </a:spcBef>
              <a:spcAft>
                <a:spcPts val="0"/>
              </a:spcAft>
              <a:buClr>
                <a:schemeClr val="dk1"/>
              </a:buClr>
              <a:buSzPts val="1600"/>
              <a:buFont typeface="Times New Roman"/>
              <a:buNone/>
              <a:defRPr b="1" sz="1600"/>
            </a:lvl4pPr>
            <a:lvl5pPr indent="-228600" lvl="4" marL="2286000" algn="l">
              <a:spcBef>
                <a:spcPts val="320"/>
              </a:spcBef>
              <a:spcAft>
                <a:spcPts val="0"/>
              </a:spcAft>
              <a:buClr>
                <a:schemeClr val="dk1"/>
              </a:buClr>
              <a:buSzPts val="1600"/>
              <a:buFont typeface="Times New Roman"/>
              <a:buNone/>
              <a:defRPr b="1" sz="1600"/>
            </a:lvl5pPr>
            <a:lvl6pPr indent="-228600" lvl="5" marL="2743200" algn="l">
              <a:spcBef>
                <a:spcPts val="320"/>
              </a:spcBef>
              <a:spcAft>
                <a:spcPts val="0"/>
              </a:spcAft>
              <a:buClr>
                <a:schemeClr val="dk1"/>
              </a:buClr>
              <a:buSzPts val="1600"/>
              <a:buFont typeface="Times New Roman"/>
              <a:buNone/>
              <a:defRPr b="1" sz="1600"/>
            </a:lvl6pPr>
            <a:lvl7pPr indent="-228600" lvl="6" marL="3200400" algn="l">
              <a:spcBef>
                <a:spcPts val="320"/>
              </a:spcBef>
              <a:spcAft>
                <a:spcPts val="0"/>
              </a:spcAft>
              <a:buClr>
                <a:schemeClr val="dk1"/>
              </a:buClr>
              <a:buSzPts val="1600"/>
              <a:buFont typeface="Times New Roman"/>
              <a:buNone/>
              <a:defRPr b="1" sz="1600"/>
            </a:lvl7pPr>
            <a:lvl8pPr indent="-228600" lvl="7" marL="3657600" algn="l">
              <a:spcBef>
                <a:spcPts val="320"/>
              </a:spcBef>
              <a:spcAft>
                <a:spcPts val="0"/>
              </a:spcAft>
              <a:buClr>
                <a:schemeClr val="dk1"/>
              </a:buClr>
              <a:buSzPts val="1600"/>
              <a:buFont typeface="Times New Roman"/>
              <a:buNone/>
              <a:defRPr b="1" sz="1600"/>
            </a:lvl8pPr>
            <a:lvl9pPr indent="-228600" lvl="8" marL="4114800" algn="l">
              <a:spcBef>
                <a:spcPts val="320"/>
              </a:spcBef>
              <a:spcAft>
                <a:spcPts val="0"/>
              </a:spcAft>
              <a:buClr>
                <a:schemeClr val="dk1"/>
              </a:buClr>
              <a:buSzPts val="1600"/>
              <a:buFont typeface="Times New Roman"/>
              <a:buNone/>
              <a:defRPr b="1" sz="1600"/>
            </a:lvl9pPr>
          </a:lstStyle>
          <a:p/>
        </p:txBody>
      </p:sp>
      <p:sp>
        <p:nvSpPr>
          <p:cNvPr id="60" name="Google Shape;60;p4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Times New Roman"/>
              <a:buChar char="•"/>
              <a:defRPr sz="2400"/>
            </a:lvl1pPr>
            <a:lvl2pPr indent="-355600" lvl="1" marL="914400" algn="l">
              <a:spcBef>
                <a:spcPts val="400"/>
              </a:spcBef>
              <a:spcAft>
                <a:spcPts val="0"/>
              </a:spcAft>
              <a:buClr>
                <a:schemeClr val="dk1"/>
              </a:buClr>
              <a:buSzPts val="2000"/>
              <a:buFont typeface="Times New Roman"/>
              <a:buChar char="–"/>
              <a:defRPr sz="2000"/>
            </a:lvl2pPr>
            <a:lvl3pPr indent="-342900" lvl="2" marL="1371600" algn="l">
              <a:spcBef>
                <a:spcPts val="360"/>
              </a:spcBef>
              <a:spcAft>
                <a:spcPts val="0"/>
              </a:spcAft>
              <a:buClr>
                <a:schemeClr val="dk1"/>
              </a:buClr>
              <a:buSzPts val="1800"/>
              <a:buFont typeface="Times New Roman"/>
              <a:buChar char="•"/>
              <a:defRPr sz="1800"/>
            </a:lvl3pPr>
            <a:lvl4pPr indent="-330200" lvl="3" marL="1828800" algn="l">
              <a:spcBef>
                <a:spcPts val="320"/>
              </a:spcBef>
              <a:spcAft>
                <a:spcPts val="0"/>
              </a:spcAft>
              <a:buClr>
                <a:schemeClr val="dk1"/>
              </a:buClr>
              <a:buSzPts val="1600"/>
              <a:buFont typeface="Times New Roman"/>
              <a:buChar char="–"/>
              <a:defRPr sz="1600"/>
            </a:lvl4pPr>
            <a:lvl5pPr indent="-330200" lvl="4" marL="2286000" algn="l">
              <a:spcBef>
                <a:spcPts val="320"/>
              </a:spcBef>
              <a:spcAft>
                <a:spcPts val="0"/>
              </a:spcAft>
              <a:buClr>
                <a:schemeClr val="dk1"/>
              </a:buClr>
              <a:buSzPts val="1600"/>
              <a:buFont typeface="Times New Roman"/>
              <a:buChar char="»"/>
              <a:defRPr sz="1600"/>
            </a:lvl5pPr>
            <a:lvl6pPr indent="-330200" lvl="5" marL="2743200" algn="l">
              <a:spcBef>
                <a:spcPts val="320"/>
              </a:spcBef>
              <a:spcAft>
                <a:spcPts val="0"/>
              </a:spcAft>
              <a:buClr>
                <a:schemeClr val="dk1"/>
              </a:buClr>
              <a:buSzPts val="1600"/>
              <a:buFont typeface="Times New Roman"/>
              <a:buChar char="»"/>
              <a:defRPr sz="1600"/>
            </a:lvl6pPr>
            <a:lvl7pPr indent="-330200" lvl="6" marL="3200400" algn="l">
              <a:spcBef>
                <a:spcPts val="320"/>
              </a:spcBef>
              <a:spcAft>
                <a:spcPts val="0"/>
              </a:spcAft>
              <a:buClr>
                <a:schemeClr val="dk1"/>
              </a:buClr>
              <a:buSzPts val="1600"/>
              <a:buFont typeface="Times New Roman"/>
              <a:buChar char="»"/>
              <a:defRPr sz="1600"/>
            </a:lvl7pPr>
            <a:lvl8pPr indent="-330200" lvl="7" marL="3657600" algn="l">
              <a:spcBef>
                <a:spcPts val="320"/>
              </a:spcBef>
              <a:spcAft>
                <a:spcPts val="0"/>
              </a:spcAft>
              <a:buClr>
                <a:schemeClr val="dk1"/>
              </a:buClr>
              <a:buSzPts val="1600"/>
              <a:buFont typeface="Times New Roman"/>
              <a:buChar char="»"/>
              <a:defRPr sz="1600"/>
            </a:lvl8pPr>
            <a:lvl9pPr indent="-330200" lvl="8" marL="4114800" algn="l">
              <a:spcBef>
                <a:spcPts val="320"/>
              </a:spcBef>
              <a:spcAft>
                <a:spcPts val="0"/>
              </a:spcAft>
              <a:buClr>
                <a:schemeClr val="dk1"/>
              </a:buClr>
              <a:buSzPts val="1600"/>
              <a:buFont typeface="Times New Roman"/>
              <a:buChar char="»"/>
              <a:defRPr sz="1600"/>
            </a:lvl9pPr>
          </a:lstStyle>
          <a:p/>
        </p:txBody>
      </p:sp>
      <p:sp>
        <p:nvSpPr>
          <p:cNvPr id="61" name="Google Shape;61;p4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Times New Roman"/>
              <a:buNone/>
              <a:defRPr b="1" sz="2400"/>
            </a:lvl1pPr>
            <a:lvl2pPr indent="-228600" lvl="1" marL="914400" algn="l">
              <a:spcBef>
                <a:spcPts val="400"/>
              </a:spcBef>
              <a:spcAft>
                <a:spcPts val="0"/>
              </a:spcAft>
              <a:buClr>
                <a:schemeClr val="dk1"/>
              </a:buClr>
              <a:buSzPts val="2000"/>
              <a:buFont typeface="Times New Roman"/>
              <a:buNone/>
              <a:defRPr b="1" sz="2000"/>
            </a:lvl2pPr>
            <a:lvl3pPr indent="-228600" lvl="2" marL="1371600" algn="l">
              <a:spcBef>
                <a:spcPts val="360"/>
              </a:spcBef>
              <a:spcAft>
                <a:spcPts val="0"/>
              </a:spcAft>
              <a:buClr>
                <a:schemeClr val="dk1"/>
              </a:buClr>
              <a:buSzPts val="1800"/>
              <a:buFont typeface="Times New Roman"/>
              <a:buNone/>
              <a:defRPr b="1" sz="1800"/>
            </a:lvl3pPr>
            <a:lvl4pPr indent="-228600" lvl="3" marL="1828800" algn="l">
              <a:spcBef>
                <a:spcPts val="320"/>
              </a:spcBef>
              <a:spcAft>
                <a:spcPts val="0"/>
              </a:spcAft>
              <a:buClr>
                <a:schemeClr val="dk1"/>
              </a:buClr>
              <a:buSzPts val="1600"/>
              <a:buFont typeface="Times New Roman"/>
              <a:buNone/>
              <a:defRPr b="1" sz="1600"/>
            </a:lvl4pPr>
            <a:lvl5pPr indent="-228600" lvl="4" marL="2286000" algn="l">
              <a:spcBef>
                <a:spcPts val="320"/>
              </a:spcBef>
              <a:spcAft>
                <a:spcPts val="0"/>
              </a:spcAft>
              <a:buClr>
                <a:schemeClr val="dk1"/>
              </a:buClr>
              <a:buSzPts val="1600"/>
              <a:buFont typeface="Times New Roman"/>
              <a:buNone/>
              <a:defRPr b="1" sz="1600"/>
            </a:lvl5pPr>
            <a:lvl6pPr indent="-228600" lvl="5" marL="2743200" algn="l">
              <a:spcBef>
                <a:spcPts val="320"/>
              </a:spcBef>
              <a:spcAft>
                <a:spcPts val="0"/>
              </a:spcAft>
              <a:buClr>
                <a:schemeClr val="dk1"/>
              </a:buClr>
              <a:buSzPts val="1600"/>
              <a:buFont typeface="Times New Roman"/>
              <a:buNone/>
              <a:defRPr b="1" sz="1600"/>
            </a:lvl6pPr>
            <a:lvl7pPr indent="-228600" lvl="6" marL="3200400" algn="l">
              <a:spcBef>
                <a:spcPts val="320"/>
              </a:spcBef>
              <a:spcAft>
                <a:spcPts val="0"/>
              </a:spcAft>
              <a:buClr>
                <a:schemeClr val="dk1"/>
              </a:buClr>
              <a:buSzPts val="1600"/>
              <a:buFont typeface="Times New Roman"/>
              <a:buNone/>
              <a:defRPr b="1" sz="1600"/>
            </a:lvl7pPr>
            <a:lvl8pPr indent="-228600" lvl="7" marL="3657600" algn="l">
              <a:spcBef>
                <a:spcPts val="320"/>
              </a:spcBef>
              <a:spcAft>
                <a:spcPts val="0"/>
              </a:spcAft>
              <a:buClr>
                <a:schemeClr val="dk1"/>
              </a:buClr>
              <a:buSzPts val="1600"/>
              <a:buFont typeface="Times New Roman"/>
              <a:buNone/>
              <a:defRPr b="1" sz="1600"/>
            </a:lvl8pPr>
            <a:lvl9pPr indent="-228600" lvl="8" marL="4114800" algn="l">
              <a:spcBef>
                <a:spcPts val="320"/>
              </a:spcBef>
              <a:spcAft>
                <a:spcPts val="0"/>
              </a:spcAft>
              <a:buClr>
                <a:schemeClr val="dk1"/>
              </a:buClr>
              <a:buSzPts val="1600"/>
              <a:buFont typeface="Times New Roman"/>
              <a:buNone/>
              <a:defRPr b="1" sz="1600"/>
            </a:lvl9pPr>
          </a:lstStyle>
          <a:p/>
        </p:txBody>
      </p:sp>
      <p:sp>
        <p:nvSpPr>
          <p:cNvPr id="62" name="Google Shape;62;p4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Times New Roman"/>
              <a:buChar char="•"/>
              <a:defRPr sz="2400"/>
            </a:lvl1pPr>
            <a:lvl2pPr indent="-355600" lvl="1" marL="914400" algn="l">
              <a:spcBef>
                <a:spcPts val="400"/>
              </a:spcBef>
              <a:spcAft>
                <a:spcPts val="0"/>
              </a:spcAft>
              <a:buClr>
                <a:schemeClr val="dk1"/>
              </a:buClr>
              <a:buSzPts val="2000"/>
              <a:buFont typeface="Times New Roman"/>
              <a:buChar char="–"/>
              <a:defRPr sz="2000"/>
            </a:lvl2pPr>
            <a:lvl3pPr indent="-342900" lvl="2" marL="1371600" algn="l">
              <a:spcBef>
                <a:spcPts val="360"/>
              </a:spcBef>
              <a:spcAft>
                <a:spcPts val="0"/>
              </a:spcAft>
              <a:buClr>
                <a:schemeClr val="dk1"/>
              </a:buClr>
              <a:buSzPts val="1800"/>
              <a:buFont typeface="Times New Roman"/>
              <a:buChar char="•"/>
              <a:defRPr sz="1800"/>
            </a:lvl3pPr>
            <a:lvl4pPr indent="-330200" lvl="3" marL="1828800" algn="l">
              <a:spcBef>
                <a:spcPts val="320"/>
              </a:spcBef>
              <a:spcAft>
                <a:spcPts val="0"/>
              </a:spcAft>
              <a:buClr>
                <a:schemeClr val="dk1"/>
              </a:buClr>
              <a:buSzPts val="1600"/>
              <a:buFont typeface="Times New Roman"/>
              <a:buChar char="–"/>
              <a:defRPr sz="1600"/>
            </a:lvl4pPr>
            <a:lvl5pPr indent="-330200" lvl="4" marL="2286000" algn="l">
              <a:spcBef>
                <a:spcPts val="320"/>
              </a:spcBef>
              <a:spcAft>
                <a:spcPts val="0"/>
              </a:spcAft>
              <a:buClr>
                <a:schemeClr val="dk1"/>
              </a:buClr>
              <a:buSzPts val="1600"/>
              <a:buFont typeface="Times New Roman"/>
              <a:buChar char="»"/>
              <a:defRPr sz="1600"/>
            </a:lvl5pPr>
            <a:lvl6pPr indent="-330200" lvl="5" marL="2743200" algn="l">
              <a:spcBef>
                <a:spcPts val="320"/>
              </a:spcBef>
              <a:spcAft>
                <a:spcPts val="0"/>
              </a:spcAft>
              <a:buClr>
                <a:schemeClr val="dk1"/>
              </a:buClr>
              <a:buSzPts val="1600"/>
              <a:buFont typeface="Times New Roman"/>
              <a:buChar char="»"/>
              <a:defRPr sz="1600"/>
            </a:lvl6pPr>
            <a:lvl7pPr indent="-330200" lvl="6" marL="3200400" algn="l">
              <a:spcBef>
                <a:spcPts val="320"/>
              </a:spcBef>
              <a:spcAft>
                <a:spcPts val="0"/>
              </a:spcAft>
              <a:buClr>
                <a:schemeClr val="dk1"/>
              </a:buClr>
              <a:buSzPts val="1600"/>
              <a:buFont typeface="Times New Roman"/>
              <a:buChar char="»"/>
              <a:defRPr sz="1600"/>
            </a:lvl7pPr>
            <a:lvl8pPr indent="-330200" lvl="7" marL="3657600" algn="l">
              <a:spcBef>
                <a:spcPts val="320"/>
              </a:spcBef>
              <a:spcAft>
                <a:spcPts val="0"/>
              </a:spcAft>
              <a:buClr>
                <a:schemeClr val="dk1"/>
              </a:buClr>
              <a:buSzPts val="1600"/>
              <a:buFont typeface="Times New Roman"/>
              <a:buChar char="»"/>
              <a:defRPr sz="1600"/>
            </a:lvl8pPr>
            <a:lvl9pPr indent="-330200" lvl="8" marL="4114800" algn="l">
              <a:spcBef>
                <a:spcPts val="320"/>
              </a:spcBef>
              <a:spcAft>
                <a:spcPts val="0"/>
              </a:spcAft>
              <a:buClr>
                <a:schemeClr val="dk1"/>
              </a:buClr>
              <a:buSzPts val="1600"/>
              <a:buFont typeface="Times New Roman"/>
              <a:buChar char="»"/>
              <a:defRPr sz="1600"/>
            </a:lvl9pPr>
          </a:lstStyle>
          <a:p/>
        </p:txBody>
      </p:sp>
      <p:sp>
        <p:nvSpPr>
          <p:cNvPr id="63" name="Google Shape;63;p49"/>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4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chemeClr val="dk1"/>
                </a:solidFill>
                <a:latin typeface="Times New Roman"/>
                <a:ea typeface="Times New Roman"/>
                <a:cs typeface="Times New Roman"/>
                <a:sym typeface="Times New Roman"/>
              </a:defRPr>
            </a:lvl1pPr>
            <a:lvl2pPr indent="0" lvl="1" marL="0" algn="r">
              <a:spcBef>
                <a:spcPts val="0"/>
              </a:spcBef>
              <a:buNone/>
              <a:defRPr b="0" i="0" sz="1400" u="none" cap="none" strike="noStrike">
                <a:solidFill>
                  <a:schemeClr val="dk1"/>
                </a:solidFill>
                <a:latin typeface="Times New Roman"/>
                <a:ea typeface="Times New Roman"/>
                <a:cs typeface="Times New Roman"/>
                <a:sym typeface="Times New Roman"/>
              </a:defRPr>
            </a:lvl2pPr>
            <a:lvl3pPr indent="0" lvl="2" marL="0" algn="r">
              <a:spcBef>
                <a:spcPts val="0"/>
              </a:spcBef>
              <a:buNone/>
              <a:defRPr b="0" i="0" sz="1400" u="none" cap="none" strike="noStrike">
                <a:solidFill>
                  <a:schemeClr val="dk1"/>
                </a:solidFill>
                <a:latin typeface="Times New Roman"/>
                <a:ea typeface="Times New Roman"/>
                <a:cs typeface="Times New Roman"/>
                <a:sym typeface="Times New Roman"/>
              </a:defRPr>
            </a:lvl3pPr>
            <a:lvl4pPr indent="0" lvl="3" marL="0" algn="r">
              <a:spcBef>
                <a:spcPts val="0"/>
              </a:spcBef>
              <a:buNone/>
              <a:defRPr b="0" i="0" sz="1400" u="none" cap="none" strike="noStrike">
                <a:solidFill>
                  <a:schemeClr val="dk1"/>
                </a:solidFill>
                <a:latin typeface="Times New Roman"/>
                <a:ea typeface="Times New Roman"/>
                <a:cs typeface="Times New Roman"/>
                <a:sym typeface="Times New Roman"/>
              </a:defRPr>
            </a:lvl4pPr>
            <a:lvl5pPr indent="0" lvl="4" marL="0" algn="r">
              <a:spcBef>
                <a:spcPts val="0"/>
              </a:spcBef>
              <a:buNone/>
              <a:defRPr b="0" i="0" sz="1400" u="none" cap="none" strike="noStrike">
                <a:solidFill>
                  <a:schemeClr val="dk1"/>
                </a:solidFill>
                <a:latin typeface="Times New Roman"/>
                <a:ea typeface="Times New Roman"/>
                <a:cs typeface="Times New Roman"/>
                <a:sym typeface="Times New Roman"/>
              </a:defRPr>
            </a:lvl5pPr>
            <a:lvl6pPr indent="0" lvl="5" marL="0" algn="r">
              <a:spcBef>
                <a:spcPts val="0"/>
              </a:spcBef>
              <a:buNone/>
              <a:defRPr b="0" i="0" sz="1400" u="none" cap="none" strike="noStrike">
                <a:solidFill>
                  <a:schemeClr val="dk1"/>
                </a:solidFill>
                <a:latin typeface="Times New Roman"/>
                <a:ea typeface="Times New Roman"/>
                <a:cs typeface="Times New Roman"/>
                <a:sym typeface="Times New Roman"/>
              </a:defRPr>
            </a:lvl6pPr>
            <a:lvl7pPr indent="0" lvl="6" marL="0" algn="r">
              <a:spcBef>
                <a:spcPts val="0"/>
              </a:spcBef>
              <a:buNone/>
              <a:defRPr b="0" i="0" sz="1400" u="none" cap="none" strike="noStrike">
                <a:solidFill>
                  <a:schemeClr val="dk1"/>
                </a:solidFill>
                <a:latin typeface="Times New Roman"/>
                <a:ea typeface="Times New Roman"/>
                <a:cs typeface="Times New Roman"/>
                <a:sym typeface="Times New Roman"/>
              </a:defRPr>
            </a:lvl7pPr>
            <a:lvl8pPr indent="0" lvl="7" marL="0" algn="r">
              <a:spcBef>
                <a:spcPts val="0"/>
              </a:spcBef>
              <a:buNone/>
              <a:defRPr b="0" i="0" sz="1400" u="none" cap="none" strike="noStrike">
                <a:solidFill>
                  <a:schemeClr val="dk1"/>
                </a:solidFill>
                <a:latin typeface="Times New Roman"/>
                <a:ea typeface="Times New Roman"/>
                <a:cs typeface="Times New Roman"/>
                <a:sym typeface="Times New Roman"/>
              </a:defRPr>
            </a:lvl8pPr>
            <a:lvl9pPr indent="0" lvl="8" marL="0" algn="r">
              <a:spcBef>
                <a:spcPts val="0"/>
              </a:spcBef>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6" name="Shape 66"/>
        <p:cNvGrpSpPr/>
        <p:nvPr/>
      </p:nvGrpSpPr>
      <p:grpSpPr>
        <a:xfrm>
          <a:off x="0" y="0"/>
          <a:ext cx="0" cy="0"/>
          <a:chOff x="0" y="0"/>
          <a:chExt cx="0" cy="0"/>
        </a:xfrm>
      </p:grpSpPr>
      <p:sp>
        <p:nvSpPr>
          <p:cNvPr id="67" name="Google Shape;67;p50"/>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8" name="Google Shape;68;p50"/>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50"/>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chemeClr val="dk1"/>
                </a:solidFill>
                <a:latin typeface="Times New Roman"/>
                <a:ea typeface="Times New Roman"/>
                <a:cs typeface="Times New Roman"/>
                <a:sym typeface="Times New Roman"/>
              </a:defRPr>
            </a:lvl1pPr>
            <a:lvl2pPr indent="0" lvl="1" marL="0" algn="r">
              <a:spcBef>
                <a:spcPts val="0"/>
              </a:spcBef>
              <a:buNone/>
              <a:defRPr b="0" i="0" sz="1400" u="none" cap="none" strike="noStrike">
                <a:solidFill>
                  <a:schemeClr val="dk1"/>
                </a:solidFill>
                <a:latin typeface="Times New Roman"/>
                <a:ea typeface="Times New Roman"/>
                <a:cs typeface="Times New Roman"/>
                <a:sym typeface="Times New Roman"/>
              </a:defRPr>
            </a:lvl2pPr>
            <a:lvl3pPr indent="0" lvl="2" marL="0" algn="r">
              <a:spcBef>
                <a:spcPts val="0"/>
              </a:spcBef>
              <a:buNone/>
              <a:defRPr b="0" i="0" sz="1400" u="none" cap="none" strike="noStrike">
                <a:solidFill>
                  <a:schemeClr val="dk1"/>
                </a:solidFill>
                <a:latin typeface="Times New Roman"/>
                <a:ea typeface="Times New Roman"/>
                <a:cs typeface="Times New Roman"/>
                <a:sym typeface="Times New Roman"/>
              </a:defRPr>
            </a:lvl3pPr>
            <a:lvl4pPr indent="0" lvl="3" marL="0" algn="r">
              <a:spcBef>
                <a:spcPts val="0"/>
              </a:spcBef>
              <a:buNone/>
              <a:defRPr b="0" i="0" sz="1400" u="none" cap="none" strike="noStrike">
                <a:solidFill>
                  <a:schemeClr val="dk1"/>
                </a:solidFill>
                <a:latin typeface="Times New Roman"/>
                <a:ea typeface="Times New Roman"/>
                <a:cs typeface="Times New Roman"/>
                <a:sym typeface="Times New Roman"/>
              </a:defRPr>
            </a:lvl4pPr>
            <a:lvl5pPr indent="0" lvl="4" marL="0" algn="r">
              <a:spcBef>
                <a:spcPts val="0"/>
              </a:spcBef>
              <a:buNone/>
              <a:defRPr b="0" i="0" sz="1400" u="none" cap="none" strike="noStrike">
                <a:solidFill>
                  <a:schemeClr val="dk1"/>
                </a:solidFill>
                <a:latin typeface="Times New Roman"/>
                <a:ea typeface="Times New Roman"/>
                <a:cs typeface="Times New Roman"/>
                <a:sym typeface="Times New Roman"/>
              </a:defRPr>
            </a:lvl5pPr>
            <a:lvl6pPr indent="0" lvl="5" marL="0" algn="r">
              <a:spcBef>
                <a:spcPts val="0"/>
              </a:spcBef>
              <a:buNone/>
              <a:defRPr b="0" i="0" sz="1400" u="none" cap="none" strike="noStrike">
                <a:solidFill>
                  <a:schemeClr val="dk1"/>
                </a:solidFill>
                <a:latin typeface="Times New Roman"/>
                <a:ea typeface="Times New Roman"/>
                <a:cs typeface="Times New Roman"/>
                <a:sym typeface="Times New Roman"/>
              </a:defRPr>
            </a:lvl6pPr>
            <a:lvl7pPr indent="0" lvl="6" marL="0" algn="r">
              <a:spcBef>
                <a:spcPts val="0"/>
              </a:spcBef>
              <a:buNone/>
              <a:defRPr b="0" i="0" sz="1400" u="none" cap="none" strike="noStrike">
                <a:solidFill>
                  <a:schemeClr val="dk1"/>
                </a:solidFill>
                <a:latin typeface="Times New Roman"/>
                <a:ea typeface="Times New Roman"/>
                <a:cs typeface="Times New Roman"/>
                <a:sym typeface="Times New Roman"/>
              </a:defRPr>
            </a:lvl7pPr>
            <a:lvl8pPr indent="0" lvl="7" marL="0" algn="r">
              <a:spcBef>
                <a:spcPts val="0"/>
              </a:spcBef>
              <a:buNone/>
              <a:defRPr b="0" i="0" sz="1400" u="none" cap="none" strike="noStrike">
                <a:solidFill>
                  <a:schemeClr val="dk1"/>
                </a:solidFill>
                <a:latin typeface="Times New Roman"/>
                <a:ea typeface="Times New Roman"/>
                <a:cs typeface="Times New Roman"/>
                <a:sym typeface="Times New Roman"/>
              </a:defRPr>
            </a:lvl8pPr>
            <a:lvl9pPr indent="0" lvl="8" marL="0" algn="r">
              <a:spcBef>
                <a:spcPts val="0"/>
              </a:spcBef>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3" Type="http://schemas.openxmlformats.org/officeDocument/2006/relationships/theme" Target="../theme/theme5.xml"/><Relationship Id="rId12" Type="http://schemas.openxmlformats.org/officeDocument/2006/relationships/slideLayout" Target="../slideLayouts/slideLayout27.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0" Type="http://schemas.openxmlformats.org/officeDocument/2006/relationships/slideLayout" Target="../slideLayouts/slideLayout37.xml"/><Relationship Id="rId13" Type="http://schemas.openxmlformats.org/officeDocument/2006/relationships/theme" Target="../theme/theme4.xml"/><Relationship Id="rId12" Type="http://schemas.openxmlformats.org/officeDocument/2006/relationships/slideLayout" Target="../slideLayouts/slideLayout39.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0.xml"/><Relationship Id="rId10" Type="http://schemas.openxmlformats.org/officeDocument/2006/relationships/slideLayout" Target="../slideLayouts/slideLayout49.xml"/><Relationship Id="rId12" Type="http://schemas.openxmlformats.org/officeDocument/2006/relationships/theme" Target="../theme/theme2.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9" Type="http://schemas.openxmlformats.org/officeDocument/2006/relationships/slideLayout" Target="../slideLayouts/slideLayout48.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1"/>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1" i="0" sz="32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1" i="0" sz="32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1" i="0" sz="32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1" i="0" sz="32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1" i="0" sz="32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1" i="0" sz="32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1" i="0" sz="32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1" i="0" sz="32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1" i="0" sz="3200" u="none" cap="none" strike="noStrike">
                <a:solidFill>
                  <a:schemeClr val="dk2"/>
                </a:solidFill>
                <a:latin typeface="Times New Roman"/>
                <a:ea typeface="Times New Roman"/>
                <a:cs typeface="Times New Roman"/>
                <a:sym typeface="Times New Roman"/>
              </a:defRPr>
            </a:lvl9pPr>
          </a:lstStyle>
          <a:p/>
        </p:txBody>
      </p:sp>
      <p:sp>
        <p:nvSpPr>
          <p:cNvPr id="11" name="Google Shape;11;p41"/>
          <p:cNvSpPr txBox="1"/>
          <p:nvPr>
            <p:ph idx="1" type="body"/>
          </p:nvPr>
        </p:nvSpPr>
        <p:spPr>
          <a:xfrm>
            <a:off x="685800" y="1473200"/>
            <a:ext cx="7772400" cy="4622800"/>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1pPr>
            <a:lvl2pPr indent="-381000" lvl="1" marL="9144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81000" lvl="3" marL="18288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4pPr>
            <a:lvl5pPr indent="-381000" lvl="4" marL="22860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5pPr>
            <a:lvl6pPr indent="-381000" lvl="5" marL="27432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6pPr>
            <a:lvl7pPr indent="-381000" lvl="6" marL="32004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7pPr>
            <a:lvl8pPr indent="-381000" lvl="7" marL="3657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8pPr>
            <a:lvl9pPr indent="-381000" lvl="8" marL="41148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9pPr>
          </a:lstStyle>
          <a:p/>
        </p:txBody>
      </p:sp>
      <p:sp>
        <p:nvSpPr>
          <p:cNvPr id="12" name="Google Shape;12;p41"/>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3" name="Google Shape;13;p4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4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4" name="Google Shape;14;p4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14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buNone/>
              <a:defRPr b="0" i="0" sz="14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buNone/>
              <a:defRPr b="0" i="0" sz="14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buNone/>
              <a:defRPr b="0" i="0" sz="14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buNone/>
              <a:defRPr b="0" i="0" sz="14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buNone/>
              <a:defRPr b="0" i="0" sz="14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buNone/>
              <a:defRPr b="0" i="0" sz="14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buNone/>
              <a:defRPr b="0" i="0" sz="14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6" name="Shape 106"/>
        <p:cNvGrpSpPr/>
        <p:nvPr/>
      </p:nvGrpSpPr>
      <p:grpSpPr>
        <a:xfrm>
          <a:off x="0" y="0"/>
          <a:ext cx="0" cy="0"/>
          <a:chOff x="0" y="0"/>
          <a:chExt cx="0" cy="0"/>
        </a:xfrm>
      </p:grpSpPr>
      <p:sp>
        <p:nvSpPr>
          <p:cNvPr id="107" name="Google Shape;107;p5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8" name="Google Shape;108;p5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9" name="Google Shape;109;p5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0" name="Google Shape;110;p5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1" name="Google Shape;111;p5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6" name="Shape 186"/>
        <p:cNvGrpSpPr/>
        <p:nvPr/>
      </p:nvGrpSpPr>
      <p:grpSpPr>
        <a:xfrm>
          <a:off x="0" y="0"/>
          <a:ext cx="0" cy="0"/>
          <a:chOff x="0" y="0"/>
          <a:chExt cx="0" cy="0"/>
        </a:xfrm>
      </p:grpSpPr>
      <p:sp>
        <p:nvSpPr>
          <p:cNvPr id="187" name="Google Shape;187;p70"/>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3200"/>
              <a:buFont typeface="Calibri"/>
              <a:buNone/>
              <a:defRPr b="1"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8" name="Google Shape;188;p70"/>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9" name="Google Shape;189;p70"/>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0" name="Google Shape;190;p7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1" name="Google Shape;191;p7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5" name="Shape 265"/>
        <p:cNvGrpSpPr/>
        <p:nvPr/>
      </p:nvGrpSpPr>
      <p:grpSpPr>
        <a:xfrm>
          <a:off x="0" y="0"/>
          <a:ext cx="0" cy="0"/>
          <a:chOff x="0" y="0"/>
          <a:chExt cx="0" cy="0"/>
        </a:xfrm>
      </p:grpSpPr>
      <p:sp>
        <p:nvSpPr>
          <p:cNvPr id="266" name="Google Shape;266;p83"/>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7" name="Google Shape;267;p8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8" name="Google Shape;268;p83"/>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9" name="Google Shape;269;p8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0" name="Google Shape;270;p8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www.youtube.com/watch?v=NZyk1NGs248" TargetMode="External"/><Relationship Id="rId4" Type="http://schemas.openxmlformats.org/officeDocument/2006/relationships/image" Target="../media/image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s://www.youtube.com/watch?v=-XZtzSYuz4Y" TargetMode="External"/><Relationship Id="rId4" Type="http://schemas.openxmlformats.org/officeDocument/2006/relationships/hyperlink" Target="http://www.youtube.com/watch?v=-XZtzSYuz4Y" TargetMode="External"/><Relationship Id="rId5" Type="http://schemas.openxmlformats.org/officeDocument/2006/relationships/image" Target="../media/image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skillsyouneed.com/ips/empathy-types.html"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2.informatik.uni-hamburg.de/wtm/omgchallenges/omg_empathy_description_19.html" TargetMode="External"/><Relationship Id="rId4" Type="http://schemas.openxmlformats.org/officeDocument/2006/relationships/hyperlink" Target="https://github.com/facebookresearch/EmpatheticDialogues" TargetMode="External"/><Relationship Id="rId9" Type="http://schemas.openxmlformats.org/officeDocument/2006/relationships/hyperlink" Target="https://sython.org/Corpus/STUDIES-2/" TargetMode="External"/><Relationship Id="rId5" Type="http://schemas.openxmlformats.org/officeDocument/2006/relationships/hyperlink" Target="https://www.google.com/search?client=safari&amp;rls=en&amp;q=empathy+corpora&amp;ie=UTF-8&amp;oe=UTF-8#ip=1" TargetMode="External"/><Relationship Id="rId6" Type="http://schemas.openxmlformats.org/officeDocument/2006/relationships/hyperlink" Target="https://arxiv.org/abs/2203.14757" TargetMode="External"/><Relationship Id="rId7" Type="http://schemas.openxmlformats.org/officeDocument/2006/relationships/hyperlink" Target="https://sython.org/Corpus/STUDIES/" TargetMode="External"/><Relationship Id="rId8" Type="http://schemas.openxmlformats.org/officeDocument/2006/relationships/hyperlink" Target="https://arxiv.org/pdf/2305.13713.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1"/>
          <p:cNvSpPr txBox="1"/>
          <p:nvPr>
            <p:ph type="ctrTitle"/>
          </p:nvPr>
        </p:nvSpPr>
        <p:spPr>
          <a:xfrm>
            <a:off x="838200" y="381000"/>
            <a:ext cx="7620000" cy="1752600"/>
          </a:xfrm>
          <a:prstGeom prst="rect">
            <a:avLst/>
          </a:prstGeom>
          <a:solidFill>
            <a:schemeClr val="lt1"/>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3600"/>
              <a:t>Conveying Empathy in Conversation</a:t>
            </a:r>
            <a:endParaRPr/>
          </a:p>
        </p:txBody>
      </p:sp>
      <p:sp>
        <p:nvSpPr>
          <p:cNvPr id="346" name="Google Shape;346;p1"/>
          <p:cNvSpPr txBox="1"/>
          <p:nvPr>
            <p:ph idx="1" type="subTitle"/>
          </p:nvPr>
        </p:nvSpPr>
        <p:spPr>
          <a:xfrm>
            <a:off x="1295400" y="2912165"/>
            <a:ext cx="6400800" cy="2438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3200"/>
              <a:buFont typeface="Times New Roman"/>
              <a:buNone/>
            </a:pPr>
            <a:r>
              <a:rPr lang="en-US" sz="3200"/>
              <a:t>Run Chen</a:t>
            </a:r>
            <a:endParaRPr/>
          </a:p>
          <a:p>
            <a:pPr indent="0" lvl="0" marL="0" rtl="0" algn="ctr">
              <a:spcBef>
                <a:spcPts val="640"/>
              </a:spcBef>
              <a:spcAft>
                <a:spcPts val="0"/>
              </a:spcAft>
              <a:buClr>
                <a:schemeClr val="dk1"/>
              </a:buClr>
              <a:buSzPts val="3200"/>
              <a:buFont typeface="Times New Roman"/>
              <a:buNone/>
            </a:pPr>
            <a:r>
              <a:rPr lang="en-US" sz="3200"/>
              <a:t>Columbia University</a:t>
            </a:r>
            <a:endParaRPr/>
          </a:p>
          <a:p>
            <a:pPr indent="0" lvl="0" marL="0" rtl="0" algn="ctr">
              <a:spcBef>
                <a:spcPts val="640"/>
              </a:spcBef>
              <a:spcAft>
                <a:spcPts val="0"/>
              </a:spcAft>
              <a:buClr>
                <a:schemeClr val="dk1"/>
              </a:buClr>
              <a:buSzPts val="3200"/>
              <a:buFont typeface="Times New Roman"/>
              <a:buNone/>
            </a:pPr>
            <a:r>
              <a:rPr lang="en-US" sz="3200"/>
              <a:t>COMS 6998</a:t>
            </a:r>
            <a:endParaRPr/>
          </a:p>
          <a:p>
            <a:pPr indent="0" lvl="0" marL="0" rtl="0" algn="ctr">
              <a:spcBef>
                <a:spcPts val="0"/>
              </a:spcBef>
              <a:spcAft>
                <a:spcPts val="0"/>
              </a:spcAft>
              <a:buClr>
                <a:schemeClr val="dk1"/>
              </a:buClr>
              <a:buSzPts val="3200"/>
              <a:buFont typeface="Times New Roman"/>
              <a:buNone/>
            </a:pPr>
            <a:r>
              <a:rPr lang="en-US" sz="2400"/>
              <a:t>Slides from</a:t>
            </a:r>
            <a:r>
              <a:rPr lang="en-US" sz="3200"/>
              <a:t> </a:t>
            </a:r>
            <a:r>
              <a:rPr lang="en-US" sz="3200"/>
              <a:t>Julia Hirschberg</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10"/>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11 Nonverbal Ways to Express Empathy and Camaraderie with Your Team (Forbes, 2018)</a:t>
            </a:r>
            <a:endParaRPr/>
          </a:p>
        </p:txBody>
      </p:sp>
      <p:sp>
        <p:nvSpPr>
          <p:cNvPr id="417" name="Google Shape;417;p10"/>
          <p:cNvSpPr txBox="1"/>
          <p:nvPr>
            <p:ph idx="1" type="body"/>
          </p:nvPr>
        </p:nvSpPr>
        <p:spPr>
          <a:xfrm>
            <a:off x="685800" y="1473200"/>
            <a:ext cx="7772400" cy="4622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Font typeface="Calibri"/>
              <a:buChar char="•"/>
            </a:pPr>
            <a:r>
              <a:rPr lang="en-US" sz="2000"/>
              <a:t>Practice </a:t>
            </a:r>
            <a:r>
              <a:rPr b="1" i="1" lang="en-US" sz="2000">
                <a:solidFill>
                  <a:srgbClr val="0070C0"/>
                </a:solidFill>
              </a:rPr>
              <a:t>Engaged, Active Listening </a:t>
            </a:r>
            <a:r>
              <a:rPr lang="en-US" sz="2000"/>
              <a:t>(without taking notes)</a:t>
            </a:r>
            <a:endParaRPr/>
          </a:p>
          <a:p>
            <a:pPr indent="-342900" lvl="0" marL="342900" rtl="0" algn="l">
              <a:spcBef>
                <a:spcPts val="400"/>
              </a:spcBef>
              <a:spcAft>
                <a:spcPts val="0"/>
              </a:spcAft>
              <a:buClr>
                <a:srgbClr val="0070C0"/>
              </a:buClr>
              <a:buSzPts val="2000"/>
              <a:buFont typeface="Calibri"/>
              <a:buChar char="•"/>
            </a:pPr>
            <a:r>
              <a:rPr b="1" i="1" lang="en-US" sz="2000">
                <a:solidFill>
                  <a:srgbClr val="0070C0"/>
                </a:solidFill>
              </a:rPr>
              <a:t>Sit next to </a:t>
            </a:r>
            <a:r>
              <a:rPr lang="en-US" sz="2000"/>
              <a:t>your team members instead of at the head of the table</a:t>
            </a:r>
            <a:endParaRPr/>
          </a:p>
          <a:p>
            <a:pPr indent="-342900" lvl="0" marL="342900" rtl="0" algn="l">
              <a:spcBef>
                <a:spcPts val="400"/>
              </a:spcBef>
              <a:spcAft>
                <a:spcPts val="0"/>
              </a:spcAft>
              <a:buClr>
                <a:schemeClr val="dk1"/>
              </a:buClr>
              <a:buSzPts val="2000"/>
              <a:buFont typeface="Calibri"/>
              <a:buChar char="•"/>
            </a:pPr>
            <a:r>
              <a:rPr lang="en-US" sz="2000"/>
              <a:t>Adopt </a:t>
            </a:r>
            <a:r>
              <a:rPr b="1" i="1" lang="en-US" sz="2000">
                <a:solidFill>
                  <a:srgbClr val="0070C0"/>
                </a:solidFill>
              </a:rPr>
              <a:t>empathetic mannerisms </a:t>
            </a:r>
            <a:r>
              <a:rPr lang="en-US" sz="2000"/>
              <a:t>(square shoulders, soft eye contact, head nods, arms at your sides) and </a:t>
            </a:r>
            <a:r>
              <a:rPr b="1" i="1" lang="en-US" sz="2000">
                <a:solidFill>
                  <a:srgbClr val="0070C0"/>
                </a:solidFill>
              </a:rPr>
              <a:t>reflect back what you have heard </a:t>
            </a:r>
            <a:r>
              <a:rPr lang="en-US" sz="2000"/>
              <a:t>to them</a:t>
            </a:r>
            <a:endParaRPr/>
          </a:p>
          <a:p>
            <a:pPr indent="-342900" lvl="0" marL="342900" rtl="0" algn="l">
              <a:spcBef>
                <a:spcPts val="400"/>
              </a:spcBef>
              <a:spcAft>
                <a:spcPts val="0"/>
              </a:spcAft>
              <a:buClr>
                <a:schemeClr val="dk1"/>
              </a:buClr>
              <a:buSzPts val="2000"/>
              <a:buFont typeface="Calibri"/>
              <a:buChar char="•"/>
            </a:pPr>
            <a:r>
              <a:rPr lang="en-US" sz="2000"/>
              <a:t>Raise</a:t>
            </a:r>
            <a:r>
              <a:rPr lang="en-US" sz="2000">
                <a:solidFill>
                  <a:srgbClr val="0070C0"/>
                </a:solidFill>
              </a:rPr>
              <a:t> </a:t>
            </a:r>
            <a:r>
              <a:rPr b="1" i="1" lang="en-US" sz="2000">
                <a:solidFill>
                  <a:srgbClr val="0070C0"/>
                </a:solidFill>
              </a:rPr>
              <a:t>eyebrows</a:t>
            </a:r>
            <a:r>
              <a:rPr lang="en-US" sz="2000"/>
              <a:t> slightly, squeeze</a:t>
            </a:r>
            <a:r>
              <a:rPr lang="en-US" sz="2000">
                <a:solidFill>
                  <a:srgbClr val="0070C0"/>
                </a:solidFill>
              </a:rPr>
              <a:t> </a:t>
            </a:r>
            <a:r>
              <a:rPr b="1" i="1" lang="en-US" sz="2000">
                <a:solidFill>
                  <a:srgbClr val="0070C0"/>
                </a:solidFill>
              </a:rPr>
              <a:t>cheeks</a:t>
            </a:r>
            <a:r>
              <a:rPr lang="en-US" sz="2000"/>
              <a:t>, purse</a:t>
            </a:r>
            <a:r>
              <a:rPr lang="en-US" sz="2000">
                <a:solidFill>
                  <a:srgbClr val="0070C0"/>
                </a:solidFill>
              </a:rPr>
              <a:t> </a:t>
            </a:r>
            <a:r>
              <a:rPr b="1" i="1" lang="en-US" sz="2000">
                <a:solidFill>
                  <a:srgbClr val="0070C0"/>
                </a:solidFill>
              </a:rPr>
              <a:t>lips</a:t>
            </a:r>
            <a:r>
              <a:rPr lang="en-US" sz="2000"/>
              <a:t>, tilt</a:t>
            </a:r>
            <a:r>
              <a:rPr lang="en-US" sz="2000">
                <a:solidFill>
                  <a:srgbClr val="0070C0"/>
                </a:solidFill>
              </a:rPr>
              <a:t> </a:t>
            </a:r>
            <a:r>
              <a:rPr b="1" i="1" lang="en-US" sz="2000">
                <a:solidFill>
                  <a:srgbClr val="0070C0"/>
                </a:solidFill>
              </a:rPr>
              <a:t>head</a:t>
            </a:r>
            <a:endParaRPr/>
          </a:p>
          <a:p>
            <a:pPr indent="-342900" lvl="0" marL="342900" rtl="0" algn="l">
              <a:spcBef>
                <a:spcPts val="400"/>
              </a:spcBef>
              <a:spcAft>
                <a:spcPts val="0"/>
              </a:spcAft>
              <a:buClr>
                <a:srgbClr val="0070C0"/>
              </a:buClr>
              <a:buSzPts val="2000"/>
              <a:buFont typeface="Calibri"/>
              <a:buChar char="•"/>
            </a:pPr>
            <a:r>
              <a:rPr b="1" i="1" lang="en-US" sz="2000">
                <a:solidFill>
                  <a:srgbClr val="0070C0"/>
                </a:solidFill>
              </a:rPr>
              <a:t>Mirror</a:t>
            </a:r>
            <a:r>
              <a:rPr lang="en-US" sz="2000"/>
              <a:t> the other’s body language</a:t>
            </a:r>
            <a:endParaRPr/>
          </a:p>
          <a:p>
            <a:pPr indent="-342900" lvl="0" marL="342900" rtl="0" algn="l">
              <a:spcBef>
                <a:spcPts val="400"/>
              </a:spcBef>
              <a:spcAft>
                <a:spcPts val="0"/>
              </a:spcAft>
              <a:buClr>
                <a:srgbClr val="0070C0"/>
              </a:buClr>
              <a:buSzPts val="2000"/>
              <a:buFont typeface="Calibri"/>
              <a:buChar char="•"/>
            </a:pPr>
            <a:r>
              <a:rPr b="1" i="1" lang="en-US" sz="2000">
                <a:solidFill>
                  <a:srgbClr val="0070C0"/>
                </a:solidFill>
              </a:rPr>
              <a:t>Relax</a:t>
            </a:r>
            <a:r>
              <a:rPr lang="en-US" sz="2000"/>
              <a:t> your face</a:t>
            </a:r>
            <a:endParaRPr/>
          </a:p>
          <a:p>
            <a:pPr indent="-342900" lvl="0" marL="342900" rtl="0" algn="l">
              <a:spcBef>
                <a:spcPts val="400"/>
              </a:spcBef>
              <a:spcAft>
                <a:spcPts val="0"/>
              </a:spcAft>
              <a:buClr>
                <a:srgbClr val="0070C0"/>
              </a:buClr>
              <a:buSzPts val="2000"/>
              <a:buFont typeface="Calibri"/>
              <a:buChar char="•"/>
            </a:pPr>
            <a:r>
              <a:rPr b="1" i="1" lang="en-US" sz="2000">
                <a:solidFill>
                  <a:srgbClr val="0070C0"/>
                </a:solidFill>
              </a:rPr>
              <a:t>Get</a:t>
            </a:r>
            <a:r>
              <a:rPr lang="en-US" sz="2000">
                <a:solidFill>
                  <a:srgbClr val="0070C0"/>
                </a:solidFill>
              </a:rPr>
              <a:t> </a:t>
            </a:r>
            <a:r>
              <a:rPr b="1" i="1" lang="en-US" sz="2000">
                <a:solidFill>
                  <a:srgbClr val="0070C0"/>
                </a:solidFill>
              </a:rPr>
              <a:t>out from behind your desk</a:t>
            </a:r>
            <a:endParaRPr/>
          </a:p>
          <a:p>
            <a:pPr indent="-342900" lvl="0" marL="342900" rtl="0" algn="l">
              <a:spcBef>
                <a:spcPts val="400"/>
              </a:spcBef>
              <a:spcAft>
                <a:spcPts val="0"/>
              </a:spcAft>
              <a:buClr>
                <a:schemeClr val="dk1"/>
              </a:buClr>
              <a:buSzPts val="2000"/>
              <a:buFont typeface="Calibri"/>
              <a:buChar char="•"/>
            </a:pPr>
            <a:r>
              <a:rPr lang="en-US" sz="2000"/>
              <a:t>Be </a:t>
            </a:r>
            <a:r>
              <a:rPr b="1" i="1" lang="en-US" sz="2000">
                <a:solidFill>
                  <a:srgbClr val="0070C0"/>
                </a:solidFill>
              </a:rPr>
              <a:t>truly present </a:t>
            </a:r>
            <a:r>
              <a:rPr lang="en-US" sz="2000"/>
              <a:t>in the conversation</a:t>
            </a:r>
            <a:endParaRPr/>
          </a:p>
          <a:p>
            <a:pPr indent="-342900" lvl="0" marL="342900" rtl="0" algn="l">
              <a:spcBef>
                <a:spcPts val="400"/>
              </a:spcBef>
              <a:spcAft>
                <a:spcPts val="0"/>
              </a:spcAft>
              <a:buClr>
                <a:schemeClr val="dk1"/>
              </a:buClr>
              <a:buSzPts val="2000"/>
              <a:buFont typeface="Calibri"/>
              <a:buChar char="•"/>
            </a:pPr>
            <a:r>
              <a:rPr lang="en-US" sz="2000"/>
              <a:t>Open your </a:t>
            </a:r>
            <a:r>
              <a:rPr b="1" i="1" lang="en-US" sz="2000">
                <a:solidFill>
                  <a:srgbClr val="0070C0"/>
                </a:solidFill>
              </a:rPr>
              <a:t>palms</a:t>
            </a:r>
            <a:endParaRPr/>
          </a:p>
          <a:p>
            <a:pPr indent="-342900" lvl="0" marL="342900" rtl="0" algn="l">
              <a:spcBef>
                <a:spcPts val="400"/>
              </a:spcBef>
              <a:spcAft>
                <a:spcPts val="0"/>
              </a:spcAft>
              <a:buClr>
                <a:srgbClr val="0070C0"/>
              </a:buClr>
              <a:buSzPts val="2000"/>
              <a:buFont typeface="Calibri"/>
              <a:buChar char="•"/>
            </a:pPr>
            <a:r>
              <a:rPr b="1" i="1" lang="en-US" sz="2000">
                <a:solidFill>
                  <a:srgbClr val="0070C0"/>
                </a:solidFill>
              </a:rPr>
              <a:t>Convey respect </a:t>
            </a:r>
            <a:r>
              <a:rPr lang="en-US" sz="2000"/>
              <a:t>through handshake, smile and gaze</a:t>
            </a:r>
            <a:endParaRPr/>
          </a:p>
          <a:p>
            <a:pPr indent="-342900" lvl="0" marL="342900" rtl="0" algn="l">
              <a:spcBef>
                <a:spcPts val="400"/>
              </a:spcBef>
              <a:spcAft>
                <a:spcPts val="0"/>
              </a:spcAft>
              <a:buClr>
                <a:schemeClr val="dk1"/>
              </a:buClr>
              <a:buSzPts val="2000"/>
              <a:buFont typeface="Calibri"/>
              <a:buChar char="•"/>
            </a:pPr>
            <a:r>
              <a:rPr lang="en-US" sz="2000"/>
              <a:t>Sincerely </a:t>
            </a:r>
            <a:r>
              <a:rPr b="1" i="1" lang="en-US" sz="2000">
                <a:solidFill>
                  <a:srgbClr val="0070C0"/>
                </a:solidFill>
              </a:rPr>
              <a:t>smile</a:t>
            </a:r>
            <a:r>
              <a:rPr lang="en-US" sz="2000"/>
              <a:t> and slowly </a:t>
            </a:r>
            <a:r>
              <a:rPr b="1" i="1" lang="en-US" sz="2000">
                <a:solidFill>
                  <a:srgbClr val="0070C0"/>
                </a:solidFill>
              </a:rPr>
              <a:t>nod</a:t>
            </a:r>
            <a:endParaRPr/>
          </a:p>
        </p:txBody>
      </p:sp>
      <p:sp>
        <p:nvSpPr>
          <p:cNvPr id="418" name="Google Shape;418;p1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11"/>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chemeClr val="dk1"/>
                </a:solidFill>
              </a:rPr>
              <a:t>Why Produce Empathy in Humans or in Conversational Agents?</a:t>
            </a:r>
            <a:endParaRPr/>
          </a:p>
        </p:txBody>
      </p:sp>
      <p:sp>
        <p:nvSpPr>
          <p:cNvPr id="425" name="Google Shape;425;p11"/>
          <p:cNvSpPr txBox="1"/>
          <p:nvPr>
            <p:ph idx="1" type="body"/>
          </p:nvPr>
        </p:nvSpPr>
        <p:spPr>
          <a:xfrm>
            <a:off x="685800" y="1473200"/>
            <a:ext cx="7772400" cy="5029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Font typeface="Calibri"/>
              <a:buChar char="•"/>
            </a:pPr>
            <a:r>
              <a:rPr lang="en-US" sz="2400"/>
              <a:t>Encourage users to </a:t>
            </a:r>
            <a:r>
              <a:rPr b="1" i="1" lang="en-US" sz="2400">
                <a:solidFill>
                  <a:srgbClr val="0070C0"/>
                </a:solidFill>
              </a:rPr>
              <a:t>like</a:t>
            </a:r>
            <a:r>
              <a:rPr lang="en-US" sz="2400">
                <a:solidFill>
                  <a:srgbClr val="0070C0"/>
                </a:solidFill>
              </a:rPr>
              <a:t> </a:t>
            </a:r>
            <a:r>
              <a:rPr lang="en-US" sz="2400"/>
              <a:t>the agent more, think they are </a:t>
            </a:r>
            <a:r>
              <a:rPr b="1" i="1" lang="en-US" sz="2400">
                <a:solidFill>
                  <a:srgbClr val="0070C0"/>
                </a:solidFill>
              </a:rPr>
              <a:t>more intelligent</a:t>
            </a:r>
            <a:r>
              <a:rPr lang="en-US" sz="2400"/>
              <a:t>, take their </a:t>
            </a:r>
            <a:r>
              <a:rPr b="1" i="1" lang="en-US" sz="2400">
                <a:solidFill>
                  <a:srgbClr val="0070C0"/>
                </a:solidFill>
              </a:rPr>
              <a:t>advice</a:t>
            </a:r>
            <a:r>
              <a:rPr lang="en-US" sz="2400"/>
              <a:t>, want to </a:t>
            </a:r>
            <a:r>
              <a:rPr b="1" i="1" lang="en-US" sz="2400">
                <a:solidFill>
                  <a:srgbClr val="0070C0"/>
                </a:solidFill>
              </a:rPr>
              <a:t>speak with </a:t>
            </a:r>
            <a:r>
              <a:rPr lang="en-US" sz="2400"/>
              <a:t>them more and more often, </a:t>
            </a:r>
            <a:r>
              <a:rPr b="1" lang="en-US" sz="2400">
                <a:solidFill>
                  <a:srgbClr val="0070C0"/>
                </a:solidFill>
              </a:rPr>
              <a:t>buffer</a:t>
            </a:r>
            <a:r>
              <a:rPr b="1" lang="en-US" sz="2400"/>
              <a:t> </a:t>
            </a:r>
            <a:r>
              <a:rPr b="1" lang="en-US" sz="2400">
                <a:solidFill>
                  <a:srgbClr val="0070C0"/>
                </a:solidFill>
              </a:rPr>
              <a:t>consequences</a:t>
            </a:r>
            <a:r>
              <a:rPr b="1" lang="en-US" sz="2400"/>
              <a:t> </a:t>
            </a:r>
            <a:r>
              <a:rPr lang="en-US" sz="2400"/>
              <a:t>when the agent makes a mistake</a:t>
            </a:r>
            <a:endParaRPr/>
          </a:p>
          <a:p>
            <a:pPr indent="-342900" lvl="0" marL="342900" rtl="0" algn="l">
              <a:spcBef>
                <a:spcPts val="480"/>
              </a:spcBef>
              <a:spcAft>
                <a:spcPts val="0"/>
              </a:spcAft>
              <a:buClr>
                <a:schemeClr val="dk1"/>
              </a:buClr>
              <a:buSzPts val="2400"/>
              <a:buFont typeface="Calibri"/>
              <a:buChar char="•"/>
            </a:pPr>
            <a:r>
              <a:rPr lang="en-US" sz="2400"/>
              <a:t>Help establish </a:t>
            </a:r>
            <a:r>
              <a:rPr b="1" i="1" lang="en-US" sz="2400">
                <a:solidFill>
                  <a:srgbClr val="0070C0"/>
                </a:solidFill>
              </a:rPr>
              <a:t>social bonds</a:t>
            </a:r>
            <a:r>
              <a:rPr lang="en-US" sz="2400"/>
              <a:t>, promote or diffuse </a:t>
            </a:r>
            <a:r>
              <a:rPr b="1" i="1" lang="en-US" sz="2400">
                <a:solidFill>
                  <a:srgbClr val="0070C0"/>
                </a:solidFill>
              </a:rPr>
              <a:t>conflict</a:t>
            </a:r>
            <a:r>
              <a:rPr lang="en-US" sz="2400"/>
              <a:t>, </a:t>
            </a:r>
            <a:r>
              <a:rPr b="1" i="1" lang="en-US" sz="2400">
                <a:solidFill>
                  <a:srgbClr val="0070C0"/>
                </a:solidFill>
              </a:rPr>
              <a:t>persuade</a:t>
            </a:r>
            <a:r>
              <a:rPr lang="en-US" sz="2400"/>
              <a:t>, accomplish </a:t>
            </a:r>
            <a:r>
              <a:rPr b="1" i="1" lang="en-US" sz="2400">
                <a:solidFill>
                  <a:srgbClr val="0070C0"/>
                </a:solidFill>
              </a:rPr>
              <a:t>beneficial</a:t>
            </a:r>
            <a:r>
              <a:rPr lang="en-US" sz="2400">
                <a:solidFill>
                  <a:srgbClr val="0070C0"/>
                </a:solidFill>
              </a:rPr>
              <a:t> </a:t>
            </a:r>
            <a:r>
              <a:rPr b="1" i="1" lang="en-US" sz="2400">
                <a:solidFill>
                  <a:srgbClr val="0070C0"/>
                </a:solidFill>
              </a:rPr>
              <a:t>outcomes</a:t>
            </a:r>
            <a:r>
              <a:rPr lang="en-US" sz="2400"/>
              <a:t>, succeed in </a:t>
            </a:r>
            <a:r>
              <a:rPr b="1" i="1" lang="en-US" sz="2400">
                <a:solidFill>
                  <a:srgbClr val="0070C0"/>
                </a:solidFill>
              </a:rPr>
              <a:t>negotiations</a:t>
            </a:r>
            <a:r>
              <a:rPr lang="en-US" sz="2400"/>
              <a:t>, improve workplace </a:t>
            </a:r>
            <a:r>
              <a:rPr b="1" i="1" lang="en-US" sz="2400">
                <a:solidFill>
                  <a:srgbClr val="0070C0"/>
                </a:solidFill>
              </a:rPr>
              <a:t>cohesion</a:t>
            </a:r>
            <a:r>
              <a:rPr lang="en-US" sz="2400"/>
              <a:t>, enhance </a:t>
            </a:r>
            <a:r>
              <a:rPr b="1" i="1" lang="en-US" sz="2400">
                <a:solidFill>
                  <a:srgbClr val="0070C0"/>
                </a:solidFill>
              </a:rPr>
              <a:t>psychotherapeutic effect</a:t>
            </a:r>
            <a:r>
              <a:rPr lang="en-US" sz="2400"/>
              <a:t>, elevate test </a:t>
            </a:r>
            <a:r>
              <a:rPr b="1" i="1" lang="en-US" sz="2400">
                <a:solidFill>
                  <a:srgbClr val="0070C0"/>
                </a:solidFill>
              </a:rPr>
              <a:t>performance</a:t>
            </a:r>
            <a:r>
              <a:rPr lang="en-US" sz="2400"/>
              <a:t>, develop </a:t>
            </a:r>
            <a:r>
              <a:rPr b="1" i="1" lang="en-US" sz="2400">
                <a:solidFill>
                  <a:srgbClr val="0070C0"/>
                </a:solidFill>
              </a:rPr>
              <a:t>rapport</a:t>
            </a:r>
            <a:endParaRPr/>
          </a:p>
          <a:p>
            <a:pPr indent="-342900" lvl="0" marL="342900" rtl="0" algn="l">
              <a:spcBef>
                <a:spcPts val="480"/>
              </a:spcBef>
              <a:spcAft>
                <a:spcPts val="0"/>
              </a:spcAft>
              <a:buClr>
                <a:schemeClr val="dk1"/>
              </a:buClr>
              <a:buSzPts val="2400"/>
              <a:buFont typeface="Calibri"/>
              <a:buChar char="•"/>
            </a:pPr>
            <a:r>
              <a:rPr lang="en-US" sz="2400"/>
              <a:t>Much evidence that </a:t>
            </a:r>
            <a:r>
              <a:rPr b="1" i="1" lang="en-US" sz="2400">
                <a:solidFill>
                  <a:srgbClr val="0070C0"/>
                </a:solidFill>
              </a:rPr>
              <a:t>humans can indeed be influenced </a:t>
            </a:r>
            <a:r>
              <a:rPr lang="en-US" sz="2400"/>
              <a:t>by empathetic behavior — even when they know the agent is a computer</a:t>
            </a:r>
            <a:endParaRPr/>
          </a:p>
          <a:p>
            <a:pPr indent="-165100" lvl="0" marL="342900" rtl="0" algn="l">
              <a:spcBef>
                <a:spcPts val="560"/>
              </a:spcBef>
              <a:spcAft>
                <a:spcPts val="0"/>
              </a:spcAft>
              <a:buClr>
                <a:schemeClr val="dk1"/>
              </a:buClr>
              <a:buSzPts val="2800"/>
              <a:buFont typeface="Calibri"/>
              <a:buNone/>
            </a:pPr>
            <a:r>
              <a:t/>
            </a:r>
            <a:endParaRPr/>
          </a:p>
          <a:p>
            <a:pPr indent="-165100" lvl="0" marL="342900" rtl="0" algn="l">
              <a:spcBef>
                <a:spcPts val="560"/>
              </a:spcBef>
              <a:spcAft>
                <a:spcPts val="0"/>
              </a:spcAft>
              <a:buClr>
                <a:schemeClr val="dk1"/>
              </a:buClr>
              <a:buSzPts val="2800"/>
              <a:buFont typeface="Calibri"/>
              <a:buNone/>
            </a:pPr>
            <a:r>
              <a:t/>
            </a:r>
            <a:endParaRPr/>
          </a:p>
        </p:txBody>
      </p:sp>
      <p:sp>
        <p:nvSpPr>
          <p:cNvPr id="426" name="Google Shape;426;p1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30" name="Shape 430"/>
        <p:cNvGrpSpPr/>
        <p:nvPr/>
      </p:nvGrpSpPr>
      <p:grpSpPr>
        <a:xfrm>
          <a:off x="0" y="0"/>
          <a:ext cx="0" cy="0"/>
          <a:chOff x="0" y="0"/>
          <a:chExt cx="0" cy="0"/>
        </a:xfrm>
      </p:grpSpPr>
      <p:sp>
        <p:nvSpPr>
          <p:cNvPr id="431" name="Google Shape;431;p12"/>
          <p:cNvSpPr txBox="1"/>
          <p:nvPr>
            <p:ph idx="1" type="body"/>
          </p:nvPr>
        </p:nvSpPr>
        <p:spPr>
          <a:xfrm>
            <a:off x="685800" y="518160"/>
            <a:ext cx="7772400" cy="5577840"/>
          </a:xfrm>
          <a:prstGeom prst="rect">
            <a:avLst/>
          </a:prstGeom>
          <a:noFill/>
          <a:ln>
            <a:noFill/>
          </a:ln>
        </p:spPr>
        <p:txBody>
          <a:bodyPr anchorCtr="0" anchor="t" bIns="45700" lIns="91425" spcFirstLastPara="1" rIns="91425" wrap="square" tIns="45700">
            <a:noAutofit/>
          </a:bodyPr>
          <a:lstStyle/>
          <a:p>
            <a:pPr indent="-285750" lvl="1" marL="742950" rtl="0" algn="l">
              <a:spcBef>
                <a:spcPts val="0"/>
              </a:spcBef>
              <a:spcAft>
                <a:spcPts val="0"/>
              </a:spcAft>
              <a:buClr>
                <a:schemeClr val="dk1"/>
              </a:buClr>
              <a:buSzPts val="2400"/>
              <a:buFont typeface="Times New Roman"/>
              <a:buChar char="–"/>
            </a:pPr>
            <a:r>
              <a:rPr lang="en-US">
                <a:latin typeface="Calibri"/>
                <a:ea typeface="Calibri"/>
                <a:cs typeface="Calibri"/>
                <a:sym typeface="Calibri"/>
              </a:rPr>
              <a:t>Successful methods depend not just on the </a:t>
            </a:r>
            <a:r>
              <a:rPr b="1" i="1" lang="en-US">
                <a:solidFill>
                  <a:srgbClr val="FF0000"/>
                </a:solidFill>
                <a:latin typeface="Calibri"/>
                <a:ea typeface="Calibri"/>
                <a:cs typeface="Calibri"/>
                <a:sym typeface="Calibri"/>
              </a:rPr>
              <a:t>topic</a:t>
            </a:r>
            <a:r>
              <a:rPr lang="en-US">
                <a:latin typeface="Calibri"/>
                <a:ea typeface="Calibri"/>
                <a:cs typeface="Calibri"/>
                <a:sym typeface="Calibri"/>
              </a:rPr>
              <a:t> but also on the </a:t>
            </a:r>
            <a:r>
              <a:rPr b="1" i="1" lang="en-US">
                <a:solidFill>
                  <a:srgbClr val="FF0000"/>
                </a:solidFill>
                <a:latin typeface="Calibri"/>
                <a:ea typeface="Calibri"/>
                <a:cs typeface="Calibri"/>
                <a:sym typeface="Calibri"/>
              </a:rPr>
              <a:t>characteristics</a:t>
            </a:r>
            <a:r>
              <a:rPr lang="en-US">
                <a:latin typeface="Calibri"/>
                <a:ea typeface="Calibri"/>
                <a:cs typeface="Calibri"/>
                <a:sym typeface="Calibri"/>
              </a:rPr>
              <a:t> of the user</a:t>
            </a:r>
            <a:endParaRPr>
              <a:latin typeface="Calibri"/>
              <a:ea typeface="Calibri"/>
              <a:cs typeface="Calibri"/>
              <a:sym typeface="Calibri"/>
            </a:endParaRPr>
          </a:p>
          <a:p>
            <a:pPr indent="-285750" lvl="1" marL="742950" rtl="0" algn="l">
              <a:spcBef>
                <a:spcPts val="480"/>
              </a:spcBef>
              <a:spcAft>
                <a:spcPts val="0"/>
              </a:spcAft>
              <a:buClr>
                <a:srgbClr val="FF0000"/>
              </a:buClr>
              <a:buSzPts val="2400"/>
              <a:buFont typeface="Times New Roman"/>
              <a:buChar char="–"/>
            </a:pPr>
            <a:r>
              <a:rPr b="1" i="1" lang="en-US">
                <a:solidFill>
                  <a:srgbClr val="FF0000"/>
                </a:solidFill>
                <a:latin typeface="Calibri"/>
                <a:ea typeface="Calibri"/>
                <a:cs typeface="Calibri"/>
                <a:sym typeface="Calibri"/>
              </a:rPr>
              <a:t>Differences</a:t>
            </a:r>
            <a:r>
              <a:rPr lang="en-US">
                <a:latin typeface="Calibri"/>
                <a:ea typeface="Calibri"/>
                <a:cs typeface="Calibri"/>
                <a:sym typeface="Calibri"/>
              </a:rPr>
              <a:t> in agent/user behavior may be based on:</a:t>
            </a:r>
            <a:endParaRPr>
              <a:latin typeface="Calibri"/>
              <a:ea typeface="Calibri"/>
              <a:cs typeface="Calibri"/>
              <a:sym typeface="Calibri"/>
            </a:endParaRPr>
          </a:p>
          <a:p>
            <a:pPr indent="-228600" lvl="2" marL="1143000" rtl="0" algn="l">
              <a:spcBef>
                <a:spcPts val="400"/>
              </a:spcBef>
              <a:spcAft>
                <a:spcPts val="0"/>
              </a:spcAft>
              <a:buClr>
                <a:schemeClr val="dk1"/>
              </a:buClr>
              <a:buSzPts val="2000"/>
              <a:buFont typeface="Times New Roman"/>
              <a:buChar char="•"/>
            </a:pPr>
            <a:r>
              <a:rPr lang="en-US">
                <a:latin typeface="Calibri"/>
                <a:ea typeface="Calibri"/>
                <a:cs typeface="Calibri"/>
                <a:sym typeface="Calibri"/>
              </a:rPr>
              <a:t>Listener </a:t>
            </a:r>
            <a:r>
              <a:rPr b="1" i="1" lang="en-US">
                <a:solidFill>
                  <a:srgbClr val="FF0000"/>
                </a:solidFill>
                <a:latin typeface="Calibri"/>
                <a:ea typeface="Calibri"/>
                <a:cs typeface="Calibri"/>
                <a:sym typeface="Calibri"/>
              </a:rPr>
              <a:t>personality</a:t>
            </a:r>
            <a:r>
              <a:rPr lang="en-US">
                <a:latin typeface="Calibri"/>
                <a:ea typeface="Calibri"/>
                <a:cs typeface="Calibri"/>
                <a:sym typeface="Calibri"/>
              </a:rPr>
              <a:t>, </a:t>
            </a:r>
            <a:r>
              <a:rPr b="1" i="1" lang="en-US">
                <a:solidFill>
                  <a:srgbClr val="FF0000"/>
                </a:solidFill>
                <a:latin typeface="Calibri"/>
                <a:ea typeface="Calibri"/>
                <a:cs typeface="Calibri"/>
                <a:sym typeface="Calibri"/>
              </a:rPr>
              <a:t>facial</a:t>
            </a:r>
            <a:r>
              <a:rPr lang="en-US">
                <a:latin typeface="Calibri"/>
                <a:ea typeface="Calibri"/>
                <a:cs typeface="Calibri"/>
                <a:sym typeface="Calibri"/>
              </a:rPr>
              <a:t> </a:t>
            </a:r>
            <a:r>
              <a:rPr b="1" i="1" lang="en-US">
                <a:solidFill>
                  <a:srgbClr val="FF0000"/>
                </a:solidFill>
                <a:latin typeface="Calibri"/>
                <a:ea typeface="Calibri"/>
                <a:cs typeface="Calibri"/>
                <a:sym typeface="Calibri"/>
              </a:rPr>
              <a:t>expression</a:t>
            </a:r>
            <a:r>
              <a:rPr lang="en-US">
                <a:latin typeface="Calibri"/>
                <a:ea typeface="Calibri"/>
                <a:cs typeface="Calibri"/>
                <a:sym typeface="Calibri"/>
              </a:rPr>
              <a:t> and </a:t>
            </a:r>
            <a:r>
              <a:rPr b="1" i="1" lang="en-US">
                <a:solidFill>
                  <a:srgbClr val="FF0000"/>
                </a:solidFill>
                <a:latin typeface="Calibri"/>
                <a:ea typeface="Calibri"/>
                <a:cs typeface="Calibri"/>
                <a:sym typeface="Calibri"/>
              </a:rPr>
              <a:t>gesture</a:t>
            </a:r>
            <a:r>
              <a:rPr lang="en-US">
                <a:latin typeface="Calibri"/>
                <a:ea typeface="Calibri"/>
                <a:cs typeface="Calibri"/>
                <a:sym typeface="Calibri"/>
              </a:rPr>
              <a:t> </a:t>
            </a:r>
            <a:r>
              <a:rPr b="1" i="1" lang="en-US">
                <a:solidFill>
                  <a:srgbClr val="FF0000"/>
                </a:solidFill>
                <a:latin typeface="Calibri"/>
                <a:ea typeface="Calibri"/>
                <a:cs typeface="Calibri"/>
                <a:sym typeface="Calibri"/>
              </a:rPr>
              <a:t>norms</a:t>
            </a:r>
            <a:endParaRPr>
              <a:latin typeface="Calibri"/>
              <a:ea typeface="Calibri"/>
              <a:cs typeface="Calibri"/>
              <a:sym typeface="Calibri"/>
            </a:endParaRPr>
          </a:p>
          <a:p>
            <a:pPr indent="-228600" lvl="2" marL="1143000" rtl="0" algn="l">
              <a:spcBef>
                <a:spcPts val="400"/>
              </a:spcBef>
              <a:spcAft>
                <a:spcPts val="0"/>
              </a:spcAft>
              <a:buClr>
                <a:srgbClr val="FF0000"/>
              </a:buClr>
              <a:buSzPts val="2000"/>
              <a:buFont typeface="Times New Roman"/>
              <a:buChar char="•"/>
            </a:pPr>
            <a:r>
              <a:rPr b="1" i="1" lang="en-US">
                <a:solidFill>
                  <a:srgbClr val="FF0000"/>
                </a:solidFill>
                <a:latin typeface="Calibri"/>
                <a:ea typeface="Calibri"/>
                <a:cs typeface="Calibri"/>
                <a:sym typeface="Calibri"/>
              </a:rPr>
              <a:t>Relative power </a:t>
            </a:r>
            <a:r>
              <a:rPr lang="en-US">
                <a:latin typeface="Calibri"/>
                <a:ea typeface="Calibri"/>
                <a:cs typeface="Calibri"/>
                <a:sym typeface="Calibri"/>
              </a:rPr>
              <a:t>of the conversationalists (who’s the boss?)</a:t>
            </a:r>
            <a:endParaRPr>
              <a:latin typeface="Calibri"/>
              <a:ea typeface="Calibri"/>
              <a:cs typeface="Calibri"/>
              <a:sym typeface="Calibri"/>
            </a:endParaRPr>
          </a:p>
          <a:p>
            <a:pPr indent="-228600" lvl="2" marL="1143000" rtl="0" algn="l">
              <a:spcBef>
                <a:spcPts val="400"/>
              </a:spcBef>
              <a:spcAft>
                <a:spcPts val="0"/>
              </a:spcAft>
              <a:buClr>
                <a:srgbClr val="FF0000"/>
              </a:buClr>
              <a:buSzPts val="2000"/>
              <a:buFont typeface="Times New Roman"/>
              <a:buChar char="•"/>
            </a:pPr>
            <a:r>
              <a:rPr b="1" i="1" lang="en-US">
                <a:solidFill>
                  <a:srgbClr val="FF0000"/>
                </a:solidFill>
                <a:latin typeface="Calibri"/>
                <a:ea typeface="Calibri"/>
                <a:cs typeface="Calibri"/>
                <a:sym typeface="Calibri"/>
              </a:rPr>
              <a:t>Prior expectations</a:t>
            </a:r>
            <a:r>
              <a:rPr lang="en-US">
                <a:latin typeface="Calibri"/>
                <a:ea typeface="Calibri"/>
                <a:cs typeface="Calibri"/>
                <a:sym typeface="Calibri"/>
              </a:rPr>
              <a:t>: if positive behavior </a:t>
            </a:r>
            <a:r>
              <a:rPr b="1" i="1" lang="en-US">
                <a:solidFill>
                  <a:srgbClr val="FF0000"/>
                </a:solidFill>
                <a:latin typeface="Calibri"/>
                <a:ea typeface="Calibri"/>
                <a:cs typeface="Calibri"/>
                <a:sym typeface="Calibri"/>
              </a:rPr>
              <a:t>is not expected </a:t>
            </a:r>
            <a:r>
              <a:rPr lang="en-US">
                <a:latin typeface="Calibri"/>
                <a:ea typeface="Calibri"/>
                <a:cs typeface="Calibri"/>
                <a:sym typeface="Calibri"/>
              </a:rPr>
              <a:t>it can produce better outcomes</a:t>
            </a:r>
            <a:endParaRPr>
              <a:latin typeface="Calibri"/>
              <a:ea typeface="Calibri"/>
              <a:cs typeface="Calibri"/>
              <a:sym typeface="Calibri"/>
            </a:endParaRPr>
          </a:p>
          <a:p>
            <a:pPr indent="-228600" lvl="2" marL="1143000" rtl="0" algn="l">
              <a:spcBef>
                <a:spcPts val="400"/>
              </a:spcBef>
              <a:spcAft>
                <a:spcPts val="0"/>
              </a:spcAft>
              <a:buClr>
                <a:schemeClr val="dk1"/>
              </a:buClr>
              <a:buSzPts val="2000"/>
              <a:buFont typeface="Times New Roman"/>
              <a:buChar char="•"/>
            </a:pPr>
            <a:r>
              <a:rPr lang="en-US">
                <a:latin typeface="Calibri"/>
                <a:ea typeface="Calibri"/>
                <a:cs typeface="Calibri"/>
                <a:sym typeface="Calibri"/>
              </a:rPr>
              <a:t>Differences in </a:t>
            </a:r>
            <a:r>
              <a:rPr b="1" i="1" lang="en-US">
                <a:solidFill>
                  <a:srgbClr val="FF0000"/>
                </a:solidFill>
                <a:latin typeface="Calibri"/>
                <a:ea typeface="Calibri"/>
                <a:cs typeface="Calibri"/>
                <a:sym typeface="Calibri"/>
              </a:rPr>
              <a:t>cultural norms (e.g. Mandarin…)</a:t>
            </a:r>
            <a:endParaRPr>
              <a:latin typeface="Calibri"/>
              <a:ea typeface="Calibri"/>
              <a:cs typeface="Calibri"/>
              <a:sym typeface="Calibri"/>
            </a:endParaRPr>
          </a:p>
          <a:p>
            <a:pPr indent="-228600" lvl="2" marL="1143000" rtl="0" algn="l">
              <a:spcBef>
                <a:spcPts val="400"/>
              </a:spcBef>
              <a:spcAft>
                <a:spcPts val="0"/>
              </a:spcAft>
              <a:buClr>
                <a:schemeClr val="dk1"/>
              </a:buClr>
              <a:buSzPts val="2000"/>
              <a:buFont typeface="Times New Roman"/>
              <a:buChar char="•"/>
            </a:pPr>
            <a:r>
              <a:rPr lang="en-US">
                <a:latin typeface="Calibri"/>
                <a:ea typeface="Calibri"/>
                <a:cs typeface="Calibri"/>
                <a:sym typeface="Calibri"/>
              </a:rPr>
              <a:t>All these need to be taken into account to </a:t>
            </a:r>
            <a:r>
              <a:rPr b="1" i="1" lang="en-US">
                <a:solidFill>
                  <a:srgbClr val="FF0000"/>
                </a:solidFill>
                <a:latin typeface="Calibri"/>
                <a:ea typeface="Calibri"/>
                <a:cs typeface="Calibri"/>
                <a:sym typeface="Calibri"/>
              </a:rPr>
              <a:t>produce</a:t>
            </a:r>
            <a:r>
              <a:rPr lang="en-US">
                <a:latin typeface="Calibri"/>
                <a:ea typeface="Calibri"/>
                <a:cs typeface="Calibri"/>
                <a:sym typeface="Calibri"/>
              </a:rPr>
              <a:t> </a:t>
            </a:r>
            <a:r>
              <a:rPr b="1" i="1" lang="en-US">
                <a:solidFill>
                  <a:srgbClr val="FF0000"/>
                </a:solidFill>
                <a:latin typeface="Calibri"/>
                <a:ea typeface="Calibri"/>
                <a:cs typeface="Calibri"/>
                <a:sym typeface="Calibri"/>
              </a:rPr>
              <a:t>truly empathetic behavior</a:t>
            </a:r>
            <a:endParaRPr>
              <a:latin typeface="Calibri"/>
              <a:ea typeface="Calibri"/>
              <a:cs typeface="Calibri"/>
              <a:sym typeface="Calibri"/>
            </a:endParaRPr>
          </a:p>
          <a:p>
            <a:pPr indent="-133350" lvl="1" marL="742950" rtl="0" algn="l">
              <a:spcBef>
                <a:spcPts val="480"/>
              </a:spcBef>
              <a:spcAft>
                <a:spcPts val="0"/>
              </a:spcAft>
              <a:buClr>
                <a:schemeClr val="dk1"/>
              </a:buClr>
              <a:buSzPts val="2400"/>
              <a:buFont typeface="Times New Roman"/>
              <a:buNone/>
            </a:pPr>
            <a:r>
              <a:t/>
            </a:r>
            <a:endParaRPr>
              <a:latin typeface="Calibri"/>
              <a:ea typeface="Calibri"/>
              <a:cs typeface="Calibri"/>
              <a:sym typeface="Calibri"/>
            </a:endParaRPr>
          </a:p>
          <a:p>
            <a:pPr indent="-165100" lvl="0" marL="342900" rtl="0" algn="l">
              <a:spcBef>
                <a:spcPts val="560"/>
              </a:spcBef>
              <a:spcAft>
                <a:spcPts val="0"/>
              </a:spcAft>
              <a:buClr>
                <a:schemeClr val="dk1"/>
              </a:buClr>
              <a:buSzPts val="2800"/>
              <a:buFont typeface="Calibri"/>
              <a:buNone/>
            </a:pPr>
            <a:r>
              <a:t/>
            </a:r>
            <a:endParaRPr/>
          </a:p>
        </p:txBody>
      </p:sp>
      <p:sp>
        <p:nvSpPr>
          <p:cNvPr id="432" name="Google Shape;432;p1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13"/>
          <p:cNvSpPr txBox="1"/>
          <p:nvPr>
            <p:ph type="title"/>
          </p:nvPr>
        </p:nvSpPr>
        <p:spPr>
          <a:xfrm>
            <a:off x="609600" y="355600"/>
            <a:ext cx="8025900" cy="927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chemeClr val="dk1"/>
                </a:solidFill>
              </a:rPr>
              <a:t>What Do We Need to Identify from the User?</a:t>
            </a:r>
            <a:endParaRPr/>
          </a:p>
        </p:txBody>
      </p:sp>
      <p:sp>
        <p:nvSpPr>
          <p:cNvPr id="439" name="Google Shape;439;p13"/>
          <p:cNvSpPr txBox="1"/>
          <p:nvPr>
            <p:ph idx="1" type="body"/>
          </p:nvPr>
        </p:nvSpPr>
        <p:spPr>
          <a:xfrm>
            <a:off x="685800" y="1282700"/>
            <a:ext cx="7772400" cy="507238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070C0"/>
              </a:buClr>
              <a:buSzPts val="2800"/>
              <a:buFont typeface="Calibri"/>
              <a:buChar char="•"/>
            </a:pPr>
            <a:r>
              <a:rPr b="1" i="1" lang="en-US">
                <a:solidFill>
                  <a:srgbClr val="0070C0"/>
                </a:solidFill>
              </a:rPr>
              <a:t>Norms: </a:t>
            </a:r>
            <a:r>
              <a:rPr lang="en-US"/>
              <a:t>What type of input does the user produce?</a:t>
            </a:r>
            <a:endParaRPr/>
          </a:p>
          <a:p>
            <a:pPr indent="-285750" lvl="1" marL="742950" rtl="0" algn="l">
              <a:spcBef>
                <a:spcPts val="480"/>
              </a:spcBef>
              <a:spcAft>
                <a:spcPts val="0"/>
              </a:spcAft>
              <a:buClr>
                <a:schemeClr val="dk1"/>
              </a:buClr>
              <a:buSzPts val="2400"/>
              <a:buFont typeface="Times New Roman"/>
              <a:buChar char="–"/>
            </a:pPr>
            <a:r>
              <a:rPr lang="en-US"/>
              <a:t> Vocabulary, syntax, speech, expression, gestures</a:t>
            </a:r>
            <a:endParaRPr b="1" i="1">
              <a:solidFill>
                <a:srgbClr val="0070C0"/>
              </a:solidFill>
            </a:endParaRPr>
          </a:p>
          <a:p>
            <a:pPr indent="-342900" lvl="0" marL="342900" rtl="0" algn="l">
              <a:spcBef>
                <a:spcPts val="560"/>
              </a:spcBef>
              <a:spcAft>
                <a:spcPts val="0"/>
              </a:spcAft>
              <a:buClr>
                <a:srgbClr val="0070C0"/>
              </a:buClr>
              <a:buSzPts val="2800"/>
              <a:buFont typeface="Calibri"/>
              <a:buChar char="•"/>
            </a:pPr>
            <a:r>
              <a:rPr b="1" i="1" lang="en-US">
                <a:solidFill>
                  <a:srgbClr val="0070C0"/>
                </a:solidFill>
              </a:rPr>
              <a:t>Mood: </a:t>
            </a:r>
            <a:r>
              <a:rPr lang="en-US"/>
              <a:t>What is the user feeling?  </a:t>
            </a:r>
            <a:endParaRPr/>
          </a:p>
          <a:p>
            <a:pPr indent="-285750" lvl="1" marL="742950" rtl="0" algn="l">
              <a:spcBef>
                <a:spcPts val="480"/>
              </a:spcBef>
              <a:spcAft>
                <a:spcPts val="0"/>
              </a:spcAft>
              <a:buClr>
                <a:schemeClr val="dk1"/>
              </a:buClr>
              <a:buSzPts val="2400"/>
              <a:buFont typeface="Times New Roman"/>
              <a:buChar char="–"/>
            </a:pPr>
            <a:r>
              <a:rPr lang="en-US"/>
              <a:t>Happy, Sad, Angry, Frustrated, Confused, Uncertain</a:t>
            </a:r>
            <a:endParaRPr/>
          </a:p>
          <a:p>
            <a:pPr indent="-285750" lvl="1" marL="742950" rtl="0" algn="l">
              <a:spcBef>
                <a:spcPts val="480"/>
              </a:spcBef>
              <a:spcAft>
                <a:spcPts val="0"/>
              </a:spcAft>
              <a:buClr>
                <a:schemeClr val="dk1"/>
              </a:buClr>
              <a:buSzPts val="2400"/>
              <a:buFont typeface="Times New Roman"/>
              <a:buChar char="–"/>
            </a:pPr>
            <a:r>
              <a:rPr lang="en-US"/>
              <a:t>Detected from lexical, speech, gesture, expression</a:t>
            </a:r>
            <a:endParaRPr/>
          </a:p>
          <a:p>
            <a:pPr indent="-342900" lvl="0" marL="342900" rtl="0" algn="l">
              <a:spcBef>
                <a:spcPts val="560"/>
              </a:spcBef>
              <a:spcAft>
                <a:spcPts val="0"/>
              </a:spcAft>
              <a:buClr>
                <a:srgbClr val="0070C0"/>
              </a:buClr>
              <a:buSzPts val="2800"/>
              <a:buFont typeface="Calibri"/>
              <a:buChar char="•"/>
            </a:pPr>
            <a:r>
              <a:rPr b="1" i="1" lang="en-US">
                <a:solidFill>
                  <a:srgbClr val="0070C0"/>
                </a:solidFill>
              </a:rPr>
              <a:t>Topic: </a:t>
            </a:r>
            <a:r>
              <a:rPr lang="en-US"/>
              <a:t>What is the user speaking about now and in prior turns (conversational history)?</a:t>
            </a:r>
            <a:endParaRPr/>
          </a:p>
          <a:p>
            <a:pPr indent="-342900" lvl="0" marL="342900" rtl="0" algn="l">
              <a:spcBef>
                <a:spcPts val="560"/>
              </a:spcBef>
              <a:spcAft>
                <a:spcPts val="0"/>
              </a:spcAft>
              <a:buClr>
                <a:srgbClr val="0070C0"/>
              </a:buClr>
              <a:buSzPts val="2800"/>
              <a:buFont typeface="Calibri"/>
              <a:buChar char="•"/>
            </a:pPr>
            <a:r>
              <a:rPr b="1" i="1" lang="en-US">
                <a:solidFill>
                  <a:srgbClr val="0070C0"/>
                </a:solidFill>
              </a:rPr>
              <a:t>Dialogue acts: </a:t>
            </a:r>
            <a:r>
              <a:rPr lang="en-US"/>
              <a:t>e.g. distinguishing pauses from floor-yielding cues, recognizing when backchannels are appropriate</a:t>
            </a:r>
            <a:endParaRPr/>
          </a:p>
          <a:p>
            <a:pPr indent="-165100" lvl="0" marL="342900" rtl="0" algn="l">
              <a:spcBef>
                <a:spcPts val="560"/>
              </a:spcBef>
              <a:spcAft>
                <a:spcPts val="0"/>
              </a:spcAft>
              <a:buClr>
                <a:schemeClr val="dk1"/>
              </a:buClr>
              <a:buSzPts val="2800"/>
              <a:buFont typeface="Calibri"/>
              <a:buNone/>
            </a:pPr>
            <a:r>
              <a:t/>
            </a:r>
            <a:endParaRPr/>
          </a:p>
          <a:p>
            <a:pPr indent="-133350" lvl="1" marL="742950" rtl="0" algn="l">
              <a:spcBef>
                <a:spcPts val="480"/>
              </a:spcBef>
              <a:spcAft>
                <a:spcPts val="0"/>
              </a:spcAft>
              <a:buClr>
                <a:schemeClr val="dk1"/>
              </a:buClr>
              <a:buSzPts val="2400"/>
              <a:buFont typeface="Times New Roman"/>
              <a:buNone/>
            </a:pPr>
            <a:r>
              <a:t/>
            </a:r>
            <a:endParaRPr/>
          </a:p>
          <a:p>
            <a:pPr indent="-165100" lvl="0" marL="342900" rtl="0" algn="l">
              <a:spcBef>
                <a:spcPts val="560"/>
              </a:spcBef>
              <a:spcAft>
                <a:spcPts val="0"/>
              </a:spcAft>
              <a:buClr>
                <a:schemeClr val="dk1"/>
              </a:buClr>
              <a:buSzPts val="2800"/>
              <a:buFont typeface="Calibri"/>
              <a:buNone/>
            </a:pPr>
            <a:r>
              <a:t/>
            </a:r>
            <a:endParaRPr/>
          </a:p>
        </p:txBody>
      </p:sp>
      <p:sp>
        <p:nvSpPr>
          <p:cNvPr id="440" name="Google Shape;440;p1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14"/>
          <p:cNvSpPr txBox="1"/>
          <p:nvPr>
            <p:ph idx="1" type="body"/>
          </p:nvPr>
        </p:nvSpPr>
        <p:spPr>
          <a:xfrm>
            <a:off x="685800" y="585216"/>
            <a:ext cx="7772400" cy="5510784"/>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070C0"/>
              </a:buClr>
              <a:buSzPts val="2800"/>
              <a:buFont typeface="Calibri"/>
              <a:buChar char="•"/>
            </a:pPr>
            <a:r>
              <a:rPr b="1" i="1" lang="en-US">
                <a:solidFill>
                  <a:srgbClr val="0070C0"/>
                </a:solidFill>
              </a:rPr>
              <a:t>More challenging:</a:t>
            </a:r>
            <a:endParaRPr/>
          </a:p>
          <a:p>
            <a:pPr indent="-285750" lvl="1" marL="742950" rtl="0" algn="l">
              <a:spcBef>
                <a:spcPts val="480"/>
              </a:spcBef>
              <a:spcAft>
                <a:spcPts val="0"/>
              </a:spcAft>
              <a:buClr>
                <a:srgbClr val="FF0000"/>
              </a:buClr>
              <a:buSzPts val="2400"/>
              <a:buFont typeface="Times New Roman"/>
              <a:buChar char="–"/>
            </a:pPr>
            <a:r>
              <a:rPr b="1" i="1" lang="en-US">
                <a:solidFill>
                  <a:srgbClr val="FF0000"/>
                </a:solidFill>
              </a:rPr>
              <a:t>Goals:</a:t>
            </a:r>
            <a:r>
              <a:rPr lang="en-US">
                <a:solidFill>
                  <a:srgbClr val="FF0000"/>
                </a:solidFill>
              </a:rPr>
              <a:t> </a:t>
            </a:r>
            <a:r>
              <a:rPr lang="en-US"/>
              <a:t>What is the user trying to accomplish in the topic they’re discussing?</a:t>
            </a:r>
            <a:endParaRPr/>
          </a:p>
          <a:p>
            <a:pPr indent="-285750" lvl="1" marL="742950" rtl="0" algn="l">
              <a:spcBef>
                <a:spcPts val="480"/>
              </a:spcBef>
              <a:spcAft>
                <a:spcPts val="0"/>
              </a:spcAft>
              <a:buClr>
                <a:srgbClr val="FF0000"/>
              </a:buClr>
              <a:buSzPts val="2400"/>
              <a:buFont typeface="Times New Roman"/>
              <a:buChar char="–"/>
            </a:pPr>
            <a:r>
              <a:rPr b="1" i="1" lang="en-US">
                <a:solidFill>
                  <a:srgbClr val="FF0000"/>
                </a:solidFill>
              </a:rPr>
              <a:t>Personality:</a:t>
            </a:r>
            <a:r>
              <a:rPr b="1" i="1" lang="en-US">
                <a:solidFill>
                  <a:srgbClr val="0070C0"/>
                </a:solidFill>
              </a:rPr>
              <a:t>  </a:t>
            </a:r>
            <a:r>
              <a:rPr lang="en-US"/>
              <a:t>How does the user score on e.g. NeoFFI categories such as agreeableness, extraversion, neuroticism, openness to experience, and conscientiousness</a:t>
            </a:r>
            <a:endParaRPr/>
          </a:p>
          <a:p>
            <a:pPr indent="-228600" lvl="2" marL="1143000" rtl="0" algn="l">
              <a:spcBef>
                <a:spcPts val="400"/>
              </a:spcBef>
              <a:spcAft>
                <a:spcPts val="0"/>
              </a:spcAft>
              <a:buClr>
                <a:schemeClr val="dk1"/>
              </a:buClr>
              <a:buSzPts val="2000"/>
              <a:buFont typeface="Times New Roman"/>
              <a:buChar char="•"/>
            </a:pPr>
            <a:r>
              <a:rPr lang="en-US"/>
              <a:t>Ways of identifying this through asking them to participate in </a:t>
            </a:r>
            <a:r>
              <a:rPr b="1" i="1" lang="en-US">
                <a:solidFill>
                  <a:srgbClr val="FF0000"/>
                </a:solidFill>
              </a:rPr>
              <a:t>story-telling event </a:t>
            </a:r>
            <a:r>
              <a:rPr lang="en-US"/>
              <a:t>which includes questions about the story that can reveal differences in these traits</a:t>
            </a:r>
            <a:endParaRPr/>
          </a:p>
          <a:p>
            <a:pPr indent="-190500" lvl="0" marL="342900" rtl="0" algn="l">
              <a:spcBef>
                <a:spcPts val="480"/>
              </a:spcBef>
              <a:spcAft>
                <a:spcPts val="0"/>
              </a:spcAft>
              <a:buClr>
                <a:schemeClr val="dk1"/>
              </a:buClr>
              <a:buSzPts val="2400"/>
              <a:buFont typeface="Calibri"/>
              <a:buNone/>
            </a:pPr>
            <a:r>
              <a:t/>
            </a:r>
            <a:endParaRPr sz="2400"/>
          </a:p>
          <a:p>
            <a:pPr indent="-190500" lvl="0" marL="342900" rtl="0" algn="l">
              <a:spcBef>
                <a:spcPts val="480"/>
              </a:spcBef>
              <a:spcAft>
                <a:spcPts val="0"/>
              </a:spcAft>
              <a:buClr>
                <a:schemeClr val="dk1"/>
              </a:buClr>
              <a:buSzPts val="2400"/>
              <a:buFont typeface="Calibri"/>
              <a:buNone/>
            </a:pPr>
            <a:r>
              <a:t/>
            </a:r>
            <a:endParaRPr sz="2400"/>
          </a:p>
          <a:p>
            <a:pPr indent="-165100" lvl="0" marL="342900" rtl="0" algn="l">
              <a:spcBef>
                <a:spcPts val="560"/>
              </a:spcBef>
              <a:spcAft>
                <a:spcPts val="0"/>
              </a:spcAft>
              <a:buClr>
                <a:schemeClr val="dk1"/>
              </a:buClr>
              <a:buSzPts val="2800"/>
              <a:buFont typeface="Calibri"/>
              <a:buNone/>
            </a:pPr>
            <a:r>
              <a:t/>
            </a:r>
            <a:endParaRPr/>
          </a:p>
        </p:txBody>
      </p:sp>
      <p:sp>
        <p:nvSpPr>
          <p:cNvPr id="446" name="Google Shape;446;p1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15"/>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chemeClr val="dk1"/>
                </a:solidFill>
              </a:rPr>
              <a:t>What Do We Need to Produce?</a:t>
            </a:r>
            <a:endParaRPr/>
          </a:p>
        </p:txBody>
      </p:sp>
      <p:sp>
        <p:nvSpPr>
          <p:cNvPr id="453" name="Google Shape;453;p15"/>
          <p:cNvSpPr txBox="1"/>
          <p:nvPr>
            <p:ph idx="1" type="body"/>
          </p:nvPr>
        </p:nvSpPr>
        <p:spPr>
          <a:xfrm>
            <a:off x="685800" y="1180343"/>
            <a:ext cx="7772400" cy="4813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070C0"/>
              </a:buClr>
              <a:buSzPts val="2800"/>
              <a:buFont typeface="Calibri"/>
              <a:buChar char="•"/>
            </a:pPr>
            <a:r>
              <a:rPr b="1" i="1" lang="en-US">
                <a:solidFill>
                  <a:srgbClr val="0070C0"/>
                </a:solidFill>
              </a:rPr>
              <a:t>Empathetic conversation</a:t>
            </a:r>
            <a:r>
              <a:rPr lang="en-US"/>
              <a:t> requires </a:t>
            </a:r>
            <a:r>
              <a:rPr lang="en-US" sz="2000"/>
              <a:t>(Ma et al 2019)</a:t>
            </a:r>
            <a:r>
              <a:rPr lang="en-US"/>
              <a:t>: </a:t>
            </a:r>
            <a:endParaRPr/>
          </a:p>
          <a:p>
            <a:pPr indent="-285750" lvl="1" marL="742950" rtl="0" algn="l">
              <a:spcBef>
                <a:spcPts val="480"/>
              </a:spcBef>
              <a:spcAft>
                <a:spcPts val="0"/>
              </a:spcAft>
              <a:buClr>
                <a:schemeClr val="dk1"/>
              </a:buClr>
              <a:buSzPts val="2400"/>
              <a:buFont typeface="Times New Roman"/>
              <a:buChar char="–"/>
            </a:pPr>
            <a:r>
              <a:rPr lang="en-US"/>
              <a:t>In </a:t>
            </a:r>
            <a:r>
              <a:rPr b="1" i="1" lang="en-US">
                <a:solidFill>
                  <a:srgbClr val="FF0000"/>
                </a:solidFill>
              </a:rPr>
              <a:t>text</a:t>
            </a:r>
            <a:r>
              <a:rPr lang="en-US"/>
              <a:t>: some entrainment depending on user mood </a:t>
            </a:r>
            <a:endParaRPr/>
          </a:p>
          <a:p>
            <a:pPr indent="-285750" lvl="1" marL="742950" rtl="0" algn="l">
              <a:spcBef>
                <a:spcPts val="480"/>
              </a:spcBef>
              <a:spcAft>
                <a:spcPts val="0"/>
              </a:spcAft>
              <a:buClr>
                <a:schemeClr val="dk1"/>
              </a:buClr>
              <a:buSzPts val="2400"/>
              <a:buFont typeface="Times New Roman"/>
              <a:buChar char="–"/>
            </a:pPr>
            <a:r>
              <a:rPr lang="en-US"/>
              <a:t>In </a:t>
            </a:r>
            <a:r>
              <a:rPr b="1" i="1" lang="en-US">
                <a:solidFill>
                  <a:srgbClr val="FF0000"/>
                </a:solidFill>
              </a:rPr>
              <a:t>speech</a:t>
            </a:r>
            <a:r>
              <a:rPr lang="en-US"/>
              <a:t>: backchannels, some entrainment, overlapping speech</a:t>
            </a:r>
            <a:endParaRPr/>
          </a:p>
          <a:p>
            <a:pPr indent="-285750" lvl="1" marL="742950" rtl="0" algn="l">
              <a:spcBef>
                <a:spcPts val="480"/>
              </a:spcBef>
              <a:spcAft>
                <a:spcPts val="0"/>
              </a:spcAft>
              <a:buClr>
                <a:schemeClr val="dk1"/>
              </a:buClr>
              <a:buSzPts val="2400"/>
              <a:buFont typeface="Times New Roman"/>
              <a:buChar char="–"/>
            </a:pPr>
            <a:r>
              <a:rPr lang="en-US"/>
              <a:t>In </a:t>
            </a:r>
            <a:r>
              <a:rPr b="1" i="1" lang="en-US">
                <a:solidFill>
                  <a:srgbClr val="FF0000"/>
                </a:solidFill>
              </a:rPr>
              <a:t>facial expression</a:t>
            </a:r>
            <a:r>
              <a:rPr lang="en-US"/>
              <a:t>: gaze and gaze shifts, appropriate smiles, sad faces, concerned faces</a:t>
            </a:r>
            <a:endParaRPr/>
          </a:p>
          <a:p>
            <a:pPr indent="-285750" lvl="1" marL="742950" rtl="0" algn="l">
              <a:spcBef>
                <a:spcPts val="480"/>
              </a:spcBef>
              <a:spcAft>
                <a:spcPts val="0"/>
              </a:spcAft>
              <a:buClr>
                <a:schemeClr val="dk1"/>
              </a:buClr>
              <a:buSzPts val="2400"/>
              <a:buFont typeface="Times New Roman"/>
              <a:buChar char="–"/>
            </a:pPr>
            <a:r>
              <a:rPr lang="en-US"/>
              <a:t>In </a:t>
            </a:r>
            <a:r>
              <a:rPr b="1" i="1" lang="en-US">
                <a:solidFill>
                  <a:srgbClr val="FF0000"/>
                </a:solidFill>
              </a:rPr>
              <a:t>head movement </a:t>
            </a:r>
            <a:r>
              <a:rPr lang="en-US"/>
              <a:t>and </a:t>
            </a:r>
            <a:r>
              <a:rPr b="1" i="1" lang="en-US">
                <a:solidFill>
                  <a:srgbClr val="FF0000"/>
                </a:solidFill>
              </a:rPr>
              <a:t>gesture</a:t>
            </a:r>
            <a:r>
              <a:rPr lang="en-US"/>
              <a:t>: nods, forward leaning, open posture w/uncrossed arms, body orientation, active listening postures</a:t>
            </a:r>
            <a:endParaRPr/>
          </a:p>
          <a:p>
            <a:pPr indent="-285750" lvl="1" marL="742950" rtl="0" algn="l">
              <a:spcBef>
                <a:spcPts val="480"/>
              </a:spcBef>
              <a:spcAft>
                <a:spcPts val="0"/>
              </a:spcAft>
              <a:buClr>
                <a:schemeClr val="dk1"/>
              </a:buClr>
              <a:buSzPts val="2400"/>
              <a:buFont typeface="Times New Roman"/>
              <a:buChar char="–"/>
            </a:pPr>
            <a:r>
              <a:rPr lang="en-US"/>
              <a:t>In </a:t>
            </a:r>
            <a:r>
              <a:rPr b="1" i="1" lang="en-US">
                <a:solidFill>
                  <a:srgbClr val="FF0000"/>
                </a:solidFill>
              </a:rPr>
              <a:t>all of these modalities</a:t>
            </a:r>
            <a:r>
              <a:rPr lang="en-US"/>
              <a:t>: appropriate sentiment/ emotion</a:t>
            </a:r>
            <a:endParaRPr/>
          </a:p>
        </p:txBody>
      </p:sp>
      <p:sp>
        <p:nvSpPr>
          <p:cNvPr id="454" name="Google Shape;454;p1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16"/>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chemeClr val="dk1"/>
                </a:solidFill>
              </a:rPr>
              <a:t>How is Success of Empathetic Agents’ Conversations Typically Measured?</a:t>
            </a:r>
            <a:endParaRPr/>
          </a:p>
        </p:txBody>
      </p:sp>
      <p:sp>
        <p:nvSpPr>
          <p:cNvPr id="461" name="Google Shape;461;p16"/>
          <p:cNvSpPr txBox="1"/>
          <p:nvPr>
            <p:ph idx="1" type="body"/>
          </p:nvPr>
        </p:nvSpPr>
        <p:spPr>
          <a:xfrm>
            <a:off x="685800" y="1473200"/>
            <a:ext cx="7772400" cy="4622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070C0"/>
              </a:buClr>
              <a:buSzPts val="2400"/>
              <a:buFont typeface="Calibri"/>
              <a:buChar char="•"/>
            </a:pPr>
            <a:r>
              <a:rPr b="1" i="1" lang="en-US" sz="2400">
                <a:solidFill>
                  <a:srgbClr val="0070C0"/>
                </a:solidFill>
              </a:rPr>
              <a:t>Subjective ratings </a:t>
            </a:r>
            <a:r>
              <a:rPr lang="en-US" sz="2400"/>
              <a:t>of rapport, social presence, helpfulness, distraction, naturalness</a:t>
            </a:r>
            <a:endParaRPr/>
          </a:p>
          <a:p>
            <a:pPr indent="-342900" lvl="0" marL="342900" rtl="0" algn="l">
              <a:spcBef>
                <a:spcPts val="480"/>
              </a:spcBef>
              <a:spcAft>
                <a:spcPts val="0"/>
              </a:spcAft>
              <a:buClr>
                <a:schemeClr val="dk1"/>
              </a:buClr>
              <a:buSzPts val="2400"/>
              <a:buFont typeface="Calibri"/>
              <a:buChar char="•"/>
            </a:pPr>
            <a:r>
              <a:rPr lang="en-US" sz="2400"/>
              <a:t>Depth of </a:t>
            </a:r>
            <a:r>
              <a:rPr b="1" i="1" lang="en-US" sz="2400">
                <a:solidFill>
                  <a:srgbClr val="0070C0"/>
                </a:solidFill>
              </a:rPr>
              <a:t>disclosure</a:t>
            </a:r>
            <a:r>
              <a:rPr lang="en-US" sz="2400"/>
              <a:t> of personal information</a:t>
            </a:r>
            <a:endParaRPr/>
          </a:p>
          <a:p>
            <a:pPr indent="-342900" lvl="0" marL="342900" rtl="0" algn="l">
              <a:spcBef>
                <a:spcPts val="480"/>
              </a:spcBef>
              <a:spcAft>
                <a:spcPts val="0"/>
              </a:spcAft>
              <a:buClr>
                <a:srgbClr val="0070C0"/>
              </a:buClr>
              <a:buSzPts val="2400"/>
              <a:buFont typeface="Calibri"/>
              <a:buChar char="•"/>
            </a:pPr>
            <a:r>
              <a:rPr b="1" i="1" lang="en-US" sz="2400">
                <a:solidFill>
                  <a:srgbClr val="0070C0"/>
                </a:solidFill>
              </a:rPr>
              <a:t>Positive facial expression </a:t>
            </a:r>
            <a:r>
              <a:rPr lang="en-US" sz="2400"/>
              <a:t>(fewer frowns and other negatives) and </a:t>
            </a:r>
            <a:r>
              <a:rPr b="1" i="1" lang="en-US" sz="2400">
                <a:solidFill>
                  <a:srgbClr val="0070C0"/>
                </a:solidFill>
              </a:rPr>
              <a:t>mutual eye-gaze </a:t>
            </a:r>
            <a:r>
              <a:rPr lang="en-US" sz="2400"/>
              <a:t>patterns</a:t>
            </a:r>
            <a:endParaRPr/>
          </a:p>
          <a:p>
            <a:pPr indent="-342900" lvl="0" marL="342900" rtl="0" algn="l">
              <a:spcBef>
                <a:spcPts val="480"/>
              </a:spcBef>
              <a:spcAft>
                <a:spcPts val="0"/>
              </a:spcAft>
              <a:buClr>
                <a:srgbClr val="0070C0"/>
              </a:buClr>
              <a:buSzPts val="2400"/>
              <a:buFont typeface="Calibri"/>
              <a:buChar char="•"/>
            </a:pPr>
            <a:r>
              <a:rPr b="1" i="1" lang="en-US" sz="2400">
                <a:solidFill>
                  <a:srgbClr val="0070C0"/>
                </a:solidFill>
              </a:rPr>
              <a:t>Other User behaviors</a:t>
            </a:r>
            <a:r>
              <a:rPr lang="en-US" sz="2400"/>
              <a:t>: </a:t>
            </a:r>
            <a:endParaRPr/>
          </a:p>
          <a:p>
            <a:pPr indent="-285750" lvl="1" marL="742950" rtl="0" algn="l">
              <a:spcBef>
                <a:spcPts val="400"/>
              </a:spcBef>
              <a:spcAft>
                <a:spcPts val="0"/>
              </a:spcAft>
              <a:buClr>
                <a:srgbClr val="FF0000"/>
              </a:buClr>
              <a:buSzPts val="2000"/>
              <a:buFont typeface="Times New Roman"/>
              <a:buChar char="–"/>
            </a:pPr>
            <a:r>
              <a:rPr b="1" i="1" lang="en-US" sz="2000">
                <a:solidFill>
                  <a:srgbClr val="FF0000"/>
                </a:solidFill>
              </a:rPr>
              <a:t>Length</a:t>
            </a:r>
            <a:r>
              <a:rPr lang="en-US" sz="2000"/>
              <a:t> of user responses, </a:t>
            </a:r>
            <a:r>
              <a:rPr b="1" i="1" lang="en-US" sz="2000">
                <a:solidFill>
                  <a:srgbClr val="FF0000"/>
                </a:solidFill>
              </a:rPr>
              <a:t>fluency</a:t>
            </a:r>
            <a:r>
              <a:rPr lang="en-US" sz="2000"/>
              <a:t>, </a:t>
            </a:r>
            <a:r>
              <a:rPr b="1" i="1" lang="en-US" sz="2000">
                <a:solidFill>
                  <a:srgbClr val="FF0000"/>
                </a:solidFill>
              </a:rPr>
              <a:t>filled pauses </a:t>
            </a:r>
            <a:r>
              <a:rPr lang="en-US" sz="2000"/>
              <a:t>or </a:t>
            </a:r>
            <a:r>
              <a:rPr b="1" i="1" lang="en-US" sz="2000">
                <a:solidFill>
                  <a:srgbClr val="FF0000"/>
                </a:solidFill>
              </a:rPr>
              <a:t>self-repairs</a:t>
            </a:r>
            <a:r>
              <a:rPr lang="en-US" sz="2000"/>
              <a:t> per minute, </a:t>
            </a:r>
            <a:r>
              <a:rPr b="1" i="1" lang="en-US" sz="2000">
                <a:solidFill>
                  <a:srgbClr val="FF0000"/>
                </a:solidFill>
              </a:rPr>
              <a:t>length</a:t>
            </a:r>
            <a:r>
              <a:rPr lang="en-US" sz="2000"/>
              <a:t> of user interaction, overall </a:t>
            </a:r>
            <a:r>
              <a:rPr b="1" i="1" lang="en-US" sz="2000">
                <a:solidFill>
                  <a:srgbClr val="FF0000"/>
                </a:solidFill>
              </a:rPr>
              <a:t>frequency of use </a:t>
            </a:r>
            <a:r>
              <a:rPr lang="en-US" sz="2000"/>
              <a:t>of the dialogue system</a:t>
            </a:r>
            <a:endParaRPr/>
          </a:p>
          <a:p>
            <a:pPr indent="-342900" lvl="0" marL="342900" rtl="0" algn="l">
              <a:spcBef>
                <a:spcPts val="480"/>
              </a:spcBef>
              <a:spcAft>
                <a:spcPts val="0"/>
              </a:spcAft>
              <a:buClr>
                <a:srgbClr val="0070C0"/>
              </a:buClr>
              <a:buSzPts val="2400"/>
              <a:buFont typeface="Calibri"/>
              <a:buChar char="•"/>
            </a:pPr>
            <a:r>
              <a:rPr b="1" i="1" lang="en-US" sz="2400">
                <a:solidFill>
                  <a:srgbClr val="0070C0"/>
                </a:solidFill>
              </a:rPr>
              <a:t>Is this enough?  </a:t>
            </a:r>
            <a:endParaRPr/>
          </a:p>
          <a:p>
            <a:pPr indent="-285750" lvl="1" marL="742950" rtl="0" algn="l">
              <a:spcBef>
                <a:spcPts val="400"/>
              </a:spcBef>
              <a:spcAft>
                <a:spcPts val="0"/>
              </a:spcAft>
              <a:buClr>
                <a:srgbClr val="FF0000"/>
              </a:buClr>
              <a:buSzPts val="2000"/>
              <a:buFont typeface="Times New Roman"/>
              <a:buChar char="–"/>
            </a:pPr>
            <a:r>
              <a:rPr b="1" i="1" lang="en-US" sz="2000">
                <a:solidFill>
                  <a:srgbClr val="FF0000"/>
                </a:solidFill>
              </a:rPr>
              <a:t>Healthcare</a:t>
            </a:r>
            <a:r>
              <a:rPr lang="en-US" sz="2000"/>
              <a:t> agents: Are they successful?  Do people get healthier?</a:t>
            </a:r>
            <a:endParaRPr/>
          </a:p>
          <a:p>
            <a:pPr indent="-285750" lvl="1" marL="742950" rtl="0" algn="l">
              <a:spcBef>
                <a:spcPts val="400"/>
              </a:spcBef>
              <a:spcAft>
                <a:spcPts val="0"/>
              </a:spcAft>
              <a:buClr>
                <a:srgbClr val="FF0000"/>
              </a:buClr>
              <a:buSzPts val="2000"/>
              <a:buFont typeface="Times New Roman"/>
              <a:buChar char="–"/>
            </a:pPr>
            <a:r>
              <a:rPr b="1" i="1" lang="en-US" sz="2000">
                <a:solidFill>
                  <a:srgbClr val="FF0000"/>
                </a:solidFill>
              </a:rPr>
              <a:t>Shopping</a:t>
            </a:r>
            <a:r>
              <a:rPr lang="en-US" sz="2000"/>
              <a:t>: Do people purchase more?</a:t>
            </a:r>
            <a:endParaRPr/>
          </a:p>
          <a:p>
            <a:pPr indent="-165100" lvl="0" marL="342900" rtl="0" algn="l">
              <a:spcBef>
                <a:spcPts val="560"/>
              </a:spcBef>
              <a:spcAft>
                <a:spcPts val="0"/>
              </a:spcAft>
              <a:buClr>
                <a:schemeClr val="dk1"/>
              </a:buClr>
              <a:buSzPts val="2800"/>
              <a:buFont typeface="Calibri"/>
              <a:buNone/>
            </a:pPr>
            <a:r>
              <a:t/>
            </a:r>
            <a:endParaRPr/>
          </a:p>
          <a:p>
            <a:pPr indent="-165100" lvl="0" marL="342900" rtl="0" algn="l">
              <a:spcBef>
                <a:spcPts val="560"/>
              </a:spcBef>
              <a:spcAft>
                <a:spcPts val="0"/>
              </a:spcAft>
              <a:buClr>
                <a:schemeClr val="dk1"/>
              </a:buClr>
              <a:buSzPts val="2800"/>
              <a:buFont typeface="Calibri"/>
              <a:buNone/>
            </a:pPr>
            <a:r>
              <a:t/>
            </a:r>
            <a:endParaRPr/>
          </a:p>
          <a:p>
            <a:pPr indent="-133350" lvl="1" marL="742950" rtl="0" algn="l">
              <a:spcBef>
                <a:spcPts val="480"/>
              </a:spcBef>
              <a:spcAft>
                <a:spcPts val="0"/>
              </a:spcAft>
              <a:buClr>
                <a:schemeClr val="dk1"/>
              </a:buClr>
              <a:buSzPts val="2400"/>
              <a:buFont typeface="Times New Roman"/>
              <a:buNone/>
            </a:pPr>
            <a:r>
              <a:t/>
            </a:r>
            <a:endParaRPr/>
          </a:p>
          <a:p>
            <a:pPr indent="-133350" lvl="1" marL="742950" rtl="0" algn="l">
              <a:spcBef>
                <a:spcPts val="480"/>
              </a:spcBef>
              <a:spcAft>
                <a:spcPts val="0"/>
              </a:spcAft>
              <a:buClr>
                <a:schemeClr val="dk1"/>
              </a:buClr>
              <a:buSzPts val="2400"/>
              <a:buFont typeface="Times New Roman"/>
              <a:buNone/>
            </a:pPr>
            <a:r>
              <a:t/>
            </a:r>
            <a:endParaRPr/>
          </a:p>
          <a:p>
            <a:pPr indent="-133350" lvl="1" marL="742950" rtl="0" algn="l">
              <a:spcBef>
                <a:spcPts val="480"/>
              </a:spcBef>
              <a:spcAft>
                <a:spcPts val="0"/>
              </a:spcAft>
              <a:buClr>
                <a:schemeClr val="dk1"/>
              </a:buClr>
              <a:buSzPts val="2400"/>
              <a:buFont typeface="Times New Roman"/>
              <a:buNone/>
            </a:pPr>
            <a:r>
              <a:t/>
            </a:r>
            <a:endParaRPr/>
          </a:p>
          <a:p>
            <a:pPr indent="-133350" lvl="1" marL="742950" rtl="0" algn="l">
              <a:spcBef>
                <a:spcPts val="480"/>
              </a:spcBef>
              <a:spcAft>
                <a:spcPts val="0"/>
              </a:spcAft>
              <a:buClr>
                <a:schemeClr val="dk1"/>
              </a:buClr>
              <a:buSzPts val="2400"/>
              <a:buFont typeface="Times New Roman"/>
              <a:buNone/>
            </a:pPr>
            <a:r>
              <a:t/>
            </a:r>
            <a:endParaRPr/>
          </a:p>
          <a:p>
            <a:pPr indent="-133350" lvl="1" marL="742950" rtl="0" algn="l">
              <a:spcBef>
                <a:spcPts val="480"/>
              </a:spcBef>
              <a:spcAft>
                <a:spcPts val="0"/>
              </a:spcAft>
              <a:buClr>
                <a:schemeClr val="dk1"/>
              </a:buClr>
              <a:buSzPts val="2400"/>
              <a:buFont typeface="Times New Roman"/>
              <a:buNone/>
            </a:pPr>
            <a:r>
              <a:t/>
            </a:r>
            <a:endParaRPr/>
          </a:p>
          <a:p>
            <a:pPr indent="-133350" lvl="1" marL="742950" rtl="0" algn="l">
              <a:spcBef>
                <a:spcPts val="480"/>
              </a:spcBef>
              <a:spcAft>
                <a:spcPts val="0"/>
              </a:spcAft>
              <a:buClr>
                <a:schemeClr val="dk1"/>
              </a:buClr>
              <a:buSzPts val="2400"/>
              <a:buFont typeface="Times New Roman"/>
              <a:buNone/>
            </a:pPr>
            <a:r>
              <a:t/>
            </a:r>
            <a:endParaRPr/>
          </a:p>
          <a:p>
            <a:pPr indent="-165100" lvl="0" marL="342900" rtl="0" algn="l">
              <a:spcBef>
                <a:spcPts val="560"/>
              </a:spcBef>
              <a:spcAft>
                <a:spcPts val="0"/>
              </a:spcAft>
              <a:buClr>
                <a:schemeClr val="dk1"/>
              </a:buClr>
              <a:buSzPts val="2800"/>
              <a:buFont typeface="Calibri"/>
              <a:buNone/>
            </a:pPr>
            <a:r>
              <a:t/>
            </a:r>
            <a:endParaRPr/>
          </a:p>
        </p:txBody>
      </p:sp>
      <p:sp>
        <p:nvSpPr>
          <p:cNvPr id="462" name="Google Shape;462;p1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17"/>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Early Empathetic Virtual Agents</a:t>
            </a:r>
            <a:endParaRPr/>
          </a:p>
        </p:txBody>
      </p:sp>
      <p:sp>
        <p:nvSpPr>
          <p:cNvPr id="469" name="Google Shape;469;p17"/>
          <p:cNvSpPr txBox="1"/>
          <p:nvPr>
            <p:ph idx="1" type="body"/>
          </p:nvPr>
        </p:nvSpPr>
        <p:spPr>
          <a:xfrm>
            <a:off x="685800" y="1189973"/>
            <a:ext cx="7772400" cy="551562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Font typeface="Calibri"/>
              <a:buChar char="•"/>
            </a:pPr>
            <a:r>
              <a:rPr lang="en-US"/>
              <a:t>Niewiadomski et al (2008) produced a conversational agent, Greta, to evaluate the use of </a:t>
            </a:r>
            <a:r>
              <a:rPr b="1" i="1" lang="en-US">
                <a:solidFill>
                  <a:srgbClr val="0070C0"/>
                </a:solidFill>
              </a:rPr>
              <a:t>facial expression </a:t>
            </a:r>
            <a:r>
              <a:rPr lang="en-US"/>
              <a:t>to produce empathy</a:t>
            </a:r>
            <a:endParaRPr/>
          </a:p>
          <a:p>
            <a:pPr indent="-165100" lvl="0" marL="342900" rtl="0" algn="l">
              <a:spcBef>
                <a:spcPts val="560"/>
              </a:spcBef>
              <a:spcAft>
                <a:spcPts val="0"/>
              </a:spcAft>
              <a:buClr>
                <a:schemeClr val="dk1"/>
              </a:buClr>
              <a:buSzPts val="2800"/>
              <a:buFont typeface="Calibri"/>
              <a:buNone/>
            </a:pPr>
            <a:r>
              <a:t/>
            </a:r>
            <a:endParaRPr/>
          </a:p>
        </p:txBody>
      </p:sp>
      <p:sp>
        <p:nvSpPr>
          <p:cNvPr id="470" name="Google Shape;470;p1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71" name="Google Shape;471;p17"/>
          <p:cNvPicPr preferRelativeResize="0"/>
          <p:nvPr/>
        </p:nvPicPr>
        <p:blipFill rotWithShape="1">
          <a:blip r:embed="rId3">
            <a:alphaModFix/>
          </a:blip>
          <a:srcRect b="0" l="0" r="0" t="0"/>
          <a:stretch/>
        </p:blipFill>
        <p:spPr>
          <a:xfrm>
            <a:off x="2091849" y="2563370"/>
            <a:ext cx="4538411" cy="406916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18"/>
          <p:cNvSpPr txBox="1"/>
          <p:nvPr>
            <p:ph idx="1" type="body"/>
          </p:nvPr>
        </p:nvSpPr>
        <p:spPr>
          <a:xfrm>
            <a:off x="3575050" y="463463"/>
            <a:ext cx="5111750" cy="5662700"/>
          </a:xfrm>
          <a:prstGeom prst="rect">
            <a:avLst/>
          </a:prstGeom>
          <a:noFill/>
          <a:ln>
            <a:noFill/>
          </a:ln>
        </p:spPr>
        <p:txBody>
          <a:bodyPr anchorCtr="0" anchor="t" bIns="45700" lIns="91425" spcFirstLastPara="1" rIns="91425" wrap="square" tIns="45700">
            <a:noAutofit/>
          </a:bodyPr>
          <a:lstStyle/>
          <a:p>
            <a:pPr indent="-285750" lvl="1" marL="742950" rtl="0" algn="l">
              <a:spcBef>
                <a:spcPts val="0"/>
              </a:spcBef>
              <a:spcAft>
                <a:spcPts val="0"/>
              </a:spcAft>
              <a:buClr>
                <a:schemeClr val="dk1"/>
              </a:buClr>
              <a:buSzPts val="2400"/>
              <a:buFont typeface="Times New Roman"/>
              <a:buChar char="–"/>
            </a:pPr>
            <a:r>
              <a:rPr lang="en-US" sz="2400"/>
              <a:t>Noted that empathy means </a:t>
            </a:r>
            <a:r>
              <a:rPr b="1" i="1" lang="en-US" sz="2400">
                <a:solidFill>
                  <a:srgbClr val="FF0000"/>
                </a:solidFill>
              </a:rPr>
              <a:t>more than just happy-for and sorry-for </a:t>
            </a:r>
            <a:r>
              <a:rPr lang="en-US" sz="2400"/>
              <a:t>but should include different empathetic emotions to deal with </a:t>
            </a:r>
            <a:r>
              <a:rPr i="1" lang="en-US" sz="2400"/>
              <a:t>user satisfaction, frustration, sadness, irritation, anger </a:t>
            </a:r>
            <a:r>
              <a:rPr lang="en-US" sz="2400"/>
              <a:t>as well</a:t>
            </a:r>
            <a:endParaRPr/>
          </a:p>
          <a:p>
            <a:pPr indent="-285750" lvl="1" marL="742950" rtl="0" algn="l">
              <a:spcBef>
                <a:spcPts val="480"/>
              </a:spcBef>
              <a:spcAft>
                <a:spcPts val="0"/>
              </a:spcAft>
              <a:buClr>
                <a:schemeClr val="dk1"/>
              </a:buClr>
              <a:buSzPts val="2400"/>
              <a:buFont typeface="Times New Roman"/>
              <a:buChar char="–"/>
            </a:pPr>
            <a:r>
              <a:rPr lang="en-US" sz="2400"/>
              <a:t>Their goal-based emotions relied on identifying:</a:t>
            </a:r>
            <a:endParaRPr/>
          </a:p>
          <a:p>
            <a:pPr indent="-228600" lvl="2" marL="1143000" rtl="0" algn="l">
              <a:spcBef>
                <a:spcPts val="480"/>
              </a:spcBef>
              <a:spcAft>
                <a:spcPts val="0"/>
              </a:spcAft>
              <a:buClr>
                <a:srgbClr val="7030A0"/>
              </a:buClr>
              <a:buSzPts val="2400"/>
              <a:buFont typeface="Times New Roman"/>
              <a:buChar char="•"/>
            </a:pPr>
            <a:r>
              <a:rPr b="1" i="1" lang="en-US">
                <a:solidFill>
                  <a:srgbClr val="7030A0"/>
                </a:solidFill>
              </a:rPr>
              <a:t>Causes </a:t>
            </a:r>
            <a:r>
              <a:rPr lang="en-US"/>
              <a:t>of an event and </a:t>
            </a:r>
            <a:r>
              <a:rPr b="1" i="1" lang="en-US">
                <a:solidFill>
                  <a:srgbClr val="7030A0"/>
                </a:solidFill>
              </a:rPr>
              <a:t>Consequences</a:t>
            </a:r>
            <a:r>
              <a:rPr lang="en-US"/>
              <a:t> on user goal</a:t>
            </a:r>
            <a:endParaRPr/>
          </a:p>
          <a:p>
            <a:pPr indent="-228600" lvl="2" marL="1143000" rtl="0" algn="l">
              <a:spcBef>
                <a:spcPts val="480"/>
              </a:spcBef>
              <a:spcAft>
                <a:spcPts val="0"/>
              </a:spcAft>
              <a:buClr>
                <a:srgbClr val="7030A0"/>
              </a:buClr>
              <a:buSzPts val="2400"/>
              <a:buFont typeface="Times New Roman"/>
              <a:buChar char="•"/>
            </a:pPr>
            <a:r>
              <a:rPr b="1" i="1" lang="en-US">
                <a:solidFill>
                  <a:srgbClr val="7030A0"/>
                </a:solidFill>
              </a:rPr>
              <a:t>Consistency</a:t>
            </a:r>
            <a:r>
              <a:rPr lang="en-US"/>
              <a:t> of consequences with expectations</a:t>
            </a:r>
            <a:endParaRPr/>
          </a:p>
          <a:p>
            <a:pPr indent="-228600" lvl="2" marL="1143000" rtl="0" algn="l">
              <a:spcBef>
                <a:spcPts val="480"/>
              </a:spcBef>
              <a:spcAft>
                <a:spcPts val="0"/>
              </a:spcAft>
              <a:buClr>
                <a:schemeClr val="dk1"/>
              </a:buClr>
              <a:buSzPts val="2400"/>
              <a:buFont typeface="Times New Roman"/>
              <a:buChar char="•"/>
            </a:pPr>
            <a:r>
              <a:rPr lang="en-US"/>
              <a:t>Potential for the user to </a:t>
            </a:r>
            <a:r>
              <a:rPr b="1" i="1" lang="en-US">
                <a:solidFill>
                  <a:srgbClr val="7030A0"/>
                </a:solidFill>
              </a:rPr>
              <a:t>cope</a:t>
            </a:r>
            <a:r>
              <a:rPr lang="en-US"/>
              <a:t> with consequences</a:t>
            </a:r>
            <a:endParaRPr/>
          </a:p>
          <a:p>
            <a:pPr indent="0" lvl="3" marL="1371600" rtl="0" algn="l">
              <a:spcBef>
                <a:spcPts val="400"/>
              </a:spcBef>
              <a:spcAft>
                <a:spcPts val="0"/>
              </a:spcAft>
              <a:buClr>
                <a:schemeClr val="dk1"/>
              </a:buClr>
              <a:buSzPts val="2000"/>
              <a:buFont typeface="Times New Roman"/>
              <a:buNone/>
            </a:pPr>
            <a:r>
              <a:t/>
            </a:r>
            <a:endParaRPr/>
          </a:p>
        </p:txBody>
      </p:sp>
      <p:sp>
        <p:nvSpPr>
          <p:cNvPr id="478" name="Google Shape;478;p18"/>
          <p:cNvSpPr txBox="1"/>
          <p:nvPr>
            <p:ph idx="2" type="body"/>
          </p:nvPr>
        </p:nvSpPr>
        <p:spPr>
          <a:xfrm>
            <a:off x="457200" y="463463"/>
            <a:ext cx="3588707" cy="56627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Font typeface="Arial"/>
              <a:buChar char="•"/>
            </a:pPr>
            <a:r>
              <a:rPr lang="en-US" sz="2400"/>
              <a:t>Members of the same group created</a:t>
            </a:r>
            <a:r>
              <a:rPr b="1" i="1" lang="en-US" sz="2400">
                <a:solidFill>
                  <a:srgbClr val="0070C0"/>
                </a:solidFill>
              </a:rPr>
              <a:t> Jade Semantic Agents</a:t>
            </a:r>
            <a:r>
              <a:rPr lang="en-US" sz="2400"/>
              <a:t>  to produce empathetic emotion from analysis of human-machine interactions to give users </a:t>
            </a:r>
            <a:r>
              <a:rPr b="1" i="1" lang="en-US" sz="2400">
                <a:solidFill>
                  <a:srgbClr val="0070C0"/>
                </a:solidFill>
              </a:rPr>
              <a:t>information about their email empathetically</a:t>
            </a:r>
            <a:endParaRPr/>
          </a:p>
          <a:p>
            <a:pPr indent="0" lvl="0" marL="0" rtl="0" algn="l">
              <a:spcBef>
                <a:spcPts val="480"/>
              </a:spcBef>
              <a:spcAft>
                <a:spcPts val="0"/>
              </a:spcAft>
              <a:buClr>
                <a:schemeClr val="dk1"/>
              </a:buClr>
              <a:buSzPts val="2400"/>
              <a:buFont typeface="Times New Roman"/>
              <a:buNone/>
            </a:pPr>
            <a:r>
              <a:t/>
            </a:r>
            <a:endParaRPr sz="2400"/>
          </a:p>
        </p:txBody>
      </p:sp>
      <p:sp>
        <p:nvSpPr>
          <p:cNvPr id="479" name="Google Shape;479;p1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80" name="Google Shape;480;p18"/>
          <p:cNvPicPr preferRelativeResize="0"/>
          <p:nvPr/>
        </p:nvPicPr>
        <p:blipFill rotWithShape="1">
          <a:blip r:embed="rId3">
            <a:alphaModFix/>
          </a:blip>
          <a:srcRect b="0" l="0" r="0" t="0"/>
          <a:stretch/>
        </p:blipFill>
        <p:spPr>
          <a:xfrm>
            <a:off x="1231818" y="3800108"/>
            <a:ext cx="2120900" cy="1968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19"/>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Conversational Agents with Rapport</a:t>
            </a:r>
            <a:endParaRPr/>
          </a:p>
        </p:txBody>
      </p:sp>
      <p:sp>
        <p:nvSpPr>
          <p:cNvPr id="487" name="Google Shape;487;p19"/>
          <p:cNvSpPr txBox="1"/>
          <p:nvPr>
            <p:ph idx="1" type="body"/>
          </p:nvPr>
        </p:nvSpPr>
        <p:spPr>
          <a:xfrm>
            <a:off x="685800" y="1473200"/>
            <a:ext cx="7772400" cy="4622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Font typeface="Calibri"/>
              <a:buChar char="•"/>
            </a:pPr>
            <a:r>
              <a:rPr lang="en-US"/>
              <a:t>Many agents developed to produce </a:t>
            </a:r>
            <a:r>
              <a:rPr b="1" i="1" lang="en-US">
                <a:solidFill>
                  <a:srgbClr val="0070C0"/>
                </a:solidFill>
              </a:rPr>
              <a:t>rapport</a:t>
            </a:r>
            <a:r>
              <a:rPr lang="en-US"/>
              <a:t> in multiple modalities</a:t>
            </a:r>
            <a:r>
              <a:rPr b="1" i="1" lang="en-US"/>
              <a:t> </a:t>
            </a:r>
            <a:r>
              <a:rPr lang="en-US"/>
              <a:t>to provide users with </a:t>
            </a:r>
            <a:r>
              <a:rPr b="1" i="1" lang="en-US">
                <a:solidFill>
                  <a:srgbClr val="0070C0"/>
                </a:solidFill>
              </a:rPr>
              <a:t>feelings of engagement </a:t>
            </a:r>
            <a:endParaRPr/>
          </a:p>
          <a:p>
            <a:pPr indent="-285750" lvl="1" marL="742950" rtl="0" algn="l">
              <a:spcBef>
                <a:spcPts val="480"/>
              </a:spcBef>
              <a:spcAft>
                <a:spcPts val="0"/>
              </a:spcAft>
              <a:buClr>
                <a:schemeClr val="dk1"/>
              </a:buClr>
              <a:buSzPts val="2400"/>
              <a:buFont typeface="Times New Roman"/>
              <a:buChar char="–"/>
            </a:pPr>
            <a:r>
              <a:rPr lang="en-US"/>
              <a:t>Communication via </a:t>
            </a:r>
            <a:r>
              <a:rPr b="1" i="1" lang="en-US">
                <a:solidFill>
                  <a:srgbClr val="FF0000"/>
                </a:solidFill>
              </a:rPr>
              <a:t>backchannels, gestures, facial expressions</a:t>
            </a:r>
            <a:r>
              <a:rPr lang="en-US"/>
              <a:t>: behaviors that promoted disclosure and exhibited rapport</a:t>
            </a:r>
            <a:endParaRPr/>
          </a:p>
          <a:p>
            <a:pPr indent="-285750" lvl="1" marL="742950" rtl="0" algn="l">
              <a:spcBef>
                <a:spcPts val="480"/>
              </a:spcBef>
              <a:spcAft>
                <a:spcPts val="0"/>
              </a:spcAft>
              <a:buClr>
                <a:schemeClr val="dk1"/>
              </a:buClr>
              <a:buSzPts val="2400"/>
              <a:buFont typeface="Times New Roman"/>
              <a:buChar char="–"/>
            </a:pPr>
            <a:r>
              <a:rPr lang="en-US"/>
              <a:t>Similar</a:t>
            </a:r>
            <a:r>
              <a:rPr b="1" i="1" lang="en-US">
                <a:solidFill>
                  <a:srgbClr val="FF0000"/>
                </a:solidFill>
              </a:rPr>
              <a:t> </a:t>
            </a:r>
            <a:r>
              <a:rPr lang="en-US"/>
              <a:t>to</a:t>
            </a:r>
            <a:r>
              <a:rPr b="1" i="1" lang="en-US">
                <a:solidFill>
                  <a:srgbClr val="FF0000"/>
                </a:solidFill>
              </a:rPr>
              <a:t> cognitive empathy </a:t>
            </a:r>
            <a:r>
              <a:rPr lang="en-US">
                <a:solidFill>
                  <a:srgbClr val="0070C0"/>
                </a:solidFill>
              </a:rPr>
              <a:t>(</a:t>
            </a:r>
            <a:r>
              <a:rPr b="1" i="1" lang="en-US">
                <a:solidFill>
                  <a:srgbClr val="FF0000"/>
                </a:solidFill>
              </a:rPr>
              <a:t>being able to put yourself into someone else’s place, and see their perspective</a:t>
            </a:r>
            <a:r>
              <a:rPr lang="en-US"/>
              <a:t>) but not specifically concerned with addressing user problems as in </a:t>
            </a:r>
            <a:r>
              <a:rPr b="1" i="1" lang="en-US">
                <a:solidFill>
                  <a:srgbClr val="FF0000"/>
                </a:solidFill>
              </a:rPr>
              <a:t>compassionate empathy </a:t>
            </a:r>
            <a:r>
              <a:rPr lang="en-US"/>
              <a:t>which some agents had been created to do</a:t>
            </a:r>
            <a:endParaRPr/>
          </a:p>
          <a:p>
            <a:pPr indent="-165100" lvl="0" marL="342900" rtl="0" algn="l">
              <a:spcBef>
                <a:spcPts val="560"/>
              </a:spcBef>
              <a:spcAft>
                <a:spcPts val="0"/>
              </a:spcAft>
              <a:buClr>
                <a:schemeClr val="dk1"/>
              </a:buClr>
              <a:buSzPts val="2800"/>
              <a:buFont typeface="Calibri"/>
              <a:buNone/>
            </a:pPr>
            <a:r>
              <a:t/>
            </a:r>
            <a:endParaRPr/>
          </a:p>
        </p:txBody>
      </p:sp>
      <p:sp>
        <p:nvSpPr>
          <p:cNvPr id="488" name="Google Shape;488;p1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2"/>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Calibri"/>
                <a:ea typeface="Calibri"/>
                <a:cs typeface="Calibri"/>
                <a:sym typeface="Calibri"/>
              </a:rPr>
              <a:t>Dialogue Systems of the Future</a:t>
            </a:r>
            <a:endParaRPr/>
          </a:p>
        </p:txBody>
      </p:sp>
      <p:sp>
        <p:nvSpPr>
          <p:cNvPr id="353" name="Google Shape;353;p2"/>
          <p:cNvSpPr txBox="1"/>
          <p:nvPr>
            <p:ph idx="1" type="body"/>
          </p:nvPr>
        </p:nvSpPr>
        <p:spPr>
          <a:xfrm>
            <a:off x="685800" y="1473200"/>
            <a:ext cx="7772400" cy="4775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070C0"/>
              </a:buClr>
              <a:buSzPts val="2800"/>
              <a:buFont typeface="Calibri"/>
              <a:buChar char="•"/>
            </a:pPr>
            <a:r>
              <a:rPr b="1" i="1" lang="en-US">
                <a:solidFill>
                  <a:srgbClr val="0070C0"/>
                </a:solidFill>
                <a:latin typeface="Calibri"/>
                <a:ea typeface="Calibri"/>
                <a:cs typeface="Calibri"/>
                <a:sym typeface="Calibri"/>
              </a:rPr>
              <a:t>Dialogue Systems </a:t>
            </a:r>
            <a:r>
              <a:rPr lang="en-US">
                <a:latin typeface="Calibri"/>
                <a:ea typeface="Calibri"/>
                <a:cs typeface="Calibri"/>
                <a:sym typeface="Calibri"/>
              </a:rPr>
              <a:t>have come a long way in the past decade since Siri came our way in 2011 and Alexa in 2014 – </a:t>
            </a:r>
            <a:endParaRPr/>
          </a:p>
          <a:p>
            <a:pPr indent="-228600" lvl="2" marL="1143000" rtl="0" algn="l">
              <a:spcBef>
                <a:spcPts val="400"/>
              </a:spcBef>
              <a:spcAft>
                <a:spcPts val="0"/>
              </a:spcAft>
              <a:buClr>
                <a:schemeClr val="dk1"/>
              </a:buClr>
              <a:buSzPts val="2000"/>
              <a:buFont typeface="Calibri"/>
              <a:buChar char="•"/>
            </a:pPr>
            <a:r>
              <a:rPr lang="en-US">
                <a:latin typeface="Calibri"/>
                <a:ea typeface="Calibri"/>
                <a:cs typeface="Calibri"/>
                <a:sym typeface="Calibri"/>
              </a:rPr>
              <a:t>Much more </a:t>
            </a:r>
            <a:r>
              <a:rPr b="1" i="1" lang="en-US">
                <a:solidFill>
                  <a:srgbClr val="FF0000"/>
                </a:solidFill>
                <a:latin typeface="Calibri"/>
                <a:ea typeface="Calibri"/>
                <a:cs typeface="Calibri"/>
                <a:sym typeface="Calibri"/>
              </a:rPr>
              <a:t>flexible</a:t>
            </a:r>
            <a:r>
              <a:rPr lang="en-US">
                <a:latin typeface="Calibri"/>
                <a:ea typeface="Calibri"/>
                <a:cs typeface="Calibri"/>
                <a:sym typeface="Calibri"/>
              </a:rPr>
              <a:t> and </a:t>
            </a:r>
            <a:r>
              <a:rPr b="1" i="1" lang="en-US">
                <a:solidFill>
                  <a:srgbClr val="FF0000"/>
                </a:solidFill>
                <a:latin typeface="Calibri"/>
                <a:ea typeface="Calibri"/>
                <a:cs typeface="Calibri"/>
                <a:sym typeface="Calibri"/>
              </a:rPr>
              <a:t>useful</a:t>
            </a:r>
            <a:r>
              <a:rPr lang="en-US">
                <a:latin typeface="Calibri"/>
                <a:ea typeface="Calibri"/>
                <a:cs typeface="Calibri"/>
                <a:sym typeface="Calibri"/>
              </a:rPr>
              <a:t> for accomplishing tasks and providing entertaining chat</a:t>
            </a:r>
            <a:endParaRPr/>
          </a:p>
          <a:p>
            <a:pPr indent="-228600" lvl="2" marL="1143000" rtl="0" algn="l">
              <a:spcBef>
                <a:spcPts val="400"/>
              </a:spcBef>
              <a:spcAft>
                <a:spcPts val="0"/>
              </a:spcAft>
              <a:buClr>
                <a:schemeClr val="dk1"/>
              </a:buClr>
              <a:buSzPts val="2000"/>
              <a:buFont typeface="Calibri"/>
              <a:buChar char="•"/>
            </a:pPr>
            <a:r>
              <a:rPr lang="en-US">
                <a:latin typeface="Calibri"/>
                <a:ea typeface="Calibri"/>
                <a:cs typeface="Calibri"/>
                <a:sym typeface="Calibri"/>
              </a:rPr>
              <a:t>However, there is still considerable </a:t>
            </a:r>
            <a:r>
              <a:rPr b="1" i="1" lang="en-US">
                <a:solidFill>
                  <a:srgbClr val="FF0000"/>
                </a:solidFill>
                <a:latin typeface="Calibri"/>
                <a:ea typeface="Calibri"/>
                <a:cs typeface="Calibri"/>
                <a:sym typeface="Calibri"/>
              </a:rPr>
              <a:t>room for improvement</a:t>
            </a:r>
            <a:r>
              <a:rPr b="1" i="1" lang="en-US">
                <a:latin typeface="Calibri"/>
                <a:ea typeface="Calibri"/>
                <a:cs typeface="Calibri"/>
                <a:sym typeface="Calibri"/>
              </a:rPr>
              <a:t>, </a:t>
            </a:r>
            <a:r>
              <a:rPr lang="en-US">
                <a:latin typeface="Calibri"/>
                <a:ea typeface="Calibri"/>
                <a:cs typeface="Calibri"/>
                <a:sym typeface="Calibri"/>
              </a:rPr>
              <a:t>as we all know:</a:t>
            </a:r>
            <a:endParaRPr/>
          </a:p>
          <a:p>
            <a:pPr indent="-228600" lvl="3" marL="1600200" rtl="0" algn="l">
              <a:spcBef>
                <a:spcPts val="400"/>
              </a:spcBef>
              <a:spcAft>
                <a:spcPts val="0"/>
              </a:spcAft>
              <a:buClr>
                <a:schemeClr val="dk1"/>
              </a:buClr>
              <a:buSzPts val="2000"/>
              <a:buFont typeface="Calibri"/>
              <a:buChar char="–"/>
            </a:pPr>
            <a:r>
              <a:rPr lang="en-US" sz="2000">
                <a:latin typeface="Calibri"/>
                <a:ea typeface="Calibri"/>
                <a:cs typeface="Calibri"/>
                <a:sym typeface="Calibri"/>
              </a:rPr>
              <a:t>How can we </a:t>
            </a:r>
            <a:r>
              <a:rPr b="1" i="1" lang="en-US" sz="2000">
                <a:solidFill>
                  <a:srgbClr val="FF0000"/>
                </a:solidFill>
                <a:latin typeface="Calibri"/>
                <a:ea typeface="Calibri"/>
                <a:cs typeface="Calibri"/>
                <a:sym typeface="Calibri"/>
              </a:rPr>
              <a:t>adapt them </a:t>
            </a:r>
            <a:r>
              <a:rPr lang="en-US" sz="2000">
                <a:latin typeface="Calibri"/>
                <a:ea typeface="Calibri"/>
                <a:cs typeface="Calibri"/>
                <a:sym typeface="Calibri"/>
              </a:rPr>
              <a:t>to the needs of individual users more successfully?</a:t>
            </a:r>
            <a:endParaRPr/>
          </a:p>
          <a:p>
            <a:pPr indent="-228600" lvl="3" marL="1600200" rtl="0" algn="l">
              <a:spcBef>
                <a:spcPts val="400"/>
              </a:spcBef>
              <a:spcAft>
                <a:spcPts val="0"/>
              </a:spcAft>
              <a:buClr>
                <a:schemeClr val="dk1"/>
              </a:buClr>
              <a:buSzPts val="2000"/>
              <a:buFont typeface="Calibri"/>
              <a:buChar char="–"/>
            </a:pPr>
            <a:r>
              <a:rPr lang="en-US" sz="2000">
                <a:latin typeface="Calibri"/>
                <a:ea typeface="Calibri"/>
                <a:cs typeface="Calibri"/>
                <a:sym typeface="Calibri"/>
              </a:rPr>
              <a:t>How might we incentivize users to </a:t>
            </a:r>
            <a:r>
              <a:rPr b="1" i="1" lang="en-US" sz="2000">
                <a:solidFill>
                  <a:srgbClr val="FF0000"/>
                </a:solidFill>
                <a:latin typeface="Calibri"/>
                <a:ea typeface="Calibri"/>
                <a:cs typeface="Calibri"/>
                <a:sym typeface="Calibri"/>
              </a:rPr>
              <a:t>engage</a:t>
            </a:r>
            <a:r>
              <a:rPr lang="en-US" sz="2000">
                <a:latin typeface="Calibri"/>
                <a:ea typeface="Calibri"/>
                <a:cs typeface="Calibri"/>
                <a:sym typeface="Calibri"/>
              </a:rPr>
              <a:t> more?</a:t>
            </a:r>
            <a:endParaRPr/>
          </a:p>
          <a:p>
            <a:pPr indent="-228600" lvl="3" marL="1600200" rtl="0" algn="l">
              <a:spcBef>
                <a:spcPts val="400"/>
              </a:spcBef>
              <a:spcAft>
                <a:spcPts val="0"/>
              </a:spcAft>
              <a:buClr>
                <a:schemeClr val="dk1"/>
              </a:buClr>
              <a:buSzPts val="2000"/>
              <a:buFont typeface="Calibri"/>
              <a:buChar char="–"/>
            </a:pPr>
            <a:r>
              <a:rPr lang="en-US" sz="2000">
                <a:latin typeface="Calibri"/>
                <a:ea typeface="Calibri"/>
                <a:cs typeface="Calibri"/>
                <a:sym typeface="Calibri"/>
              </a:rPr>
              <a:t>How can we </a:t>
            </a:r>
            <a:r>
              <a:rPr b="1" i="1" lang="en-US" sz="2000">
                <a:solidFill>
                  <a:srgbClr val="FF0000"/>
                </a:solidFill>
                <a:latin typeface="Calibri"/>
                <a:ea typeface="Calibri"/>
                <a:cs typeface="Calibri"/>
                <a:sym typeface="Calibri"/>
              </a:rPr>
              <a:t>improve</a:t>
            </a:r>
            <a:r>
              <a:rPr lang="en-US" sz="2000">
                <a:latin typeface="Calibri"/>
                <a:ea typeface="Calibri"/>
                <a:cs typeface="Calibri"/>
                <a:sym typeface="Calibri"/>
              </a:rPr>
              <a:t> the overall user experience?</a:t>
            </a:r>
            <a:endParaRPr/>
          </a:p>
          <a:p>
            <a:pPr indent="-228600" lvl="3" marL="1600200" rtl="0" algn="l">
              <a:spcBef>
                <a:spcPts val="400"/>
              </a:spcBef>
              <a:spcAft>
                <a:spcPts val="0"/>
              </a:spcAft>
              <a:buClr>
                <a:schemeClr val="dk1"/>
              </a:buClr>
              <a:buSzPts val="2000"/>
              <a:buFont typeface="Calibri"/>
              <a:buChar char="–"/>
            </a:pPr>
            <a:r>
              <a:rPr lang="en-US" sz="2000">
                <a:latin typeface="Calibri"/>
                <a:ea typeface="Calibri"/>
                <a:cs typeface="Calibri"/>
                <a:sym typeface="Calibri"/>
              </a:rPr>
              <a:t>A </a:t>
            </a:r>
            <a:r>
              <a:rPr b="1" i="1" lang="en-US" sz="2000">
                <a:solidFill>
                  <a:srgbClr val="FF0000"/>
                </a:solidFill>
                <a:latin typeface="Calibri"/>
                <a:ea typeface="Calibri"/>
                <a:cs typeface="Calibri"/>
                <a:sym typeface="Calibri"/>
              </a:rPr>
              <a:t>possible solution</a:t>
            </a:r>
            <a:r>
              <a:rPr lang="en-US" sz="2000">
                <a:latin typeface="Calibri"/>
                <a:ea typeface="Calibri"/>
                <a:cs typeface="Calibri"/>
                <a:sym typeface="Calibri"/>
              </a:rPr>
              <a:t>: Perhaps our Dialogue Systems need to become more </a:t>
            </a:r>
            <a:r>
              <a:rPr b="1" i="1" lang="en-US" sz="2000">
                <a:solidFill>
                  <a:srgbClr val="FF0000"/>
                </a:solidFill>
                <a:latin typeface="Calibri"/>
                <a:ea typeface="Calibri"/>
                <a:cs typeface="Calibri"/>
                <a:sym typeface="Calibri"/>
              </a:rPr>
              <a:t>empathetic</a:t>
            </a:r>
            <a:endParaRPr/>
          </a:p>
          <a:p>
            <a:pPr indent="-127000" lvl="3" marL="1600200" rtl="0" algn="l">
              <a:spcBef>
                <a:spcPts val="320"/>
              </a:spcBef>
              <a:spcAft>
                <a:spcPts val="0"/>
              </a:spcAft>
              <a:buClr>
                <a:schemeClr val="dk1"/>
              </a:buClr>
              <a:buSzPts val="1600"/>
              <a:buFont typeface="Times New Roman"/>
              <a:buNone/>
            </a:pPr>
            <a:r>
              <a:t/>
            </a:r>
            <a:endParaRPr>
              <a:latin typeface="Calibri"/>
              <a:ea typeface="Calibri"/>
              <a:cs typeface="Calibri"/>
              <a:sym typeface="Calibri"/>
            </a:endParaRPr>
          </a:p>
          <a:p>
            <a:pPr indent="-101600" lvl="2" marL="1143000" rtl="0" algn="l">
              <a:spcBef>
                <a:spcPts val="400"/>
              </a:spcBef>
              <a:spcAft>
                <a:spcPts val="0"/>
              </a:spcAft>
              <a:buClr>
                <a:schemeClr val="dk1"/>
              </a:buClr>
              <a:buSzPts val="2000"/>
              <a:buFont typeface="Times New Roman"/>
              <a:buNone/>
            </a:pPr>
            <a:r>
              <a:t/>
            </a:r>
            <a:endParaRPr/>
          </a:p>
          <a:p>
            <a:pPr indent="-165100" lvl="0" marL="342900" rtl="0" algn="l">
              <a:spcBef>
                <a:spcPts val="560"/>
              </a:spcBef>
              <a:spcAft>
                <a:spcPts val="0"/>
              </a:spcAft>
              <a:buClr>
                <a:schemeClr val="dk1"/>
              </a:buClr>
              <a:buSzPts val="2800"/>
              <a:buFont typeface="Calibri"/>
              <a:buNone/>
            </a:pPr>
            <a:r>
              <a:t/>
            </a:r>
            <a:endParaRPr/>
          </a:p>
        </p:txBody>
      </p:sp>
      <p:sp>
        <p:nvSpPr>
          <p:cNvPr id="354" name="Google Shape;354;p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20"/>
          <p:cNvSpPr txBox="1"/>
          <p:nvPr>
            <p:ph idx="1" type="body"/>
          </p:nvPr>
        </p:nvSpPr>
        <p:spPr>
          <a:xfrm>
            <a:off x="685800" y="600075"/>
            <a:ext cx="3810000" cy="549592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Font typeface="Times New Roman"/>
              <a:buChar char="•"/>
            </a:pPr>
            <a:r>
              <a:rPr lang="en-US"/>
              <a:t>SimSensei Kiosk virtual human interviewer for </a:t>
            </a:r>
            <a:r>
              <a:rPr b="1" i="1" lang="en-US">
                <a:solidFill>
                  <a:srgbClr val="0070C0"/>
                </a:solidFill>
              </a:rPr>
              <a:t>healthcare support </a:t>
            </a:r>
            <a:r>
              <a:rPr lang="en-US"/>
              <a:t>(DeVault et al 2014)</a:t>
            </a:r>
            <a:endParaRPr/>
          </a:p>
          <a:p>
            <a:pPr indent="-285750" lvl="1" marL="742950" rtl="0" algn="l">
              <a:spcBef>
                <a:spcPts val="400"/>
              </a:spcBef>
              <a:spcAft>
                <a:spcPts val="0"/>
              </a:spcAft>
              <a:buClr>
                <a:schemeClr val="dk1"/>
              </a:buClr>
              <a:buSzPts val="2000"/>
              <a:buFont typeface="Times New Roman"/>
              <a:buChar char="–"/>
            </a:pPr>
            <a:r>
              <a:rPr lang="en-US" sz="2000"/>
              <a:t>Identify </a:t>
            </a:r>
            <a:r>
              <a:rPr b="1" i="1" lang="en-US" sz="2000">
                <a:solidFill>
                  <a:srgbClr val="FF0000"/>
                </a:solidFill>
              </a:rPr>
              <a:t>verbal/ nonverbal distress</a:t>
            </a:r>
            <a:r>
              <a:rPr lang="en-US" sz="2000"/>
              <a:t> indicators of depression, anxiety, PTSD</a:t>
            </a:r>
            <a:endParaRPr/>
          </a:p>
          <a:p>
            <a:pPr indent="-285750" lvl="1" marL="742950" rtl="0" algn="l">
              <a:spcBef>
                <a:spcPts val="400"/>
              </a:spcBef>
              <a:spcAft>
                <a:spcPts val="0"/>
              </a:spcAft>
              <a:buClr>
                <a:schemeClr val="dk1"/>
              </a:buClr>
              <a:buSzPts val="2000"/>
              <a:buFont typeface="Times New Roman"/>
              <a:buChar char="–"/>
            </a:pPr>
            <a:r>
              <a:rPr lang="en-US" sz="2000"/>
              <a:t>Compared agent interviews with </a:t>
            </a:r>
            <a:r>
              <a:rPr b="1" i="1" lang="en-US" sz="2000">
                <a:solidFill>
                  <a:srgbClr val="FF0000"/>
                </a:solidFill>
              </a:rPr>
              <a:t>face2face human </a:t>
            </a:r>
            <a:r>
              <a:rPr lang="en-US" sz="2000"/>
              <a:t>and </a:t>
            </a:r>
            <a:r>
              <a:rPr b="1" i="1" lang="en-US" sz="2000">
                <a:solidFill>
                  <a:srgbClr val="FF0000"/>
                </a:solidFill>
              </a:rPr>
              <a:t>WoZ</a:t>
            </a:r>
            <a:r>
              <a:rPr lang="en-US" sz="2000"/>
              <a:t> interviews</a:t>
            </a:r>
            <a:endParaRPr/>
          </a:p>
          <a:p>
            <a:pPr indent="-285750" lvl="1" marL="742950" rtl="0" algn="l">
              <a:spcBef>
                <a:spcPts val="400"/>
              </a:spcBef>
              <a:spcAft>
                <a:spcPts val="0"/>
              </a:spcAft>
              <a:buClr>
                <a:schemeClr val="dk1"/>
              </a:buClr>
              <a:buSzPts val="2000"/>
              <a:buFont typeface="Times New Roman"/>
              <a:buChar char="–"/>
            </a:pPr>
            <a:r>
              <a:rPr lang="en-US" sz="2000"/>
              <a:t>Subjects felt </a:t>
            </a:r>
            <a:r>
              <a:rPr b="1" i="1" lang="en-US" sz="2000">
                <a:solidFill>
                  <a:srgbClr val="FF0000"/>
                </a:solidFill>
              </a:rPr>
              <a:t>more rapport with the WoZ than the humans</a:t>
            </a:r>
            <a:r>
              <a:rPr lang="en-US" sz="2000"/>
              <a:t> -- easier to disclose personal info to a computer</a:t>
            </a:r>
            <a:endParaRPr/>
          </a:p>
        </p:txBody>
      </p:sp>
      <p:sp>
        <p:nvSpPr>
          <p:cNvPr id="495" name="Google Shape;495;p20"/>
          <p:cNvSpPr txBox="1"/>
          <p:nvPr>
            <p:ph idx="2" type="body"/>
          </p:nvPr>
        </p:nvSpPr>
        <p:spPr>
          <a:xfrm>
            <a:off x="4648200" y="600075"/>
            <a:ext cx="3810000" cy="5495925"/>
          </a:xfrm>
          <a:prstGeom prst="rect">
            <a:avLst/>
          </a:prstGeom>
          <a:noFill/>
          <a:ln>
            <a:noFill/>
          </a:ln>
        </p:spPr>
        <p:txBody>
          <a:bodyPr anchorCtr="0" anchor="t" bIns="45700" lIns="91425" spcFirstLastPara="1" rIns="91425" wrap="square" tIns="45700">
            <a:noAutofit/>
          </a:bodyPr>
          <a:lstStyle/>
          <a:p>
            <a:pPr indent="-285750" lvl="1" marL="742950" rtl="0" algn="l">
              <a:spcBef>
                <a:spcPts val="0"/>
              </a:spcBef>
              <a:spcAft>
                <a:spcPts val="0"/>
              </a:spcAft>
              <a:buClr>
                <a:schemeClr val="dk1"/>
              </a:buClr>
              <a:buSzPts val="2000"/>
              <a:buFont typeface="Times New Roman"/>
              <a:buChar char="–"/>
            </a:pPr>
            <a:r>
              <a:rPr lang="en-US" sz="2000"/>
              <a:t>Subjects rated the agent similarly to the WoZ version in terms of </a:t>
            </a:r>
            <a:r>
              <a:rPr b="1" i="1" lang="en-US" sz="2000">
                <a:solidFill>
                  <a:srgbClr val="FF0000"/>
                </a:solidFill>
              </a:rPr>
              <a:t>satisfaction</a:t>
            </a:r>
            <a:r>
              <a:rPr lang="en-US" sz="2000"/>
              <a:t> and </a:t>
            </a:r>
            <a:r>
              <a:rPr b="1" i="1" lang="en-US" sz="2000">
                <a:solidFill>
                  <a:srgbClr val="FF0000"/>
                </a:solidFill>
              </a:rPr>
              <a:t>willingness to disclose</a:t>
            </a:r>
            <a:r>
              <a:rPr b="1" i="1" lang="en-US" sz="2000">
                <a:solidFill>
                  <a:srgbClr val="7030A0"/>
                </a:solidFill>
              </a:rPr>
              <a:t> </a:t>
            </a:r>
            <a:r>
              <a:rPr lang="en-US" sz="2000"/>
              <a:t>and </a:t>
            </a:r>
            <a:r>
              <a:rPr b="1" i="1" lang="en-US" sz="2000">
                <a:solidFill>
                  <a:srgbClr val="FF0000"/>
                </a:solidFill>
              </a:rPr>
              <a:t>recommendations</a:t>
            </a:r>
            <a:endParaRPr sz="2000"/>
          </a:p>
          <a:p>
            <a:pPr indent="-285750" lvl="1" marL="742950" rtl="0" algn="l">
              <a:spcBef>
                <a:spcPts val="400"/>
              </a:spcBef>
              <a:spcAft>
                <a:spcPts val="0"/>
              </a:spcAft>
              <a:buClr>
                <a:schemeClr val="dk1"/>
              </a:buClr>
              <a:buSzPts val="2000"/>
              <a:buFont typeface="Times New Roman"/>
              <a:buChar char="–"/>
            </a:pPr>
            <a:r>
              <a:rPr lang="en-US" sz="2000"/>
              <a:t>But actually </a:t>
            </a:r>
            <a:r>
              <a:rPr b="1" i="1" lang="en-US" sz="2000">
                <a:solidFill>
                  <a:srgbClr val="FF0000"/>
                </a:solidFill>
              </a:rPr>
              <a:t>felt more rapport </a:t>
            </a:r>
            <a:r>
              <a:rPr lang="en-US" sz="2000"/>
              <a:t>with the WoZ interviewer</a:t>
            </a:r>
            <a:endParaRPr/>
          </a:p>
          <a:p>
            <a:pPr indent="-165100" lvl="0" marL="342900" rtl="0" algn="l">
              <a:spcBef>
                <a:spcPts val="560"/>
              </a:spcBef>
              <a:spcAft>
                <a:spcPts val="0"/>
              </a:spcAft>
              <a:buClr>
                <a:schemeClr val="dk1"/>
              </a:buClr>
              <a:buSzPts val="2800"/>
              <a:buFont typeface="Times New Roman"/>
              <a:buNone/>
            </a:pPr>
            <a:r>
              <a:t/>
            </a:r>
            <a:endParaRPr/>
          </a:p>
        </p:txBody>
      </p:sp>
      <p:sp>
        <p:nvSpPr>
          <p:cNvPr id="496" name="Google Shape;496;p2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97" name="Google Shape;497;p20"/>
          <p:cNvPicPr preferRelativeResize="0"/>
          <p:nvPr/>
        </p:nvPicPr>
        <p:blipFill rotWithShape="1">
          <a:blip r:embed="rId3">
            <a:alphaModFix/>
          </a:blip>
          <a:srcRect b="0" l="0" r="0" t="0"/>
          <a:stretch/>
        </p:blipFill>
        <p:spPr>
          <a:xfrm>
            <a:off x="5519316" y="3559555"/>
            <a:ext cx="2843048" cy="253644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21"/>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Empathy in More Recent Conversational Agents </a:t>
            </a:r>
            <a:endParaRPr/>
          </a:p>
        </p:txBody>
      </p:sp>
      <p:sp>
        <p:nvSpPr>
          <p:cNvPr id="504" name="Google Shape;504;p21"/>
          <p:cNvSpPr txBox="1"/>
          <p:nvPr>
            <p:ph idx="1" type="body"/>
          </p:nvPr>
        </p:nvSpPr>
        <p:spPr>
          <a:xfrm>
            <a:off x="685800" y="1473199"/>
            <a:ext cx="7772400" cy="491331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Font typeface="Calibri"/>
              <a:buChar char="•"/>
            </a:pPr>
            <a:r>
              <a:rPr lang="en-US"/>
              <a:t>Some early work did </a:t>
            </a:r>
            <a:r>
              <a:rPr b="1" i="1" lang="en-US">
                <a:solidFill>
                  <a:srgbClr val="0070C0"/>
                </a:solidFill>
              </a:rPr>
              <a:t>produce empathetic behavior </a:t>
            </a:r>
            <a:r>
              <a:rPr lang="en-US"/>
              <a:t>for a </a:t>
            </a:r>
            <a:r>
              <a:rPr b="1" i="1" lang="en-US">
                <a:solidFill>
                  <a:srgbClr val="0070C0"/>
                </a:solidFill>
              </a:rPr>
              <a:t>variety of tasks </a:t>
            </a:r>
            <a:r>
              <a:rPr lang="en-US"/>
              <a:t>in</a:t>
            </a:r>
            <a:r>
              <a:rPr b="1" i="1" lang="en-US">
                <a:solidFill>
                  <a:srgbClr val="0070C0"/>
                </a:solidFill>
              </a:rPr>
              <a:t> multiple modalities</a:t>
            </a:r>
            <a:endParaRPr/>
          </a:p>
          <a:p>
            <a:pPr indent="-342900" lvl="0" marL="342900" rtl="0" algn="l">
              <a:spcBef>
                <a:spcPts val="560"/>
              </a:spcBef>
              <a:spcAft>
                <a:spcPts val="0"/>
              </a:spcAft>
              <a:buClr>
                <a:schemeClr val="dk1"/>
              </a:buClr>
              <a:buSzPts val="2800"/>
              <a:buFont typeface="Calibri"/>
              <a:buChar char="•"/>
            </a:pPr>
            <a:r>
              <a:rPr lang="en-US"/>
              <a:t>Current work focuses on </a:t>
            </a:r>
            <a:r>
              <a:rPr b="1" i="1" lang="en-US">
                <a:solidFill>
                  <a:srgbClr val="0070C0"/>
                </a:solidFill>
              </a:rPr>
              <a:t>health care </a:t>
            </a:r>
            <a:r>
              <a:rPr lang="en-US"/>
              <a:t>issues </a:t>
            </a:r>
            <a:r>
              <a:rPr b="1" i="1" lang="en-US">
                <a:solidFill>
                  <a:srgbClr val="0070C0"/>
                </a:solidFill>
              </a:rPr>
              <a:t>(stress, anxiety, depression, mood monitoring),</a:t>
            </a:r>
            <a:r>
              <a:rPr lang="en-US"/>
              <a:t> </a:t>
            </a:r>
            <a:r>
              <a:rPr b="1" i="1" lang="en-US">
                <a:solidFill>
                  <a:srgbClr val="0070C0"/>
                </a:solidFill>
              </a:rPr>
              <a:t>practical</a:t>
            </a:r>
            <a:r>
              <a:rPr lang="en-US"/>
              <a:t> issues such as </a:t>
            </a:r>
            <a:r>
              <a:rPr b="1" i="1" lang="en-US">
                <a:solidFill>
                  <a:srgbClr val="0070C0"/>
                </a:solidFill>
              </a:rPr>
              <a:t>time management, recommending products, movies and songs, </a:t>
            </a:r>
            <a:r>
              <a:rPr lang="en-US"/>
              <a:t>and</a:t>
            </a:r>
            <a:r>
              <a:rPr b="1" i="1" lang="en-US">
                <a:solidFill>
                  <a:srgbClr val="0070C0"/>
                </a:solidFill>
              </a:rPr>
              <a:t> simple chat</a:t>
            </a:r>
            <a:endParaRPr/>
          </a:p>
          <a:p>
            <a:pPr indent="-342900" lvl="0" marL="342900" rtl="0" algn="l">
              <a:spcBef>
                <a:spcPts val="560"/>
              </a:spcBef>
              <a:spcAft>
                <a:spcPts val="0"/>
              </a:spcAft>
              <a:buClr>
                <a:srgbClr val="0070C0"/>
              </a:buClr>
              <a:buSzPts val="2800"/>
              <a:buFont typeface="Calibri"/>
              <a:buChar char="•"/>
            </a:pPr>
            <a:r>
              <a:rPr b="1" i="1" lang="en-US">
                <a:solidFill>
                  <a:srgbClr val="0070C0"/>
                </a:solidFill>
              </a:rPr>
              <a:t>Ethical</a:t>
            </a:r>
            <a:r>
              <a:rPr lang="en-US"/>
              <a:t> </a:t>
            </a:r>
            <a:r>
              <a:rPr b="1" i="1" lang="en-US">
                <a:solidFill>
                  <a:srgbClr val="0070C0"/>
                </a:solidFill>
              </a:rPr>
              <a:t>concerns</a:t>
            </a:r>
            <a:r>
              <a:rPr lang="en-US"/>
              <a:t> have also arisen as these agents and avatars have been used more widely and received more publicity</a:t>
            </a:r>
            <a:endParaRPr/>
          </a:p>
          <a:p>
            <a:pPr indent="0" lvl="0" marL="0" rtl="0" algn="l">
              <a:spcBef>
                <a:spcPts val="560"/>
              </a:spcBef>
              <a:spcAft>
                <a:spcPts val="0"/>
              </a:spcAft>
              <a:buClr>
                <a:schemeClr val="dk1"/>
              </a:buClr>
              <a:buSzPts val="2800"/>
              <a:buFont typeface="Calibri"/>
              <a:buNone/>
            </a:pPr>
            <a:r>
              <a:t/>
            </a:r>
            <a:endParaRPr b="1" i="1">
              <a:solidFill>
                <a:srgbClr val="0070C0"/>
              </a:solidFill>
            </a:endParaRPr>
          </a:p>
          <a:p>
            <a:pPr indent="-133350" lvl="1" marL="742950" rtl="0" algn="l">
              <a:spcBef>
                <a:spcPts val="480"/>
              </a:spcBef>
              <a:spcAft>
                <a:spcPts val="0"/>
              </a:spcAft>
              <a:buClr>
                <a:schemeClr val="dk1"/>
              </a:buClr>
              <a:buSzPts val="2400"/>
              <a:buFont typeface="Times New Roman"/>
              <a:buNone/>
            </a:pPr>
            <a:r>
              <a:t/>
            </a:r>
            <a:endParaRPr b="1" i="1"/>
          </a:p>
          <a:p>
            <a:pPr indent="-165100" lvl="0" marL="342900" rtl="0" algn="l">
              <a:spcBef>
                <a:spcPts val="560"/>
              </a:spcBef>
              <a:spcAft>
                <a:spcPts val="0"/>
              </a:spcAft>
              <a:buClr>
                <a:schemeClr val="dk1"/>
              </a:buClr>
              <a:buSzPts val="2800"/>
              <a:buFont typeface="Calibri"/>
              <a:buNone/>
            </a:pPr>
            <a:r>
              <a:t/>
            </a:r>
            <a:endParaRPr/>
          </a:p>
        </p:txBody>
      </p:sp>
      <p:sp>
        <p:nvSpPr>
          <p:cNvPr id="505" name="Google Shape;505;p2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22"/>
          <p:cNvSpPr txBox="1"/>
          <p:nvPr>
            <p:ph idx="1" type="body"/>
          </p:nvPr>
        </p:nvSpPr>
        <p:spPr>
          <a:xfrm>
            <a:off x="685800" y="751562"/>
            <a:ext cx="7772400" cy="534443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Font typeface="Calibri"/>
              <a:buChar char="•"/>
            </a:pPr>
            <a:r>
              <a:rPr lang="en-US" sz="2400"/>
              <a:t>Winata et al (2017) created </a:t>
            </a:r>
            <a:r>
              <a:rPr b="1" i="1" lang="en-US" sz="2400">
                <a:solidFill>
                  <a:srgbClr val="0070C0"/>
                </a:solidFill>
              </a:rPr>
              <a:t>“Nora the Empathetic Psychologist”</a:t>
            </a:r>
            <a:r>
              <a:rPr lang="en-US" sz="2400"/>
              <a:t> in Pascale Fung’s lab to screen users for </a:t>
            </a:r>
            <a:r>
              <a:rPr b="1" i="1" lang="en-US" sz="2400">
                <a:solidFill>
                  <a:srgbClr val="0070C0"/>
                </a:solidFill>
              </a:rPr>
              <a:t>stress, anxiety and depression</a:t>
            </a:r>
            <a:r>
              <a:rPr lang="en-US" sz="2400"/>
              <a:t>, adapting to users using 4 empathy scores:  </a:t>
            </a:r>
            <a:r>
              <a:rPr b="1" i="1" lang="en-US" sz="2400">
                <a:solidFill>
                  <a:srgbClr val="0070C0"/>
                </a:solidFill>
              </a:rPr>
              <a:t>stress, emotion, perceived personality</a:t>
            </a:r>
            <a:r>
              <a:rPr lang="en-US" sz="2400"/>
              <a:t>, </a:t>
            </a:r>
            <a:r>
              <a:rPr b="1" i="1" lang="en-US" sz="2400">
                <a:solidFill>
                  <a:srgbClr val="0070C0"/>
                </a:solidFill>
              </a:rPr>
              <a:t>and sentiment </a:t>
            </a:r>
            <a:r>
              <a:rPr lang="en-US" sz="2400"/>
              <a:t>extracted from audio and lexical features</a:t>
            </a:r>
            <a:endParaRPr/>
          </a:p>
          <a:p>
            <a:pPr indent="-165100" lvl="0" marL="342900" rtl="0" algn="l">
              <a:spcBef>
                <a:spcPts val="560"/>
              </a:spcBef>
              <a:spcAft>
                <a:spcPts val="0"/>
              </a:spcAft>
              <a:buClr>
                <a:schemeClr val="dk1"/>
              </a:buClr>
              <a:buSzPts val="2800"/>
              <a:buFont typeface="Calibri"/>
              <a:buNone/>
            </a:pPr>
            <a:r>
              <a:t/>
            </a:r>
            <a:endParaRPr/>
          </a:p>
        </p:txBody>
      </p:sp>
      <p:sp>
        <p:nvSpPr>
          <p:cNvPr id="512" name="Google Shape;512;p2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513" name="Google Shape;513;p22"/>
          <p:cNvPicPr preferRelativeResize="0"/>
          <p:nvPr/>
        </p:nvPicPr>
        <p:blipFill rotWithShape="1">
          <a:blip r:embed="rId3">
            <a:alphaModFix/>
          </a:blip>
          <a:srcRect b="0" l="0" r="0" t="0"/>
          <a:stretch/>
        </p:blipFill>
        <p:spPr>
          <a:xfrm>
            <a:off x="1652048" y="2818487"/>
            <a:ext cx="6013884" cy="348849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23"/>
          <p:cNvSpPr txBox="1"/>
          <p:nvPr>
            <p:ph idx="1" type="body"/>
          </p:nvPr>
        </p:nvSpPr>
        <p:spPr>
          <a:xfrm>
            <a:off x="685800" y="809297"/>
            <a:ext cx="7772400" cy="528670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Font typeface="Calibri"/>
              <a:buChar char="•"/>
            </a:pPr>
            <a:r>
              <a:rPr lang="en-US"/>
              <a:t>Lucas et al 2018 found that empathetic social dialogue could </a:t>
            </a:r>
            <a:r>
              <a:rPr b="1" i="1" lang="en-US">
                <a:solidFill>
                  <a:srgbClr val="0070C0"/>
                </a:solidFill>
              </a:rPr>
              <a:t>mitigate loss of trust </a:t>
            </a:r>
            <a:r>
              <a:rPr lang="en-US"/>
              <a:t>when NAO robots made mistakes – But this </a:t>
            </a:r>
            <a:r>
              <a:rPr b="1" i="1" lang="en-US">
                <a:solidFill>
                  <a:srgbClr val="0070C0"/>
                </a:solidFill>
              </a:rPr>
              <a:t>backfired</a:t>
            </a:r>
            <a:r>
              <a:rPr lang="en-US"/>
              <a:t> when the robot made other mistakes with the same user</a:t>
            </a:r>
            <a:endParaRPr/>
          </a:p>
          <a:p>
            <a:pPr indent="-165100" lvl="0" marL="342900" rtl="0" algn="l">
              <a:spcBef>
                <a:spcPts val="560"/>
              </a:spcBef>
              <a:spcAft>
                <a:spcPts val="0"/>
              </a:spcAft>
              <a:buClr>
                <a:schemeClr val="dk1"/>
              </a:buClr>
              <a:buSzPts val="2800"/>
              <a:buFont typeface="Calibri"/>
              <a:buNone/>
            </a:pPr>
            <a:r>
              <a:t/>
            </a:r>
            <a:endParaRPr/>
          </a:p>
        </p:txBody>
      </p:sp>
      <p:sp>
        <p:nvSpPr>
          <p:cNvPr id="520" name="Google Shape;520;p2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521" name="Google Shape;521;p23"/>
          <p:cNvPicPr preferRelativeResize="0"/>
          <p:nvPr/>
        </p:nvPicPr>
        <p:blipFill rotWithShape="1">
          <a:blip r:embed="rId3">
            <a:alphaModFix/>
          </a:blip>
          <a:srcRect b="0" l="0" r="0" t="0"/>
          <a:stretch/>
        </p:blipFill>
        <p:spPr>
          <a:xfrm>
            <a:off x="3292639" y="2560478"/>
            <a:ext cx="4635500" cy="3479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24"/>
          <p:cNvSpPr txBox="1"/>
          <p:nvPr>
            <p:ph idx="1" type="body"/>
          </p:nvPr>
        </p:nvSpPr>
        <p:spPr>
          <a:xfrm>
            <a:off x="685800" y="666206"/>
            <a:ext cx="7772400" cy="5429794"/>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Font typeface="Calibri"/>
              <a:buChar char="•"/>
            </a:pPr>
            <a:r>
              <a:rPr lang="en-US"/>
              <a:t>Darcy et al’s </a:t>
            </a:r>
            <a:r>
              <a:rPr b="1" i="1" lang="en-US">
                <a:solidFill>
                  <a:srgbClr val="0070C0"/>
                </a:solidFill>
              </a:rPr>
              <a:t>Woebot</a:t>
            </a:r>
            <a:r>
              <a:rPr lang="en-US"/>
              <a:t> a talk therapy phone chatbot app helping users </a:t>
            </a:r>
            <a:r>
              <a:rPr b="1" i="1" lang="en-US">
                <a:solidFill>
                  <a:srgbClr val="0070C0"/>
                </a:solidFill>
              </a:rPr>
              <a:t>monitor their moods</a:t>
            </a:r>
            <a:endParaRPr/>
          </a:p>
          <a:p>
            <a:pPr indent="-285750" lvl="1" marL="742950" rtl="0" algn="l">
              <a:spcBef>
                <a:spcPts val="440"/>
              </a:spcBef>
              <a:spcAft>
                <a:spcPts val="0"/>
              </a:spcAft>
              <a:buClr>
                <a:schemeClr val="dk1"/>
              </a:buClr>
              <a:buSzPts val="2200"/>
              <a:buFont typeface="Times New Roman"/>
              <a:buChar char="–"/>
            </a:pPr>
            <a:r>
              <a:rPr lang="en-US" sz="2200"/>
              <a:t>Founded 2017 by Stanford Cognitive Behavioral Therapy (CBT) and NLP researchers</a:t>
            </a:r>
            <a:endParaRPr/>
          </a:p>
          <a:p>
            <a:pPr indent="-285750" lvl="1" marL="742950" rtl="0" algn="l">
              <a:spcBef>
                <a:spcPts val="440"/>
              </a:spcBef>
              <a:spcAft>
                <a:spcPts val="0"/>
              </a:spcAft>
              <a:buClr>
                <a:schemeClr val="dk1"/>
              </a:buClr>
              <a:buSzPts val="2200"/>
              <a:buFont typeface="Times New Roman"/>
              <a:buChar char="–"/>
            </a:pPr>
            <a:r>
              <a:rPr lang="en-US" sz="2200"/>
              <a:t>2021 study of +36K users received app therapy showed scores comparable to those using traditional CBT</a:t>
            </a:r>
            <a:endParaRPr/>
          </a:p>
          <a:p>
            <a:pPr indent="-285750" lvl="1" marL="742950" rtl="0" algn="l">
              <a:spcBef>
                <a:spcPts val="440"/>
              </a:spcBef>
              <a:spcAft>
                <a:spcPts val="0"/>
              </a:spcAft>
              <a:buClr>
                <a:schemeClr val="dk1"/>
              </a:buClr>
              <a:buSzPts val="2200"/>
              <a:buFont typeface="Times New Roman"/>
              <a:buChar char="–"/>
            </a:pPr>
            <a:r>
              <a:rPr lang="en-US" sz="2200"/>
              <a:t>But… </a:t>
            </a:r>
            <a:r>
              <a:rPr b="1" i="1" lang="en-US" sz="2200">
                <a:solidFill>
                  <a:srgbClr val="FF0000"/>
                </a:solidFill>
              </a:rPr>
              <a:t>health professionals were concerned</a:t>
            </a:r>
            <a:r>
              <a:rPr lang="en-US" sz="2200"/>
              <a:t>: not really human/empathetic, used in short spurts (unlike </a:t>
            </a:r>
            <a:r>
              <a:rPr i="1" lang="en-US" sz="2200"/>
              <a:t>real</a:t>
            </a:r>
            <a:r>
              <a:rPr lang="en-US" sz="2200"/>
              <a:t> therapy sessions); users may expect too much and </a:t>
            </a:r>
            <a:r>
              <a:rPr b="1" i="1" lang="en-US" sz="2200">
                <a:solidFill>
                  <a:srgbClr val="FF0000"/>
                </a:solidFill>
              </a:rPr>
              <a:t>lose interest</a:t>
            </a:r>
            <a:r>
              <a:rPr lang="en-US" sz="2200"/>
              <a:t> in real therapy; </a:t>
            </a:r>
            <a:r>
              <a:rPr b="1" i="1" lang="en-US" sz="2200">
                <a:solidFill>
                  <a:srgbClr val="FF0000"/>
                </a:solidFill>
              </a:rPr>
              <a:t>someone with real mental illness may be missed </a:t>
            </a:r>
            <a:r>
              <a:rPr lang="en-US" sz="2200"/>
              <a:t>and not get help </a:t>
            </a:r>
            <a:endParaRPr/>
          </a:p>
          <a:p>
            <a:pPr indent="-133350" lvl="1" marL="742950" rtl="0" algn="l">
              <a:spcBef>
                <a:spcPts val="480"/>
              </a:spcBef>
              <a:spcAft>
                <a:spcPts val="0"/>
              </a:spcAft>
              <a:buClr>
                <a:schemeClr val="dk1"/>
              </a:buClr>
              <a:buSzPts val="2400"/>
              <a:buFont typeface="Times New Roman"/>
              <a:buNone/>
            </a:pPr>
            <a:r>
              <a:t/>
            </a:r>
            <a:endParaRPr/>
          </a:p>
          <a:p>
            <a:pPr indent="-133350" lvl="1" marL="742950" rtl="0" algn="l">
              <a:spcBef>
                <a:spcPts val="480"/>
              </a:spcBef>
              <a:spcAft>
                <a:spcPts val="0"/>
              </a:spcAft>
              <a:buClr>
                <a:schemeClr val="dk1"/>
              </a:buClr>
              <a:buSzPts val="2400"/>
              <a:buFont typeface="Times New Roman"/>
              <a:buNone/>
            </a:pPr>
            <a:r>
              <a:t/>
            </a:r>
            <a:endParaRPr/>
          </a:p>
          <a:p>
            <a:pPr indent="-133350" lvl="1" marL="742950" rtl="0" algn="l">
              <a:spcBef>
                <a:spcPts val="480"/>
              </a:spcBef>
              <a:spcAft>
                <a:spcPts val="0"/>
              </a:spcAft>
              <a:buClr>
                <a:schemeClr val="dk1"/>
              </a:buClr>
              <a:buSzPts val="2400"/>
              <a:buFont typeface="Times New Roman"/>
              <a:buNone/>
            </a:pPr>
            <a:r>
              <a:t/>
            </a:r>
            <a:endParaRPr/>
          </a:p>
          <a:p>
            <a:pPr indent="-133350" lvl="1" marL="742950" rtl="0" algn="l">
              <a:spcBef>
                <a:spcPts val="480"/>
              </a:spcBef>
              <a:spcAft>
                <a:spcPts val="0"/>
              </a:spcAft>
              <a:buClr>
                <a:schemeClr val="dk1"/>
              </a:buClr>
              <a:buSzPts val="2400"/>
              <a:buFont typeface="Times New Roman"/>
              <a:buNone/>
            </a:pPr>
            <a:r>
              <a:t/>
            </a:r>
            <a:endParaRPr/>
          </a:p>
        </p:txBody>
      </p:sp>
      <p:sp>
        <p:nvSpPr>
          <p:cNvPr id="528" name="Google Shape;528;p2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529" name="Google Shape;529;p24"/>
          <p:cNvPicPr preferRelativeResize="0"/>
          <p:nvPr/>
        </p:nvPicPr>
        <p:blipFill rotWithShape="1">
          <a:blip r:embed="rId3">
            <a:alphaModFix/>
          </a:blip>
          <a:srcRect b="0" l="0" r="0" t="0"/>
          <a:stretch/>
        </p:blipFill>
        <p:spPr>
          <a:xfrm>
            <a:off x="4675599" y="4554724"/>
            <a:ext cx="3755202" cy="146035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25"/>
          <p:cNvSpPr txBox="1"/>
          <p:nvPr>
            <p:ph idx="1" type="body"/>
          </p:nvPr>
        </p:nvSpPr>
        <p:spPr>
          <a:xfrm>
            <a:off x="685800" y="567566"/>
            <a:ext cx="7772400" cy="5680834"/>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Font typeface="Calibri"/>
              <a:buChar char="•"/>
            </a:pPr>
            <a:r>
              <a:rPr lang="en-US"/>
              <a:t>Gratch &amp; Lucas (2021) summarized </a:t>
            </a:r>
            <a:r>
              <a:rPr b="1" i="1" lang="en-US">
                <a:solidFill>
                  <a:srgbClr val="0070C0"/>
                </a:solidFill>
              </a:rPr>
              <a:t>current state-of-the-art </a:t>
            </a:r>
            <a:r>
              <a:rPr lang="en-US"/>
              <a:t>in virtual rapport agents, noting how important </a:t>
            </a:r>
            <a:r>
              <a:rPr b="1" i="1" lang="en-US">
                <a:solidFill>
                  <a:srgbClr val="0070C0"/>
                </a:solidFill>
              </a:rPr>
              <a:t>non-verbal behavior </a:t>
            </a:r>
            <a:r>
              <a:rPr lang="en-US"/>
              <a:t>is </a:t>
            </a:r>
            <a:endParaRPr/>
          </a:p>
          <a:p>
            <a:pPr indent="-285750" lvl="1" marL="742950" rtl="0" algn="l">
              <a:spcBef>
                <a:spcPts val="480"/>
              </a:spcBef>
              <a:spcAft>
                <a:spcPts val="0"/>
              </a:spcAft>
              <a:buClr>
                <a:schemeClr val="dk1"/>
              </a:buClr>
              <a:buSzPts val="2400"/>
              <a:buFont typeface="Times New Roman"/>
              <a:buChar char="–"/>
            </a:pPr>
            <a:r>
              <a:rPr lang="en-US"/>
              <a:t>To convey </a:t>
            </a:r>
            <a:r>
              <a:rPr b="1" i="1" lang="en-US">
                <a:solidFill>
                  <a:srgbClr val="FF0000"/>
                </a:solidFill>
              </a:rPr>
              <a:t>positivity, attentiveness, and anonymity </a:t>
            </a:r>
            <a:endParaRPr/>
          </a:p>
          <a:p>
            <a:pPr indent="-285750" lvl="1" marL="742950" rtl="0" algn="l">
              <a:spcBef>
                <a:spcPts val="480"/>
              </a:spcBef>
              <a:spcAft>
                <a:spcPts val="0"/>
              </a:spcAft>
              <a:buClr>
                <a:schemeClr val="dk1"/>
              </a:buClr>
              <a:buSzPts val="2400"/>
              <a:buFont typeface="Times New Roman"/>
              <a:buChar char="–"/>
            </a:pPr>
            <a:r>
              <a:rPr lang="en-US"/>
              <a:t>To </a:t>
            </a:r>
            <a:r>
              <a:rPr b="1" i="1" lang="en-US">
                <a:solidFill>
                  <a:srgbClr val="FF0000"/>
                </a:solidFill>
              </a:rPr>
              <a:t>coordinate well </a:t>
            </a:r>
            <a:r>
              <a:rPr lang="en-US"/>
              <a:t>and attempt to take into account </a:t>
            </a:r>
            <a:r>
              <a:rPr b="1" i="1" lang="en-US">
                <a:solidFill>
                  <a:srgbClr val="FF0000"/>
                </a:solidFill>
              </a:rPr>
              <a:t>user differences </a:t>
            </a:r>
            <a:r>
              <a:rPr lang="en-US"/>
              <a:t>(e.g. in personality) – particularly for useful applications in health, industry and entertainment</a:t>
            </a:r>
            <a:endParaRPr/>
          </a:p>
          <a:p>
            <a:pPr indent="-342900" lvl="0" marL="342900" rtl="0" algn="l">
              <a:spcBef>
                <a:spcPts val="560"/>
              </a:spcBef>
              <a:spcAft>
                <a:spcPts val="0"/>
              </a:spcAft>
              <a:buClr>
                <a:schemeClr val="dk1"/>
              </a:buClr>
              <a:buSzPts val="2800"/>
              <a:buFont typeface="Calibri"/>
              <a:buChar char="•"/>
            </a:pPr>
            <a:r>
              <a:rPr lang="en-US"/>
              <a:t>Alam et al (2018) collected empathy and emotion labels on </a:t>
            </a:r>
            <a:r>
              <a:rPr b="1" i="1" lang="en-US">
                <a:solidFill>
                  <a:srgbClr val="0070C0"/>
                </a:solidFill>
              </a:rPr>
              <a:t>Italian call center conversations</a:t>
            </a:r>
            <a:endParaRPr/>
          </a:p>
          <a:p>
            <a:pPr indent="-285750" lvl="1" marL="742950" rtl="0" algn="l">
              <a:spcBef>
                <a:spcPts val="480"/>
              </a:spcBef>
              <a:spcAft>
                <a:spcPts val="0"/>
              </a:spcAft>
              <a:buClr>
                <a:schemeClr val="dk1"/>
              </a:buClr>
              <a:buSzPts val="2400"/>
              <a:buFont typeface="Times New Roman"/>
              <a:buChar char="–"/>
            </a:pPr>
            <a:r>
              <a:rPr lang="en-US"/>
              <a:t>Only speech analysis of empathy: Found that </a:t>
            </a:r>
            <a:r>
              <a:rPr b="1" i="1" lang="en-US">
                <a:solidFill>
                  <a:srgbClr val="FF0000"/>
                </a:solidFill>
              </a:rPr>
              <a:t>pitch and intensity lower </a:t>
            </a:r>
            <a:r>
              <a:rPr lang="en-US"/>
              <a:t>in empathetic speech</a:t>
            </a:r>
            <a:endParaRPr/>
          </a:p>
          <a:p>
            <a:pPr indent="-342900" lvl="0" marL="342900" rtl="0" algn="l">
              <a:spcBef>
                <a:spcPts val="560"/>
              </a:spcBef>
              <a:spcAft>
                <a:spcPts val="0"/>
              </a:spcAft>
              <a:buClr>
                <a:schemeClr val="dk1"/>
              </a:buClr>
              <a:buSzPts val="2800"/>
              <a:buFont typeface="Calibri"/>
              <a:buChar char="•"/>
            </a:pPr>
            <a:r>
              <a:rPr lang="en-US"/>
              <a:t>James et al (2023) explores prosodic features needed for </a:t>
            </a:r>
            <a:r>
              <a:rPr b="1" i="1" lang="en-US">
                <a:solidFill>
                  <a:srgbClr val="FF0000"/>
                </a:solidFill>
              </a:rPr>
              <a:t>Empathetic Speech Synthesis</a:t>
            </a:r>
            <a:endParaRPr/>
          </a:p>
          <a:p>
            <a:pPr indent="-165100" lvl="0" marL="342900" rtl="0" algn="l">
              <a:spcBef>
                <a:spcPts val="560"/>
              </a:spcBef>
              <a:spcAft>
                <a:spcPts val="0"/>
              </a:spcAft>
              <a:buClr>
                <a:schemeClr val="dk1"/>
              </a:buClr>
              <a:buSzPts val="2800"/>
              <a:buFont typeface="Calibri"/>
              <a:buNone/>
            </a:pPr>
            <a:r>
              <a:t/>
            </a:r>
            <a:endParaRPr/>
          </a:p>
        </p:txBody>
      </p:sp>
      <p:sp>
        <p:nvSpPr>
          <p:cNvPr id="536" name="Google Shape;536;p2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26"/>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Current Societal Benefits of Empathetic Agents </a:t>
            </a:r>
            <a:r>
              <a:rPr b="0" lang="en-US" sz="2000"/>
              <a:t>(Zerwinski, Hernandex &amp; McDuff 2021) </a:t>
            </a:r>
            <a:endParaRPr/>
          </a:p>
        </p:txBody>
      </p:sp>
      <p:sp>
        <p:nvSpPr>
          <p:cNvPr id="543" name="Google Shape;543;p26"/>
          <p:cNvSpPr txBox="1"/>
          <p:nvPr>
            <p:ph idx="1" type="body"/>
          </p:nvPr>
        </p:nvSpPr>
        <p:spPr>
          <a:xfrm>
            <a:off x="609600" y="1416050"/>
            <a:ext cx="7772400" cy="4699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Font typeface="Calibri"/>
              <a:buChar char="•"/>
            </a:pPr>
            <a:r>
              <a:rPr lang="en-US"/>
              <a:t>Microsoft’s </a:t>
            </a:r>
            <a:r>
              <a:rPr i="1" lang="en-US"/>
              <a:t>Human Understanding and Empathy </a:t>
            </a:r>
            <a:r>
              <a:rPr lang="en-US"/>
              <a:t>group created </a:t>
            </a:r>
            <a:r>
              <a:rPr b="1" i="1" lang="en-US">
                <a:solidFill>
                  <a:srgbClr val="0070C0"/>
                </a:solidFill>
              </a:rPr>
              <a:t>EMMA</a:t>
            </a:r>
            <a:r>
              <a:rPr lang="en-US"/>
              <a:t>, an Emotionally-Aware mHealth Agent phone app</a:t>
            </a:r>
            <a:endParaRPr/>
          </a:p>
          <a:p>
            <a:pPr indent="-285750" lvl="1" marL="742950" rtl="0" algn="l">
              <a:spcBef>
                <a:spcPts val="480"/>
              </a:spcBef>
              <a:spcAft>
                <a:spcPts val="0"/>
              </a:spcAft>
              <a:buClr>
                <a:schemeClr val="dk1"/>
              </a:buClr>
              <a:buSzPts val="2400"/>
              <a:buFont typeface="Times New Roman"/>
              <a:buChar char="–"/>
            </a:pPr>
            <a:r>
              <a:rPr lang="en-US"/>
              <a:t>Uses </a:t>
            </a:r>
            <a:r>
              <a:rPr b="1" i="1" lang="en-US">
                <a:solidFill>
                  <a:srgbClr val="FF0000"/>
                </a:solidFill>
              </a:rPr>
              <a:t>phone sensor data </a:t>
            </a:r>
            <a:r>
              <a:rPr lang="en-US"/>
              <a:t>(location, time-of-day, distance from home/work) to predict </a:t>
            </a:r>
            <a:r>
              <a:rPr b="1" i="1" lang="en-US">
                <a:solidFill>
                  <a:srgbClr val="FF0000"/>
                </a:solidFill>
              </a:rPr>
              <a:t>mood </a:t>
            </a:r>
            <a:r>
              <a:rPr lang="en-US"/>
              <a:t>(plan to add # calls/ msgs/email/calendar events) as social contact data</a:t>
            </a:r>
            <a:endParaRPr/>
          </a:p>
          <a:p>
            <a:pPr indent="-285750" lvl="1" marL="742950" rtl="0" algn="l">
              <a:spcBef>
                <a:spcPts val="480"/>
              </a:spcBef>
              <a:spcAft>
                <a:spcPts val="0"/>
              </a:spcAft>
              <a:buClr>
                <a:schemeClr val="dk1"/>
              </a:buClr>
              <a:buSzPts val="2400"/>
              <a:buFont typeface="Times New Roman"/>
              <a:buChar char="–"/>
            </a:pPr>
            <a:r>
              <a:rPr lang="en-US"/>
              <a:t>Results of 2-wk </a:t>
            </a:r>
            <a:r>
              <a:rPr b="1" i="1" lang="en-US">
                <a:solidFill>
                  <a:srgbClr val="FF0000"/>
                </a:solidFill>
              </a:rPr>
              <a:t>evaluation</a:t>
            </a:r>
            <a:r>
              <a:rPr lang="en-US"/>
              <a:t> on 39 users</a:t>
            </a:r>
            <a:endParaRPr/>
          </a:p>
          <a:p>
            <a:pPr indent="-228600" lvl="2" marL="1143000" rtl="0" algn="l">
              <a:spcBef>
                <a:spcPts val="400"/>
              </a:spcBef>
              <a:spcAft>
                <a:spcPts val="0"/>
              </a:spcAft>
              <a:buClr>
                <a:schemeClr val="dk1"/>
              </a:buClr>
              <a:buSzPts val="2000"/>
              <a:buFont typeface="Times New Roman"/>
              <a:buChar char="•"/>
            </a:pPr>
            <a:r>
              <a:rPr lang="en-US"/>
              <a:t>Users </a:t>
            </a:r>
            <a:r>
              <a:rPr b="1" lang="en-US">
                <a:solidFill>
                  <a:srgbClr val="7030A0"/>
                </a:solidFill>
              </a:rPr>
              <a:t>did not like the agent to </a:t>
            </a:r>
            <a:r>
              <a:rPr b="1" i="1" lang="en-US">
                <a:solidFill>
                  <a:srgbClr val="7030A0"/>
                </a:solidFill>
              </a:rPr>
              <a:t>interrupt</a:t>
            </a:r>
            <a:r>
              <a:rPr b="1" lang="en-US">
                <a:solidFill>
                  <a:srgbClr val="7030A0"/>
                </a:solidFill>
              </a:rPr>
              <a:t> </a:t>
            </a:r>
            <a:r>
              <a:rPr lang="en-US"/>
              <a:t>when they were happy and an opt-out choice was important</a:t>
            </a:r>
            <a:endParaRPr/>
          </a:p>
          <a:p>
            <a:pPr indent="-228600" lvl="2" marL="1143000" rtl="0" algn="l">
              <a:spcBef>
                <a:spcPts val="400"/>
              </a:spcBef>
              <a:spcAft>
                <a:spcPts val="0"/>
              </a:spcAft>
              <a:buClr>
                <a:srgbClr val="7030A0"/>
              </a:buClr>
              <a:buSzPts val="2000"/>
              <a:buFont typeface="Times New Roman"/>
              <a:buChar char="•"/>
            </a:pPr>
            <a:r>
              <a:rPr b="1" i="1" lang="en-US">
                <a:solidFill>
                  <a:srgbClr val="7030A0"/>
                </a:solidFill>
              </a:rPr>
              <a:t>Short, simple activities </a:t>
            </a:r>
            <a:r>
              <a:rPr lang="en-US"/>
              <a:t>were better received</a:t>
            </a:r>
            <a:endParaRPr/>
          </a:p>
          <a:p>
            <a:pPr indent="-228600" lvl="2" marL="1143000" rtl="0" algn="l">
              <a:spcBef>
                <a:spcPts val="400"/>
              </a:spcBef>
              <a:spcAft>
                <a:spcPts val="0"/>
              </a:spcAft>
              <a:buClr>
                <a:srgbClr val="7030A0"/>
              </a:buClr>
              <a:buSzPts val="2000"/>
              <a:buFont typeface="Times New Roman"/>
              <a:buChar char="•"/>
            </a:pPr>
            <a:r>
              <a:rPr b="1" i="1" lang="en-US">
                <a:solidFill>
                  <a:srgbClr val="7030A0"/>
                </a:solidFill>
              </a:rPr>
              <a:t>Contextual relevance </a:t>
            </a:r>
            <a:r>
              <a:rPr lang="en-US"/>
              <a:t>and</a:t>
            </a:r>
            <a:r>
              <a:rPr b="1" i="1" lang="en-US">
                <a:solidFill>
                  <a:srgbClr val="7030A0"/>
                </a:solidFill>
              </a:rPr>
              <a:t> diversifying content </a:t>
            </a:r>
            <a:r>
              <a:rPr lang="en-US"/>
              <a:t>were important</a:t>
            </a:r>
            <a:endParaRPr/>
          </a:p>
          <a:p>
            <a:pPr indent="-133350" lvl="1" marL="742950" rtl="0" algn="l">
              <a:spcBef>
                <a:spcPts val="480"/>
              </a:spcBef>
              <a:spcAft>
                <a:spcPts val="0"/>
              </a:spcAft>
              <a:buClr>
                <a:schemeClr val="dk1"/>
              </a:buClr>
              <a:buSzPts val="2400"/>
              <a:buFont typeface="Times New Roman"/>
              <a:buNone/>
            </a:pPr>
            <a:r>
              <a:t/>
            </a:r>
            <a:endParaRPr/>
          </a:p>
          <a:p>
            <a:pPr indent="-133350" lvl="1" marL="742950" rtl="0" algn="l">
              <a:spcBef>
                <a:spcPts val="480"/>
              </a:spcBef>
              <a:spcAft>
                <a:spcPts val="0"/>
              </a:spcAft>
              <a:buClr>
                <a:schemeClr val="dk1"/>
              </a:buClr>
              <a:buSzPts val="2400"/>
              <a:buFont typeface="Times New Roman"/>
              <a:buNone/>
            </a:pPr>
            <a:r>
              <a:t/>
            </a:r>
            <a:endParaRPr/>
          </a:p>
          <a:p>
            <a:pPr indent="-133350" lvl="1" marL="742950" rtl="0" algn="l">
              <a:spcBef>
                <a:spcPts val="480"/>
              </a:spcBef>
              <a:spcAft>
                <a:spcPts val="0"/>
              </a:spcAft>
              <a:buClr>
                <a:schemeClr val="dk1"/>
              </a:buClr>
              <a:buSzPts val="2400"/>
              <a:buFont typeface="Times New Roman"/>
              <a:buNone/>
            </a:pPr>
            <a:r>
              <a:t/>
            </a:r>
            <a:endParaRPr/>
          </a:p>
        </p:txBody>
      </p:sp>
      <p:sp>
        <p:nvSpPr>
          <p:cNvPr id="544" name="Google Shape;544;p2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48" name="Shape 548"/>
        <p:cNvGrpSpPr/>
        <p:nvPr/>
      </p:nvGrpSpPr>
      <p:grpSpPr>
        <a:xfrm>
          <a:off x="0" y="0"/>
          <a:ext cx="0" cy="0"/>
          <a:chOff x="0" y="0"/>
          <a:chExt cx="0" cy="0"/>
        </a:xfrm>
      </p:grpSpPr>
      <p:sp>
        <p:nvSpPr>
          <p:cNvPr id="549" name="Google Shape;549;p27"/>
          <p:cNvSpPr txBox="1"/>
          <p:nvPr>
            <p:ph idx="1" type="body"/>
          </p:nvPr>
        </p:nvSpPr>
        <p:spPr>
          <a:xfrm>
            <a:off x="685800" y="472966"/>
            <a:ext cx="7772400" cy="5623034"/>
          </a:xfrm>
          <a:prstGeom prst="rect">
            <a:avLst/>
          </a:prstGeom>
          <a:noFill/>
          <a:ln>
            <a:noFill/>
          </a:ln>
        </p:spPr>
        <p:txBody>
          <a:bodyPr anchorCtr="0" anchor="t" bIns="45700" lIns="91425" spcFirstLastPara="1" rIns="91425" wrap="square" tIns="45700">
            <a:noAutofit/>
          </a:bodyPr>
          <a:lstStyle/>
          <a:p>
            <a:pPr indent="-285750" lvl="1" marL="742950" rtl="0" algn="l">
              <a:spcBef>
                <a:spcPts val="0"/>
              </a:spcBef>
              <a:spcAft>
                <a:spcPts val="0"/>
              </a:spcAft>
              <a:buClr>
                <a:schemeClr val="dk1"/>
              </a:buClr>
              <a:buSzPts val="2400"/>
              <a:buFont typeface="Times New Roman"/>
              <a:buChar char="–"/>
            </a:pPr>
            <a:r>
              <a:rPr lang="en-US"/>
              <a:t>EMMA provides </a:t>
            </a:r>
            <a:r>
              <a:rPr b="1" i="1" lang="en-US">
                <a:solidFill>
                  <a:srgbClr val="FF0000"/>
                </a:solidFill>
              </a:rPr>
              <a:t>appropriate responses </a:t>
            </a:r>
            <a:r>
              <a:rPr lang="en-US"/>
              <a:t>to happy, calm, agitated or sad and recommends</a:t>
            </a:r>
            <a:r>
              <a:rPr b="1" i="1" lang="en-US">
                <a:solidFill>
                  <a:srgbClr val="FF0000"/>
                </a:solidFill>
              </a:rPr>
              <a:t> simple activities </a:t>
            </a:r>
            <a:r>
              <a:rPr lang="en-US"/>
              <a:t>to address them (e.g. deep breath, talk to friend)</a:t>
            </a:r>
            <a:endParaRPr/>
          </a:p>
          <a:p>
            <a:pPr indent="-285750" lvl="1" marL="742950" rtl="0" algn="l">
              <a:spcBef>
                <a:spcPts val="480"/>
              </a:spcBef>
              <a:spcAft>
                <a:spcPts val="0"/>
              </a:spcAft>
              <a:buClr>
                <a:schemeClr val="dk1"/>
              </a:buClr>
              <a:buSzPts val="2400"/>
              <a:buFont typeface="Times New Roman"/>
              <a:buChar char="–"/>
            </a:pPr>
            <a:r>
              <a:rPr lang="en-US"/>
              <a:t>EMMA </a:t>
            </a:r>
            <a:r>
              <a:rPr b="1" i="1" lang="en-US">
                <a:solidFill>
                  <a:srgbClr val="FF0000"/>
                </a:solidFill>
              </a:rPr>
              <a:t>does</a:t>
            </a:r>
            <a:r>
              <a:rPr lang="en-US"/>
              <a:t> tell users what data she is collecting but this has still become a </a:t>
            </a:r>
            <a:r>
              <a:rPr b="1" i="1" lang="en-US">
                <a:solidFill>
                  <a:srgbClr val="FF0000"/>
                </a:solidFill>
              </a:rPr>
              <a:t>concern to some</a:t>
            </a:r>
            <a:endParaRPr/>
          </a:p>
          <a:p>
            <a:pPr indent="-285750" lvl="1" marL="742950" rtl="0" algn="l">
              <a:spcBef>
                <a:spcPts val="480"/>
              </a:spcBef>
              <a:spcAft>
                <a:spcPts val="0"/>
              </a:spcAft>
              <a:buClr>
                <a:schemeClr val="dk1"/>
              </a:buClr>
              <a:buSzPts val="2400"/>
              <a:buFont typeface="Times New Roman"/>
              <a:buChar char="–"/>
            </a:pPr>
            <a:r>
              <a:rPr lang="en-US"/>
              <a:t>Created friendly </a:t>
            </a:r>
            <a:r>
              <a:rPr b="1" i="1" lang="en-US">
                <a:solidFill>
                  <a:srgbClr val="FF0000"/>
                </a:solidFill>
              </a:rPr>
              <a:t>Focus Agents </a:t>
            </a:r>
            <a:r>
              <a:rPr lang="en-US"/>
              <a:t>on screen to help information workers </a:t>
            </a:r>
            <a:r>
              <a:rPr b="1" i="1" lang="en-US">
                <a:solidFill>
                  <a:srgbClr val="FF0000"/>
                </a:solidFill>
              </a:rPr>
              <a:t>reduce stress and increase productivity</a:t>
            </a:r>
            <a:endParaRPr/>
          </a:p>
          <a:p>
            <a:pPr indent="-228600" lvl="2" marL="1143000" rtl="0" algn="l">
              <a:spcBef>
                <a:spcPts val="400"/>
              </a:spcBef>
              <a:spcAft>
                <a:spcPts val="0"/>
              </a:spcAft>
              <a:buClr>
                <a:schemeClr val="dk1"/>
              </a:buClr>
              <a:buSzPts val="2000"/>
              <a:buFont typeface="Times New Roman"/>
              <a:buChar char="•"/>
            </a:pPr>
            <a:r>
              <a:rPr lang="en-US"/>
              <a:t>Accessed users’ calendars and used </a:t>
            </a:r>
            <a:r>
              <a:rPr b="1" i="1" lang="en-US">
                <a:solidFill>
                  <a:srgbClr val="7030A0"/>
                </a:solidFill>
              </a:rPr>
              <a:t>facial analysis </a:t>
            </a:r>
            <a:r>
              <a:rPr lang="en-US"/>
              <a:t>to </a:t>
            </a:r>
            <a:r>
              <a:rPr b="1" i="1" lang="en-US">
                <a:solidFill>
                  <a:srgbClr val="7030A0"/>
                </a:solidFill>
              </a:rPr>
              <a:t>assess their emotions</a:t>
            </a:r>
            <a:endParaRPr/>
          </a:p>
          <a:p>
            <a:pPr indent="-228600" lvl="2" marL="1143000" rtl="0" algn="l">
              <a:spcBef>
                <a:spcPts val="400"/>
              </a:spcBef>
              <a:spcAft>
                <a:spcPts val="0"/>
              </a:spcAft>
              <a:buClr>
                <a:schemeClr val="dk1"/>
              </a:buClr>
              <a:buSzPts val="2000"/>
              <a:buFont typeface="Times New Roman"/>
              <a:buChar char="•"/>
            </a:pPr>
            <a:r>
              <a:rPr lang="en-US"/>
              <a:t>Users were </a:t>
            </a:r>
            <a:r>
              <a:rPr b="1" i="1" lang="en-US">
                <a:solidFill>
                  <a:srgbClr val="7030A0"/>
                </a:solidFill>
              </a:rPr>
              <a:t>more productive and satisfied </a:t>
            </a:r>
            <a:r>
              <a:rPr lang="en-US"/>
              <a:t>with this avatar compared to other text-based agents</a:t>
            </a:r>
            <a:endParaRPr/>
          </a:p>
          <a:p>
            <a:pPr indent="-285750" lvl="1" marL="742950" rtl="0" algn="l">
              <a:spcBef>
                <a:spcPts val="480"/>
              </a:spcBef>
              <a:spcAft>
                <a:spcPts val="0"/>
              </a:spcAft>
              <a:buClr>
                <a:schemeClr val="dk1"/>
              </a:buClr>
              <a:buSzPts val="2400"/>
              <a:buFont typeface="Times New Roman"/>
              <a:buChar char="–"/>
            </a:pPr>
            <a:r>
              <a:rPr lang="en-US"/>
              <a:t>Finally… this team created a virtual agent that </a:t>
            </a:r>
            <a:r>
              <a:rPr b="1" i="1" lang="en-US">
                <a:solidFill>
                  <a:srgbClr val="FF0000"/>
                </a:solidFill>
              </a:rPr>
              <a:t>entrains</a:t>
            </a:r>
            <a:r>
              <a:rPr lang="en-US"/>
              <a:t> to users: matching pitch, intensity, speaking rate, word choice and statement length – an </a:t>
            </a:r>
            <a:r>
              <a:rPr b="1" i="1" lang="en-US">
                <a:solidFill>
                  <a:srgbClr val="FF0000"/>
                </a:solidFill>
              </a:rPr>
              <a:t>empathetic addition</a:t>
            </a:r>
            <a:endParaRPr/>
          </a:p>
          <a:p>
            <a:pPr indent="-133350" lvl="1" marL="742950" rtl="0" algn="l">
              <a:spcBef>
                <a:spcPts val="480"/>
              </a:spcBef>
              <a:spcAft>
                <a:spcPts val="0"/>
              </a:spcAft>
              <a:buClr>
                <a:schemeClr val="dk1"/>
              </a:buClr>
              <a:buSzPts val="2400"/>
              <a:buFont typeface="Times New Roman"/>
              <a:buNone/>
            </a:pPr>
            <a:r>
              <a:t/>
            </a:r>
            <a:endParaRPr b="1" i="1">
              <a:solidFill>
                <a:srgbClr val="0070C0"/>
              </a:solidFill>
            </a:endParaRPr>
          </a:p>
          <a:p>
            <a:pPr indent="-165100" lvl="0" marL="342900" rtl="0" algn="l">
              <a:spcBef>
                <a:spcPts val="560"/>
              </a:spcBef>
              <a:spcAft>
                <a:spcPts val="0"/>
              </a:spcAft>
              <a:buClr>
                <a:schemeClr val="dk1"/>
              </a:buClr>
              <a:buSzPts val="2800"/>
              <a:buFont typeface="Calibri"/>
              <a:buNone/>
            </a:pPr>
            <a:r>
              <a:t/>
            </a:r>
            <a:endParaRPr/>
          </a:p>
        </p:txBody>
      </p:sp>
      <p:sp>
        <p:nvSpPr>
          <p:cNvPr id="550" name="Google Shape;550;p2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28"/>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Our Current Work on Empathetic Conversation</a:t>
            </a:r>
            <a:endParaRPr/>
          </a:p>
        </p:txBody>
      </p:sp>
      <p:sp>
        <p:nvSpPr>
          <p:cNvPr id="557" name="Google Shape;557;p28"/>
          <p:cNvSpPr txBox="1"/>
          <p:nvPr>
            <p:ph idx="1" type="body"/>
          </p:nvPr>
        </p:nvSpPr>
        <p:spPr>
          <a:xfrm>
            <a:off x="685800" y="1473200"/>
            <a:ext cx="7772400" cy="4622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Font typeface="Calibri"/>
              <a:buChar char="•"/>
            </a:pPr>
            <a:r>
              <a:rPr lang="en-US"/>
              <a:t>Goals: Identifying the </a:t>
            </a:r>
            <a:r>
              <a:rPr b="1" i="1" lang="en-US">
                <a:solidFill>
                  <a:srgbClr val="0070C0"/>
                </a:solidFill>
              </a:rPr>
              <a:t>acoustic-prosodic </a:t>
            </a:r>
            <a:r>
              <a:rPr lang="en-US"/>
              <a:t>and</a:t>
            </a:r>
            <a:r>
              <a:rPr b="1" i="1" lang="en-US">
                <a:solidFill>
                  <a:srgbClr val="0070C0"/>
                </a:solidFill>
              </a:rPr>
              <a:t> visual features </a:t>
            </a:r>
            <a:r>
              <a:rPr lang="en-US"/>
              <a:t>as well as </a:t>
            </a:r>
            <a:r>
              <a:rPr b="1" i="1" lang="en-US">
                <a:solidFill>
                  <a:srgbClr val="0070C0"/>
                </a:solidFill>
              </a:rPr>
              <a:t>lexical features</a:t>
            </a:r>
            <a:r>
              <a:rPr lang="en-US"/>
              <a:t> of </a:t>
            </a:r>
            <a:r>
              <a:rPr b="1" i="1" lang="en-US">
                <a:solidFill>
                  <a:srgbClr val="0070C0"/>
                </a:solidFill>
              </a:rPr>
              <a:t>empathetic speech </a:t>
            </a:r>
            <a:r>
              <a:rPr lang="en-US"/>
              <a:t>in American English and Mandarin Chinese</a:t>
            </a:r>
            <a:endParaRPr/>
          </a:p>
          <a:p>
            <a:pPr indent="-342900" lvl="0" marL="342900" rtl="0" algn="l">
              <a:spcBef>
                <a:spcPts val="560"/>
              </a:spcBef>
              <a:spcAft>
                <a:spcPts val="0"/>
              </a:spcAft>
              <a:buClr>
                <a:schemeClr val="dk1"/>
              </a:buClr>
              <a:buSzPts val="2800"/>
              <a:buFont typeface="Calibri"/>
              <a:buChar char="•"/>
            </a:pPr>
            <a:r>
              <a:rPr lang="en-US"/>
              <a:t>Collecting and annotating a </a:t>
            </a:r>
            <a:r>
              <a:rPr b="1" i="1" lang="en-US">
                <a:solidFill>
                  <a:srgbClr val="0070C0"/>
                </a:solidFill>
              </a:rPr>
              <a:t>large</a:t>
            </a:r>
            <a:r>
              <a:rPr lang="en-US"/>
              <a:t> </a:t>
            </a:r>
            <a:r>
              <a:rPr b="1" i="1" lang="en-US">
                <a:solidFill>
                  <a:srgbClr val="0070C0"/>
                </a:solidFill>
              </a:rPr>
              <a:t>corpus</a:t>
            </a:r>
            <a:r>
              <a:rPr lang="en-US"/>
              <a:t> of empathetic and non-empathetic videos</a:t>
            </a:r>
            <a:endParaRPr/>
          </a:p>
          <a:p>
            <a:pPr indent="-285750" lvl="1" marL="742950" rtl="0" algn="l">
              <a:spcBef>
                <a:spcPts val="480"/>
              </a:spcBef>
              <a:spcAft>
                <a:spcPts val="0"/>
              </a:spcAft>
              <a:buClr>
                <a:srgbClr val="FF0000"/>
              </a:buClr>
              <a:buSzPts val="2400"/>
              <a:buFont typeface="Times New Roman"/>
              <a:buChar char="–"/>
            </a:pPr>
            <a:r>
              <a:rPr lang="en-US">
                <a:solidFill>
                  <a:srgbClr val="FF0000"/>
                </a:solidFill>
              </a:rPr>
              <a:t>Most focus on </a:t>
            </a:r>
            <a:r>
              <a:rPr lang="en-US"/>
              <a:t>customer service, manager/employee, psychological therapy, academic stress, social work,  religious leaders, parent/child, doctor/patient, self-improvement</a:t>
            </a:r>
            <a:endParaRPr/>
          </a:p>
          <a:p>
            <a:pPr indent="-165100" lvl="0" marL="342900" rtl="0" algn="l">
              <a:spcBef>
                <a:spcPts val="560"/>
              </a:spcBef>
              <a:spcAft>
                <a:spcPts val="0"/>
              </a:spcAft>
              <a:buClr>
                <a:schemeClr val="dk1"/>
              </a:buClr>
              <a:buSzPts val="2800"/>
              <a:buFont typeface="Calibri"/>
              <a:buNone/>
            </a:pPr>
            <a:r>
              <a:t/>
            </a:r>
            <a:endParaRPr/>
          </a:p>
        </p:txBody>
      </p:sp>
      <p:sp>
        <p:nvSpPr>
          <p:cNvPr id="558" name="Google Shape;558;p2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29"/>
          <p:cNvSpPr txBox="1"/>
          <p:nvPr>
            <p:ph idx="1" type="body"/>
          </p:nvPr>
        </p:nvSpPr>
        <p:spPr>
          <a:xfrm>
            <a:off x="685800" y="1473200"/>
            <a:ext cx="7772400" cy="4622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Font typeface="Calibri"/>
              <a:buChar char="•"/>
            </a:pPr>
            <a:r>
              <a:rPr lang="en-US"/>
              <a:t>Examining </a:t>
            </a:r>
            <a:r>
              <a:rPr b="1" i="1" lang="en-US">
                <a:solidFill>
                  <a:srgbClr val="0070C0"/>
                </a:solidFill>
              </a:rPr>
              <a:t>pitch, intensity, voice quality, speaking rate, intonation</a:t>
            </a:r>
            <a:r>
              <a:rPr lang="en-US"/>
              <a:t> to discover which are most important and how they align with text and visual features including gesture and facial expressions</a:t>
            </a:r>
            <a:endParaRPr/>
          </a:p>
          <a:p>
            <a:pPr indent="-165100" lvl="0" marL="342900" rtl="0" algn="l">
              <a:spcBef>
                <a:spcPts val="560"/>
              </a:spcBef>
              <a:spcAft>
                <a:spcPts val="0"/>
              </a:spcAft>
              <a:buClr>
                <a:schemeClr val="dk1"/>
              </a:buClr>
              <a:buSzPts val="2800"/>
              <a:buFont typeface="Calibri"/>
              <a:buNone/>
            </a:pPr>
            <a:r>
              <a:t/>
            </a:r>
            <a:endParaRPr/>
          </a:p>
        </p:txBody>
      </p:sp>
      <p:sp>
        <p:nvSpPr>
          <p:cNvPr id="564" name="Google Shape;564;p2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3"/>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Empathetic Conversations</a:t>
            </a:r>
            <a:endParaRPr/>
          </a:p>
        </p:txBody>
      </p:sp>
      <p:sp>
        <p:nvSpPr>
          <p:cNvPr id="361" name="Google Shape;361;p3"/>
          <p:cNvSpPr txBox="1"/>
          <p:nvPr>
            <p:ph idx="1" type="body"/>
          </p:nvPr>
        </p:nvSpPr>
        <p:spPr>
          <a:xfrm>
            <a:off x="685800" y="1177290"/>
            <a:ext cx="7772400" cy="507111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Font typeface="Calibri"/>
              <a:buChar char="•"/>
            </a:pPr>
            <a:r>
              <a:rPr b="1" i="1" lang="en-US"/>
              <a:t>What is </a:t>
            </a:r>
            <a:r>
              <a:rPr b="1" i="1" lang="en-US">
                <a:solidFill>
                  <a:srgbClr val="0070C0"/>
                </a:solidFill>
              </a:rPr>
              <a:t>Empathy</a:t>
            </a:r>
            <a:r>
              <a:rPr b="1" i="1" lang="en-US"/>
              <a:t> in dialogue?</a:t>
            </a:r>
            <a:endParaRPr/>
          </a:p>
          <a:p>
            <a:pPr indent="-342900" lvl="0" marL="342900" rtl="0" algn="l">
              <a:spcBef>
                <a:spcPts val="560"/>
              </a:spcBef>
              <a:spcAft>
                <a:spcPts val="0"/>
              </a:spcAft>
              <a:buClr>
                <a:srgbClr val="0070C0"/>
              </a:buClr>
              <a:buSzPts val="2800"/>
              <a:buFont typeface="Calibri"/>
              <a:buChar char="•"/>
            </a:pPr>
            <a:r>
              <a:rPr b="1" i="1" lang="en-US">
                <a:solidFill>
                  <a:srgbClr val="0070C0"/>
                </a:solidFill>
              </a:rPr>
              <a:t>Empathetic behavior </a:t>
            </a:r>
            <a:r>
              <a:rPr lang="en-US"/>
              <a:t>in earlier Conversational Agents</a:t>
            </a:r>
            <a:endParaRPr/>
          </a:p>
          <a:p>
            <a:pPr indent="-342900" lvl="0" marL="342900" rtl="0" algn="l">
              <a:spcBef>
                <a:spcPts val="560"/>
              </a:spcBef>
              <a:spcAft>
                <a:spcPts val="0"/>
              </a:spcAft>
              <a:buClr>
                <a:schemeClr val="dk1"/>
              </a:buClr>
              <a:buSzPts val="2800"/>
              <a:buFont typeface="Calibri"/>
              <a:buChar char="•"/>
            </a:pPr>
            <a:r>
              <a:rPr i="1" lang="en-US"/>
              <a:t>Current</a:t>
            </a:r>
            <a:r>
              <a:rPr b="1" i="1" lang="en-US"/>
              <a:t> </a:t>
            </a:r>
            <a:r>
              <a:rPr b="1" i="1" lang="en-US">
                <a:solidFill>
                  <a:srgbClr val="0070C0"/>
                </a:solidFill>
              </a:rPr>
              <a:t>state-of-the-art</a:t>
            </a:r>
            <a:r>
              <a:rPr b="1" i="1" lang="en-US"/>
              <a:t> </a:t>
            </a:r>
            <a:r>
              <a:rPr lang="en-US"/>
              <a:t>in Empathetic Agents</a:t>
            </a:r>
            <a:endParaRPr/>
          </a:p>
          <a:p>
            <a:pPr indent="-342900" lvl="0" marL="342900" rtl="0" algn="l">
              <a:spcBef>
                <a:spcPts val="560"/>
              </a:spcBef>
              <a:spcAft>
                <a:spcPts val="0"/>
              </a:spcAft>
              <a:buClr>
                <a:schemeClr val="dk1"/>
              </a:buClr>
              <a:buSzPts val="2800"/>
              <a:buFont typeface="Calibri"/>
              <a:buChar char="•"/>
            </a:pPr>
            <a:r>
              <a:rPr lang="en-US"/>
              <a:t>Our </a:t>
            </a:r>
            <a:r>
              <a:rPr b="1" i="1" lang="en-US">
                <a:solidFill>
                  <a:srgbClr val="0070C0"/>
                </a:solidFill>
              </a:rPr>
              <a:t>current</a:t>
            </a:r>
            <a:r>
              <a:rPr b="1" i="1" lang="en-US">
                <a:solidFill>
                  <a:srgbClr val="00B0F0"/>
                </a:solidFill>
              </a:rPr>
              <a:t> </a:t>
            </a:r>
            <a:r>
              <a:rPr b="1" i="1" lang="en-US">
                <a:solidFill>
                  <a:srgbClr val="0070C0"/>
                </a:solidFill>
              </a:rPr>
              <a:t>work</a:t>
            </a:r>
            <a:r>
              <a:rPr b="1" i="1" lang="en-US">
                <a:solidFill>
                  <a:srgbClr val="00B0F0"/>
                </a:solidFill>
              </a:rPr>
              <a:t> </a:t>
            </a:r>
            <a:r>
              <a:rPr lang="en-US"/>
              <a:t>on Empathetic Dialogue</a:t>
            </a:r>
            <a:endParaRPr/>
          </a:p>
          <a:p>
            <a:pPr indent="-342900" lvl="0" marL="342900" rtl="0" algn="l">
              <a:spcBef>
                <a:spcPts val="560"/>
              </a:spcBef>
              <a:spcAft>
                <a:spcPts val="0"/>
              </a:spcAft>
              <a:buClr>
                <a:schemeClr val="dk1"/>
              </a:buClr>
              <a:buSzPts val="2800"/>
              <a:buFont typeface="Calibri"/>
              <a:buChar char="•"/>
            </a:pPr>
            <a:r>
              <a:rPr lang="en-US"/>
              <a:t>What are the </a:t>
            </a:r>
            <a:r>
              <a:rPr b="1" i="1" lang="en-US">
                <a:solidFill>
                  <a:srgbClr val="0070C0"/>
                </a:solidFill>
              </a:rPr>
              <a:t>ethical challenges</a:t>
            </a:r>
            <a:r>
              <a:rPr lang="en-US"/>
              <a:t>?</a:t>
            </a:r>
            <a:endParaRPr/>
          </a:p>
          <a:p>
            <a:pPr indent="-342900" lvl="0" marL="342900" rtl="0" algn="l">
              <a:spcBef>
                <a:spcPts val="560"/>
              </a:spcBef>
              <a:spcAft>
                <a:spcPts val="0"/>
              </a:spcAft>
              <a:buClr>
                <a:srgbClr val="0070C0"/>
              </a:buClr>
              <a:buSzPts val="2800"/>
              <a:buFont typeface="Calibri"/>
              <a:buChar char="•"/>
            </a:pPr>
            <a:r>
              <a:rPr b="1" i="1" lang="en-US">
                <a:solidFill>
                  <a:srgbClr val="0070C0"/>
                </a:solidFill>
              </a:rPr>
              <a:t>Future work</a:t>
            </a:r>
            <a:endParaRPr/>
          </a:p>
        </p:txBody>
      </p:sp>
      <p:sp>
        <p:nvSpPr>
          <p:cNvPr id="362" name="Google Shape;362;p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30"/>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Corpus Collection</a:t>
            </a:r>
            <a:endParaRPr/>
          </a:p>
        </p:txBody>
      </p:sp>
      <p:sp>
        <p:nvSpPr>
          <p:cNvPr id="571" name="Google Shape;571;p30"/>
          <p:cNvSpPr txBox="1"/>
          <p:nvPr>
            <p:ph idx="1" type="body"/>
          </p:nvPr>
        </p:nvSpPr>
        <p:spPr>
          <a:xfrm>
            <a:off x="685800" y="1473200"/>
            <a:ext cx="7772400" cy="4622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Font typeface="Calibri"/>
              <a:buChar char="•"/>
            </a:pPr>
            <a:r>
              <a:rPr lang="en-US"/>
              <a:t>Currently: </a:t>
            </a:r>
            <a:r>
              <a:rPr b="1" i="1" lang="en-US">
                <a:solidFill>
                  <a:srgbClr val="0070C0"/>
                </a:solidFill>
              </a:rPr>
              <a:t>345 English </a:t>
            </a:r>
            <a:r>
              <a:rPr lang="en-US"/>
              <a:t>and </a:t>
            </a:r>
            <a:r>
              <a:rPr b="1" i="1" lang="en-US">
                <a:solidFill>
                  <a:srgbClr val="0070C0"/>
                </a:solidFill>
              </a:rPr>
              <a:t>147 Mandarin </a:t>
            </a:r>
            <a:r>
              <a:rPr lang="en-US"/>
              <a:t>empathetic and non-empathetic monologues and dialogues from YouTube and Bilibili </a:t>
            </a:r>
            <a:endParaRPr/>
          </a:p>
          <a:p>
            <a:pPr indent="-285750" lvl="1" marL="742950" rtl="0" algn="l">
              <a:spcBef>
                <a:spcPts val="480"/>
              </a:spcBef>
              <a:spcAft>
                <a:spcPts val="0"/>
              </a:spcAft>
              <a:buClr>
                <a:srgbClr val="FF0000"/>
              </a:buClr>
              <a:buSzPts val="2400"/>
              <a:buFont typeface="Times New Roman"/>
              <a:buChar char="–"/>
            </a:pPr>
            <a:r>
              <a:rPr b="1" lang="en-US">
                <a:solidFill>
                  <a:srgbClr val="FF0000"/>
                </a:solidFill>
              </a:rPr>
              <a:t>Annotating these </a:t>
            </a:r>
            <a:r>
              <a:rPr lang="en-US"/>
              <a:t>for number of speakers, intended audience, emotions, type of video (e.g. reality show, comedy, variety show, interview, presentation, therapy training session), focus, gender of speakers and presence of features such as music</a:t>
            </a:r>
            <a:endParaRPr/>
          </a:p>
          <a:p>
            <a:pPr indent="-285750" lvl="1" marL="742950" rtl="0" algn="l">
              <a:spcBef>
                <a:spcPts val="480"/>
              </a:spcBef>
              <a:spcAft>
                <a:spcPts val="0"/>
              </a:spcAft>
              <a:buClr>
                <a:schemeClr val="dk1"/>
              </a:buClr>
              <a:buSzPts val="2400"/>
              <a:buFont typeface="Times New Roman"/>
              <a:buChar char="–"/>
            </a:pPr>
            <a:r>
              <a:rPr lang="en-US"/>
              <a:t>Also identified </a:t>
            </a:r>
            <a:r>
              <a:rPr b="1" lang="en-US">
                <a:solidFill>
                  <a:srgbClr val="FF0000"/>
                </a:solidFill>
              </a:rPr>
              <a:t>4 different “stages” of empathy</a:t>
            </a:r>
            <a:r>
              <a:rPr lang="en-US"/>
              <a:t>:  </a:t>
            </a:r>
            <a:endParaRPr/>
          </a:p>
          <a:p>
            <a:pPr indent="-228600" lvl="2" marL="1000125" rtl="0" algn="l">
              <a:spcBef>
                <a:spcPts val="0"/>
              </a:spcBef>
              <a:spcAft>
                <a:spcPts val="0"/>
              </a:spcAft>
              <a:buClr>
                <a:srgbClr val="0070C0"/>
              </a:buClr>
              <a:buSzPts val="2800"/>
              <a:buFont typeface="Calibri"/>
              <a:buChar char="•"/>
            </a:pPr>
            <a:r>
              <a:rPr b="1" lang="en-US" sz="2200">
                <a:solidFill>
                  <a:srgbClr val="FF0000"/>
                </a:solidFill>
              </a:rPr>
              <a:t>Stage 1</a:t>
            </a:r>
            <a:r>
              <a:rPr lang="en-US" sz="2200"/>
              <a:t>: </a:t>
            </a:r>
            <a:r>
              <a:rPr b="1" lang="en-US" sz="2200"/>
              <a:t>Establish Connection</a:t>
            </a:r>
            <a:r>
              <a:rPr lang="en-US" sz="2200"/>
              <a:t> - Speaker makes listener feel more comfortable</a:t>
            </a:r>
            <a:endParaRPr/>
          </a:p>
          <a:p>
            <a:pPr indent="-228600" lvl="2" marL="1000125" rtl="0" algn="l">
              <a:spcBef>
                <a:spcPts val="0"/>
              </a:spcBef>
              <a:spcAft>
                <a:spcPts val="0"/>
              </a:spcAft>
              <a:buClr>
                <a:srgbClr val="0070C0"/>
              </a:buClr>
              <a:buSzPts val="2800"/>
              <a:buFont typeface="Calibri"/>
              <a:buChar char="•"/>
            </a:pPr>
            <a:r>
              <a:rPr b="1" lang="en-US" sz="2400">
                <a:solidFill>
                  <a:srgbClr val="FF0000"/>
                </a:solidFill>
              </a:rPr>
              <a:t>Stage 2</a:t>
            </a:r>
            <a:r>
              <a:rPr lang="en-US" sz="2400"/>
              <a:t>: </a:t>
            </a:r>
            <a:r>
              <a:rPr b="1" lang="en-US" sz="2400"/>
              <a:t>Gather Information</a:t>
            </a:r>
            <a:r>
              <a:rPr lang="en-US" sz="2400"/>
              <a:t> - Speaker asks questions to understand listener’s personal situation</a:t>
            </a:r>
            <a:endParaRPr/>
          </a:p>
          <a:p>
            <a:pPr indent="-50800" lvl="2" marL="1000125" rtl="0" algn="l">
              <a:spcBef>
                <a:spcPts val="0"/>
              </a:spcBef>
              <a:spcAft>
                <a:spcPts val="0"/>
              </a:spcAft>
              <a:buClr>
                <a:srgbClr val="0070C0"/>
              </a:buClr>
              <a:buSzPts val="2800"/>
              <a:buFont typeface="Calibri"/>
              <a:buNone/>
            </a:pPr>
            <a:r>
              <a:t/>
            </a:r>
            <a:endParaRPr sz="2200"/>
          </a:p>
          <a:p>
            <a:pPr indent="-101600" lvl="2" marL="1143000" rtl="0" algn="l">
              <a:spcBef>
                <a:spcPts val="400"/>
              </a:spcBef>
              <a:spcAft>
                <a:spcPts val="0"/>
              </a:spcAft>
              <a:buClr>
                <a:schemeClr val="dk1"/>
              </a:buClr>
              <a:buSzPts val="2000"/>
              <a:buFont typeface="Times New Roman"/>
              <a:buNone/>
            </a:pPr>
            <a:r>
              <a:t/>
            </a:r>
            <a:endParaRPr/>
          </a:p>
          <a:p>
            <a:pPr indent="-133350" lvl="1" marL="742950" rtl="0" algn="l">
              <a:spcBef>
                <a:spcPts val="480"/>
              </a:spcBef>
              <a:spcAft>
                <a:spcPts val="0"/>
              </a:spcAft>
              <a:buClr>
                <a:schemeClr val="dk1"/>
              </a:buClr>
              <a:buSzPts val="2400"/>
              <a:buFont typeface="Times New Roman"/>
              <a:buNone/>
            </a:pPr>
            <a:r>
              <a:t/>
            </a:r>
            <a:endParaRPr/>
          </a:p>
        </p:txBody>
      </p:sp>
      <p:sp>
        <p:nvSpPr>
          <p:cNvPr id="572" name="Google Shape;572;p3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31"/>
          <p:cNvSpPr txBox="1"/>
          <p:nvPr>
            <p:ph idx="1" type="body"/>
          </p:nvPr>
        </p:nvSpPr>
        <p:spPr>
          <a:xfrm>
            <a:off x="628650" y="1275160"/>
            <a:ext cx="7886700" cy="4214813"/>
          </a:xfrm>
          <a:prstGeom prst="rect">
            <a:avLst/>
          </a:prstGeom>
          <a:noFill/>
          <a:ln>
            <a:noFill/>
          </a:ln>
        </p:spPr>
        <p:txBody>
          <a:bodyPr anchorCtr="0" anchor="t" bIns="45700" lIns="91425" spcFirstLastPara="1" rIns="91425" wrap="square" tIns="45700">
            <a:noAutofit/>
          </a:bodyPr>
          <a:lstStyle/>
          <a:p>
            <a:pPr indent="-285750" lvl="1" marL="600075" rtl="0" algn="l">
              <a:spcBef>
                <a:spcPts val="0"/>
              </a:spcBef>
              <a:spcAft>
                <a:spcPts val="0"/>
              </a:spcAft>
              <a:buClr>
                <a:srgbClr val="0070C0"/>
              </a:buClr>
              <a:buSzPts val="2800"/>
              <a:buFont typeface="Calibri"/>
              <a:buChar char="•"/>
            </a:pPr>
            <a:r>
              <a:rPr b="1" lang="en-US">
                <a:solidFill>
                  <a:srgbClr val="FF0000"/>
                </a:solidFill>
              </a:rPr>
              <a:t>Stage 3</a:t>
            </a:r>
            <a:r>
              <a:rPr lang="en-US"/>
              <a:t>: </a:t>
            </a:r>
            <a:r>
              <a:rPr b="1" lang="en-US"/>
              <a:t>Reframe &amp; Acknowledge</a:t>
            </a:r>
            <a:r>
              <a:rPr lang="en-US"/>
              <a:t> -  Speaker re-frames and acknowledges the listener’s situation</a:t>
            </a:r>
            <a:endParaRPr/>
          </a:p>
          <a:p>
            <a:pPr indent="-285750" lvl="1" marL="600075" rtl="0" algn="l">
              <a:spcBef>
                <a:spcPts val="420"/>
              </a:spcBef>
              <a:spcAft>
                <a:spcPts val="0"/>
              </a:spcAft>
              <a:buClr>
                <a:srgbClr val="0070C0"/>
              </a:buClr>
              <a:buSzPts val="2800"/>
              <a:buFont typeface="Calibri"/>
              <a:buChar char="•"/>
            </a:pPr>
            <a:r>
              <a:rPr b="1" lang="en-US">
                <a:solidFill>
                  <a:srgbClr val="FF0000"/>
                </a:solidFill>
              </a:rPr>
              <a:t>Stage 4</a:t>
            </a:r>
            <a:r>
              <a:rPr lang="en-US"/>
              <a:t>: </a:t>
            </a:r>
            <a:r>
              <a:rPr b="1" lang="en-US"/>
              <a:t>Propose Solutions</a:t>
            </a:r>
            <a:r>
              <a:rPr lang="en-US"/>
              <a:t> - Speaker proposes solutions</a:t>
            </a:r>
            <a:endParaRPr/>
          </a:p>
          <a:p>
            <a:pPr indent="-342900" lvl="0" marL="342900" rtl="0" algn="l">
              <a:spcBef>
                <a:spcPts val="560"/>
              </a:spcBef>
              <a:spcAft>
                <a:spcPts val="0"/>
              </a:spcAft>
              <a:buClr>
                <a:schemeClr val="dk1"/>
              </a:buClr>
              <a:buSzPts val="2800"/>
              <a:buFont typeface="Calibri"/>
              <a:buChar char="•"/>
            </a:pPr>
            <a:r>
              <a:rPr lang="en-US"/>
              <a:t>Rate videos for </a:t>
            </a:r>
            <a:r>
              <a:rPr b="1" i="1" lang="en-US">
                <a:solidFill>
                  <a:srgbClr val="0070C0"/>
                </a:solidFill>
              </a:rPr>
              <a:t>degree of empathy </a:t>
            </a:r>
            <a:r>
              <a:rPr lang="en-US"/>
              <a:t>from 3 annotators</a:t>
            </a:r>
            <a:endParaRPr/>
          </a:p>
          <a:p>
            <a:pPr indent="-285750" lvl="1" marL="742950" rtl="0" algn="l">
              <a:spcBef>
                <a:spcPts val="480"/>
              </a:spcBef>
              <a:spcAft>
                <a:spcPts val="0"/>
              </a:spcAft>
              <a:buClr>
                <a:schemeClr val="dk1"/>
              </a:buClr>
              <a:buSzPts val="2400"/>
              <a:buFont typeface="Times New Roman"/>
              <a:buChar char="–"/>
            </a:pPr>
            <a:r>
              <a:rPr lang="en-US"/>
              <a:t>Selecting empathetic and neutral </a:t>
            </a:r>
            <a:r>
              <a:rPr b="1" lang="en-US">
                <a:solidFill>
                  <a:srgbClr val="FF0000"/>
                </a:solidFill>
              </a:rPr>
              <a:t>segments</a:t>
            </a:r>
            <a:r>
              <a:rPr lang="en-US"/>
              <a:t> from each video</a:t>
            </a:r>
            <a:endParaRPr/>
          </a:p>
          <a:p>
            <a:pPr indent="-107950" lvl="1" marL="600075" rtl="0" algn="l">
              <a:spcBef>
                <a:spcPts val="420"/>
              </a:spcBef>
              <a:spcAft>
                <a:spcPts val="0"/>
              </a:spcAft>
              <a:buClr>
                <a:srgbClr val="0070C0"/>
              </a:buClr>
              <a:buSzPts val="2800"/>
              <a:buFont typeface="Calibri"/>
              <a:buNone/>
            </a:pPr>
            <a:r>
              <a:t/>
            </a:r>
            <a:endParaRPr/>
          </a:p>
          <a:p>
            <a:pPr indent="-165100" lvl="0" marL="342900" rtl="0" algn="l">
              <a:spcBef>
                <a:spcPts val="560"/>
              </a:spcBef>
              <a:spcAft>
                <a:spcPts val="0"/>
              </a:spcAft>
              <a:buClr>
                <a:schemeClr val="dk1"/>
              </a:buClr>
              <a:buSzPts val="2800"/>
              <a:buFont typeface="Calibri"/>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39"/>
          <p:cNvSpPr txBox="1"/>
          <p:nvPr>
            <p:ph type="title"/>
          </p:nvPr>
        </p:nvSpPr>
        <p:spPr>
          <a:xfrm>
            <a:off x="628650" y="1131094"/>
            <a:ext cx="7886700" cy="828450"/>
          </a:xfrm>
          <a:prstGeom prst="rect">
            <a:avLst/>
          </a:prstGeom>
          <a:noFill/>
          <a:ln>
            <a:noFill/>
          </a:ln>
        </p:spPr>
        <p:txBody>
          <a:bodyPr anchorCtr="0" anchor="ctr" bIns="34275" lIns="68550" spcFirstLastPara="1" rIns="68550" wrap="square" tIns="34275">
            <a:normAutofit/>
          </a:bodyPr>
          <a:lstStyle/>
          <a:p>
            <a:pPr indent="0" lvl="0" marL="0" rtl="0" algn="ctr">
              <a:spcBef>
                <a:spcPts val="0"/>
              </a:spcBef>
              <a:spcAft>
                <a:spcPts val="0"/>
              </a:spcAft>
              <a:buNone/>
            </a:pPr>
            <a:r>
              <a:rPr lang="en-US" sz="2800"/>
              <a:t>An Empathetic Video</a:t>
            </a:r>
            <a:endParaRPr sz="2800"/>
          </a:p>
        </p:txBody>
      </p:sp>
      <p:pic>
        <p:nvPicPr>
          <p:cNvPr descr="Pop icon Katy Perry talks about reconciling her fame with her true self, Katheryn Hudson, and how that has affected her life and music.&#10;&#10;This episode of 'The Therapist' originally aired on VICELAND in 2017. Watch the full season here: https://www.youtube.com/playlist?list=PLdoAu1uCjE-iuV8pZoTbedGw-b6gdIItI&amp;disable_polymer=true&#10;&#10;You Should Subscribe Here Now: http://bit.ly/Subscribe-to-Noisey&#10;**&#10;Subscribe to Noisey on YouTube to stay updated on our daily releases: http://bit.ly/Subscribe-to-Noisey&#10;Videos, daily editorial and more: http://www.noisey.com&#10;Like Noisey on Facebook: http://fb.com/noisey&#10;Follow Noisey on Twitter: http://twitter.com/noiseymusic&#10;Read our tumblr: http://noiseymusic.tumblr.com&#10;Check out our Instagram:http://instagram.com/noisey&#10;More videos from the VICE network: https://www.fb.com/vicevideo" id="584" name="Google Shape;584;p39" title="Katy Perry Talks Growing Up Christian and Suicidal Thoughts | The Therapist">
            <a:hlinkClick r:id="rId3"/>
          </p:cNvPr>
          <p:cNvPicPr preferRelativeResize="0"/>
          <p:nvPr/>
        </p:nvPicPr>
        <p:blipFill>
          <a:blip r:embed="rId4">
            <a:alphaModFix/>
          </a:blip>
          <a:stretch>
            <a:fillRect/>
          </a:stretch>
        </p:blipFill>
        <p:spPr>
          <a:xfrm>
            <a:off x="1649975" y="2279850"/>
            <a:ext cx="5593150" cy="3146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4"/>
                                        </p:tgtEl>
                                        <p:attrNameLst>
                                          <p:attrName>style.visibility</p:attrName>
                                        </p:attrNameLst>
                                      </p:cBhvr>
                                      <p:to>
                                        <p:strVal val="visible"/>
                                      </p:to>
                                    </p:set>
                                    <p:animEffect filter="fade" transition="in">
                                      <p:cBhvr>
                                        <p:cTn dur="1000"/>
                                        <p:tgtEl>
                                          <p:spTgt spid="5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40"/>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u="sng">
                <a:solidFill>
                  <a:schemeClr val="hlink"/>
                </a:solidFill>
                <a:hlinkClick r:id="rId3"/>
              </a:rPr>
              <a:t>An Anti-Empathetic Video</a:t>
            </a:r>
            <a:endParaRPr/>
          </a:p>
        </p:txBody>
      </p:sp>
      <p:sp>
        <p:nvSpPr>
          <p:cNvPr id="590" name="Google Shape;590;p4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 I was trying to order and the lady couldn’t hear me so my friend started to order for me and the manager told her she couldn’t understand her because she was a loud black man and this mess happened." id="591" name="Google Shape;591;p40" title="Wendy's bad customer service">
            <a:hlinkClick r:id="rId4"/>
          </p:cNvPr>
          <p:cNvPicPr preferRelativeResize="0"/>
          <p:nvPr>
            <p:ph idx="1" type="body"/>
          </p:nvPr>
        </p:nvPicPr>
        <p:blipFill rotWithShape="1">
          <a:blip r:embed="rId5">
            <a:alphaModFix/>
          </a:blip>
          <a:srcRect b="0" l="0" r="0" t="0"/>
          <a:stretch/>
        </p:blipFill>
        <p:spPr>
          <a:xfrm>
            <a:off x="1524000" y="1498600"/>
            <a:ext cx="6096000" cy="4572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1"/>
                                        </p:tgtEl>
                                        <p:attrNameLst>
                                          <p:attrName>style.visibility</p:attrName>
                                        </p:attrNameLst>
                                      </p:cBhvr>
                                      <p:to>
                                        <p:strVal val="visible"/>
                                      </p:to>
                                    </p:set>
                                    <p:animEffect filter="fade" transition="in">
                                      <p:cBhvr>
                                        <p:cTn dur="1000"/>
                                        <p:tgtEl>
                                          <p:spTgt spid="5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32"/>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Current Results: English Speech and Text</a:t>
            </a:r>
            <a:endParaRPr/>
          </a:p>
        </p:txBody>
      </p:sp>
      <p:pic>
        <p:nvPicPr>
          <p:cNvPr id="598" name="Google Shape;598;p32"/>
          <p:cNvPicPr preferRelativeResize="0"/>
          <p:nvPr>
            <p:ph idx="1" type="body"/>
          </p:nvPr>
        </p:nvPicPr>
        <p:blipFill rotWithShape="1">
          <a:blip r:embed="rId3">
            <a:alphaModFix/>
          </a:blip>
          <a:srcRect b="0" l="0" r="0" t="0"/>
          <a:stretch/>
        </p:blipFill>
        <p:spPr>
          <a:xfrm>
            <a:off x="1597143" y="1473200"/>
            <a:ext cx="5949714" cy="4622800"/>
          </a:xfrm>
          <a:prstGeom prst="rect">
            <a:avLst/>
          </a:prstGeom>
          <a:noFill/>
          <a:ln>
            <a:noFill/>
          </a:ln>
        </p:spPr>
      </p:pic>
      <p:sp>
        <p:nvSpPr>
          <p:cNvPr id="599" name="Google Shape;599;p3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33"/>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Lexical Features</a:t>
            </a:r>
            <a:endParaRPr/>
          </a:p>
        </p:txBody>
      </p:sp>
      <p:sp>
        <p:nvSpPr>
          <p:cNvPr id="605" name="Google Shape;605;p33"/>
          <p:cNvSpPr txBox="1"/>
          <p:nvPr>
            <p:ph idx="1" type="body"/>
          </p:nvPr>
        </p:nvSpPr>
        <p:spPr>
          <a:xfrm>
            <a:off x="685800" y="1473200"/>
            <a:ext cx="7772400" cy="4622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Font typeface="Calibri"/>
              <a:buChar char="•"/>
            </a:pPr>
            <a:r>
              <a:rPr lang="en-US"/>
              <a:t>LIWC categories show that, when expressing empathy, people seem to 1) express </a:t>
            </a:r>
            <a:r>
              <a:rPr b="1" lang="en-US">
                <a:solidFill>
                  <a:srgbClr val="0070C0"/>
                </a:solidFill>
              </a:rPr>
              <a:t>agreement</a:t>
            </a:r>
            <a:r>
              <a:rPr lang="en-US"/>
              <a:t>, 2) speak </a:t>
            </a:r>
            <a:r>
              <a:rPr b="1" lang="en-US">
                <a:solidFill>
                  <a:srgbClr val="0070C0"/>
                </a:solidFill>
              </a:rPr>
              <a:t>informally</a:t>
            </a:r>
            <a:r>
              <a:rPr lang="en-US"/>
              <a:t>, 3) emphasize the </a:t>
            </a:r>
            <a:r>
              <a:rPr b="1" lang="en-US">
                <a:solidFill>
                  <a:srgbClr val="0070C0"/>
                </a:solidFill>
              </a:rPr>
              <a:t>perceptual process of feeling</a:t>
            </a:r>
            <a:r>
              <a:rPr lang="en-US"/>
              <a:t>, 4) utilize words associated with </a:t>
            </a:r>
            <a:r>
              <a:rPr b="1" lang="en-US">
                <a:solidFill>
                  <a:srgbClr val="0070C0"/>
                </a:solidFill>
              </a:rPr>
              <a:t>tentative</a:t>
            </a:r>
            <a:r>
              <a:rPr lang="en-US"/>
              <a:t> and </a:t>
            </a:r>
            <a:r>
              <a:rPr b="1" lang="en-US">
                <a:solidFill>
                  <a:srgbClr val="0070C0"/>
                </a:solidFill>
              </a:rPr>
              <a:t>causation</a:t>
            </a:r>
            <a:r>
              <a:rPr lang="en-US"/>
              <a:t> cognitive processes and 5) discuss negative emotions like </a:t>
            </a:r>
            <a:r>
              <a:rPr b="1" lang="en-US">
                <a:solidFill>
                  <a:srgbClr val="0070C0"/>
                </a:solidFill>
              </a:rPr>
              <a:t>anxiety</a:t>
            </a:r>
            <a:r>
              <a:rPr lang="en-US"/>
              <a:t> more frequently</a:t>
            </a:r>
            <a:endParaRPr/>
          </a:p>
          <a:p>
            <a:pPr indent="-342900" lvl="0" marL="342900" rtl="0" algn="l">
              <a:spcBef>
                <a:spcPts val="560"/>
              </a:spcBef>
              <a:spcAft>
                <a:spcPts val="0"/>
              </a:spcAft>
              <a:buClr>
                <a:schemeClr val="dk1"/>
              </a:buClr>
              <a:buSzPts val="2800"/>
              <a:buFont typeface="Calibri"/>
              <a:buChar char="•"/>
            </a:pPr>
            <a:r>
              <a:rPr lang="en-US"/>
              <a:t>Empathetic text also has lower lexical diversity but includes more </a:t>
            </a:r>
            <a:r>
              <a:rPr b="1" lang="en-US">
                <a:solidFill>
                  <a:srgbClr val="0070C0"/>
                </a:solidFill>
              </a:rPr>
              <a:t>hedge words </a:t>
            </a:r>
            <a:r>
              <a:rPr lang="en-US"/>
              <a:t>such as </a:t>
            </a:r>
            <a:r>
              <a:rPr lang="en-US">
                <a:solidFill>
                  <a:srgbClr val="FF0000"/>
                </a:solidFill>
              </a:rPr>
              <a:t>know, feel, think </a:t>
            </a:r>
            <a:r>
              <a:rPr lang="en-US"/>
              <a:t>and often</a:t>
            </a:r>
            <a:r>
              <a:rPr lang="en-US">
                <a:solidFill>
                  <a:srgbClr val="FF0000"/>
                </a:solidFill>
              </a:rPr>
              <a:t> </a:t>
            </a:r>
            <a:r>
              <a:rPr lang="en-US"/>
              <a:t>words such as </a:t>
            </a:r>
            <a:r>
              <a:rPr lang="en-US">
                <a:solidFill>
                  <a:srgbClr val="FF0000"/>
                </a:solidFill>
              </a:rPr>
              <a:t>like, about, really,</a:t>
            </a:r>
            <a:r>
              <a:rPr lang="en-US"/>
              <a:t> </a:t>
            </a:r>
            <a:r>
              <a:rPr lang="en-US">
                <a:solidFill>
                  <a:srgbClr val="FF0000"/>
                </a:solidFill>
              </a:rPr>
              <a:t>kind of</a:t>
            </a:r>
            <a:endParaRPr/>
          </a:p>
        </p:txBody>
      </p:sp>
      <p:sp>
        <p:nvSpPr>
          <p:cNvPr id="606" name="Google Shape;606;p3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34"/>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612" name="Google Shape;612;p34"/>
          <p:cNvSpPr txBox="1"/>
          <p:nvPr>
            <p:ph idx="1" type="body"/>
          </p:nvPr>
        </p:nvSpPr>
        <p:spPr>
          <a:xfrm>
            <a:off x="685800" y="1473200"/>
            <a:ext cx="7772400" cy="4622800"/>
          </a:xfrm>
          <a:prstGeom prst="rect">
            <a:avLst/>
          </a:prstGeom>
          <a:noFill/>
          <a:ln>
            <a:noFill/>
          </a:ln>
        </p:spPr>
        <p:txBody>
          <a:bodyPr anchorCtr="0" anchor="t" bIns="45700" lIns="91425" spcFirstLastPara="1" rIns="91425" wrap="square" tIns="45700">
            <a:noAutofit/>
          </a:bodyPr>
          <a:lstStyle/>
          <a:p>
            <a:pPr indent="-285750" lvl="1" marL="742950" rtl="0" algn="l">
              <a:spcBef>
                <a:spcPts val="0"/>
              </a:spcBef>
              <a:spcAft>
                <a:spcPts val="0"/>
              </a:spcAft>
              <a:buClr>
                <a:schemeClr val="dk1"/>
              </a:buClr>
              <a:buSzPts val="2400"/>
              <a:buFont typeface="Times New Roman"/>
              <a:buChar char="–"/>
            </a:pPr>
            <a:r>
              <a:rPr lang="en-US"/>
              <a:t>Common phrases that occur are: “</a:t>
            </a:r>
            <a:r>
              <a:rPr lang="en-US">
                <a:solidFill>
                  <a:srgbClr val="FF0000"/>
                </a:solidFill>
              </a:rPr>
              <a:t>it sounds like…”, </a:t>
            </a:r>
            <a:r>
              <a:rPr lang="en-US"/>
              <a:t>“…</a:t>
            </a:r>
            <a:r>
              <a:rPr lang="en-US">
                <a:solidFill>
                  <a:srgbClr val="FF0000"/>
                </a:solidFill>
              </a:rPr>
              <a:t>you’re feeling</a:t>
            </a:r>
            <a:r>
              <a:rPr lang="en-US"/>
              <a:t>”, “</a:t>
            </a:r>
            <a:r>
              <a:rPr lang="en-US">
                <a:solidFill>
                  <a:srgbClr val="FF0000"/>
                </a:solidFill>
              </a:rPr>
              <a:t>I know you</a:t>
            </a:r>
            <a:r>
              <a:rPr lang="en-US"/>
              <a:t>…”</a:t>
            </a:r>
            <a:endParaRPr/>
          </a:p>
        </p:txBody>
      </p:sp>
      <p:sp>
        <p:nvSpPr>
          <p:cNvPr id="613" name="Google Shape;613;p3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35"/>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How Important are Text, Speech Cues or Both</a:t>
            </a:r>
            <a:endParaRPr/>
          </a:p>
        </p:txBody>
      </p:sp>
      <p:sp>
        <p:nvSpPr>
          <p:cNvPr id="619" name="Google Shape;619;p35"/>
          <p:cNvSpPr txBox="1"/>
          <p:nvPr>
            <p:ph idx="1" type="body"/>
          </p:nvPr>
        </p:nvSpPr>
        <p:spPr>
          <a:xfrm>
            <a:off x="685800" y="1473200"/>
            <a:ext cx="7772400" cy="4622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Font typeface="Calibri"/>
              <a:buChar char="•"/>
            </a:pPr>
            <a:r>
              <a:rPr lang="en-US"/>
              <a:t>We also compared model performance with </a:t>
            </a:r>
            <a:r>
              <a:rPr b="1" lang="en-US">
                <a:solidFill>
                  <a:srgbClr val="0070C0"/>
                </a:solidFill>
              </a:rPr>
              <a:t>text</a:t>
            </a:r>
            <a:r>
              <a:rPr lang="en-US"/>
              <a:t> only, </a:t>
            </a:r>
            <a:r>
              <a:rPr b="1" lang="en-US">
                <a:solidFill>
                  <a:srgbClr val="0070C0"/>
                </a:solidFill>
              </a:rPr>
              <a:t>speech</a:t>
            </a:r>
            <a:r>
              <a:rPr lang="en-US"/>
              <a:t> only or with </a:t>
            </a:r>
            <a:r>
              <a:rPr b="1" lang="en-US">
                <a:solidFill>
                  <a:srgbClr val="0070C0"/>
                </a:solidFill>
              </a:rPr>
              <a:t>text plus speech </a:t>
            </a:r>
            <a:r>
              <a:rPr lang="en-US"/>
              <a:t>data between empathetic and neutral speech: RoBERTa (text) RF (speech) and both (RoBERTa+openSMILE features) all on a Tesla T4 GPU </a:t>
            </a:r>
            <a:endParaRPr/>
          </a:p>
        </p:txBody>
      </p:sp>
      <p:sp>
        <p:nvSpPr>
          <p:cNvPr id="620" name="Google Shape;620;p3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621" name="Google Shape;621;p35"/>
          <p:cNvPicPr preferRelativeResize="0"/>
          <p:nvPr/>
        </p:nvPicPr>
        <p:blipFill rotWithShape="1">
          <a:blip r:embed="rId3">
            <a:alphaModFix/>
          </a:blip>
          <a:srcRect b="0" l="0" r="0" t="0"/>
          <a:stretch/>
        </p:blipFill>
        <p:spPr>
          <a:xfrm>
            <a:off x="812800" y="4004697"/>
            <a:ext cx="7416800" cy="247226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36"/>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But…Some Ethical Challenges</a:t>
            </a:r>
            <a:endParaRPr/>
          </a:p>
        </p:txBody>
      </p:sp>
      <p:sp>
        <p:nvSpPr>
          <p:cNvPr id="628" name="Google Shape;628;p36"/>
          <p:cNvSpPr txBox="1"/>
          <p:nvPr>
            <p:ph idx="1" type="body"/>
          </p:nvPr>
        </p:nvSpPr>
        <p:spPr>
          <a:xfrm>
            <a:off x="685800" y="1282700"/>
            <a:ext cx="7772400" cy="4813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Font typeface="Calibri"/>
              <a:buChar char="•"/>
            </a:pPr>
            <a:r>
              <a:rPr lang="en-US" sz="2400"/>
              <a:t>Fung’s lab in 2020 created an end2end empathetic chatbot </a:t>
            </a:r>
            <a:r>
              <a:rPr b="1" i="1" lang="en-US" sz="2400">
                <a:solidFill>
                  <a:srgbClr val="0070C0"/>
                </a:solidFill>
              </a:rPr>
              <a:t>CAiRE</a:t>
            </a:r>
            <a:r>
              <a:rPr lang="en-US" sz="2400"/>
              <a:t> using text to chat via web-based interface</a:t>
            </a:r>
            <a:endParaRPr/>
          </a:p>
          <a:p>
            <a:pPr indent="-342900" lvl="0" marL="342900" rtl="0" algn="l">
              <a:spcBef>
                <a:spcPts val="480"/>
              </a:spcBef>
              <a:spcAft>
                <a:spcPts val="0"/>
              </a:spcAft>
              <a:buClr>
                <a:schemeClr val="dk1"/>
              </a:buClr>
              <a:buSzPts val="2400"/>
              <a:buFont typeface="Calibri"/>
              <a:buChar char="•"/>
            </a:pPr>
            <a:r>
              <a:rPr lang="en-US" sz="2400"/>
              <a:t>Received some </a:t>
            </a:r>
            <a:r>
              <a:rPr b="1" i="1" lang="en-US" sz="2400">
                <a:solidFill>
                  <a:srgbClr val="0070C0"/>
                </a:solidFill>
              </a:rPr>
              <a:t>negative feedback </a:t>
            </a:r>
            <a:r>
              <a:rPr lang="en-US" sz="2400"/>
              <a:t>so tried to improve the system to </a:t>
            </a:r>
            <a:r>
              <a:rPr b="1" i="1" lang="en-US" sz="2400">
                <a:solidFill>
                  <a:srgbClr val="0070C0"/>
                </a:solidFill>
              </a:rPr>
              <a:t>reduce unethical responses</a:t>
            </a:r>
            <a:endParaRPr/>
          </a:p>
          <a:p>
            <a:pPr indent="-165100" lvl="0" marL="342900" rtl="0" algn="l">
              <a:spcBef>
                <a:spcPts val="560"/>
              </a:spcBef>
              <a:spcAft>
                <a:spcPts val="0"/>
              </a:spcAft>
              <a:buClr>
                <a:schemeClr val="dk1"/>
              </a:buClr>
              <a:buSzPts val="2800"/>
              <a:buFont typeface="Calibri"/>
              <a:buNone/>
            </a:pPr>
            <a:r>
              <a:t/>
            </a:r>
            <a:endParaRPr/>
          </a:p>
        </p:txBody>
      </p:sp>
      <p:sp>
        <p:nvSpPr>
          <p:cNvPr id="629" name="Google Shape;629;p3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630" name="Google Shape;630;p36"/>
          <p:cNvPicPr preferRelativeResize="0"/>
          <p:nvPr/>
        </p:nvPicPr>
        <p:blipFill rotWithShape="1">
          <a:blip r:embed="rId3">
            <a:alphaModFix/>
          </a:blip>
          <a:srcRect b="0" l="0" r="0" t="0"/>
          <a:stretch/>
        </p:blipFill>
        <p:spPr>
          <a:xfrm>
            <a:off x="0" y="2983079"/>
            <a:ext cx="9144000" cy="349392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37"/>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Ethics of Empathy </a:t>
            </a:r>
            <a:r>
              <a:rPr b="0" lang="en-US" sz="2000"/>
              <a:t>(Joseph Turow, </a:t>
            </a:r>
            <a:r>
              <a:rPr b="0" i="1" lang="en-US" sz="2000"/>
              <a:t>The Voice Catchers, 2021</a:t>
            </a:r>
            <a:r>
              <a:rPr b="0" lang="en-US" sz="2000"/>
              <a:t>)</a:t>
            </a:r>
            <a:br>
              <a:rPr b="0" lang="en-US" sz="2000"/>
            </a:br>
            <a:endParaRPr b="0" sz="2000"/>
          </a:p>
        </p:txBody>
      </p:sp>
      <p:sp>
        <p:nvSpPr>
          <p:cNvPr id="637" name="Google Shape;637;p37"/>
          <p:cNvSpPr txBox="1"/>
          <p:nvPr>
            <p:ph idx="1" type="body"/>
          </p:nvPr>
        </p:nvSpPr>
        <p:spPr>
          <a:xfrm>
            <a:off x="685800" y="1052186"/>
            <a:ext cx="7772400" cy="5450214"/>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Font typeface="Calibri"/>
              <a:buChar char="•"/>
            </a:pPr>
            <a:r>
              <a:rPr lang="en-US" sz="2400"/>
              <a:t>This book raises concerns about empathetic agents used to </a:t>
            </a:r>
            <a:r>
              <a:rPr b="1" i="1" lang="en-US" sz="2400">
                <a:solidFill>
                  <a:srgbClr val="0070C0"/>
                </a:solidFill>
              </a:rPr>
              <a:t>recommend products </a:t>
            </a:r>
            <a:r>
              <a:rPr lang="en-US" sz="2400"/>
              <a:t>or </a:t>
            </a:r>
            <a:r>
              <a:rPr b="1" i="1" lang="en-US" sz="2400">
                <a:solidFill>
                  <a:srgbClr val="0070C0"/>
                </a:solidFill>
              </a:rPr>
              <a:t>personalize ads: </a:t>
            </a:r>
            <a:endParaRPr/>
          </a:p>
          <a:p>
            <a:pPr indent="-285750" lvl="1" marL="742950" rtl="0" algn="l">
              <a:spcBef>
                <a:spcPts val="480"/>
              </a:spcBef>
              <a:spcAft>
                <a:spcPts val="0"/>
              </a:spcAft>
              <a:buClr>
                <a:srgbClr val="FF0000"/>
              </a:buClr>
              <a:buSzPts val="2400"/>
              <a:buFont typeface="Times New Roman"/>
              <a:buChar char="–"/>
            </a:pPr>
            <a:r>
              <a:rPr b="1" i="1" lang="en-US">
                <a:solidFill>
                  <a:srgbClr val="FF0000"/>
                </a:solidFill>
              </a:rPr>
              <a:t>Companies</a:t>
            </a:r>
            <a:r>
              <a:rPr lang="en-US"/>
              <a:t> should be barred from analyzing what we say and how we sound (moods, desires, medical conditions) for these purposes – and companies are </a:t>
            </a:r>
            <a:r>
              <a:rPr b="1" i="1" lang="en-US">
                <a:solidFill>
                  <a:srgbClr val="FF0000"/>
                </a:solidFill>
              </a:rPr>
              <a:t>very interested in empathy</a:t>
            </a:r>
            <a:endParaRPr/>
          </a:p>
          <a:p>
            <a:pPr indent="-285750" lvl="1" marL="742950" rtl="0" algn="l">
              <a:spcBef>
                <a:spcPts val="480"/>
              </a:spcBef>
              <a:spcAft>
                <a:spcPts val="0"/>
              </a:spcAft>
              <a:buClr>
                <a:schemeClr val="dk1"/>
              </a:buClr>
              <a:buSzPts val="2400"/>
              <a:buFont typeface="Times New Roman"/>
              <a:buChar char="–"/>
            </a:pPr>
            <a:r>
              <a:rPr lang="en-US"/>
              <a:t>Such systems could some day be </a:t>
            </a:r>
            <a:r>
              <a:rPr b="1" i="1" lang="en-US">
                <a:solidFill>
                  <a:srgbClr val="FF0000"/>
                </a:solidFill>
              </a:rPr>
              <a:t>used by police </a:t>
            </a:r>
            <a:r>
              <a:rPr lang="en-US"/>
              <a:t>to determine arrests or by </a:t>
            </a:r>
            <a:r>
              <a:rPr b="1" i="1" lang="en-US">
                <a:solidFill>
                  <a:srgbClr val="FF0000"/>
                </a:solidFill>
              </a:rPr>
              <a:t>banks</a:t>
            </a:r>
            <a:r>
              <a:rPr lang="en-US"/>
              <a:t> for mortgage acceptance </a:t>
            </a:r>
            <a:endParaRPr/>
          </a:p>
          <a:p>
            <a:pPr indent="-285750" lvl="1" marL="742950" rtl="0" algn="l">
              <a:spcBef>
                <a:spcPts val="480"/>
              </a:spcBef>
              <a:spcAft>
                <a:spcPts val="0"/>
              </a:spcAft>
              <a:buClr>
                <a:schemeClr val="dk1"/>
              </a:buClr>
              <a:buSzPts val="2400"/>
              <a:buFont typeface="Times New Roman"/>
              <a:buChar char="–"/>
            </a:pPr>
            <a:r>
              <a:rPr lang="en-US"/>
              <a:t>Some </a:t>
            </a:r>
            <a:r>
              <a:rPr b="1" i="1" lang="en-US">
                <a:solidFill>
                  <a:srgbClr val="FF0000"/>
                </a:solidFill>
              </a:rPr>
              <a:t>beneficial uses </a:t>
            </a:r>
            <a:r>
              <a:rPr lang="en-US"/>
              <a:t>though: </a:t>
            </a:r>
            <a:r>
              <a:rPr b="1" i="1" lang="en-US">
                <a:solidFill>
                  <a:srgbClr val="FF0000"/>
                </a:solidFill>
              </a:rPr>
              <a:t>call centers</a:t>
            </a:r>
            <a:r>
              <a:rPr lang="en-US"/>
              <a:t> already route angry customers to helpful staff (AT&amp;T); use of personalized apps to </a:t>
            </a:r>
            <a:r>
              <a:rPr b="1" i="1" lang="en-US">
                <a:solidFill>
                  <a:srgbClr val="FF0000"/>
                </a:solidFill>
              </a:rPr>
              <a:t>track health and wellness </a:t>
            </a:r>
            <a:r>
              <a:rPr lang="en-US"/>
              <a:t>(Amazon Halo) or make </a:t>
            </a:r>
            <a:r>
              <a:rPr b="1" i="1" lang="en-US">
                <a:solidFill>
                  <a:srgbClr val="FF0000"/>
                </a:solidFill>
              </a:rPr>
              <a:t>song recommendations </a:t>
            </a:r>
            <a:r>
              <a:rPr lang="en-US"/>
              <a:t>(Spotify)</a:t>
            </a:r>
            <a:endParaRPr/>
          </a:p>
          <a:p>
            <a:pPr indent="-285750" lvl="1" marL="742950" rtl="0" algn="l">
              <a:spcBef>
                <a:spcPts val="480"/>
              </a:spcBef>
              <a:spcAft>
                <a:spcPts val="0"/>
              </a:spcAft>
              <a:buClr>
                <a:schemeClr val="dk1"/>
              </a:buClr>
              <a:buSzPts val="2400"/>
              <a:buFont typeface="Times New Roman"/>
              <a:buChar char="–"/>
            </a:pPr>
            <a:r>
              <a:rPr lang="en-US"/>
              <a:t>As with all of </a:t>
            </a:r>
            <a:r>
              <a:rPr b="1" i="1" lang="en-US">
                <a:solidFill>
                  <a:srgbClr val="FF0000"/>
                </a:solidFill>
              </a:rPr>
              <a:t>AI and Ethics</a:t>
            </a:r>
            <a:r>
              <a:rPr lang="en-US"/>
              <a:t>, things to think about ….</a:t>
            </a:r>
            <a:endParaRPr/>
          </a:p>
          <a:p>
            <a:pPr indent="0" lvl="1" marL="457200" rtl="0" algn="l">
              <a:spcBef>
                <a:spcPts val="480"/>
              </a:spcBef>
              <a:spcAft>
                <a:spcPts val="0"/>
              </a:spcAft>
              <a:buClr>
                <a:schemeClr val="dk1"/>
              </a:buClr>
              <a:buSzPts val="2400"/>
              <a:buFont typeface="Times New Roman"/>
              <a:buNone/>
            </a:pPr>
            <a:r>
              <a:t/>
            </a:r>
            <a:endParaRPr/>
          </a:p>
          <a:p>
            <a:pPr indent="-165100" lvl="0" marL="342900" rtl="0" algn="l">
              <a:spcBef>
                <a:spcPts val="560"/>
              </a:spcBef>
              <a:spcAft>
                <a:spcPts val="0"/>
              </a:spcAft>
              <a:buClr>
                <a:schemeClr val="dk1"/>
              </a:buClr>
              <a:buSzPts val="2800"/>
              <a:buFont typeface="Calibri"/>
              <a:buNone/>
            </a:pPr>
            <a:r>
              <a:t/>
            </a:r>
            <a:endParaRPr/>
          </a:p>
        </p:txBody>
      </p:sp>
      <p:sp>
        <p:nvSpPr>
          <p:cNvPr id="638" name="Google Shape;638;p3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chemeClr val="dk1"/>
                </a:solidFill>
              </a:rPr>
              <a:t>Empathetic Conversation in Dialogue Systems</a:t>
            </a:r>
            <a:endParaRPr/>
          </a:p>
        </p:txBody>
      </p:sp>
      <p:sp>
        <p:nvSpPr>
          <p:cNvPr id="368" name="Google Shape;368;p4"/>
          <p:cNvSpPr txBox="1"/>
          <p:nvPr>
            <p:ph idx="1" type="body"/>
          </p:nvPr>
        </p:nvSpPr>
        <p:spPr>
          <a:xfrm>
            <a:off x="685800" y="1473200"/>
            <a:ext cx="7772400" cy="4622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Font typeface="Calibri"/>
              <a:buChar char="•"/>
            </a:pPr>
            <a:r>
              <a:rPr lang="en-US"/>
              <a:t>What is </a:t>
            </a:r>
            <a:r>
              <a:rPr b="1" i="1" lang="en-US">
                <a:solidFill>
                  <a:srgbClr val="0070C0"/>
                </a:solidFill>
              </a:rPr>
              <a:t>empathy</a:t>
            </a:r>
            <a:r>
              <a:rPr lang="en-US"/>
              <a:t>? </a:t>
            </a:r>
            <a:endParaRPr/>
          </a:p>
          <a:p>
            <a:pPr indent="-342900" lvl="0" marL="342900" rtl="0" algn="l">
              <a:spcBef>
                <a:spcPts val="560"/>
              </a:spcBef>
              <a:spcAft>
                <a:spcPts val="0"/>
              </a:spcAft>
              <a:buClr>
                <a:schemeClr val="dk1"/>
              </a:buClr>
              <a:buSzPts val="2800"/>
              <a:buFont typeface="Calibri"/>
              <a:buChar char="•"/>
            </a:pPr>
            <a:r>
              <a:rPr lang="en-US"/>
              <a:t>There are many </a:t>
            </a:r>
            <a:r>
              <a:rPr b="1" i="1" lang="en-US">
                <a:solidFill>
                  <a:srgbClr val="0070C0"/>
                </a:solidFill>
              </a:rPr>
              <a:t>definitions</a:t>
            </a:r>
            <a:endParaRPr/>
          </a:p>
          <a:p>
            <a:pPr indent="-285750" lvl="1" marL="742950" rtl="0" algn="l">
              <a:spcBef>
                <a:spcPts val="480"/>
              </a:spcBef>
              <a:spcAft>
                <a:spcPts val="0"/>
              </a:spcAft>
              <a:buClr>
                <a:schemeClr val="dk1"/>
              </a:buClr>
              <a:buSzPts val="2400"/>
              <a:buFont typeface="Times New Roman"/>
              <a:buChar char="–"/>
            </a:pPr>
            <a:r>
              <a:rPr lang="en-US" sz="2400"/>
              <a:t>Social resonance, interpersonal adaptation, entrainment, interactional synchrony, social glue, immediacy behaviors, positivity resonance, rapport</a:t>
            </a:r>
            <a:endParaRPr/>
          </a:p>
          <a:p>
            <a:pPr indent="-285750" lvl="1" marL="742950" rtl="0" algn="l">
              <a:spcBef>
                <a:spcPts val="480"/>
              </a:spcBef>
              <a:spcAft>
                <a:spcPts val="0"/>
              </a:spcAft>
              <a:buClr>
                <a:schemeClr val="dk1"/>
              </a:buClr>
              <a:buSzPts val="2400"/>
              <a:buFont typeface="Times New Roman"/>
              <a:buChar char="–"/>
            </a:pPr>
            <a:r>
              <a:rPr lang="en-US"/>
              <a:t>More generally</a:t>
            </a:r>
            <a:r>
              <a:rPr lang="en-US" sz="2400"/>
              <a:t>…the ability to </a:t>
            </a:r>
            <a:r>
              <a:rPr b="1" i="1" lang="en-US" sz="2400">
                <a:solidFill>
                  <a:srgbClr val="FF0000"/>
                </a:solidFill>
              </a:rPr>
              <a:t>understand other people's feelings </a:t>
            </a:r>
            <a:r>
              <a:rPr lang="en-US" sz="2400"/>
              <a:t>as if we </a:t>
            </a:r>
            <a:r>
              <a:rPr b="1" i="1" lang="en-US" sz="2400">
                <a:solidFill>
                  <a:srgbClr val="FF0000"/>
                </a:solidFill>
              </a:rPr>
              <a:t>were having them ourselves </a:t>
            </a:r>
            <a:r>
              <a:rPr lang="en-US" sz="2400"/>
              <a:t>... </a:t>
            </a:r>
            <a:r>
              <a:rPr i="1" lang="en-US" sz="2400"/>
              <a:t>‘feeling with</a:t>
            </a:r>
            <a:r>
              <a:rPr lang="en-US" sz="2400"/>
              <a:t>’ someone – being able to</a:t>
            </a:r>
            <a:r>
              <a:rPr b="1" i="1" lang="en-US" sz="2400"/>
              <a:t> </a:t>
            </a:r>
            <a:r>
              <a:rPr b="1" i="1" lang="en-US" sz="2400">
                <a:solidFill>
                  <a:srgbClr val="FF0000"/>
                </a:solidFill>
              </a:rPr>
              <a:t>put yourself in their place</a:t>
            </a:r>
            <a:r>
              <a:rPr lang="en-US" sz="2400">
                <a:solidFill>
                  <a:srgbClr val="FF0000"/>
                </a:solidFill>
              </a:rPr>
              <a:t> </a:t>
            </a:r>
            <a:r>
              <a:rPr i="1" lang="en-US" sz="2400"/>
              <a:t>as if you were </a:t>
            </a:r>
            <a:r>
              <a:rPr b="1" i="1" lang="en-US" sz="2400">
                <a:solidFill>
                  <a:srgbClr val="FF0000"/>
                </a:solidFill>
              </a:rPr>
              <a:t>them</a:t>
            </a:r>
            <a:r>
              <a:rPr lang="en-US" sz="2400"/>
              <a:t>, and </a:t>
            </a:r>
            <a:r>
              <a:rPr b="1" i="1" lang="en-US" sz="2400">
                <a:solidFill>
                  <a:srgbClr val="FF0000"/>
                </a:solidFill>
              </a:rPr>
              <a:t>feeling their feelings</a:t>
            </a:r>
            <a:endParaRPr/>
          </a:p>
          <a:p>
            <a:pPr indent="-228600" lvl="4" marL="2057400" rtl="0" algn="l">
              <a:spcBef>
                <a:spcPts val="320"/>
              </a:spcBef>
              <a:spcAft>
                <a:spcPts val="0"/>
              </a:spcAft>
              <a:buClr>
                <a:schemeClr val="dk1"/>
              </a:buClr>
              <a:buSzPts val="1600"/>
              <a:buFont typeface="Times New Roman"/>
              <a:buChar char="»"/>
            </a:pPr>
            <a:r>
              <a:rPr lang="en-US"/>
              <a:t>Read more at: </a:t>
            </a:r>
            <a:r>
              <a:rPr lang="en-US" u="sng">
                <a:solidFill>
                  <a:schemeClr val="hlink"/>
                </a:solidFill>
                <a:hlinkClick r:id="rId3"/>
              </a:rPr>
              <a:t>https://www.skillsyouneed.com/ips/empathy-types.html</a:t>
            </a:r>
            <a:endParaRPr/>
          </a:p>
          <a:p>
            <a:pPr indent="-165100" lvl="0" marL="342900" rtl="0" algn="l">
              <a:spcBef>
                <a:spcPts val="560"/>
              </a:spcBef>
              <a:spcAft>
                <a:spcPts val="0"/>
              </a:spcAft>
              <a:buClr>
                <a:schemeClr val="dk1"/>
              </a:buClr>
              <a:buSzPts val="2800"/>
              <a:buFont typeface="Calibri"/>
              <a:buNone/>
            </a:pPr>
            <a:r>
              <a:t/>
            </a:r>
            <a:endParaRPr/>
          </a:p>
        </p:txBody>
      </p:sp>
      <p:sp>
        <p:nvSpPr>
          <p:cNvPr id="369" name="Google Shape;369;p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38"/>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Current and Future Work</a:t>
            </a:r>
            <a:endParaRPr/>
          </a:p>
        </p:txBody>
      </p:sp>
      <p:sp>
        <p:nvSpPr>
          <p:cNvPr id="644" name="Google Shape;644;p38"/>
          <p:cNvSpPr txBox="1"/>
          <p:nvPr>
            <p:ph idx="1" type="body"/>
          </p:nvPr>
        </p:nvSpPr>
        <p:spPr>
          <a:xfrm>
            <a:off x="685800" y="1473200"/>
            <a:ext cx="7772400" cy="4775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Font typeface="Calibri"/>
              <a:buChar char="•"/>
            </a:pPr>
            <a:r>
              <a:rPr lang="en-US" sz="2400"/>
              <a:t>Identifying </a:t>
            </a:r>
            <a:r>
              <a:rPr b="1" i="1" lang="en-US" sz="2400">
                <a:solidFill>
                  <a:srgbClr val="0070C0"/>
                </a:solidFill>
              </a:rPr>
              <a:t>different</a:t>
            </a:r>
            <a:r>
              <a:rPr lang="en-US" sz="2400">
                <a:solidFill>
                  <a:srgbClr val="0070C0"/>
                </a:solidFill>
              </a:rPr>
              <a:t> </a:t>
            </a:r>
            <a:r>
              <a:rPr b="1" i="1" lang="en-US" sz="2400">
                <a:solidFill>
                  <a:srgbClr val="0070C0"/>
                </a:solidFill>
              </a:rPr>
              <a:t>users’ cultural “norms” </a:t>
            </a:r>
            <a:r>
              <a:rPr lang="en-US" sz="2400"/>
              <a:t>in empathy, e.g. Mandarin speakers</a:t>
            </a:r>
            <a:endParaRPr/>
          </a:p>
          <a:p>
            <a:pPr indent="-342900" lvl="0" marL="342900" rtl="0" algn="l">
              <a:spcBef>
                <a:spcPts val="480"/>
              </a:spcBef>
              <a:spcAft>
                <a:spcPts val="0"/>
              </a:spcAft>
              <a:buClr>
                <a:schemeClr val="dk1"/>
              </a:buClr>
              <a:buSzPts val="2400"/>
              <a:buFont typeface="Calibri"/>
              <a:buChar char="•"/>
            </a:pPr>
            <a:r>
              <a:rPr lang="en-US" sz="2400"/>
              <a:t>Making use of </a:t>
            </a:r>
            <a:r>
              <a:rPr b="1" i="1" lang="en-US" sz="2400">
                <a:solidFill>
                  <a:srgbClr val="0070C0"/>
                </a:solidFill>
              </a:rPr>
              <a:t>conversational history</a:t>
            </a:r>
            <a:endParaRPr/>
          </a:p>
          <a:p>
            <a:pPr indent="-342900" lvl="0" marL="342900" rtl="0" algn="l">
              <a:spcBef>
                <a:spcPts val="480"/>
              </a:spcBef>
              <a:spcAft>
                <a:spcPts val="0"/>
              </a:spcAft>
              <a:buClr>
                <a:srgbClr val="0070C0"/>
              </a:buClr>
              <a:buSzPts val="2400"/>
              <a:buFont typeface="Calibri"/>
              <a:buChar char="•"/>
            </a:pPr>
            <a:r>
              <a:rPr b="1" i="1" lang="en-US" sz="2400">
                <a:solidFill>
                  <a:srgbClr val="0070C0"/>
                </a:solidFill>
              </a:rPr>
              <a:t>Identifying entrainment </a:t>
            </a:r>
            <a:r>
              <a:rPr lang="en-US" sz="2400"/>
              <a:t>and how it relates to empathy in conversation and </a:t>
            </a:r>
            <a:r>
              <a:rPr b="1" i="1" lang="en-US" sz="2400">
                <a:solidFill>
                  <a:srgbClr val="0070C0"/>
                </a:solidFill>
              </a:rPr>
              <a:t>identifying other aspects of conversation</a:t>
            </a:r>
            <a:r>
              <a:rPr lang="en-US" sz="2400"/>
              <a:t> we should consider</a:t>
            </a:r>
            <a:endParaRPr/>
          </a:p>
          <a:p>
            <a:pPr indent="-342900" lvl="0" marL="342900" rtl="0" algn="l">
              <a:spcBef>
                <a:spcPts val="480"/>
              </a:spcBef>
              <a:spcAft>
                <a:spcPts val="0"/>
              </a:spcAft>
              <a:buClr>
                <a:schemeClr val="dk1"/>
              </a:buClr>
              <a:buSzPts val="2400"/>
              <a:buFont typeface="Calibri"/>
              <a:buChar char="•"/>
            </a:pPr>
            <a:r>
              <a:rPr lang="en-US" sz="2400"/>
              <a:t>Building</a:t>
            </a:r>
            <a:r>
              <a:rPr b="1" i="1" lang="en-US" sz="2400">
                <a:solidFill>
                  <a:srgbClr val="0070C0"/>
                </a:solidFill>
              </a:rPr>
              <a:t> better Machine Learning models </a:t>
            </a:r>
            <a:r>
              <a:rPr lang="en-US" sz="2400"/>
              <a:t>both to identify empathy in conversation and to produce it in speech</a:t>
            </a:r>
            <a:endParaRPr/>
          </a:p>
          <a:p>
            <a:pPr indent="-342900" lvl="0" marL="342900" rtl="0" algn="l">
              <a:spcBef>
                <a:spcPts val="480"/>
              </a:spcBef>
              <a:spcAft>
                <a:spcPts val="0"/>
              </a:spcAft>
              <a:buClr>
                <a:srgbClr val="0070C0"/>
              </a:buClr>
              <a:buSzPts val="2400"/>
              <a:buFont typeface="Calibri"/>
              <a:buChar char="•"/>
            </a:pPr>
            <a:r>
              <a:rPr b="1" i="1" lang="en-US" sz="2400">
                <a:solidFill>
                  <a:srgbClr val="0070C0"/>
                </a:solidFill>
              </a:rPr>
              <a:t>Adding visual features </a:t>
            </a:r>
            <a:r>
              <a:rPr lang="en-US" sz="2400"/>
              <a:t>to our models from our videos</a:t>
            </a:r>
            <a:endParaRPr/>
          </a:p>
          <a:p>
            <a:pPr indent="-342900" lvl="0" marL="342900" rtl="0" algn="l">
              <a:spcBef>
                <a:spcPts val="480"/>
              </a:spcBef>
              <a:spcAft>
                <a:spcPts val="0"/>
              </a:spcAft>
              <a:buClr>
                <a:schemeClr val="dk1"/>
              </a:buClr>
              <a:buSzPts val="2400"/>
              <a:buFont typeface="Calibri"/>
              <a:buChar char="•"/>
            </a:pPr>
            <a:r>
              <a:rPr lang="en-US" sz="2400"/>
              <a:t>Building </a:t>
            </a:r>
            <a:r>
              <a:rPr b="1" i="1" lang="en-US" sz="2400">
                <a:solidFill>
                  <a:srgbClr val="0070C0"/>
                </a:solidFill>
              </a:rPr>
              <a:t>empathetic TTS systems</a:t>
            </a:r>
            <a:endParaRPr/>
          </a:p>
          <a:p>
            <a:pPr indent="-342900" lvl="0" marL="342900" rtl="0" algn="l">
              <a:spcBef>
                <a:spcPts val="480"/>
              </a:spcBef>
              <a:spcAft>
                <a:spcPts val="0"/>
              </a:spcAft>
              <a:buClr>
                <a:schemeClr val="dk1"/>
              </a:buClr>
              <a:buSzPts val="2400"/>
              <a:buFont typeface="Calibri"/>
              <a:buChar char="•"/>
            </a:pPr>
            <a:r>
              <a:rPr lang="en-US" sz="2400"/>
              <a:t>Considering </a:t>
            </a:r>
            <a:r>
              <a:rPr b="1" i="1" lang="en-US" sz="2400">
                <a:solidFill>
                  <a:srgbClr val="0070C0"/>
                </a:solidFill>
              </a:rPr>
              <a:t>ethical issues </a:t>
            </a:r>
            <a:r>
              <a:rPr lang="en-US" sz="2400"/>
              <a:t>which we need to take into account</a:t>
            </a:r>
            <a:endParaRPr/>
          </a:p>
          <a:p>
            <a:pPr indent="-165100" lvl="0" marL="342900" rtl="0" algn="l">
              <a:spcBef>
                <a:spcPts val="560"/>
              </a:spcBef>
              <a:spcAft>
                <a:spcPts val="0"/>
              </a:spcAft>
              <a:buClr>
                <a:schemeClr val="dk1"/>
              </a:buClr>
              <a:buSzPts val="2800"/>
              <a:buFont typeface="Calibri"/>
              <a:buNone/>
            </a:pPr>
            <a:r>
              <a:t/>
            </a:r>
            <a:endParaRPr/>
          </a:p>
          <a:p>
            <a:pPr indent="-165100" lvl="0" marL="342900" rtl="0" algn="l">
              <a:spcBef>
                <a:spcPts val="560"/>
              </a:spcBef>
              <a:spcAft>
                <a:spcPts val="0"/>
              </a:spcAft>
              <a:buClr>
                <a:schemeClr val="dk1"/>
              </a:buClr>
              <a:buSzPts val="2800"/>
              <a:buFont typeface="Calibri"/>
              <a:buNone/>
            </a:pPr>
            <a:r>
              <a:t/>
            </a:r>
            <a:endParaRPr/>
          </a:p>
        </p:txBody>
      </p:sp>
      <p:sp>
        <p:nvSpPr>
          <p:cNvPr id="645" name="Google Shape;645;p3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5"/>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Different Forms of Empathy</a:t>
            </a:r>
            <a:endParaRPr/>
          </a:p>
        </p:txBody>
      </p:sp>
      <p:sp>
        <p:nvSpPr>
          <p:cNvPr id="376" name="Google Shape;376;p5"/>
          <p:cNvSpPr txBox="1"/>
          <p:nvPr>
            <p:ph idx="1" type="body"/>
          </p:nvPr>
        </p:nvSpPr>
        <p:spPr>
          <a:xfrm>
            <a:off x="685800" y="1282700"/>
            <a:ext cx="7772400" cy="4813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070C0"/>
              </a:buClr>
              <a:buSzPts val="2800"/>
              <a:buFont typeface="Arial"/>
              <a:buChar char="•"/>
            </a:pPr>
            <a:r>
              <a:rPr b="1" i="1" lang="en-US">
                <a:solidFill>
                  <a:srgbClr val="0070C0"/>
                </a:solidFill>
              </a:rPr>
              <a:t>Cognitive empathy</a:t>
            </a:r>
            <a:r>
              <a:rPr lang="en-US"/>
              <a:t>: ‘perspective-taking’ or being able to put yourself into someone else’s place, and see their perspective</a:t>
            </a:r>
            <a:endParaRPr/>
          </a:p>
          <a:p>
            <a:pPr indent="-285750" lvl="1" marL="742950" rtl="0" algn="l">
              <a:spcBef>
                <a:spcPts val="480"/>
              </a:spcBef>
              <a:spcAft>
                <a:spcPts val="0"/>
              </a:spcAft>
              <a:buClr>
                <a:srgbClr val="FF0000"/>
              </a:buClr>
              <a:buSzPts val="2400"/>
              <a:buFont typeface="Arial"/>
              <a:buChar char="•"/>
            </a:pPr>
            <a:r>
              <a:rPr b="1" i="1" lang="en-US">
                <a:solidFill>
                  <a:srgbClr val="FF0000"/>
                </a:solidFill>
              </a:rPr>
              <a:t>Useful skill </a:t>
            </a:r>
            <a:r>
              <a:rPr lang="en-US"/>
              <a:t>for managers but doesn't really fit “feeling with” </a:t>
            </a:r>
            <a:endParaRPr/>
          </a:p>
          <a:p>
            <a:pPr indent="-342900" lvl="0" marL="342900" rtl="0" algn="l">
              <a:spcBef>
                <a:spcPts val="560"/>
              </a:spcBef>
              <a:spcAft>
                <a:spcPts val="0"/>
              </a:spcAft>
              <a:buClr>
                <a:srgbClr val="0070C0"/>
              </a:buClr>
              <a:buSzPts val="2800"/>
              <a:buFont typeface="Arial"/>
              <a:buChar char="•"/>
            </a:pPr>
            <a:r>
              <a:rPr b="1" i="1" lang="en-US">
                <a:solidFill>
                  <a:srgbClr val="0070C0"/>
                </a:solidFill>
              </a:rPr>
              <a:t>Emotional empathy</a:t>
            </a:r>
            <a:r>
              <a:rPr lang="en-US"/>
              <a:t>: literally feeling another person’s emotions</a:t>
            </a:r>
            <a:endParaRPr/>
          </a:p>
          <a:p>
            <a:pPr indent="-228600" lvl="2" marL="1143000" rtl="0" algn="l">
              <a:spcBef>
                <a:spcPts val="400"/>
              </a:spcBef>
              <a:spcAft>
                <a:spcPts val="0"/>
              </a:spcAft>
              <a:buClr>
                <a:schemeClr val="dk1"/>
              </a:buClr>
              <a:buSzPts val="2000"/>
              <a:buFont typeface="Arial"/>
              <a:buChar char="•"/>
            </a:pPr>
            <a:r>
              <a:rPr lang="en-US"/>
              <a:t>Aka ‘</a:t>
            </a:r>
            <a:r>
              <a:rPr b="1" i="1" lang="en-US">
                <a:solidFill>
                  <a:srgbClr val="FF0000"/>
                </a:solidFill>
              </a:rPr>
              <a:t>personal distress</a:t>
            </a:r>
            <a:r>
              <a:rPr lang="en-US"/>
              <a:t>’ or ‘</a:t>
            </a:r>
            <a:r>
              <a:rPr b="1" i="1" lang="en-US">
                <a:solidFill>
                  <a:srgbClr val="FF0000"/>
                </a:solidFill>
              </a:rPr>
              <a:t>emotional contagion</a:t>
            </a:r>
            <a:r>
              <a:rPr lang="en-US"/>
              <a:t>’</a:t>
            </a:r>
            <a:endParaRPr/>
          </a:p>
          <a:p>
            <a:pPr indent="-228600" lvl="2" marL="1143000" rtl="0" algn="l">
              <a:spcBef>
                <a:spcPts val="400"/>
              </a:spcBef>
              <a:spcAft>
                <a:spcPts val="0"/>
              </a:spcAft>
              <a:buClr>
                <a:schemeClr val="dk1"/>
              </a:buClr>
              <a:buSzPts val="2000"/>
              <a:buFont typeface="Arial"/>
              <a:buChar char="•"/>
            </a:pPr>
            <a:r>
              <a:rPr lang="en-US"/>
              <a:t>Can be good or bad: we can understand each others’  emotions and respond appropriately but can overwhelm you (</a:t>
            </a:r>
            <a:r>
              <a:rPr b="1" i="1" lang="en-US">
                <a:solidFill>
                  <a:srgbClr val="FF0000"/>
                </a:solidFill>
              </a:rPr>
              <a:t>empathy overload</a:t>
            </a:r>
            <a:r>
              <a:rPr lang="en-US"/>
              <a:t>)</a:t>
            </a:r>
            <a:endParaRPr/>
          </a:p>
          <a:p>
            <a:pPr indent="-165100" lvl="0" marL="342900" rtl="0" algn="l">
              <a:spcBef>
                <a:spcPts val="560"/>
              </a:spcBef>
              <a:spcAft>
                <a:spcPts val="0"/>
              </a:spcAft>
              <a:buClr>
                <a:schemeClr val="dk1"/>
              </a:buClr>
              <a:buSzPts val="2800"/>
              <a:buFont typeface="Calibri"/>
              <a:buNone/>
            </a:pPr>
            <a:r>
              <a:t/>
            </a:r>
            <a:endParaRPr/>
          </a:p>
        </p:txBody>
      </p:sp>
      <p:sp>
        <p:nvSpPr>
          <p:cNvPr id="377" name="Google Shape;377;p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6"/>
          <p:cNvSpPr txBox="1"/>
          <p:nvPr>
            <p:ph idx="1" type="body"/>
          </p:nvPr>
        </p:nvSpPr>
        <p:spPr>
          <a:xfrm>
            <a:off x="685800" y="589280"/>
            <a:ext cx="7772400" cy="550672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070C0"/>
              </a:buClr>
              <a:buSzPts val="2800"/>
              <a:buFont typeface="Arial"/>
              <a:buChar char="•"/>
            </a:pPr>
            <a:r>
              <a:rPr b="1" i="1" lang="en-US">
                <a:solidFill>
                  <a:srgbClr val="0070C0"/>
                </a:solidFill>
              </a:rPr>
              <a:t>Compassionate empathy</a:t>
            </a:r>
            <a:r>
              <a:rPr lang="en-US"/>
              <a:t>: feeling someone’s pain and taking action to help mitigate their problems</a:t>
            </a:r>
            <a:endParaRPr/>
          </a:p>
          <a:p>
            <a:pPr indent="-285750" lvl="1" marL="742950" rtl="0" algn="l">
              <a:spcBef>
                <a:spcPts val="480"/>
              </a:spcBef>
              <a:spcAft>
                <a:spcPts val="0"/>
              </a:spcAft>
              <a:buClr>
                <a:schemeClr val="dk1"/>
              </a:buClr>
              <a:buSzPts val="2400"/>
              <a:buFont typeface="Arial"/>
              <a:buChar char="•"/>
            </a:pPr>
            <a:r>
              <a:rPr lang="en-US"/>
              <a:t>Usually people who want/need your empathy don’t just need you to understand (</a:t>
            </a:r>
            <a:r>
              <a:rPr b="1" i="1" lang="en-US">
                <a:solidFill>
                  <a:srgbClr val="FF0000"/>
                </a:solidFill>
              </a:rPr>
              <a:t>cognitive empathy</a:t>
            </a:r>
            <a:r>
              <a:rPr lang="en-US"/>
              <a:t>), or just feel their pain or burst into tears w/them (</a:t>
            </a:r>
            <a:r>
              <a:rPr b="1" i="1" lang="en-US">
                <a:solidFill>
                  <a:srgbClr val="FF0000"/>
                </a:solidFill>
              </a:rPr>
              <a:t>emotional empathy</a:t>
            </a:r>
            <a:r>
              <a:rPr lang="en-US"/>
              <a:t>)</a:t>
            </a:r>
            <a:endParaRPr/>
          </a:p>
          <a:p>
            <a:pPr indent="-285750" lvl="1" marL="742950" rtl="0" algn="l">
              <a:spcBef>
                <a:spcPts val="480"/>
              </a:spcBef>
              <a:spcAft>
                <a:spcPts val="0"/>
              </a:spcAft>
              <a:buClr>
                <a:schemeClr val="dk1"/>
              </a:buClr>
              <a:buSzPts val="2400"/>
              <a:buFont typeface="Arial"/>
              <a:buChar char="•"/>
            </a:pPr>
            <a:r>
              <a:rPr lang="en-US"/>
              <a:t>People need you to understand and sympathize with them and help take action to resolve the problem</a:t>
            </a:r>
            <a:endParaRPr/>
          </a:p>
          <a:p>
            <a:pPr indent="-342900" lvl="0" marL="342900" rtl="0" algn="l">
              <a:spcBef>
                <a:spcPts val="560"/>
              </a:spcBef>
              <a:spcAft>
                <a:spcPts val="0"/>
              </a:spcAft>
              <a:buClr>
                <a:schemeClr val="dk1"/>
              </a:buClr>
              <a:buSzPts val="2800"/>
              <a:buFont typeface="Calibri"/>
              <a:buChar char="•"/>
            </a:pPr>
            <a:r>
              <a:rPr lang="en-US"/>
              <a:t>Other types of empathy but less relevant for us:</a:t>
            </a:r>
            <a:endParaRPr/>
          </a:p>
          <a:p>
            <a:pPr indent="-285750" lvl="1" marL="742950" rtl="0" algn="l">
              <a:spcBef>
                <a:spcPts val="480"/>
              </a:spcBef>
              <a:spcAft>
                <a:spcPts val="0"/>
              </a:spcAft>
              <a:buClr>
                <a:srgbClr val="FF0000"/>
              </a:buClr>
              <a:buSzPts val="2400"/>
              <a:buFont typeface="Times New Roman"/>
              <a:buChar char="–"/>
            </a:pPr>
            <a:r>
              <a:rPr b="1" i="1" lang="en-US">
                <a:solidFill>
                  <a:srgbClr val="FF0000"/>
                </a:solidFill>
              </a:rPr>
              <a:t>Somatic empathy</a:t>
            </a:r>
            <a:r>
              <a:rPr lang="en-US"/>
              <a:t>: feeling someone’s pain physically</a:t>
            </a:r>
            <a:endParaRPr/>
          </a:p>
          <a:p>
            <a:pPr indent="-285750" lvl="1" marL="742950" rtl="0" algn="l">
              <a:spcBef>
                <a:spcPts val="480"/>
              </a:spcBef>
              <a:spcAft>
                <a:spcPts val="0"/>
              </a:spcAft>
              <a:buClr>
                <a:srgbClr val="FF0000"/>
              </a:buClr>
              <a:buSzPts val="2400"/>
              <a:buFont typeface="Times New Roman"/>
              <a:buChar char="–"/>
            </a:pPr>
            <a:r>
              <a:rPr b="1" i="1" lang="en-US">
                <a:solidFill>
                  <a:srgbClr val="FF0000"/>
                </a:solidFill>
              </a:rPr>
              <a:t>Spiritual empathy</a:t>
            </a:r>
            <a:r>
              <a:rPr lang="en-US"/>
              <a:t>: connect with a ‘higher being” (e.g. through meditation)</a:t>
            </a:r>
            <a:r>
              <a:rPr lang="en-US">
                <a:solidFill>
                  <a:schemeClr val="lt1"/>
                </a:solidFill>
              </a:rPr>
              <a:t>directly with  ‘higher being’ or consciousness -- achievable through meditation</a:t>
            </a:r>
            <a:endParaRPr/>
          </a:p>
          <a:p>
            <a:pPr indent="-133350" lvl="1" marL="742950" rtl="0" algn="l">
              <a:spcBef>
                <a:spcPts val="480"/>
              </a:spcBef>
              <a:spcAft>
                <a:spcPts val="0"/>
              </a:spcAft>
              <a:buClr>
                <a:schemeClr val="dk1"/>
              </a:buClr>
              <a:buSzPts val="2400"/>
              <a:buFont typeface="Arial"/>
              <a:buNone/>
            </a:pPr>
            <a:r>
              <a:t/>
            </a:r>
            <a:endParaRPr/>
          </a:p>
          <a:p>
            <a:pPr indent="-165100" lvl="0" marL="342900" rtl="0" algn="l">
              <a:spcBef>
                <a:spcPts val="560"/>
              </a:spcBef>
              <a:spcAft>
                <a:spcPts val="0"/>
              </a:spcAft>
              <a:buClr>
                <a:schemeClr val="dk1"/>
              </a:buClr>
              <a:buSzPts val="2800"/>
              <a:buFont typeface="Calibri"/>
              <a:buNone/>
            </a:pPr>
            <a:r>
              <a:t/>
            </a:r>
            <a:endParaRPr/>
          </a:p>
        </p:txBody>
      </p:sp>
      <p:sp>
        <p:nvSpPr>
          <p:cNvPr id="384" name="Google Shape;384;p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7"/>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Examples of Empathy in Conversation</a:t>
            </a:r>
            <a:endParaRPr/>
          </a:p>
        </p:txBody>
      </p:sp>
      <p:sp>
        <p:nvSpPr>
          <p:cNvPr id="390" name="Google Shape;390;p7"/>
          <p:cNvSpPr txBox="1"/>
          <p:nvPr>
            <p:ph idx="1" type="body"/>
          </p:nvPr>
        </p:nvSpPr>
        <p:spPr>
          <a:xfrm>
            <a:off x="685800" y="1473200"/>
            <a:ext cx="7772400" cy="4622800"/>
          </a:xfrm>
          <a:prstGeom prst="rect">
            <a:avLst/>
          </a:prstGeom>
          <a:noFill/>
          <a:ln>
            <a:noFill/>
          </a:ln>
        </p:spPr>
        <p:txBody>
          <a:bodyPr anchorCtr="0" anchor="t" bIns="45700" lIns="91425" spcFirstLastPara="1" rIns="91425" wrap="square" tIns="45700">
            <a:noAutofit/>
          </a:bodyPr>
          <a:lstStyle/>
          <a:p>
            <a:pPr indent="0" lvl="1" marL="342900" rtl="0" algn="l">
              <a:spcBef>
                <a:spcPts val="0"/>
              </a:spcBef>
              <a:spcAft>
                <a:spcPts val="0"/>
              </a:spcAft>
              <a:buClr>
                <a:srgbClr val="0070C0"/>
              </a:buClr>
              <a:buSzPts val="1800"/>
              <a:buFont typeface="Times New Roman"/>
              <a:buNone/>
            </a:pPr>
            <a:r>
              <a:rPr b="1" i="1" lang="en-US" sz="1800">
                <a:solidFill>
                  <a:srgbClr val="0070C0"/>
                </a:solidFill>
              </a:rPr>
              <a:t>A: How are you doing today?</a:t>
            </a:r>
            <a:endParaRPr/>
          </a:p>
          <a:p>
            <a:pPr indent="0" lvl="1" marL="342900" rtl="0" algn="l">
              <a:spcBef>
                <a:spcPts val="360"/>
              </a:spcBef>
              <a:spcAft>
                <a:spcPts val="0"/>
              </a:spcAft>
              <a:buClr>
                <a:srgbClr val="FF0000"/>
              </a:buClr>
              <a:buSzPts val="1800"/>
              <a:buFont typeface="Times New Roman"/>
              <a:buNone/>
            </a:pPr>
            <a:r>
              <a:rPr b="1" i="1" lang="en-US" sz="1800">
                <a:solidFill>
                  <a:srgbClr val="FF0000"/>
                </a:solidFill>
              </a:rPr>
              <a:t>U: I’m not feeling so great.</a:t>
            </a:r>
            <a:endParaRPr/>
          </a:p>
          <a:p>
            <a:pPr indent="0" lvl="1" marL="342900" rtl="0" algn="l">
              <a:spcBef>
                <a:spcPts val="360"/>
              </a:spcBef>
              <a:spcAft>
                <a:spcPts val="0"/>
              </a:spcAft>
              <a:buClr>
                <a:srgbClr val="0070C0"/>
              </a:buClr>
              <a:buSzPts val="1800"/>
              <a:buFont typeface="Times New Roman"/>
              <a:buNone/>
            </a:pPr>
            <a:r>
              <a:rPr b="1" i="1" lang="en-US" sz="1800">
                <a:solidFill>
                  <a:srgbClr val="0070C0"/>
                </a:solidFill>
              </a:rPr>
              <a:t>A: I’m so sorry to hear that.  Can you tell me more about how you are feeling? </a:t>
            </a:r>
            <a:r>
              <a:rPr b="1" i="1" lang="en-US" sz="1800"/>
              <a:t>…</a:t>
            </a:r>
            <a:endParaRPr/>
          </a:p>
          <a:p>
            <a:pPr indent="0" lvl="1" marL="342900" rtl="0" algn="l">
              <a:spcBef>
                <a:spcPts val="360"/>
              </a:spcBef>
              <a:spcAft>
                <a:spcPts val="0"/>
              </a:spcAft>
              <a:buClr>
                <a:schemeClr val="dk1"/>
              </a:buClr>
              <a:buSzPts val="1800"/>
              <a:buFont typeface="Times New Roman"/>
              <a:buNone/>
            </a:pPr>
            <a:r>
              <a:t/>
            </a:r>
            <a:endParaRPr b="1" i="1" sz="1800"/>
          </a:p>
          <a:p>
            <a:pPr indent="0" lvl="1" marL="342900" rtl="0" algn="l">
              <a:spcBef>
                <a:spcPts val="360"/>
              </a:spcBef>
              <a:spcAft>
                <a:spcPts val="0"/>
              </a:spcAft>
              <a:buClr>
                <a:srgbClr val="0070C0"/>
              </a:buClr>
              <a:buSzPts val="1800"/>
              <a:buFont typeface="Times New Roman"/>
              <a:buNone/>
            </a:pPr>
            <a:r>
              <a:rPr b="1" i="1" lang="en-US" sz="1800">
                <a:solidFill>
                  <a:srgbClr val="0070C0"/>
                </a:solidFill>
              </a:rPr>
              <a:t>A: How are you doing today?</a:t>
            </a:r>
            <a:endParaRPr/>
          </a:p>
          <a:p>
            <a:pPr indent="0" lvl="1" marL="342900" rtl="0" algn="l">
              <a:spcBef>
                <a:spcPts val="360"/>
              </a:spcBef>
              <a:spcAft>
                <a:spcPts val="0"/>
              </a:spcAft>
              <a:buClr>
                <a:srgbClr val="FF0000"/>
              </a:buClr>
              <a:buSzPts val="1800"/>
              <a:buFont typeface="Times New Roman"/>
              <a:buNone/>
            </a:pPr>
            <a:r>
              <a:rPr b="1" i="1" lang="en-US" sz="1800">
                <a:solidFill>
                  <a:srgbClr val="FF0000"/>
                </a:solidFill>
              </a:rPr>
              <a:t>U: Pretty bad – I just lost my dear cat.</a:t>
            </a:r>
            <a:endParaRPr/>
          </a:p>
          <a:p>
            <a:pPr indent="0" lvl="1" marL="342900" rtl="0" algn="l">
              <a:spcBef>
                <a:spcPts val="360"/>
              </a:spcBef>
              <a:spcAft>
                <a:spcPts val="0"/>
              </a:spcAft>
              <a:buClr>
                <a:srgbClr val="0070C0"/>
              </a:buClr>
              <a:buSzPts val="1800"/>
              <a:buFont typeface="Times New Roman"/>
              <a:buNone/>
            </a:pPr>
            <a:r>
              <a:rPr b="1" i="1" lang="en-US" sz="1800">
                <a:solidFill>
                  <a:srgbClr val="0070C0"/>
                </a:solidFill>
              </a:rPr>
              <a:t>A: Oh how awful!  It is so so hard to lose a pet you love…</a:t>
            </a:r>
            <a:endParaRPr/>
          </a:p>
          <a:p>
            <a:pPr indent="0" lvl="1" marL="342900" rtl="0" algn="l">
              <a:spcBef>
                <a:spcPts val="360"/>
              </a:spcBef>
              <a:spcAft>
                <a:spcPts val="0"/>
              </a:spcAft>
              <a:buClr>
                <a:schemeClr val="dk1"/>
              </a:buClr>
              <a:buSzPts val="1800"/>
              <a:buFont typeface="Times New Roman"/>
              <a:buNone/>
            </a:pPr>
            <a:r>
              <a:t/>
            </a:r>
            <a:endParaRPr b="1" i="1" sz="1800"/>
          </a:p>
          <a:p>
            <a:pPr indent="0" lvl="1" marL="342900" rtl="0" algn="l">
              <a:spcBef>
                <a:spcPts val="360"/>
              </a:spcBef>
              <a:spcAft>
                <a:spcPts val="0"/>
              </a:spcAft>
              <a:buClr>
                <a:srgbClr val="0070C0"/>
              </a:buClr>
              <a:buSzPts val="1800"/>
              <a:buFont typeface="Times New Roman"/>
              <a:buNone/>
            </a:pPr>
            <a:r>
              <a:rPr b="1" i="1" lang="en-US" sz="1800">
                <a:solidFill>
                  <a:srgbClr val="0070C0"/>
                </a:solidFill>
              </a:rPr>
              <a:t>A: How are you doing today?</a:t>
            </a:r>
            <a:endParaRPr/>
          </a:p>
          <a:p>
            <a:pPr indent="0" lvl="1" marL="342900" rtl="0" algn="l">
              <a:spcBef>
                <a:spcPts val="360"/>
              </a:spcBef>
              <a:spcAft>
                <a:spcPts val="0"/>
              </a:spcAft>
              <a:buClr>
                <a:srgbClr val="FF0000"/>
              </a:buClr>
              <a:buSzPts val="1800"/>
              <a:buFont typeface="Times New Roman"/>
              <a:buNone/>
            </a:pPr>
            <a:r>
              <a:rPr b="1" i="1" lang="en-US" sz="1800">
                <a:solidFill>
                  <a:srgbClr val="FF0000"/>
                </a:solidFill>
              </a:rPr>
              <a:t>U: I am just so bored with working from home!</a:t>
            </a:r>
            <a:endParaRPr/>
          </a:p>
          <a:p>
            <a:pPr indent="0" lvl="1" marL="342900" rtl="0" algn="l">
              <a:spcBef>
                <a:spcPts val="360"/>
              </a:spcBef>
              <a:spcAft>
                <a:spcPts val="0"/>
              </a:spcAft>
              <a:buClr>
                <a:srgbClr val="0070C0"/>
              </a:buClr>
              <a:buSzPts val="1800"/>
              <a:buFont typeface="Times New Roman"/>
              <a:buNone/>
            </a:pPr>
            <a:r>
              <a:rPr b="1" i="1" lang="en-US" sz="1800">
                <a:solidFill>
                  <a:srgbClr val="0070C0"/>
                </a:solidFill>
              </a:rPr>
              <a:t>A: Totally understand!  Is there anything we can provide to help?  We can recommend some great movies or videos to watch?  Or…?</a:t>
            </a:r>
            <a:endParaRPr/>
          </a:p>
          <a:p>
            <a:pPr indent="-133350" lvl="1" marL="742950" rtl="0" algn="l">
              <a:spcBef>
                <a:spcPts val="480"/>
              </a:spcBef>
              <a:spcAft>
                <a:spcPts val="0"/>
              </a:spcAft>
              <a:buClr>
                <a:schemeClr val="dk1"/>
              </a:buClr>
              <a:buSzPts val="2400"/>
              <a:buFont typeface="Arial"/>
              <a:buNone/>
            </a:pPr>
            <a:r>
              <a:t/>
            </a:r>
            <a:endParaRPr/>
          </a:p>
          <a:p>
            <a:pPr indent="-165100" lvl="0" marL="342900" rtl="0" algn="l">
              <a:spcBef>
                <a:spcPts val="560"/>
              </a:spcBef>
              <a:spcAft>
                <a:spcPts val="0"/>
              </a:spcAft>
              <a:buClr>
                <a:schemeClr val="dk1"/>
              </a:buClr>
              <a:buSzPts val="2800"/>
              <a:buFont typeface="Calibri"/>
              <a:buNone/>
            </a:pPr>
            <a:r>
              <a:t/>
            </a:r>
            <a:endParaRPr/>
          </a:p>
        </p:txBody>
      </p:sp>
      <p:sp>
        <p:nvSpPr>
          <p:cNvPr id="391" name="Google Shape;391;p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8"/>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Empathy Corpora</a:t>
            </a:r>
            <a:endParaRPr/>
          </a:p>
        </p:txBody>
      </p:sp>
      <p:sp>
        <p:nvSpPr>
          <p:cNvPr id="397" name="Google Shape;397;p8"/>
          <p:cNvSpPr txBox="1"/>
          <p:nvPr>
            <p:ph idx="1" type="body"/>
          </p:nvPr>
        </p:nvSpPr>
        <p:spPr>
          <a:xfrm>
            <a:off x="685800" y="1143000"/>
            <a:ext cx="7772400" cy="4953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Font typeface="Calibri"/>
              <a:buChar char="•"/>
            </a:pPr>
            <a:r>
              <a:rPr lang="en-US" sz="2400" u="sng">
                <a:solidFill>
                  <a:schemeClr val="hlink"/>
                </a:solidFill>
                <a:hlinkClick r:id="rId3"/>
              </a:rPr>
              <a:t>One-Minute Gradual Empathy Challenge (OMG), 2019</a:t>
            </a:r>
            <a:endParaRPr sz="2400"/>
          </a:p>
          <a:p>
            <a:pPr indent="-285750" lvl="1" marL="742950" rtl="0" algn="l">
              <a:spcBef>
                <a:spcPts val="480"/>
              </a:spcBef>
              <a:spcAft>
                <a:spcPts val="0"/>
              </a:spcAft>
              <a:buClr>
                <a:schemeClr val="dk1"/>
              </a:buClr>
              <a:buSzPts val="2400"/>
              <a:buFont typeface="Times New Roman"/>
              <a:buChar char="–"/>
            </a:pPr>
            <a:r>
              <a:rPr lang="en-US"/>
              <a:t>Dataset of 80 pairs of actors telling each other fictional stories (415m)</a:t>
            </a:r>
            <a:endParaRPr/>
          </a:p>
          <a:p>
            <a:pPr indent="-285750" lvl="1" marL="742950" rtl="0" algn="l">
              <a:spcBef>
                <a:spcPts val="480"/>
              </a:spcBef>
              <a:spcAft>
                <a:spcPts val="0"/>
              </a:spcAft>
              <a:buClr>
                <a:schemeClr val="dk1"/>
              </a:buClr>
              <a:buSzPts val="2400"/>
              <a:buFont typeface="Times New Roman"/>
              <a:buChar char="–"/>
            </a:pPr>
            <a:r>
              <a:rPr lang="en-US"/>
              <a:t>Listeners assessed for valence (pos/neg/neu)</a:t>
            </a:r>
            <a:endParaRPr/>
          </a:p>
          <a:p>
            <a:pPr indent="-342900" lvl="0" marL="342900" rtl="0" algn="l">
              <a:spcBef>
                <a:spcPts val="480"/>
              </a:spcBef>
              <a:spcAft>
                <a:spcPts val="0"/>
              </a:spcAft>
              <a:buClr>
                <a:schemeClr val="dk1"/>
              </a:buClr>
              <a:buSzPts val="2400"/>
              <a:buFont typeface="Calibri"/>
              <a:buChar char="•"/>
            </a:pPr>
            <a:r>
              <a:rPr lang="en-US" sz="2400" u="sng">
                <a:solidFill>
                  <a:schemeClr val="hlink"/>
                </a:solidFill>
                <a:hlinkClick r:id="rId4"/>
              </a:rPr>
              <a:t>Rashkin et al EmpathicDialogues</a:t>
            </a:r>
            <a:r>
              <a:rPr lang="en-US" sz="2400"/>
              <a:t> (2018)</a:t>
            </a:r>
            <a:endParaRPr/>
          </a:p>
          <a:p>
            <a:pPr indent="-285750" lvl="1" marL="742950" rtl="0" algn="l">
              <a:spcBef>
                <a:spcPts val="480"/>
              </a:spcBef>
              <a:spcAft>
                <a:spcPts val="0"/>
              </a:spcAft>
              <a:buClr>
                <a:schemeClr val="dk1"/>
              </a:buClr>
              <a:buSzPts val="2400"/>
              <a:buFont typeface="Times New Roman"/>
              <a:buChar char="–"/>
            </a:pPr>
            <a:r>
              <a:rPr lang="en-US"/>
              <a:t>25k text conversations crowd-sourced for different emotional categories – some analysis </a:t>
            </a:r>
            <a:r>
              <a:rPr lang="en-US" u="sng">
                <a:solidFill>
                  <a:schemeClr val="hlink"/>
                </a:solidFill>
                <a:hlinkClick r:id="rId5"/>
              </a:rPr>
              <a:t>here</a:t>
            </a:r>
            <a:endParaRPr/>
          </a:p>
          <a:p>
            <a:pPr indent="-342900" lvl="0" marL="342900" rtl="0" algn="l">
              <a:spcBef>
                <a:spcPts val="480"/>
              </a:spcBef>
              <a:spcAft>
                <a:spcPts val="0"/>
              </a:spcAft>
              <a:buClr>
                <a:srgbClr val="000000"/>
              </a:buClr>
              <a:buSzPts val="2400"/>
              <a:buChar char="•"/>
            </a:pPr>
            <a:r>
              <a:rPr i="0" lang="en-US" sz="2400" u="sng" strike="noStrike">
                <a:solidFill>
                  <a:srgbClr val="000000"/>
                </a:solidFill>
                <a:hlinkClick r:id="rId6">
                  <a:extLst>
                    <a:ext uri="{A12FA001-AC4F-418D-AE19-62706E023703}">
                      <ahyp:hlinkClr val="tx"/>
                    </a:ext>
                  </a:extLst>
                </a:hlinkClick>
              </a:rPr>
              <a:t>STUDIES: Corpus of Japanese Empathetic Dialogue Speech Towards Friendly Voice Agent</a:t>
            </a:r>
            <a:r>
              <a:rPr lang="en-US" sz="2400">
                <a:solidFill>
                  <a:srgbClr val="000000"/>
                </a:solidFill>
              </a:rPr>
              <a:t> (2022)</a:t>
            </a:r>
            <a:endParaRPr i="0" sz="2400" u="none" strike="noStrike">
              <a:solidFill>
                <a:srgbClr val="000000"/>
              </a:solidFill>
            </a:endParaRPr>
          </a:p>
          <a:p>
            <a:pPr indent="-285750" lvl="1" marL="742950" rtl="0" algn="l">
              <a:spcBef>
                <a:spcPts val="480"/>
              </a:spcBef>
              <a:spcAft>
                <a:spcPts val="0"/>
              </a:spcAft>
              <a:buClr>
                <a:schemeClr val="dk1"/>
              </a:buClr>
              <a:buSzPts val="2400"/>
              <a:buFont typeface="Times New Roman"/>
              <a:buChar char="–"/>
            </a:pPr>
            <a:r>
              <a:rPr lang="en-US"/>
              <a:t>Simulated dialogues by 3 actors – corpus </a:t>
            </a:r>
            <a:r>
              <a:rPr lang="en-US" u="sng">
                <a:solidFill>
                  <a:schemeClr val="hlink"/>
                </a:solidFill>
                <a:hlinkClick r:id="rId7"/>
              </a:rPr>
              <a:t>here</a:t>
            </a:r>
            <a:endParaRPr/>
          </a:p>
          <a:p>
            <a:pPr indent="-285750" lvl="1" marL="742950" rtl="0" algn="l">
              <a:spcBef>
                <a:spcPts val="480"/>
              </a:spcBef>
              <a:spcAft>
                <a:spcPts val="0"/>
              </a:spcAft>
              <a:buClr>
                <a:schemeClr val="dk1"/>
              </a:buClr>
              <a:buSzPts val="2400"/>
              <a:buFont typeface="Times New Roman"/>
              <a:buChar char="–"/>
            </a:pPr>
            <a:r>
              <a:rPr lang="en-US"/>
              <a:t>Extended to customer centers in </a:t>
            </a:r>
            <a:r>
              <a:rPr lang="en-US" u="sng">
                <a:solidFill>
                  <a:schemeClr val="hlink"/>
                </a:solidFill>
                <a:hlinkClick r:id="rId8"/>
              </a:rPr>
              <a:t>CALLS</a:t>
            </a:r>
            <a:r>
              <a:rPr lang="en-US"/>
              <a:t> (2023) and a new corpus </a:t>
            </a:r>
            <a:r>
              <a:rPr lang="en-US" u="sng">
                <a:solidFill>
                  <a:schemeClr val="hlink"/>
                </a:solidFill>
                <a:hlinkClick r:id="rId9"/>
              </a:rPr>
              <a:t>here</a:t>
            </a:r>
            <a:br>
              <a:rPr lang="en-US"/>
            </a:br>
            <a:endParaRPr/>
          </a:p>
        </p:txBody>
      </p:sp>
      <p:sp>
        <p:nvSpPr>
          <p:cNvPr id="398" name="Google Shape;398;p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9"/>
          <p:cNvSpPr txBox="1"/>
          <p:nvPr>
            <p:ph type="title"/>
          </p:nvPr>
        </p:nvSpPr>
        <p:spPr>
          <a:xfrm>
            <a:off x="609600" y="355600"/>
            <a:ext cx="7772400" cy="92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405" name="Google Shape;405;p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06" name="Google Shape;406;p9"/>
          <p:cNvPicPr preferRelativeResize="0"/>
          <p:nvPr/>
        </p:nvPicPr>
        <p:blipFill rotWithShape="1">
          <a:blip r:embed="rId3">
            <a:alphaModFix/>
          </a:blip>
          <a:srcRect b="0" l="0" r="0" t="0"/>
          <a:stretch/>
        </p:blipFill>
        <p:spPr>
          <a:xfrm>
            <a:off x="440751" y="0"/>
            <a:ext cx="8262498" cy="6858000"/>
          </a:xfrm>
          <a:prstGeom prst="rect">
            <a:avLst/>
          </a:prstGeom>
          <a:noFill/>
          <a:ln cap="flat" cmpd="sng" w="9525">
            <a:solidFill>
              <a:schemeClr val="accent1"/>
            </a:solidFill>
            <a:prstDash val="solid"/>
            <a:round/>
            <a:headEnd len="sm" w="sm" type="none"/>
            <a:tailEnd len="sm" w="sm" type="none"/>
          </a:ln>
        </p:spPr>
      </p:pic>
      <p:sp>
        <p:nvSpPr>
          <p:cNvPr id="407" name="Google Shape;407;p9"/>
          <p:cNvSpPr/>
          <p:nvPr/>
        </p:nvSpPr>
        <p:spPr>
          <a:xfrm>
            <a:off x="6891870" y="1655233"/>
            <a:ext cx="457200" cy="2286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Times New Roman"/>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08" name="Google Shape;408;p9"/>
          <p:cNvSpPr/>
          <p:nvPr/>
        </p:nvSpPr>
        <p:spPr>
          <a:xfrm>
            <a:off x="5050367" y="1231898"/>
            <a:ext cx="457200" cy="228601"/>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Times New Roman"/>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09" name="Google Shape;409;p9"/>
          <p:cNvSpPr/>
          <p:nvPr/>
        </p:nvSpPr>
        <p:spPr>
          <a:xfrm>
            <a:off x="6959602" y="3412067"/>
            <a:ext cx="457200" cy="2286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Times New Roman"/>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10" name="Google Shape;410;p9"/>
          <p:cNvSpPr/>
          <p:nvPr/>
        </p:nvSpPr>
        <p:spPr>
          <a:xfrm>
            <a:off x="5520268" y="5118102"/>
            <a:ext cx="711200" cy="2286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Times New Roman"/>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SA17-course">
  <a:themeElements>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FF00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2021-04-20T19:14:07Z</dcterms:created>
  <dc:creator>Julia H</dc:creator>
</cp:coreProperties>
</file>