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7621" autoAdjust="0"/>
    <p:restoredTop sz="89127" autoAdjust="0"/>
  </p:normalViewPr>
  <p:slideViewPr>
    <p:cSldViewPr>
      <p:cViewPr>
        <p:scale>
          <a:sx n="75" d="100"/>
          <a:sy n="75" d="100"/>
        </p:scale>
        <p:origin x="-846" y="-72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91380CC-3C9A-44A0-B0C3-A3121ED34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BA918D6-6CA6-4234-B6F1-F8BEE60D6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E53762-4EB0-4ECA-A860-78ED0E2686E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81D12-A835-42B2-8601-3FFE68DA0000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CF20F-50E1-4C38-BBFB-42B1DE922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917C1-80C9-4702-8B1C-606A87FC8AC4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8B6B4-4EAD-4F3D-B958-D850D5244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A5B0D-9181-4EEE-B842-153F68D28CEA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1920B-0DD9-48CA-B21D-F6DA511B0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2A84-9ADD-4D70-A7BC-67B3B7EB9D19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9A6E7-50AE-459B-B1E9-87CBD79C52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C84B1-601A-4C62-984A-53A82A4C2201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01E78-4368-4E20-B225-EBA7DE8F0E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A7365-0455-4BDB-A45C-F70391BDF6B8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31181-BACA-4073-8FD1-075B2A766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52B9D-7B77-4B0C-86C9-21F49C7FD6F6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52C7C-7E13-4659-B9B4-F9782790E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B0B68-5F1D-416A-A2B2-476DFD39E947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B7635-95C6-401E-AC5E-CB71A5568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6EB95-11AF-46D6-AE8A-C99A963F1C1B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33416-4936-4CA8-96C0-2A6F50217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AEB4D-0869-4044-BD7D-F9922F94A065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88BB9-6794-4788-AB2D-2E31CA66A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AEC84-0CF3-468D-B346-FE3EAF7C8034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79652-A52A-481E-8240-C1EDC3522F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721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8559217-60DE-47A8-A6BB-CC2FEA6BA5D4}" type="datetime1">
              <a:rPr lang="en-US"/>
              <a:pPr>
                <a:defRPr/>
              </a:pPr>
              <a:t>3/30/2011</a:t>
            </a:fld>
            <a:endParaRPr lang="en-US"/>
          </a:p>
        </p:txBody>
      </p:sp>
      <p:sp>
        <p:nvSpPr>
          <p:cNvPr id="13721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1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088C7D2-A0F7-4979-88D0-8AC04EAC8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olumbia.edu/~julia/courses/CS4706/hw/PROJ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3E3BDB7-8255-4EF5-8190-6129E8F95D59}" type="datetime1">
              <a:rPr lang="en-US" smtClean="0"/>
              <a:pPr/>
              <a:t>3/30/2011</a:t>
            </a:fld>
            <a:endParaRPr lang="en-US" smtClean="0"/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158957-331F-4EA7-811D-19A3CE2ACBA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PROJ2:  Building an ASR System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066800" y="57150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Times New Roman" pitchFamily="18" charset="0"/>
            </a:endParaRPr>
          </a:p>
        </p:txBody>
      </p:sp>
      <p:sp>
        <p:nvSpPr>
          <p:cNvPr id="15366" name="Text Box 8"/>
          <p:cNvSpPr txBox="1">
            <a:spLocks noChangeArrowheads="1"/>
          </p:cNvSpPr>
          <p:nvPr/>
        </p:nvSpPr>
        <p:spPr bwMode="auto">
          <a:xfrm>
            <a:off x="1524000" y="3962400"/>
            <a:ext cx="6248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/>
              <a:t>Julia Hirschberg</a:t>
            </a:r>
          </a:p>
          <a:p>
            <a:pPr algn="ctr">
              <a:spcBef>
                <a:spcPct val="50000"/>
              </a:spcBef>
            </a:pPr>
            <a:r>
              <a:rPr lang="en-US" sz="3200"/>
              <a:t>CS 4706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</a:t>
            </a:r>
          </a:p>
        </p:txBody>
      </p:sp>
      <p:sp>
        <p:nvSpPr>
          <p:cNvPr id="1741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Design and build your own speech understanding system for your domain</a:t>
            </a:r>
          </a:p>
          <a:p>
            <a:r>
              <a:rPr lang="en-US" smtClean="0"/>
              <a:t>Your system will</a:t>
            </a:r>
          </a:p>
          <a:p>
            <a:pPr lvl="1"/>
            <a:r>
              <a:rPr lang="en-US" smtClean="0"/>
              <a:t>Take an input utterance</a:t>
            </a:r>
          </a:p>
          <a:p>
            <a:pPr lvl="1"/>
            <a:r>
              <a:rPr lang="en-US" smtClean="0"/>
              <a:t>Transcribe it automatically</a:t>
            </a:r>
          </a:p>
          <a:p>
            <a:pPr lvl="1"/>
            <a:r>
              <a:rPr lang="en-US" smtClean="0"/>
              <a:t>Convert the transcription into a semantic representation corresponding to the domain concepts (degrees of freedom) in your domain </a:t>
            </a:r>
          </a:p>
          <a:p>
            <a:r>
              <a:rPr lang="en-US" smtClean="0"/>
              <a:t>Your system will consist of two components: an ASR system and an Understanding system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2286000" y="1598613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ASR System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smtClean="0"/>
              <a:t>You will be given a skeleton script that call an ASR system built using the HTK (an HMM toolkit)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Acoustic models are already trained on TIMIT, BDC, and the Columbia Games corpora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System input will be a wav file (audio format: mono, sample rate: 16Khz) </a:t>
            </a:r>
          </a:p>
          <a:p>
            <a:pPr lvl="1">
              <a:lnSpc>
                <a:spcPct val="80000"/>
              </a:lnSpc>
            </a:pPr>
            <a:r>
              <a:rPr lang="en-US" sz="2000" smtClean="0"/>
              <a:t>System output</a:t>
            </a:r>
            <a:r>
              <a:rPr lang="en-US" sz="2000" b="1" smtClean="0"/>
              <a:t> </a:t>
            </a:r>
            <a:r>
              <a:rPr lang="en-US" sz="2000" smtClean="0"/>
              <a:t>will be the automatic transcript in mlf file format, e.g.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smtClean="0"/>
              <a:t>#!MLF!#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smtClean="0"/>
              <a:t>"*/test2.rec"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smtClean="0"/>
              <a:t>5100000 5400000 I -250.811493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smtClean="0"/>
              <a:t>5400000 6300000 NEED -767.471863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smtClean="0"/>
              <a:t>6300000 7100000 TO -789.156311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smtClean="0"/>
              <a:t>7100000 9100000 GO -1631.608887 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sz="1800" smtClean="0"/>
              <a:t>9100000 10000000 TO -913.183228</a:t>
            </a:r>
            <a:r>
              <a:rPr lang="en-US" smtClean="0"/>
              <a:t> </a:t>
            </a:r>
            <a:endParaRPr lang="en-US" sz="1800" smtClean="0"/>
          </a:p>
          <a:p>
            <a:pPr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Grammar</a:t>
            </a:r>
          </a:p>
        </p:txBody>
      </p:sp>
      <p:sp>
        <p:nvSpPr>
          <p:cNvPr id="1945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To build your system you need to create a grammar that handles your domain</a:t>
            </a:r>
          </a:p>
          <a:p>
            <a:pPr lvl="1">
              <a:lnSpc>
                <a:spcPct val="90000"/>
              </a:lnSpc>
            </a:pPr>
            <a:r>
              <a:rPr lang="en-US" sz="2000" smtClean="0"/>
              <a:t>Constrains the recognition output to conform to queries in your domain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$city = BOSTON | NEWYORK | WASHINGTON | BALTIMORE;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$time = MORNING | EVENING; 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$day = FRIDAY | MONDAY;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smtClean="0"/>
              <a:t>(SENT-START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smtClean="0"/>
              <a:t>(((WHAT TRAINS LEAVE) | (WHAT TIME CAN I TRAVEL) | (IS THERE A TRAIN)) (FROM|TO) $city (FROM | TO) $city ON $day [$time]) 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smtClean="0"/>
              <a:t>SENT-END)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Multiple Acoustic Models</a:t>
            </a:r>
          </a:p>
        </p:txBody>
      </p:sp>
      <p:sp>
        <p:nvSpPr>
          <p:cNvPr id="2048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ASR system has been trained with different numbers of Gaussians per HMM state</a:t>
            </a:r>
          </a:p>
          <a:p>
            <a:pPr lvl="1"/>
            <a:r>
              <a:rPr lang="en-US" smtClean="0"/>
              <a:t>Experiment with these different HMMs to decide which works best in your domain. </a:t>
            </a:r>
          </a:p>
          <a:p>
            <a:r>
              <a:rPr lang="en-US" smtClean="0"/>
              <a:t>Detailed instructions on how to build and run the system in </a:t>
            </a:r>
            <a:r>
              <a:rPr lang="en-US" smtClean="0">
                <a:hlinkClick r:id="rId2"/>
              </a:rPr>
              <a:t>PROJ2 description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Generating Concept Tables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smtClean="0"/>
              <a:t>You must write a script to transform the ASR output into a semantic representation, e.g. translate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#!MLF!#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"*/test2.rec"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5100000 5400000 I -250.811493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5400000 6300000 NEED -767.471863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6300000 7100000 TO -789.156311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7100000 9100000 GO -1631.608887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9100000 10000000 TO -913.183228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10000000 12400000 BALTIMORE -1923.127319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13300000 14000000 FROM -679.068176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14000000 14600000 WASHINGTON -560.649719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15900000 16500000 ON -547.398132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16500000 18500000 MONDAY -1689.119995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800" smtClean="0"/>
              <a:t>18500000 20200000 EVENING -1382.312256</a:t>
            </a:r>
            <a:r>
              <a:rPr lang="en-US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smtClean="0"/>
              <a:t>Into this</a:t>
            </a:r>
          </a:p>
          <a:p>
            <a:pPr lvl="1">
              <a:buFontTx/>
              <a:buNone/>
            </a:pPr>
            <a:r>
              <a:rPr lang="en-US" smtClean="0"/>
              <a:t>Departure city: 	Baltimore 	</a:t>
            </a:r>
          </a:p>
          <a:p>
            <a:pPr lvl="1">
              <a:buFontTx/>
              <a:buNone/>
            </a:pPr>
            <a:r>
              <a:rPr lang="en-US" smtClean="0"/>
              <a:t>Destination: 	Washington	</a:t>
            </a:r>
          </a:p>
          <a:p>
            <a:pPr lvl="1">
              <a:buFontTx/>
              <a:buNone/>
            </a:pPr>
            <a:r>
              <a:rPr lang="en-US" smtClean="0"/>
              <a:t>Day: 	Monday</a:t>
            </a:r>
          </a:p>
          <a:p>
            <a:pPr lvl="1">
              <a:buFontTx/>
              <a:buNone/>
            </a:pPr>
            <a:r>
              <a:rPr lang="en-US" smtClean="0"/>
              <a:t>Time:	Evening 	</a:t>
            </a:r>
          </a:p>
          <a:p>
            <a:r>
              <a:rPr lang="en-US" smtClean="0"/>
              <a:t>You’ll be graded on concept accuracy and grammar coverage</a:t>
            </a:r>
          </a:p>
          <a:p>
            <a:r>
              <a:rPr lang="en-US" smtClean="0"/>
              <a:t>More information on the HTK toolkit, including the grammar format can be found at http://www.csie.ntu.edu.tw/%7Eb6506053/doc/htkbook.pdf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4731</TotalTime>
  <Words>350</Words>
  <Application>Microsoft Office PowerPoint</Application>
  <PresentationFormat>On-screen Show (4:3)</PresentationFormat>
  <Paragraphs>64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Default Design</vt:lpstr>
      <vt:lpstr>PROJ2:  Building an ASR System</vt:lpstr>
      <vt:lpstr>Goal</vt:lpstr>
      <vt:lpstr>ASR System</vt:lpstr>
      <vt:lpstr>Grammar</vt:lpstr>
      <vt:lpstr>Multiple Acoustic Models</vt:lpstr>
      <vt:lpstr>Generating Concept Tables</vt:lpstr>
      <vt:lpstr>Slide 7</vt:lpstr>
    </vt:vector>
  </TitlesOfParts>
  <Manager/>
  <Company>Stanford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LSA.303 Introduction to Computational Linguistics</dc:title>
  <dc:subject/>
  <dc:creator>Dan Jurafsky</dc:creator>
  <cp:keywords/>
  <dc:description/>
  <cp:lastModifiedBy>Julia Hirschberg</cp:lastModifiedBy>
  <cp:revision>182</cp:revision>
  <dcterms:created xsi:type="dcterms:W3CDTF">2003-01-18T03:56:53Z</dcterms:created>
  <dcterms:modified xsi:type="dcterms:W3CDTF">2011-03-30T15:37:03Z</dcterms:modified>
  <cp:category/>
</cp:coreProperties>
</file>