
<file path=[Content_Types].xml><?xml version="1.0" encoding="utf-8"?>
<Types xmlns="http://schemas.openxmlformats.org/package/2006/content-types">
  <Override PartName="/ppt/slides/slide17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Override PartName="/ppt/theme/theme3.xml" ContentType="application/vnd.openxmlformats-officedocument.theme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15.xml" ContentType="application/vnd.openxmlformats-officedocument.presentationml.slide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74" r:id="rId5"/>
    <p:sldId id="268" r:id="rId6"/>
    <p:sldId id="269" r:id="rId7"/>
    <p:sldId id="270" r:id="rId8"/>
    <p:sldId id="271" r:id="rId9"/>
    <p:sldId id="267" r:id="rId10"/>
    <p:sldId id="259" r:id="rId11"/>
    <p:sldId id="260" r:id="rId12"/>
    <p:sldId id="272" r:id="rId13"/>
    <p:sldId id="262" r:id="rId14"/>
    <p:sldId id="261" r:id="rId15"/>
    <p:sldId id="263" r:id="rId16"/>
    <p:sldId id="265" r:id="rId17"/>
    <p:sldId id="264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92" d="100"/>
          <a:sy n="92" d="100"/>
        </p:scale>
        <p:origin x="-5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14" Type="http://schemas.openxmlformats.org/officeDocument/2006/relationships/slide" Target="slides/slide13.xml"/><Relationship Id="rId23" Type="http://schemas.openxmlformats.org/officeDocument/2006/relationships/presProps" Target="presProps.xml"/><Relationship Id="rId4" Type="http://schemas.openxmlformats.org/officeDocument/2006/relationships/slide" Target="slides/slide3.xml"/><Relationship Id="rId26" Type="http://schemas.openxmlformats.org/officeDocument/2006/relationships/tableStyles" Target="tableStyles.xml"/><Relationship Id="rId11" Type="http://schemas.openxmlformats.org/officeDocument/2006/relationships/slide" Target="slides/slide10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1" Type="http://schemas.openxmlformats.org/officeDocument/2006/relationships/handoutMaster" Target="handoutMasters/handout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DD8486-960F-4745-8A9E-5E6E0500D771}" type="datetimeFigureOut">
              <a:rPr lang="en-US" smtClean="0"/>
              <a:t>2/8/10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6B6893-787F-684C-BEB5-141134554A0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84620C-CE2A-C040-98AB-67C3ABB5356B}" type="datetimeFigureOut">
              <a:rPr lang="en-US" smtClean="0"/>
              <a:t>2/8/10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EFEA6A-DC8D-F041-B9B8-37632C814FE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D617E-01BB-4047-9979-21E01547DBC2}" type="datetime1">
              <a:rPr lang="en-US" smtClean="0"/>
              <a:t>2/8/10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9B97-5F5A-B247-9D02-FB853474C7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4B5B2-5D11-5F49-B8F6-E33920A0C81A}" type="datetime1">
              <a:rPr lang="en-US" smtClean="0"/>
              <a:t>2/8/10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9B97-5F5A-B247-9D02-FB853474C7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B79EB-92B9-3F45-AEDF-D214EE15F7C9}" type="datetime1">
              <a:rPr lang="en-US" smtClean="0"/>
              <a:t>2/8/10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9B97-5F5A-B247-9D02-FB853474C7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F4EFA-5C17-1C4C-990E-896EDC0FDCE6}" type="datetime1">
              <a:rPr lang="en-US" smtClean="0"/>
              <a:t>2/8/10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9B97-5F5A-B247-9D02-FB853474C7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9BD8F-9AAB-CE4A-824F-999172665ECF}" type="datetime1">
              <a:rPr lang="en-US" smtClean="0"/>
              <a:t>2/8/10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9B97-5F5A-B247-9D02-FB853474C7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B714C-F27F-7A4C-BE23-5F54CADD0BE5}" type="datetime1">
              <a:rPr lang="en-US" smtClean="0"/>
              <a:t>2/8/10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9B97-5F5A-B247-9D02-FB853474C7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0FFE-8FE5-1944-BF17-18630A0BC4AF}" type="datetime1">
              <a:rPr lang="en-US" smtClean="0"/>
              <a:t>2/8/10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9B97-5F5A-B247-9D02-FB853474C7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50068-F64E-4C4C-A509-5B2CF4A6CAB3}" type="datetime1">
              <a:rPr lang="en-US" smtClean="0"/>
              <a:t>2/8/10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9B97-5F5A-B247-9D02-FB853474C7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8C30-0CEB-1C40-B300-6A81A2541393}" type="datetime1">
              <a:rPr lang="en-US" smtClean="0"/>
              <a:t>2/8/10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9B97-5F5A-B247-9D02-FB853474C7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8C44E-96C5-3341-804B-D7248BA1369A}" type="datetime1">
              <a:rPr lang="en-US" smtClean="0"/>
              <a:t>2/8/10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9B97-5F5A-B247-9D02-FB853474C7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4A415-1FBF-304E-9774-CF0534794BCF}" type="datetime1">
              <a:rPr lang="en-US" smtClean="0"/>
              <a:t>2/8/10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9B97-5F5A-B247-9D02-FB853474C7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FB15C-BFDE-C748-8EBC-138FA1224D45}" type="datetime1">
              <a:rPr lang="en-US" smtClean="0"/>
              <a:t>2/8/10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39B97-5F5A-B247-9D02-FB853474C78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estvox.org/bsv/c941.html%23AEN952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columbia.edu/~julia/courses/CS4706/hw/hw4/tts.pl.txt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hyperlink" Target="http://www.cs.columbia.edu/crf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festvox.org/" TargetMode="External"/><Relationship Id="rId3" Type="http://schemas.openxmlformats.org/officeDocument/2006/relationships/hyperlink" Target="http://www.cs.columbia.edu/~speech/sign-up/index.php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columbia.edu/~julia/courses/CS4706/hw/PROJ1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festvox.org/bsv/x1003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Project 1 – Limited Domain TTS using Festival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CS4706 Spring 2010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9B97-5F5A-B247-9D02-FB853474C78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B: Choosing a limited domain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TTS </a:t>
            </a:r>
            <a:r>
              <a:rPr lang="en-US" dirty="0"/>
              <a:t>system with a limited domain of your choice.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Phone numbers</a:t>
            </a:r>
          </a:p>
          <a:p>
            <a:pPr lvl="2"/>
            <a:r>
              <a:rPr lang="en-US" dirty="0" smtClean="0"/>
              <a:t>Dates</a:t>
            </a:r>
          </a:p>
          <a:p>
            <a:pPr lvl="2"/>
            <a:r>
              <a:rPr lang="en-US" dirty="0" smtClean="0"/>
              <a:t>Weather report</a:t>
            </a:r>
          </a:p>
          <a:p>
            <a:pPr lvl="3"/>
            <a:r>
              <a:rPr lang="en-US" dirty="0" err="1" smtClean="0"/>
              <a:t>Eg</a:t>
            </a:r>
            <a:r>
              <a:rPr lang="en-US" dirty="0" smtClean="0"/>
              <a:t> </a:t>
            </a:r>
            <a:r>
              <a:rPr lang="en-US" b="1" dirty="0" smtClean="0"/>
              <a:t>{</a:t>
            </a:r>
            <a:r>
              <a:rPr lang="en-US" b="1" i="1" dirty="0" smtClean="0"/>
              <a:t>tomorrow’s} </a:t>
            </a:r>
            <a:r>
              <a:rPr lang="en-US" i="1" dirty="0" smtClean="0"/>
              <a:t>weather in </a:t>
            </a:r>
            <a:r>
              <a:rPr lang="en-US" b="1" i="1" dirty="0" smtClean="0"/>
              <a:t>{new </a:t>
            </a:r>
            <a:r>
              <a:rPr lang="en-US" b="1" i="1" dirty="0" err="1" smtClean="0"/>
              <a:t>york</a:t>
            </a:r>
            <a:r>
              <a:rPr lang="en-US" b="1" i="1" dirty="0" smtClean="0"/>
              <a:t>} </a:t>
            </a:r>
            <a:r>
              <a:rPr lang="en-US" i="1" dirty="0" smtClean="0"/>
              <a:t>will be </a:t>
            </a:r>
            <a:r>
              <a:rPr lang="en-US" b="1" i="1" dirty="0" smtClean="0"/>
              <a:t>{cloudy} </a:t>
            </a:r>
            <a:r>
              <a:rPr lang="en-US" i="1" dirty="0" smtClean="0"/>
              <a:t>with </a:t>
            </a:r>
            <a:r>
              <a:rPr lang="en-US" b="1" i="1" dirty="0" smtClean="0"/>
              <a:t>{heavy winds} </a:t>
            </a:r>
            <a:r>
              <a:rPr lang="en-US" i="1" dirty="0" smtClean="0"/>
              <a:t>from </a:t>
            </a:r>
            <a:r>
              <a:rPr lang="en-US" b="1" i="1" dirty="0" smtClean="0"/>
              <a:t>{the north}</a:t>
            </a:r>
            <a:r>
              <a:rPr lang="en-US" i="1" dirty="0" smtClean="0"/>
              <a:t>, with a </a:t>
            </a:r>
            <a:r>
              <a:rPr lang="en-US" b="1" i="1" dirty="0" smtClean="0"/>
              <a:t>{temperature of 43 degrees}</a:t>
            </a:r>
            <a:r>
              <a:rPr lang="en-US" i="1" dirty="0" smtClean="0"/>
              <a:t>.</a:t>
            </a:r>
          </a:p>
          <a:p>
            <a:pPr lvl="2"/>
            <a:r>
              <a:rPr lang="en-US" dirty="0" smtClean="0"/>
              <a:t>Street addresses</a:t>
            </a:r>
          </a:p>
          <a:p>
            <a:pPr lvl="2"/>
            <a:r>
              <a:rPr lang="en-US" dirty="0" smtClean="0"/>
              <a:t>Stock </a:t>
            </a:r>
            <a:r>
              <a:rPr lang="en-US" dirty="0"/>
              <a:t>market </a:t>
            </a:r>
            <a:r>
              <a:rPr lang="en-US" dirty="0" smtClean="0"/>
              <a:t>quotes</a:t>
            </a:r>
          </a:p>
          <a:p>
            <a:pPr lvl="2"/>
            <a:r>
              <a:rPr lang="en-US" dirty="0" smtClean="0"/>
              <a:t>Other </a:t>
            </a:r>
            <a:r>
              <a:rPr lang="en-US" dirty="0"/>
              <a:t>(ask</a:t>
            </a:r>
            <a:r>
              <a:rPr lang="en-US" dirty="0" smtClean="0"/>
              <a:t> TA first)</a:t>
            </a:r>
          </a:p>
          <a:p>
            <a:r>
              <a:rPr lang="en-US" dirty="0" smtClean="0"/>
              <a:t>At least three degrees of freedom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9B97-5F5A-B247-9D02-FB853474C78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  <a:r>
              <a:rPr lang="en-US" dirty="0" smtClean="0"/>
              <a:t>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</a:t>
            </a:r>
            <a:r>
              <a:rPr lang="en-US" dirty="0" smtClean="0"/>
              <a:t>n </a:t>
            </a:r>
            <a:r>
              <a:rPr lang="en-US" dirty="0"/>
              <a:t>the talking clock the input is a string of the form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HH:MM</a:t>
            </a:r>
            <a:r>
              <a:rPr lang="en-US" dirty="0"/>
              <a:t>,</a:t>
            </a:r>
            <a:r>
              <a:rPr lang="en-US" dirty="0" smtClean="0"/>
              <a:t> </a:t>
            </a:r>
          </a:p>
          <a:p>
            <a:pPr lvl="1">
              <a:buNone/>
            </a:pPr>
            <a:r>
              <a:rPr lang="en-US" dirty="0" smtClean="0"/>
              <a:t>and </a:t>
            </a:r>
            <a:r>
              <a:rPr lang="en-US" dirty="0"/>
              <a:t>the output is a sentence of the </a:t>
            </a:r>
            <a:r>
              <a:rPr lang="en-US" dirty="0" smtClean="0"/>
              <a:t>form </a:t>
            </a:r>
          </a:p>
          <a:p>
            <a:pPr lvl="1"/>
            <a:r>
              <a:rPr lang="en-US" i="1" dirty="0" smtClean="0"/>
              <a:t>The </a:t>
            </a:r>
            <a:r>
              <a:rPr lang="en-US" i="1" dirty="0"/>
              <a:t>time is now, EXACTNESS MINUTE INFO(, in </a:t>
            </a:r>
            <a:r>
              <a:rPr lang="en-US" i="1" dirty="0" smtClean="0"/>
              <a:t>the DAYPART)</a:t>
            </a:r>
            <a:r>
              <a:rPr lang="en-US" dirty="0"/>
              <a:t>,</a:t>
            </a:r>
            <a:r>
              <a:rPr lang="en-US" dirty="0" smtClean="0"/>
              <a:t> where:</a:t>
            </a:r>
          </a:p>
          <a:p>
            <a:pPr lvl="2"/>
            <a:r>
              <a:rPr lang="en-US" dirty="0" smtClean="0"/>
              <a:t>EXACTNESS </a:t>
            </a:r>
            <a:r>
              <a:rPr lang="en-US" dirty="0"/>
              <a:t>= {</a:t>
            </a:r>
            <a:r>
              <a:rPr lang="en-US" i="1" dirty="0"/>
              <a:t>exactly, just after, a little after, almost</a:t>
            </a:r>
            <a:r>
              <a:rPr lang="en-US" dirty="0" smtClean="0"/>
              <a:t>} </a:t>
            </a:r>
          </a:p>
          <a:p>
            <a:pPr lvl="2"/>
            <a:r>
              <a:rPr lang="en-US" dirty="0" smtClean="0"/>
              <a:t>MINUTE </a:t>
            </a:r>
            <a:r>
              <a:rPr lang="en-US" dirty="0"/>
              <a:t>= {</a:t>
            </a:r>
            <a:r>
              <a:rPr lang="en-US" i="1" dirty="0"/>
              <a:t>-, five past, ten past, quarter past, twenty past, twenty-five past, half past, twenty-five to, twenty to, quarter to, ten to, five to</a:t>
            </a:r>
            <a:r>
              <a:rPr lang="en-US" dirty="0" smtClean="0"/>
              <a:t>} </a:t>
            </a:r>
          </a:p>
          <a:p>
            <a:pPr lvl="2"/>
            <a:r>
              <a:rPr lang="en-US" dirty="0" smtClean="0"/>
              <a:t>INFO </a:t>
            </a:r>
            <a:r>
              <a:rPr lang="en-US" dirty="0"/>
              <a:t>= {</a:t>
            </a:r>
            <a:r>
              <a:rPr lang="en-US" i="1" dirty="0"/>
              <a:t>one, two, three, four, five, six, seven, eight, nine, ten, eleven, twelve, midnight</a:t>
            </a:r>
            <a:r>
              <a:rPr lang="en-US" dirty="0" smtClean="0"/>
              <a:t>} </a:t>
            </a:r>
          </a:p>
          <a:p>
            <a:pPr lvl="2"/>
            <a:r>
              <a:rPr lang="en-US" dirty="0" smtClean="0"/>
              <a:t>DAYPART </a:t>
            </a:r>
            <a:r>
              <a:rPr lang="en-US" dirty="0"/>
              <a:t>= {</a:t>
            </a:r>
            <a:r>
              <a:rPr lang="en-US" i="1" dirty="0"/>
              <a:t>morning, afternoon, evening</a:t>
            </a:r>
            <a:r>
              <a:rPr lang="en-US" dirty="0" smtClean="0"/>
              <a:t>}</a:t>
            </a:r>
          </a:p>
          <a:p>
            <a:r>
              <a:rPr lang="en-US" dirty="0" smtClean="0"/>
              <a:t>For example</a:t>
            </a:r>
          </a:p>
          <a:p>
            <a:pPr lvl="1"/>
            <a:r>
              <a:rPr lang="en-US" i="1" dirty="0" smtClean="0"/>
              <a:t>07</a:t>
            </a:r>
            <a:r>
              <a:rPr lang="en-US" i="1" dirty="0"/>
              <a:t>:</a:t>
            </a:r>
            <a:r>
              <a:rPr lang="en-US" i="1" dirty="0" smtClean="0"/>
              <a:t>57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6600"/>
                </a:solidFill>
              </a:rPr>
              <a:t>=&gt;</a:t>
            </a:r>
            <a:r>
              <a:rPr lang="en-US" dirty="0" smtClean="0"/>
              <a:t> </a:t>
            </a:r>
            <a:r>
              <a:rPr lang="en-US" i="1" dirty="0" smtClean="0"/>
              <a:t>The </a:t>
            </a:r>
            <a:r>
              <a:rPr lang="en-US" i="1" dirty="0"/>
              <a:t>time is now, a little after five to eight, in the </a:t>
            </a:r>
            <a:r>
              <a:rPr lang="en-US" i="1" dirty="0" smtClean="0"/>
              <a:t>morning</a:t>
            </a:r>
            <a:endParaRPr lang="en-US" dirty="0" smtClean="0"/>
          </a:p>
          <a:p>
            <a:r>
              <a:rPr lang="en-US" dirty="0"/>
              <a:t>F</a:t>
            </a:r>
            <a:r>
              <a:rPr lang="en-US" dirty="0" smtClean="0"/>
              <a:t>our </a:t>
            </a:r>
            <a:r>
              <a:rPr lang="en-US" dirty="0"/>
              <a:t>degrees of freedom (EXACTNESS, MINUTE, INFO, DAYPART).</a:t>
            </a:r>
            <a:r>
              <a:rPr lang="en-US" dirty="0" smtClean="0"/>
              <a:t> 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umber of possible sentences is approximately </a:t>
            </a:r>
            <a:r>
              <a:rPr lang="en-US" dirty="0"/>
              <a:t>4 </a:t>
            </a:r>
            <a:r>
              <a:rPr lang="en-US" dirty="0" err="1"/>
              <a:t>x</a:t>
            </a:r>
            <a:r>
              <a:rPr lang="en-US" dirty="0"/>
              <a:t> 12 </a:t>
            </a:r>
            <a:r>
              <a:rPr lang="en-US" dirty="0" err="1"/>
              <a:t>x</a:t>
            </a:r>
            <a:r>
              <a:rPr lang="en-US" dirty="0"/>
              <a:t> </a:t>
            </a:r>
            <a:r>
              <a:rPr lang="en-US" dirty="0" smtClean="0"/>
              <a:t>12 </a:t>
            </a:r>
            <a:r>
              <a:rPr lang="en-US" dirty="0" err="1"/>
              <a:t>x</a:t>
            </a:r>
            <a:r>
              <a:rPr lang="en-US" dirty="0" smtClean="0"/>
              <a:t> 2 </a:t>
            </a:r>
            <a:r>
              <a:rPr lang="en-US" dirty="0"/>
              <a:t>=</a:t>
            </a:r>
            <a:r>
              <a:rPr lang="en-US" dirty="0" smtClean="0"/>
              <a:t> 1152.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9B97-5F5A-B247-9D02-FB853474C78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Part B – preparing your limited domain TTS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Create and set up directory</a:t>
            </a:r>
          </a:p>
          <a:p>
            <a:pPr lvl="2"/>
            <a:r>
              <a:rPr lang="en-US" dirty="0" err="1" smtClean="0"/>
              <a:t>mkdir</a:t>
            </a:r>
            <a:r>
              <a:rPr lang="en-US" dirty="0" smtClean="0"/>
              <a:t> </a:t>
            </a:r>
            <a:r>
              <a:rPr lang="en-US" dirty="0"/>
              <a:t>/proj/speech/users/cs4706/USERNAME/</a:t>
            </a:r>
            <a:r>
              <a:rPr lang="en-US" dirty="0" smtClean="0"/>
              <a:t>partc</a:t>
            </a:r>
          </a:p>
          <a:p>
            <a:pPr lvl="2"/>
            <a:r>
              <a:rPr lang="en-US" dirty="0" err="1"/>
              <a:t>cd</a:t>
            </a:r>
            <a:r>
              <a:rPr lang="en-US" dirty="0"/>
              <a:t> /proj/speech/users/cs4706/USERNAME/</a:t>
            </a:r>
            <a:r>
              <a:rPr lang="en-US" dirty="0" smtClean="0"/>
              <a:t>partc</a:t>
            </a:r>
          </a:p>
          <a:p>
            <a:pPr lvl="2"/>
            <a:r>
              <a:rPr lang="en-US" dirty="0" smtClean="0"/>
              <a:t>$</a:t>
            </a:r>
            <a:r>
              <a:rPr lang="en-US" dirty="0"/>
              <a:t>FESTVOXDIR/src/ldom/setup_ldom SLP TOPIC </a:t>
            </a:r>
            <a:r>
              <a:rPr lang="en-US" dirty="0" smtClean="0"/>
              <a:t>xyz</a:t>
            </a:r>
          </a:p>
          <a:p>
            <a:r>
              <a:rPr lang="en-US" dirty="0" smtClean="0"/>
              <a:t>Design prompts</a:t>
            </a:r>
          </a:p>
          <a:p>
            <a:pPr lvl="2"/>
            <a:r>
              <a:rPr lang="en-US" dirty="0" smtClean="0"/>
              <a:t>The </a:t>
            </a:r>
            <a:r>
              <a:rPr lang="en-US" dirty="0"/>
              <a:t>talking clock uses the prompts in time/etc/</a:t>
            </a:r>
            <a:r>
              <a:rPr lang="en-US" dirty="0" err="1"/>
              <a:t>time.data</a:t>
            </a:r>
            <a:r>
              <a:rPr lang="en-US" dirty="0" smtClean="0"/>
              <a:t>:</a:t>
            </a:r>
          </a:p>
          <a:p>
            <a:pPr lvl="3">
              <a:buNone/>
            </a:pPr>
            <a:r>
              <a:rPr lang="en-US" dirty="0" smtClean="0"/>
              <a:t>( </a:t>
            </a:r>
            <a:r>
              <a:rPr lang="en-US" dirty="0"/>
              <a:t>time0001 "The time is now, exactly five past one, in the morning." </a:t>
            </a:r>
            <a:r>
              <a:rPr lang="en-US" dirty="0" smtClean="0"/>
              <a:t>)</a:t>
            </a:r>
          </a:p>
          <a:p>
            <a:pPr lvl="3">
              <a:buNone/>
            </a:pPr>
            <a:r>
              <a:rPr lang="en-US" dirty="0" smtClean="0"/>
              <a:t>( </a:t>
            </a:r>
            <a:r>
              <a:rPr lang="en-US" dirty="0"/>
              <a:t>time0002 "The time is now, just after ten past two, in the morning." </a:t>
            </a:r>
            <a:r>
              <a:rPr lang="en-US" dirty="0" smtClean="0"/>
              <a:t>)</a:t>
            </a:r>
          </a:p>
          <a:p>
            <a:pPr lvl="3">
              <a:buNone/>
            </a:pPr>
            <a:r>
              <a:rPr lang="en-US" dirty="0" smtClean="0"/>
              <a:t>( </a:t>
            </a:r>
            <a:r>
              <a:rPr lang="en-US" dirty="0"/>
              <a:t>time0003 "The time is now, a little after quarter past three, in the morning." </a:t>
            </a:r>
            <a:r>
              <a:rPr lang="en-US" dirty="0" smtClean="0"/>
              <a:t>) …</a:t>
            </a:r>
          </a:p>
          <a:p>
            <a:pPr lvl="2"/>
            <a:r>
              <a:rPr lang="en-US" dirty="0" smtClean="0"/>
              <a:t>Now</a:t>
            </a:r>
            <a:r>
              <a:rPr lang="en-US" dirty="0"/>
              <a:t>,</a:t>
            </a:r>
            <a:r>
              <a:rPr lang="en-US" dirty="0" smtClean="0"/>
              <a:t> instead, you will create </a:t>
            </a:r>
            <a:r>
              <a:rPr lang="en-US" dirty="0"/>
              <a:t>a similar file for your domain, and save it as </a:t>
            </a:r>
            <a:r>
              <a:rPr lang="en-US" dirty="0" err="1"/>
              <a:t>partc/etc</a:t>
            </a:r>
            <a:r>
              <a:rPr lang="en-US" dirty="0" err="1" smtClean="0"/>
              <a:t>/TOPIC</a:t>
            </a:r>
            <a:r>
              <a:rPr lang="en-US" dirty="0" err="1"/>
              <a:t>.</a:t>
            </a:r>
            <a:r>
              <a:rPr lang="en-US" dirty="0" err="1" smtClean="0"/>
              <a:t>data</a:t>
            </a:r>
            <a:endParaRPr lang="en-US" dirty="0" smtClean="0"/>
          </a:p>
          <a:p>
            <a:pPr lvl="2"/>
            <a:r>
              <a:rPr lang="en-US" dirty="0" smtClean="0"/>
              <a:t>Tips on designing prompts</a:t>
            </a:r>
          </a:p>
          <a:p>
            <a:pPr lvl="3"/>
            <a:r>
              <a:rPr lang="en-US" u="sng" dirty="0" smtClean="0">
                <a:hlinkClick r:id="rId2"/>
              </a:rPr>
              <a:t>http</a:t>
            </a:r>
            <a:r>
              <a:rPr lang="en-US" u="sng" dirty="0">
                <a:hlinkClick r:id="rId2"/>
              </a:rPr>
              <a:t>://www.festvox.org/bsv/c941.html#AEN952.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9B97-5F5A-B247-9D02-FB853474C78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55000" lnSpcReduction="20000"/>
          </a:bodyPr>
          <a:lstStyle/>
          <a:p>
            <a:r>
              <a:rPr lang="en-US" sz="4364" dirty="0" smtClean="0"/>
              <a:t>R</a:t>
            </a:r>
            <a:r>
              <a:rPr lang="en-US" sz="4364" dirty="0" smtClean="0"/>
              <a:t>ecord </a:t>
            </a:r>
            <a:r>
              <a:rPr lang="en-US" sz="4364" dirty="0" smtClean="0"/>
              <a:t>utterances and build </a:t>
            </a:r>
            <a:r>
              <a:rPr lang="en-US" sz="4364" dirty="0" err="1" smtClean="0"/>
              <a:t>synth</a:t>
            </a:r>
            <a:r>
              <a:rPr lang="en-US" sz="4364" dirty="0" smtClean="0"/>
              <a:t> as in Part A </a:t>
            </a:r>
          </a:p>
          <a:p>
            <a:r>
              <a:rPr lang="en-US" sz="4364" b="1" dirty="0" smtClean="0"/>
              <a:t>Write </a:t>
            </a:r>
            <a:r>
              <a:rPr lang="en-US" sz="4364" b="1" dirty="0"/>
              <a:t>a script</a:t>
            </a:r>
            <a:r>
              <a:rPr lang="en-US" sz="4364" b="1" dirty="0" smtClean="0"/>
              <a:t> </a:t>
            </a:r>
            <a:r>
              <a:rPr lang="en-US" sz="4364" dirty="0" smtClean="0"/>
              <a:t>to transform input code string into </a:t>
            </a:r>
            <a:r>
              <a:rPr lang="en-US" sz="4364" dirty="0"/>
              <a:t>an </a:t>
            </a:r>
            <a:r>
              <a:rPr lang="en-US" sz="4364" dirty="0" smtClean="0"/>
              <a:t>English sentence for your domain. The script then invokes Festival to say the English sentence.</a:t>
            </a:r>
          </a:p>
          <a:p>
            <a:pPr lvl="1"/>
            <a:r>
              <a:rPr lang="en-US" sz="2909" dirty="0" err="1" smtClean="0"/>
              <a:t>Eg</a:t>
            </a:r>
            <a:r>
              <a:rPr lang="en-US" sz="2909" dirty="0" smtClean="0"/>
              <a:t> "</a:t>
            </a:r>
            <a:r>
              <a:rPr lang="en-US" sz="2909" dirty="0"/>
              <a:t>14:</a:t>
            </a:r>
            <a:r>
              <a:rPr lang="en-US" sz="2909" dirty="0" smtClean="0"/>
              <a:t>22”  =</a:t>
            </a:r>
            <a:r>
              <a:rPr lang="en-US" sz="2909" i="1" dirty="0" smtClean="0"/>
              <a:t>&gt; The </a:t>
            </a:r>
            <a:r>
              <a:rPr lang="en-US" sz="2909" i="1" dirty="0"/>
              <a:t>time is now, a little after twenty past two, in the afternoon</a:t>
            </a:r>
            <a:r>
              <a:rPr lang="en-US" sz="2909" i="1" dirty="0" smtClean="0"/>
              <a:t>.</a:t>
            </a:r>
          </a:p>
          <a:p>
            <a:r>
              <a:rPr lang="en-US" sz="4364" dirty="0" smtClean="0"/>
              <a:t>We provide a </a:t>
            </a:r>
            <a:r>
              <a:rPr lang="en-US" sz="4364" b="1" dirty="0" err="1" smtClean="0"/>
              <a:t>perl</a:t>
            </a:r>
            <a:r>
              <a:rPr lang="en-US" sz="4364" b="1" dirty="0" smtClean="0"/>
              <a:t> script </a:t>
            </a:r>
            <a:r>
              <a:rPr lang="en-US" sz="4364" dirty="0" smtClean="0"/>
              <a:t>to use as a </a:t>
            </a:r>
            <a:r>
              <a:rPr lang="en-US" sz="4364" b="1" dirty="0" smtClean="0"/>
              <a:t>template</a:t>
            </a:r>
            <a:r>
              <a:rPr lang="en-US" sz="4364" dirty="0" smtClean="0"/>
              <a:t>. </a:t>
            </a:r>
          </a:p>
          <a:p>
            <a:pPr lvl="1"/>
            <a:r>
              <a:rPr lang="en-US" sz="2909" dirty="0" smtClean="0">
                <a:hlinkClick r:id="rId2"/>
              </a:rPr>
              <a:t>http://www.cs.columbia.edu/~julia/courses/CS4706/hw/hw4/tts.pl.txt</a:t>
            </a:r>
            <a:endParaRPr lang="en-US" sz="2909" dirty="0" smtClean="0"/>
          </a:p>
          <a:p>
            <a:pPr lvl="1"/>
            <a:r>
              <a:rPr lang="en-US" sz="2909" dirty="0" smtClean="0"/>
              <a:t>Update </a:t>
            </a:r>
            <a:r>
              <a:rPr lang="en-US" sz="2909" dirty="0"/>
              <a:t>the variables </a:t>
            </a:r>
            <a:r>
              <a:rPr lang="en-US" sz="2909" b="1" dirty="0"/>
              <a:t>$USERNAME </a:t>
            </a:r>
            <a:r>
              <a:rPr lang="en-US" sz="2909" dirty="0"/>
              <a:t>and </a:t>
            </a:r>
            <a:r>
              <a:rPr lang="en-US" sz="2909" b="1" dirty="0"/>
              <a:t>$TOPIC</a:t>
            </a:r>
            <a:r>
              <a:rPr lang="en-US" sz="2909" dirty="0"/>
              <a:t>, complete the code where marked, and define the function </a:t>
            </a:r>
            <a:r>
              <a:rPr lang="en-US" sz="2909" b="1" dirty="0" err="1"/>
              <a:t>generate_sentence</a:t>
            </a:r>
            <a:r>
              <a:rPr lang="en-US" sz="2909" dirty="0"/>
              <a:t>, which does the input-output transformation.</a:t>
            </a:r>
            <a:r>
              <a:rPr lang="en-US" sz="2909" dirty="0" smtClean="0"/>
              <a:t> </a:t>
            </a:r>
          </a:p>
          <a:p>
            <a:pPr lvl="1"/>
            <a:r>
              <a:rPr lang="en-US" sz="2909" dirty="0"/>
              <a:t>C</a:t>
            </a:r>
            <a:r>
              <a:rPr lang="en-US" sz="2909" dirty="0" smtClean="0"/>
              <a:t>omment </a:t>
            </a:r>
            <a:r>
              <a:rPr lang="en-US" sz="2909" dirty="0"/>
              <a:t>your code thoroughly</a:t>
            </a:r>
            <a:r>
              <a:rPr lang="en-US" sz="2909" dirty="0" smtClean="0"/>
              <a:t>.</a:t>
            </a:r>
          </a:p>
          <a:p>
            <a:pPr lvl="1"/>
            <a:r>
              <a:rPr lang="en-US" sz="2909" dirty="0" smtClean="0"/>
              <a:t>The </a:t>
            </a:r>
            <a:r>
              <a:rPr lang="en-US" sz="2909" dirty="0"/>
              <a:t>rest of the code in this script creates a temporary Festival script and runs it. That temporary</a:t>
            </a:r>
            <a:r>
              <a:rPr lang="en-US" sz="2909" dirty="0" smtClean="0"/>
              <a:t> script </a:t>
            </a:r>
            <a:r>
              <a:rPr lang="en-US" sz="2909" dirty="0"/>
              <a:t>loads your limited domain and creates a wav file with the resulting </a:t>
            </a:r>
            <a:r>
              <a:rPr lang="en-US" sz="2909" dirty="0" smtClean="0"/>
              <a:t>synthesis. </a:t>
            </a:r>
            <a:r>
              <a:rPr lang="en-US" sz="2909" dirty="0"/>
              <a:t>You should not need to modify any of this</a:t>
            </a:r>
            <a:r>
              <a:rPr lang="en-US" sz="2909" dirty="0" smtClean="0"/>
              <a:t>.</a:t>
            </a:r>
          </a:p>
          <a:p>
            <a:r>
              <a:rPr lang="en-US" sz="4364" b="1" dirty="0" smtClean="0"/>
              <a:t>Note</a:t>
            </a:r>
            <a:r>
              <a:rPr lang="en-US" sz="4364" dirty="0"/>
              <a:t>: It is also possible to do the transformation part of the script (input string to English sentence) using</a:t>
            </a:r>
            <a:r>
              <a:rPr lang="en-US" sz="4364" dirty="0" smtClean="0"/>
              <a:t> Festival’s </a:t>
            </a:r>
            <a:r>
              <a:rPr lang="en-US" sz="4364" b="1" dirty="0" smtClean="0"/>
              <a:t>Scheme scripting language</a:t>
            </a:r>
            <a:r>
              <a:rPr lang="en-US" sz="4364" dirty="0" smtClean="0"/>
              <a:t>. </a:t>
            </a:r>
          </a:p>
          <a:p>
            <a:pPr lvl="1"/>
            <a:r>
              <a:rPr lang="en-US" sz="2909" dirty="0" smtClean="0"/>
              <a:t>If </a:t>
            </a:r>
            <a:r>
              <a:rPr lang="en-US" sz="2909" dirty="0"/>
              <a:t>you want to do it that way, please check with</a:t>
            </a:r>
            <a:r>
              <a:rPr lang="en-US" sz="2909" dirty="0" smtClean="0"/>
              <a:t> the TA first</a:t>
            </a:r>
            <a:r>
              <a:rPr lang="en-US" sz="2909" dirty="0"/>
              <a:t>.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Part C – completing your limited domain TTS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9B97-5F5A-B247-9D02-FB853474C78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Tips for Recording prompts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Do </a:t>
            </a:r>
            <a:r>
              <a:rPr lang="en-US" dirty="0"/>
              <a:t>not start without testing the microphone! To test it, try</a:t>
            </a:r>
            <a:r>
              <a:rPr lang="en-US" dirty="0" smtClean="0"/>
              <a:t>:</a:t>
            </a:r>
          </a:p>
          <a:p>
            <a:pPr lvl="2"/>
            <a:r>
              <a:rPr lang="en-US" dirty="0" err="1" smtClean="0"/>
              <a:t>rec</a:t>
            </a:r>
            <a:r>
              <a:rPr lang="en-US" dirty="0" smtClean="0"/>
              <a:t> </a:t>
            </a:r>
            <a:r>
              <a:rPr lang="en-US" dirty="0"/>
              <a:t>-</a:t>
            </a:r>
            <a:r>
              <a:rPr lang="en-US" dirty="0" err="1"/>
              <a:t>s</a:t>
            </a:r>
            <a:r>
              <a:rPr lang="en-US" dirty="0"/>
              <a:t> </a:t>
            </a:r>
            <a:r>
              <a:rPr lang="en-US" dirty="0" err="1"/>
              <a:t>test.wav play</a:t>
            </a:r>
            <a:r>
              <a:rPr lang="en-US" dirty="0"/>
              <a:t> </a:t>
            </a:r>
            <a:r>
              <a:rPr lang="en-US" dirty="0" err="1"/>
              <a:t>test.</a:t>
            </a:r>
            <a:r>
              <a:rPr lang="en-US" dirty="0" err="1" smtClean="0"/>
              <a:t>wav</a:t>
            </a:r>
            <a:endParaRPr lang="en-US" dirty="0" smtClean="0"/>
          </a:p>
          <a:p>
            <a:pPr lvl="2"/>
            <a:r>
              <a:rPr lang="en-US" dirty="0" smtClean="0"/>
              <a:t>Or test recording with </a:t>
            </a:r>
            <a:r>
              <a:rPr lang="en-US" dirty="0" err="1" smtClean="0"/>
              <a:t>praat</a:t>
            </a:r>
            <a:endParaRPr lang="en-US" dirty="0" smtClean="0"/>
          </a:p>
          <a:p>
            <a:r>
              <a:rPr lang="en-US" dirty="0" smtClean="0"/>
              <a:t>Change </a:t>
            </a:r>
            <a:r>
              <a:rPr lang="en-US" dirty="0"/>
              <a:t>the settings in the</a:t>
            </a:r>
            <a:r>
              <a:rPr lang="en-US" dirty="0" smtClean="0"/>
              <a:t> Linux Volume </a:t>
            </a:r>
            <a:r>
              <a:rPr lang="en-US" dirty="0"/>
              <a:t>Control </a:t>
            </a:r>
            <a:r>
              <a:rPr lang="en-US" dirty="0" smtClean="0"/>
              <a:t>(right click </a:t>
            </a:r>
            <a:r>
              <a:rPr lang="en-US" dirty="0"/>
              <a:t>on the speaker in</a:t>
            </a:r>
            <a:r>
              <a:rPr lang="en-US" dirty="0" smtClean="0"/>
              <a:t> desktop panel) </a:t>
            </a:r>
            <a:r>
              <a:rPr lang="en-US" dirty="0"/>
              <a:t>until your recorded speech is clear and loud enough, with as little background noise as possible</a:t>
            </a:r>
            <a:r>
              <a:rPr lang="en-US" dirty="0" smtClean="0"/>
              <a:t>. </a:t>
            </a:r>
            <a:r>
              <a:rPr lang="en-US" b="1" dirty="0" smtClean="0"/>
              <a:t>Watch out for clipping!</a:t>
            </a:r>
          </a:p>
          <a:p>
            <a:r>
              <a:rPr lang="en-US" dirty="0" smtClean="0"/>
              <a:t>Try </a:t>
            </a:r>
            <a:r>
              <a:rPr lang="en-US" dirty="0"/>
              <a:t>to make the recordings in a silent environment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Cooperate and take turns In the lab</a:t>
            </a:r>
          </a:p>
          <a:p>
            <a:r>
              <a:rPr lang="en-US" dirty="0" smtClean="0"/>
              <a:t>Make </a:t>
            </a:r>
            <a:r>
              <a:rPr lang="en-US" dirty="0"/>
              <a:t>sure that your microphone is not directly in front of your mouth, to avoid noise produced by your breath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script records </a:t>
            </a:r>
            <a:r>
              <a:rPr lang="en-US" dirty="0"/>
              <a:t>all prompts in one sitting. If you make mistakes and want to</a:t>
            </a:r>
            <a:r>
              <a:rPr lang="en-US" dirty="0" smtClean="0"/>
              <a:t> re-record a </a:t>
            </a:r>
            <a:r>
              <a:rPr lang="en-US" dirty="0"/>
              <a:t>few specific prompts, you </a:t>
            </a:r>
            <a:r>
              <a:rPr lang="en-US" dirty="0" smtClean="0"/>
              <a:t>don’t need </a:t>
            </a:r>
            <a:r>
              <a:rPr lang="en-US" dirty="0"/>
              <a:t>to run </a:t>
            </a:r>
            <a:r>
              <a:rPr lang="en-US" dirty="0" smtClean="0"/>
              <a:t>the </a:t>
            </a:r>
            <a:r>
              <a:rPr lang="en-US" dirty="0"/>
              <a:t>script again</a:t>
            </a:r>
            <a:r>
              <a:rPr lang="en-US" b="1" dirty="0"/>
              <a:t>.</a:t>
            </a:r>
            <a:r>
              <a:rPr lang="en-US" b="1" dirty="0" smtClean="0"/>
              <a:t> </a:t>
            </a:r>
            <a:r>
              <a:rPr lang="en-US" dirty="0" smtClean="0"/>
              <a:t>See how in hw assignment page. </a:t>
            </a:r>
          </a:p>
          <a:p>
            <a:r>
              <a:rPr lang="en-US" dirty="0" smtClean="0"/>
              <a:t>For audio setup problems (</a:t>
            </a:r>
            <a:r>
              <a:rPr lang="en-US" dirty="0" err="1" smtClean="0"/>
              <a:t>eg</a:t>
            </a:r>
            <a:r>
              <a:rPr lang="en-US" dirty="0" smtClean="0"/>
              <a:t> can’t record anything),</a:t>
            </a:r>
            <a:r>
              <a:rPr lang="en-US" dirty="0" smtClean="0"/>
              <a:t> ask the speech </a:t>
            </a:r>
            <a:r>
              <a:rPr lang="en-US" dirty="0" smtClean="0"/>
              <a:t>lab </a:t>
            </a:r>
            <a:r>
              <a:rPr lang="en-US" dirty="0" smtClean="0"/>
              <a:t>monitor for help.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9B97-5F5A-B247-9D02-FB853474C78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342900" lvl="1" indent="-342900">
              <a:buNone/>
            </a:pPr>
            <a:r>
              <a:rPr lang="en-US" sz="3840" b="1" dirty="0" smtClean="0"/>
              <a:t>You must follow these conventions exactly.  </a:t>
            </a:r>
            <a:endParaRPr lang="en-US" sz="3840" dirty="0" smtClean="0"/>
          </a:p>
          <a:p>
            <a:endParaRPr lang="en-US" dirty="0" smtClean="0"/>
          </a:p>
          <a:p>
            <a:r>
              <a:rPr lang="en-US" dirty="0" smtClean="0"/>
              <a:t>Create </a:t>
            </a:r>
            <a:r>
              <a:rPr lang="en-US" dirty="0"/>
              <a:t>a</a:t>
            </a:r>
            <a:r>
              <a:rPr lang="en-US" dirty="0" smtClean="0"/>
              <a:t> directory YourUni-project1 </a:t>
            </a:r>
            <a:r>
              <a:rPr lang="en-US" dirty="0"/>
              <a:t>(e.g.,</a:t>
            </a:r>
            <a:r>
              <a:rPr lang="en-US" dirty="0" smtClean="0"/>
              <a:t> rc2447-project1) with </a:t>
            </a:r>
            <a:r>
              <a:rPr lang="en-US" dirty="0"/>
              <a:t>three </a:t>
            </a:r>
            <a:r>
              <a:rPr lang="en-US" dirty="0" smtClean="0"/>
              <a:t>subdirectories: </a:t>
            </a:r>
            <a:r>
              <a:rPr lang="en-US" b="1" dirty="0" err="1" smtClean="0"/>
              <a:t>parta</a:t>
            </a:r>
            <a:r>
              <a:rPr lang="en-US" dirty="0"/>
              <a:t>, </a:t>
            </a:r>
            <a:r>
              <a:rPr lang="en-US" b="1" dirty="0" err="1"/>
              <a:t>partb</a:t>
            </a:r>
            <a:r>
              <a:rPr lang="en-US" dirty="0"/>
              <a:t>, and </a:t>
            </a:r>
            <a:r>
              <a:rPr lang="en-US" b="1" dirty="0" err="1"/>
              <a:t>partc</a:t>
            </a:r>
            <a:r>
              <a:rPr lang="en-US" b="1" dirty="0" smtClean="0"/>
              <a:t> </a:t>
            </a:r>
          </a:p>
          <a:p>
            <a:r>
              <a:rPr lang="en-US" b="1" dirty="0" smtClean="0"/>
              <a:t>For </a:t>
            </a:r>
            <a:r>
              <a:rPr lang="en-US" b="1" dirty="0"/>
              <a:t>Part A</a:t>
            </a:r>
            <a:r>
              <a:rPr lang="en-US" dirty="0"/>
              <a:t>,</a:t>
            </a:r>
            <a:r>
              <a:rPr lang="en-US" dirty="0" smtClean="0"/>
              <a:t> save the following files in </a:t>
            </a:r>
            <a:r>
              <a:rPr lang="en-US" dirty="0" err="1" smtClean="0"/>
              <a:t>parta</a:t>
            </a:r>
            <a:r>
              <a:rPr lang="en-US" dirty="0" smtClean="0"/>
              <a:t> subdirectory:</a:t>
            </a:r>
          </a:p>
          <a:p>
            <a:pPr lvl="1"/>
            <a:r>
              <a:rPr lang="en-US" dirty="0" smtClean="0"/>
              <a:t>save </a:t>
            </a:r>
            <a:r>
              <a:rPr lang="en-US" dirty="0"/>
              <a:t>the three wave files: time1.wav, time2.wav, and time3.</a:t>
            </a:r>
            <a:r>
              <a:rPr lang="en-US" dirty="0" smtClean="0"/>
              <a:t>wav</a:t>
            </a:r>
          </a:p>
          <a:p>
            <a:pPr lvl="1"/>
            <a:r>
              <a:rPr lang="en-US" dirty="0" smtClean="0"/>
              <a:t>Make sure all your files under /proj/speech/users/cs4706/</a:t>
            </a:r>
            <a:r>
              <a:rPr lang="en-US" i="1" dirty="0" smtClean="0"/>
              <a:t>USERNAME </a:t>
            </a:r>
            <a:r>
              <a:rPr lang="en-US" dirty="0" smtClean="0"/>
              <a:t>have read permissions for everybody, and also exec permissions in the case of directories</a:t>
            </a:r>
          </a:p>
          <a:p>
            <a:r>
              <a:rPr lang="en-US" b="1" dirty="0" smtClean="0"/>
              <a:t>For </a:t>
            </a:r>
            <a:r>
              <a:rPr lang="en-US" b="1" dirty="0"/>
              <a:t>Part B</a:t>
            </a:r>
            <a:r>
              <a:rPr lang="en-US" dirty="0"/>
              <a:t>,</a:t>
            </a:r>
            <a:r>
              <a:rPr lang="en-US" dirty="0" smtClean="0"/>
              <a:t> save the following files in </a:t>
            </a:r>
            <a:r>
              <a:rPr lang="en-US" dirty="0" err="1" smtClean="0"/>
              <a:t>partb</a:t>
            </a:r>
            <a:r>
              <a:rPr lang="en-US" dirty="0" smtClean="0"/>
              <a:t> subdirectory: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text document specifying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a </a:t>
            </a:r>
            <a:r>
              <a:rPr lang="en-US" dirty="0"/>
              <a:t>description of your limited domain (5 sentences at most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the </a:t>
            </a:r>
            <a:r>
              <a:rPr lang="en-US" dirty="0"/>
              <a:t>definition of the input and output of your TTS system, specifying the degrees of freedom and the number of possible sentences that could be generated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file </a:t>
            </a:r>
            <a:r>
              <a:rPr lang="en-US" dirty="0" err="1"/>
              <a:t>TOPIC.data</a:t>
            </a:r>
            <a:r>
              <a:rPr lang="en-US" dirty="0"/>
              <a:t> which contains the prompts you have </a:t>
            </a:r>
            <a:r>
              <a:rPr lang="en-US" dirty="0" smtClean="0"/>
              <a:t>designed.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9B97-5F5A-B247-9D02-FB853474C78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Submission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 smtClean="0"/>
              <a:t>For Part C</a:t>
            </a:r>
            <a:r>
              <a:rPr lang="en-US" dirty="0" smtClean="0"/>
              <a:t>, save the following files in </a:t>
            </a:r>
            <a:r>
              <a:rPr lang="en-US" dirty="0" err="1" smtClean="0"/>
              <a:t>partc</a:t>
            </a:r>
            <a:r>
              <a:rPr lang="en-US" dirty="0" smtClean="0"/>
              <a:t> subfolder:</a:t>
            </a:r>
          </a:p>
          <a:p>
            <a:pPr lvl="1"/>
            <a:r>
              <a:rPr lang="en-US" dirty="0" smtClean="0"/>
              <a:t>A plain text document (not Word, PDF, etc.) specifying:</a:t>
            </a:r>
          </a:p>
          <a:p>
            <a:pPr lvl="2"/>
            <a:r>
              <a:rPr lang="en-US" dirty="0" smtClean="0"/>
              <a:t>path and name of your Perl script.</a:t>
            </a:r>
          </a:p>
          <a:p>
            <a:pPr lvl="2"/>
            <a:r>
              <a:rPr lang="en-US" dirty="0" smtClean="0"/>
              <a:t>an example of how to run your </a:t>
            </a:r>
            <a:r>
              <a:rPr lang="en-US" dirty="0" err="1" smtClean="0"/>
              <a:t>perl</a:t>
            </a:r>
            <a:r>
              <a:rPr lang="en-US" dirty="0" smtClean="0"/>
              <a:t> script (must work on speech lab machines).</a:t>
            </a:r>
          </a:p>
          <a:p>
            <a:pPr lvl="2"/>
            <a:r>
              <a:rPr lang="en-US" dirty="0" smtClean="0"/>
              <a:t>a description of any changes you made to your design in Part B, and an explanation of why you think they were necessary.</a:t>
            </a:r>
          </a:p>
          <a:p>
            <a:pPr lvl="2"/>
            <a:r>
              <a:rPr lang="en-US" dirty="0" smtClean="0"/>
              <a:t>a </a:t>
            </a:r>
            <a:r>
              <a:rPr lang="en-US" dirty="0"/>
              <a:t>description of any special features of your system, e.g. of your grammar, domain coverage, which you think are particularly interesting or sophisticated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a </a:t>
            </a:r>
            <a:r>
              <a:rPr lang="en-US" dirty="0"/>
              <a:t>paragraph or two on what it would require to turn your TTS system into a real application in your domain and the difficulties you might encounter in doing so.</a:t>
            </a:r>
            <a:endParaRPr lang="en-US" dirty="0" smtClean="0"/>
          </a:p>
          <a:p>
            <a:pPr lvl="1"/>
            <a:r>
              <a:rPr lang="en-US" dirty="0" smtClean="0"/>
              <a:t>A shell script </a:t>
            </a:r>
            <a:r>
              <a:rPr lang="en-US" dirty="0" err="1" smtClean="0"/>
              <a:t>sample.sh</a:t>
            </a:r>
            <a:r>
              <a:rPr lang="en-US" dirty="0" smtClean="0"/>
              <a:t> that generates three wav files (from three different inputs you choose). Given three inputs, this script should generate a wav file for each (three in total). Choose inputs that best show off your system.</a:t>
            </a:r>
          </a:p>
          <a:p>
            <a:pPr lvl="1"/>
            <a:r>
              <a:rPr lang="en-US" b="1" dirty="0" smtClean="0"/>
              <a:t>Do not submit any wav files for this part</a:t>
            </a:r>
          </a:p>
          <a:p>
            <a:r>
              <a:rPr lang="en-US" b="1" dirty="0" smtClean="0"/>
              <a:t>Test your scripts </a:t>
            </a:r>
            <a:r>
              <a:rPr lang="en-US" dirty="0" smtClean="0"/>
              <a:t>fully before submission (on a speech-lab machine). If your script doesn’t work, you will lose lots of points. We won’t debug your code.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9B97-5F5A-B247-9D02-FB853474C78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Script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sz="3636" dirty="0" smtClean="0"/>
              <a:t>The script should look like this:</a:t>
            </a:r>
            <a:r>
              <a:rPr lang="en-US" dirty="0" smtClean="0"/>
              <a:t>  #!/bin/bash  # path and name of the </a:t>
            </a:r>
            <a:r>
              <a:rPr lang="en-US" dirty="0" err="1" smtClean="0"/>
              <a:t>tts</a:t>
            </a:r>
            <a:r>
              <a:rPr lang="en-US" dirty="0" smtClean="0"/>
              <a:t> script (**update**) SCRIPTDIR=/proj/speech/users/cs4706/USERNAME SCRIPTNAME=</a:t>
            </a:r>
            <a:r>
              <a:rPr lang="en-US" dirty="0" err="1" smtClean="0"/>
              <a:t>tts.pl</a:t>
            </a:r>
            <a:r>
              <a:rPr lang="en-US" dirty="0" smtClean="0"/>
              <a:t>  # the resulting wav files are saved in the present directory  DESTDIR=`</a:t>
            </a:r>
            <a:r>
              <a:rPr lang="en-US" dirty="0" err="1" smtClean="0"/>
              <a:t>pwd</a:t>
            </a:r>
            <a:r>
              <a:rPr lang="en-US" dirty="0" smtClean="0"/>
              <a:t>`  # generate a wav file for input #</a:t>
            </a:r>
            <a:r>
              <a:rPr lang="en-US" dirty="0" err="1" smtClean="0"/>
              <a:t>a $SCRIPTDIR</a:t>
            </a:r>
            <a:r>
              <a:rPr lang="en-US" dirty="0" smtClean="0"/>
              <a:t>/$SCRIPTNAME "03:39" $DESTDIR/utt1a.wav  # generate a wav file for input #</a:t>
            </a:r>
            <a:r>
              <a:rPr lang="en-US" dirty="0" err="1" smtClean="0"/>
              <a:t>b $SCRIPTDIR</a:t>
            </a:r>
            <a:r>
              <a:rPr lang="en-US" dirty="0" smtClean="0"/>
              <a:t>/$SCRIPTNAME "14:47" $DESTDIR/utt1b.wav  # generate a wav file for input #</a:t>
            </a:r>
            <a:r>
              <a:rPr lang="en-US" dirty="0" err="1" smtClean="0"/>
              <a:t>c $SCRIPTDIR</a:t>
            </a:r>
            <a:r>
              <a:rPr lang="en-US" dirty="0" smtClean="0"/>
              <a:t>/$SCRIPTNAME "23:55" $DESTDIR/utt1c.wav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9B97-5F5A-B247-9D02-FB853474C78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Get started early</a:t>
            </a:r>
          </a:p>
          <a:p>
            <a:pPr lvl="1"/>
            <a:r>
              <a:rPr lang="en-US" dirty="0" smtClean="0"/>
              <a:t>Need CS Linux account</a:t>
            </a:r>
          </a:p>
          <a:p>
            <a:r>
              <a:rPr lang="en-US" dirty="0" smtClean="0"/>
              <a:t>Sign up for time in speech lab</a:t>
            </a:r>
          </a:p>
          <a:p>
            <a:r>
              <a:rPr lang="en-US" dirty="0" smtClean="0"/>
              <a:t>Design and implement your domain &amp; TTS</a:t>
            </a:r>
          </a:p>
          <a:p>
            <a:pPr lvl="2"/>
            <a:r>
              <a:rPr lang="en-US" dirty="0" smtClean="0"/>
              <a:t>Design domain and prompts</a:t>
            </a:r>
          </a:p>
          <a:p>
            <a:pPr lvl="2"/>
            <a:r>
              <a:rPr lang="en-US" dirty="0"/>
              <a:t>R</a:t>
            </a:r>
            <a:r>
              <a:rPr lang="en-US" dirty="0" smtClean="0"/>
              <a:t>ecord prompts carefully</a:t>
            </a:r>
          </a:p>
          <a:p>
            <a:pPr lvl="3"/>
            <a:r>
              <a:rPr lang="en-US" dirty="0" smtClean="0"/>
              <a:t>Check audio before recording</a:t>
            </a:r>
          </a:p>
          <a:p>
            <a:pPr lvl="2"/>
            <a:r>
              <a:rPr lang="en-US" dirty="0" smtClean="0"/>
              <a:t>Experiment with different prompts and grammars to see what works best. You don’t have to stick to your initial plan.</a:t>
            </a:r>
          </a:p>
          <a:p>
            <a:r>
              <a:rPr lang="en-US" dirty="0" smtClean="0"/>
              <a:t>Follow submission instructions</a:t>
            </a:r>
          </a:p>
          <a:p>
            <a:pPr lvl="1"/>
            <a:r>
              <a:rPr lang="en-US" dirty="0" smtClean="0"/>
              <a:t>Double check (on speech-lab machines) that your scripts all 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9B97-5F5A-B247-9D02-FB853474C78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Build a limited domain</a:t>
            </a:r>
            <a:r>
              <a:rPr lang="en-US" dirty="0" smtClean="0"/>
              <a:t> (LDOM) TTS </a:t>
            </a:r>
            <a:r>
              <a:rPr lang="en-US" dirty="0" smtClean="0"/>
              <a:t>system</a:t>
            </a:r>
            <a:endParaRPr lang="en-US" dirty="0" smtClean="0"/>
          </a:p>
          <a:p>
            <a:pPr lvl="1"/>
            <a:r>
              <a:rPr lang="en-US" dirty="0" smtClean="0"/>
              <a:t>Festival </a:t>
            </a:r>
            <a:r>
              <a:rPr lang="en-US" dirty="0" smtClean="0"/>
              <a:t>TTS</a:t>
            </a:r>
          </a:p>
          <a:p>
            <a:pPr lvl="2"/>
            <a:r>
              <a:rPr lang="en-US" dirty="0" smtClean="0">
                <a:hlinkClick r:id="rId2"/>
              </a:rPr>
              <a:t>http://www.festvox.org/</a:t>
            </a:r>
            <a:endParaRPr lang="en-US" dirty="0" smtClean="0"/>
          </a:p>
          <a:p>
            <a:pPr lvl="2"/>
            <a:r>
              <a:rPr lang="en-US" dirty="0" smtClean="0"/>
              <a:t>Uses scheme as scripting language</a:t>
            </a:r>
          </a:p>
          <a:p>
            <a:pPr lvl="2"/>
            <a:r>
              <a:rPr lang="en-US" dirty="0" smtClean="0"/>
              <a:t>Installed (with scripts) on speech lab </a:t>
            </a:r>
            <a:r>
              <a:rPr lang="en-US" dirty="0" err="1" smtClean="0"/>
              <a:t>linux</a:t>
            </a:r>
            <a:r>
              <a:rPr lang="en-US" dirty="0" smtClean="0"/>
              <a:t> machines</a:t>
            </a:r>
          </a:p>
          <a:p>
            <a:r>
              <a:rPr lang="en-US" dirty="0" smtClean="0"/>
              <a:t>Do in pairs (or on your own)</a:t>
            </a:r>
          </a:p>
          <a:p>
            <a:pPr lvl="1"/>
            <a:r>
              <a:rPr lang="en-US" dirty="0" smtClean="0"/>
              <a:t>Send </a:t>
            </a:r>
            <a:r>
              <a:rPr lang="en-US" dirty="0" smtClean="0"/>
              <a:t>us your teams by </a:t>
            </a:r>
            <a:r>
              <a:rPr lang="en-US" dirty="0" smtClean="0"/>
              <a:t>email by 2/12 (</a:t>
            </a:r>
            <a:r>
              <a:rPr lang="en-US" dirty="0" smtClean="0"/>
              <a:t>Friday)</a:t>
            </a:r>
          </a:p>
          <a:p>
            <a:r>
              <a:rPr lang="en-US" dirty="0" smtClean="0"/>
              <a:t>Sign up for times in speech lab ASAP</a:t>
            </a:r>
          </a:p>
          <a:p>
            <a:pPr lvl="1"/>
            <a:r>
              <a:rPr lang="en-US" dirty="0" smtClean="0">
                <a:hlinkClick r:id="rId3"/>
              </a:rPr>
              <a:t>http://www.cs.columbia.edu/~speech/sign-up/index.php</a:t>
            </a:r>
            <a:endParaRPr lang="en-US" dirty="0" smtClean="0"/>
          </a:p>
          <a:p>
            <a:pPr lvl="1"/>
            <a:r>
              <a:rPr lang="en-US" dirty="0" smtClean="0"/>
              <a:t>CS </a:t>
            </a:r>
            <a:r>
              <a:rPr lang="en-US" dirty="0" err="1" smtClean="0"/>
              <a:t>linux</a:t>
            </a:r>
            <a:r>
              <a:rPr lang="en-US" dirty="0" smtClean="0"/>
              <a:t> account required</a:t>
            </a:r>
          </a:p>
          <a:p>
            <a:pPr lvl="2"/>
            <a:r>
              <a:rPr lang="en-US" dirty="0" smtClean="0">
                <a:hlinkClick r:id="rId4"/>
              </a:rPr>
              <a:t>http://</a:t>
            </a:r>
            <a:r>
              <a:rPr lang="en-US" dirty="0" err="1" smtClean="0">
                <a:hlinkClick r:id="rId4"/>
              </a:rPr>
              <a:t>www.cs.columbia.edu/crf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9B97-5F5A-B247-9D02-FB853474C78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Limited Domain TTS </a:t>
            </a:r>
            <a:r>
              <a:rPr lang="en-US" dirty="0" smtClean="0"/>
              <a:t>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Part </a:t>
            </a:r>
            <a:r>
              <a:rPr lang="en-US" dirty="0" smtClean="0"/>
              <a:t>A (easy)</a:t>
            </a:r>
          </a:p>
          <a:p>
            <a:pPr lvl="1"/>
            <a:r>
              <a:rPr lang="en-US" dirty="0" smtClean="0"/>
              <a:t>Set up and test a first </a:t>
            </a:r>
            <a:r>
              <a:rPr lang="en-US" dirty="0"/>
              <a:t>small TTS </a:t>
            </a:r>
            <a:r>
              <a:rPr lang="en-US" dirty="0" smtClean="0"/>
              <a:t>system (talking clock) using Festival-provided scripts</a:t>
            </a:r>
          </a:p>
          <a:p>
            <a:r>
              <a:rPr lang="en-US" dirty="0"/>
              <a:t>Part </a:t>
            </a:r>
            <a:r>
              <a:rPr lang="en-US" dirty="0" smtClean="0"/>
              <a:t>B&amp;C</a:t>
            </a:r>
          </a:p>
          <a:p>
            <a:pPr lvl="1"/>
            <a:r>
              <a:rPr lang="en-US" dirty="0" smtClean="0"/>
              <a:t>Design and implement your own</a:t>
            </a:r>
            <a:r>
              <a:rPr lang="en-US" dirty="0" smtClean="0"/>
              <a:t> LDOM TTS</a:t>
            </a:r>
            <a:endParaRPr lang="en-US" dirty="0" smtClean="0"/>
          </a:p>
          <a:p>
            <a:pPr lvl="1"/>
            <a:r>
              <a:rPr lang="en-US" dirty="0" smtClean="0"/>
              <a:t>Choice of domains</a:t>
            </a:r>
          </a:p>
          <a:p>
            <a:pPr lvl="1"/>
            <a:r>
              <a:rPr lang="en-US" dirty="0" smtClean="0"/>
              <a:t>Use some of the same procedures as in Part </a:t>
            </a:r>
            <a:r>
              <a:rPr lang="en-US" dirty="0" smtClean="0"/>
              <a:t>A</a:t>
            </a:r>
          </a:p>
          <a:p>
            <a:pPr lvl="1"/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Note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dirty="0" smtClean="0">
                <a:solidFill>
                  <a:srgbClr val="FF0000"/>
                </a:solidFill>
              </a:rPr>
              <a:t>these slides are an overview of the assignment. See full instructions at: 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http://www.cs.columbia.edu/~julia/courses/CS4706/hw/PROJ1.htm</a:t>
            </a:r>
            <a:endParaRPr lang="en-US" dirty="0" smtClean="0"/>
          </a:p>
          <a:p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9B97-5F5A-B247-9D02-FB853474C78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Outline – Creating your TTS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Create utterance list (text) to specify the words and phrases in your domain as said in context (to capture </a:t>
            </a:r>
            <a:r>
              <a:rPr lang="en-US" dirty="0" err="1" smtClean="0"/>
              <a:t>coarticulation</a:t>
            </a:r>
            <a:r>
              <a:rPr lang="en-US" dirty="0" smtClean="0"/>
              <a:t> effects).</a:t>
            </a:r>
          </a:p>
          <a:p>
            <a:r>
              <a:rPr lang="en-US" dirty="0" smtClean="0"/>
              <a:t>Record these utterances.</a:t>
            </a:r>
          </a:p>
          <a:p>
            <a:r>
              <a:rPr lang="en-US" dirty="0" smtClean="0"/>
              <a:t>For all recorded utterances, Festival aligns utterance audio to utterance text.</a:t>
            </a:r>
          </a:p>
          <a:p>
            <a:r>
              <a:rPr lang="en-US" dirty="0" smtClean="0"/>
              <a:t>Festival generates voice synthesizer for your domain (to cover words in your utterance list).</a:t>
            </a:r>
          </a:p>
          <a:p>
            <a:r>
              <a:rPr lang="en-US" dirty="0" smtClean="0"/>
              <a:t>Run script which translates an input code to the new utterance text to be synthesized. New utterance must used words found in utterance list.</a:t>
            </a:r>
          </a:p>
          <a:p>
            <a:r>
              <a:rPr lang="en-US" dirty="0" smtClean="0"/>
              <a:t>Synthesize the given new utterance.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9B97-5F5A-B247-9D02-FB853474C78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 A</a:t>
            </a:r>
            <a:r>
              <a:rPr lang="en-US" dirty="0" smtClean="0"/>
              <a:t> – environment </a:t>
            </a:r>
            <a:r>
              <a:rPr lang="en-US" dirty="0" smtClean="0"/>
              <a:t>v</a:t>
            </a:r>
            <a:r>
              <a:rPr lang="en-US" dirty="0" smtClean="0"/>
              <a:t>ariables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US" dirty="0" smtClean="0"/>
              <a:t>Add </a:t>
            </a:r>
            <a:r>
              <a:rPr lang="en-US" dirty="0"/>
              <a:t>these lines to your ~/.</a:t>
            </a:r>
            <a:r>
              <a:rPr lang="en-US" dirty="0" err="1"/>
              <a:t>bashrc</a:t>
            </a:r>
            <a:r>
              <a:rPr lang="en-US" dirty="0"/>
              <a:t> file</a:t>
            </a:r>
            <a:r>
              <a:rPr lang="en-US" dirty="0" smtClean="0"/>
              <a:t>:</a:t>
            </a:r>
          </a:p>
          <a:p>
            <a:pPr lvl="2"/>
            <a:r>
              <a:rPr lang="en-US" sz="2000" dirty="0" smtClean="0"/>
              <a:t>export </a:t>
            </a:r>
            <a:r>
              <a:rPr lang="en-US" sz="2000" dirty="0"/>
              <a:t>PATH=/</a:t>
            </a:r>
            <a:r>
              <a:rPr lang="en-US" sz="2000" dirty="0" err="1"/>
              <a:t>proj/speech/tools/festival/festival/bin:$</a:t>
            </a:r>
            <a:r>
              <a:rPr lang="en-US" sz="2000" dirty="0" err="1" smtClean="0"/>
              <a:t>PATH</a:t>
            </a:r>
            <a:endParaRPr lang="en-US" sz="2000" dirty="0" smtClean="0"/>
          </a:p>
          <a:p>
            <a:pPr lvl="2"/>
            <a:r>
              <a:rPr lang="en-US" sz="2000" dirty="0" smtClean="0"/>
              <a:t>export </a:t>
            </a:r>
            <a:r>
              <a:rPr lang="en-US" sz="2000" dirty="0"/>
              <a:t>PATH=/</a:t>
            </a:r>
            <a:r>
              <a:rPr lang="en-US" sz="2000" dirty="0" err="1"/>
              <a:t>proj/speech/tools/festival/speech_tools/bin:$</a:t>
            </a:r>
            <a:r>
              <a:rPr lang="en-US" sz="2000" dirty="0" err="1" smtClean="0"/>
              <a:t>PATH</a:t>
            </a:r>
            <a:endParaRPr lang="en-US" sz="2000" dirty="0" smtClean="0"/>
          </a:p>
          <a:p>
            <a:pPr lvl="2"/>
            <a:r>
              <a:rPr lang="en-US" sz="2000" dirty="0" smtClean="0"/>
              <a:t>export </a:t>
            </a:r>
            <a:r>
              <a:rPr lang="en-US" sz="2000" dirty="0"/>
              <a:t>FESTVOXDIR=/</a:t>
            </a:r>
            <a:r>
              <a:rPr lang="en-US" sz="2000" dirty="0" err="1"/>
              <a:t>proj/speech/tools/festival/</a:t>
            </a:r>
            <a:r>
              <a:rPr lang="en-US" sz="2000" dirty="0" err="1" smtClean="0"/>
              <a:t>festvox</a:t>
            </a:r>
            <a:endParaRPr lang="en-US" sz="2000" dirty="0" smtClean="0"/>
          </a:p>
          <a:p>
            <a:pPr lvl="2"/>
            <a:r>
              <a:rPr lang="en-US" sz="2000" dirty="0" smtClean="0"/>
              <a:t>export </a:t>
            </a:r>
            <a:r>
              <a:rPr lang="en-US" sz="2000" dirty="0"/>
              <a:t>ESTDIR=/</a:t>
            </a:r>
            <a:r>
              <a:rPr lang="en-US" sz="2000" dirty="0" err="1"/>
              <a:t>proj/speech/tools/festival/</a:t>
            </a:r>
            <a:r>
              <a:rPr lang="en-US" sz="2000" dirty="0" err="1" smtClean="0"/>
              <a:t>speech_tools</a:t>
            </a:r>
            <a:endParaRPr lang="en-US" sz="2000" dirty="0" smtClean="0"/>
          </a:p>
          <a:p>
            <a:pPr lvl="1"/>
            <a:r>
              <a:rPr lang="en-US" dirty="0" smtClean="0"/>
              <a:t>Note: you </a:t>
            </a:r>
            <a:r>
              <a:rPr lang="en-US" dirty="0"/>
              <a:t>have to log out and back in for the changes to the ~/</a:t>
            </a:r>
            <a:r>
              <a:rPr lang="en-US" dirty="0" smtClean="0"/>
              <a:t>.</a:t>
            </a:r>
            <a:r>
              <a:rPr lang="en-US" dirty="0" err="1" smtClean="0"/>
              <a:t>bashrc</a:t>
            </a:r>
            <a:r>
              <a:rPr lang="en-US" dirty="0" smtClean="0"/>
              <a:t> file </a:t>
            </a:r>
            <a:r>
              <a:rPr lang="en-US" dirty="0"/>
              <a:t>to take effect.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Or do </a:t>
            </a:r>
            <a:r>
              <a:rPr lang="en-US" i="1" dirty="0" smtClean="0"/>
              <a:t>source ~/.</a:t>
            </a:r>
            <a:r>
              <a:rPr lang="en-US" i="1" dirty="0" err="1" smtClean="0"/>
              <a:t>bashrc</a:t>
            </a:r>
            <a:r>
              <a:rPr lang="en-US" i="1" dirty="0" smtClean="0"/>
              <a:t> </a:t>
            </a:r>
            <a:r>
              <a:rPr lang="en-US" dirty="0" smtClean="0"/>
              <a:t>in a running shell</a:t>
            </a:r>
          </a:p>
          <a:p>
            <a:pPr lvl="2"/>
            <a:r>
              <a:rPr lang="en-US" dirty="0" smtClean="0"/>
              <a:t>Check by </a:t>
            </a:r>
            <a:r>
              <a:rPr lang="en-US" dirty="0"/>
              <a:t>running </a:t>
            </a:r>
            <a:r>
              <a:rPr lang="en-US" i="1" dirty="0"/>
              <a:t>echo $FESTVOXDIR</a:t>
            </a:r>
            <a:r>
              <a:rPr lang="en-US" dirty="0"/>
              <a:t>. The value specified above should be displayed</a:t>
            </a:r>
            <a:r>
              <a:rPr lang="en-US" dirty="0" smtClean="0"/>
              <a:t>.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Festival documentation on </a:t>
            </a:r>
            <a:r>
              <a:rPr lang="en-US" dirty="0" smtClean="0"/>
              <a:t>the</a:t>
            </a:r>
            <a:r>
              <a:rPr lang="en-US" dirty="0" smtClean="0"/>
              <a:t> “telling the </a:t>
            </a:r>
            <a:r>
              <a:rPr lang="en-US" smtClean="0"/>
              <a:t>time” </a:t>
            </a:r>
            <a:r>
              <a:rPr lang="en-US" smtClean="0"/>
              <a:t>example</a:t>
            </a:r>
            <a:r>
              <a:rPr lang="en-US" dirty="0" smtClean="0"/>
              <a:t>:</a:t>
            </a:r>
            <a:endParaRPr lang="en-US" dirty="0" smtClean="0"/>
          </a:p>
          <a:p>
            <a:pPr lvl="2"/>
            <a:r>
              <a:rPr lang="en-US" dirty="0" smtClean="0">
                <a:hlinkClick r:id="rId2"/>
              </a:rPr>
              <a:t>http://festvox.org/bsv/x1003.html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9B97-5F5A-B247-9D02-FB853474C78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A – build directories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Create directory and </a:t>
            </a:r>
            <a:r>
              <a:rPr lang="en-US" dirty="0" err="1" smtClean="0"/>
              <a:t>cd</a:t>
            </a:r>
            <a:r>
              <a:rPr lang="en-US" dirty="0" smtClean="0"/>
              <a:t> to it</a:t>
            </a:r>
          </a:p>
          <a:p>
            <a:pPr lvl="2"/>
            <a:r>
              <a:rPr lang="en-US" dirty="0" err="1" smtClean="0"/>
              <a:t>mkdir</a:t>
            </a:r>
            <a:r>
              <a:rPr lang="en-US" dirty="0" smtClean="0"/>
              <a:t> </a:t>
            </a:r>
            <a:r>
              <a:rPr lang="en-US" dirty="0"/>
              <a:t>/proj/speech/users/cs4706/</a:t>
            </a:r>
            <a:r>
              <a:rPr lang="en-US" i="1" dirty="0" smtClean="0"/>
              <a:t>USERNAME</a:t>
            </a:r>
          </a:p>
          <a:p>
            <a:pPr lvl="2"/>
            <a:r>
              <a:rPr lang="en-US" i="1" dirty="0" err="1" smtClean="0"/>
              <a:t>cd</a:t>
            </a:r>
            <a:r>
              <a:rPr lang="en-US" i="1" dirty="0" smtClean="0"/>
              <a:t> </a:t>
            </a:r>
            <a:r>
              <a:rPr lang="en-US" i="1" dirty="0"/>
              <a:t>/proj/speech/users/cs4706/</a:t>
            </a:r>
            <a:r>
              <a:rPr lang="en-US" i="1" dirty="0" smtClean="0"/>
              <a:t>USERNAME</a:t>
            </a:r>
          </a:p>
          <a:p>
            <a:pPr lvl="2"/>
            <a:r>
              <a:rPr lang="en-US" i="1" dirty="0" err="1" smtClean="0"/>
              <a:t>mkdir</a:t>
            </a:r>
            <a:r>
              <a:rPr lang="en-US" i="1" dirty="0" smtClean="0"/>
              <a:t> time</a:t>
            </a:r>
          </a:p>
          <a:p>
            <a:pPr lvl="2"/>
            <a:r>
              <a:rPr lang="en-US" i="1" dirty="0" err="1" smtClean="0"/>
              <a:t>cd</a:t>
            </a:r>
            <a:r>
              <a:rPr lang="en-US" i="1" dirty="0" smtClean="0"/>
              <a:t> time</a:t>
            </a:r>
          </a:p>
          <a:p>
            <a:r>
              <a:rPr lang="en-US" dirty="0" smtClean="0"/>
              <a:t>Set-up directory</a:t>
            </a:r>
          </a:p>
          <a:p>
            <a:pPr lvl="2"/>
            <a:r>
              <a:rPr lang="en-US" dirty="0" smtClean="0"/>
              <a:t>$</a:t>
            </a:r>
            <a:r>
              <a:rPr lang="en-US" dirty="0"/>
              <a:t>FESTVOXDIR/</a:t>
            </a:r>
            <a:r>
              <a:rPr lang="en-US" dirty="0" err="1"/>
              <a:t>src/ldom/setup_ldom</a:t>
            </a:r>
            <a:r>
              <a:rPr lang="en-US" dirty="0"/>
              <a:t> SLP time </a:t>
            </a:r>
            <a:r>
              <a:rPr lang="en-US" dirty="0" smtClean="0"/>
              <a:t>xyz</a:t>
            </a:r>
          </a:p>
          <a:p>
            <a:r>
              <a:rPr lang="en-US" dirty="0" smtClean="0"/>
              <a:t>These </a:t>
            </a:r>
            <a:r>
              <a:rPr lang="en-US" dirty="0"/>
              <a:t>two </a:t>
            </a:r>
            <a:r>
              <a:rPr lang="en-US" dirty="0" smtClean="0"/>
              <a:t>files (among others) are created:</a:t>
            </a:r>
          </a:p>
          <a:p>
            <a:pPr lvl="2"/>
            <a:r>
              <a:rPr lang="en-US" b="1" dirty="0" smtClean="0"/>
              <a:t>etc</a:t>
            </a:r>
            <a:r>
              <a:rPr lang="en-US" b="1" dirty="0"/>
              <a:t>/</a:t>
            </a:r>
            <a:r>
              <a:rPr lang="en-US" b="1" dirty="0" err="1"/>
              <a:t>time.data</a:t>
            </a:r>
            <a:r>
              <a:rPr lang="en-US" dirty="0"/>
              <a:t>,</a:t>
            </a:r>
            <a:r>
              <a:rPr lang="en-US" dirty="0" smtClean="0"/>
              <a:t> contains a </a:t>
            </a:r>
            <a:r>
              <a:rPr lang="en-US" dirty="0"/>
              <a:t>set of utterances</a:t>
            </a:r>
            <a:r>
              <a:rPr lang="en-US" dirty="0" smtClean="0"/>
              <a:t> covering the </a:t>
            </a:r>
            <a:r>
              <a:rPr lang="en-US" dirty="0"/>
              <a:t>possible</a:t>
            </a:r>
            <a:r>
              <a:rPr lang="en-US" dirty="0" smtClean="0"/>
              <a:t> word and phrase choices in </a:t>
            </a:r>
            <a:r>
              <a:rPr lang="en-US" dirty="0"/>
              <a:t>the </a:t>
            </a:r>
            <a:r>
              <a:rPr lang="en-US" dirty="0" smtClean="0"/>
              <a:t>domain</a:t>
            </a:r>
            <a:endParaRPr lang="en-US" dirty="0"/>
          </a:p>
          <a:p>
            <a:pPr lvl="2"/>
            <a:r>
              <a:rPr lang="en-US" dirty="0" smtClean="0"/>
              <a:t> </a:t>
            </a:r>
            <a:r>
              <a:rPr lang="en-US" b="1" dirty="0" err="1"/>
              <a:t>festvox/SLP_time_xyz.scm</a:t>
            </a:r>
            <a:r>
              <a:rPr lang="en-US" dirty="0"/>
              <a:t>,</a:t>
            </a:r>
            <a:r>
              <a:rPr lang="en-US" dirty="0" smtClean="0"/>
              <a:t> defines </a:t>
            </a:r>
            <a:r>
              <a:rPr lang="en-US" dirty="0"/>
              <a:t>several functions (in Scheme) to convert a time like</a:t>
            </a:r>
            <a:r>
              <a:rPr lang="en-US" dirty="0" smtClean="0"/>
              <a:t> </a:t>
            </a:r>
            <a:r>
              <a:rPr lang="en-US" i="1" dirty="0" smtClean="0"/>
              <a:t>07</a:t>
            </a:r>
            <a:r>
              <a:rPr lang="en-US" i="1" dirty="0"/>
              <a:t>:</a:t>
            </a:r>
            <a:r>
              <a:rPr lang="en-US" i="1" dirty="0" smtClean="0"/>
              <a:t>57</a:t>
            </a:r>
            <a:r>
              <a:rPr lang="en-US" dirty="0" smtClean="0"/>
              <a:t> </a:t>
            </a:r>
            <a:r>
              <a:rPr lang="en-US" dirty="0"/>
              <a:t>into an utterance like</a:t>
            </a:r>
            <a:r>
              <a:rPr lang="en-US" dirty="0" smtClean="0"/>
              <a:t> </a:t>
            </a:r>
            <a:r>
              <a:rPr lang="en-US" i="1" dirty="0" smtClean="0"/>
              <a:t>The </a:t>
            </a:r>
            <a:r>
              <a:rPr lang="en-US" i="1" dirty="0"/>
              <a:t>time is now, a little after five to eight, in the </a:t>
            </a:r>
            <a:r>
              <a:rPr lang="en-US" i="1" dirty="0" smtClean="0"/>
              <a:t>morning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For part A </a:t>
            </a:r>
            <a:r>
              <a:rPr lang="en-US" dirty="0"/>
              <a:t>of the homework you do not need to edit these files, but you will in Parts B and 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9B97-5F5A-B247-9D02-FB853474C78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 A - build prompts and utterances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Generate prompts from utterance </a:t>
            </a:r>
            <a:r>
              <a:rPr lang="en-US" dirty="0" smtClean="0"/>
              <a:t>list (outputs to prompt-wav/ </a:t>
            </a:r>
            <a:r>
              <a:rPr lang="en-US" dirty="0" err="1" smtClean="0"/>
              <a:t>subdir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festival </a:t>
            </a:r>
            <a:r>
              <a:rPr lang="en-US" dirty="0"/>
              <a:t>-</a:t>
            </a:r>
            <a:r>
              <a:rPr lang="en-US" dirty="0" err="1"/>
              <a:t>b</a:t>
            </a:r>
            <a:r>
              <a:rPr lang="en-US" dirty="0"/>
              <a:t> </a:t>
            </a:r>
            <a:r>
              <a:rPr lang="en-US" dirty="0" err="1"/>
              <a:t>festvox/build_ldom.scm</a:t>
            </a:r>
            <a:r>
              <a:rPr lang="en-US" dirty="0"/>
              <a:t> '(</a:t>
            </a:r>
            <a:r>
              <a:rPr lang="en-US" dirty="0" err="1"/>
              <a:t>build_prompts</a:t>
            </a:r>
            <a:r>
              <a:rPr lang="en-US" dirty="0"/>
              <a:t> "etc/</a:t>
            </a:r>
            <a:r>
              <a:rPr lang="en-US" dirty="0" err="1"/>
              <a:t>time.data</a:t>
            </a:r>
            <a:r>
              <a:rPr lang="en-US" dirty="0"/>
              <a:t>"</a:t>
            </a:r>
            <a:r>
              <a:rPr lang="en-US" dirty="0" smtClean="0"/>
              <a:t>)’</a:t>
            </a:r>
          </a:p>
          <a:p>
            <a:r>
              <a:rPr lang="en-US" dirty="0"/>
              <a:t>Record</a:t>
            </a:r>
            <a:r>
              <a:rPr lang="en-US" dirty="0" smtClean="0"/>
              <a:t> from prompts. The system will prompt you to say one utterance at a time. (see recording tips)</a:t>
            </a:r>
          </a:p>
          <a:p>
            <a:pPr lvl="2"/>
            <a:r>
              <a:rPr lang="en-US" dirty="0" smtClean="0"/>
              <a:t>bin</a:t>
            </a:r>
            <a:r>
              <a:rPr lang="en-US" dirty="0"/>
              <a:t>/</a:t>
            </a:r>
            <a:r>
              <a:rPr lang="en-US" dirty="0" err="1"/>
              <a:t>prompt_them</a:t>
            </a:r>
            <a:r>
              <a:rPr lang="en-US" dirty="0"/>
              <a:t> etc/</a:t>
            </a:r>
            <a:r>
              <a:rPr lang="en-US" dirty="0" err="1"/>
              <a:t>time.</a:t>
            </a:r>
            <a:r>
              <a:rPr lang="en-US" dirty="0" err="1" smtClean="0"/>
              <a:t>data</a:t>
            </a:r>
            <a:endParaRPr lang="en-US" dirty="0" smtClean="0"/>
          </a:p>
          <a:p>
            <a:pPr lvl="2"/>
            <a:r>
              <a:rPr lang="en-US" dirty="0" smtClean="0"/>
              <a:t>Note: Recorded files go to wav/ subdirectory</a:t>
            </a:r>
          </a:p>
          <a:p>
            <a:r>
              <a:rPr lang="en-US" dirty="0" smtClean="0"/>
              <a:t>Create label files aligning utterance text to recorded </a:t>
            </a:r>
            <a:r>
              <a:rPr lang="en-US" dirty="0" smtClean="0"/>
              <a:t>utterances (outputs to lab</a:t>
            </a:r>
            <a:r>
              <a:rPr lang="en-US" dirty="0" smtClean="0"/>
              <a:t>/ </a:t>
            </a:r>
            <a:r>
              <a:rPr lang="en-US" dirty="0" err="1" smtClean="0"/>
              <a:t>subdir</a:t>
            </a:r>
            <a:r>
              <a:rPr lang="en-US" dirty="0" smtClean="0"/>
              <a:t>)</a:t>
            </a:r>
          </a:p>
          <a:p>
            <a:pPr lvl="2"/>
            <a:r>
              <a:rPr lang="en-US" dirty="0"/>
              <a:t>bin/</a:t>
            </a:r>
            <a:r>
              <a:rPr lang="en-US" dirty="0" err="1"/>
              <a:t>make_labs</a:t>
            </a:r>
            <a:r>
              <a:rPr lang="en-US" dirty="0"/>
              <a:t> prompt-wav/*.</a:t>
            </a:r>
            <a:r>
              <a:rPr lang="en-US" dirty="0" smtClean="0"/>
              <a:t>wav</a:t>
            </a:r>
          </a:p>
          <a:p>
            <a:r>
              <a:rPr lang="en-US" dirty="0" smtClean="0"/>
              <a:t>Build utterance structure</a:t>
            </a:r>
          </a:p>
          <a:p>
            <a:pPr lvl="2"/>
            <a:r>
              <a:rPr lang="en-US" dirty="0"/>
              <a:t>festival -</a:t>
            </a:r>
            <a:r>
              <a:rPr lang="en-US" dirty="0" err="1"/>
              <a:t>b</a:t>
            </a:r>
            <a:r>
              <a:rPr lang="en-US" dirty="0"/>
              <a:t> </a:t>
            </a:r>
            <a:r>
              <a:rPr lang="en-US" dirty="0" err="1"/>
              <a:t>festvox/build_ldom.scm</a:t>
            </a:r>
            <a:r>
              <a:rPr lang="en-US" dirty="0"/>
              <a:t> '(</a:t>
            </a:r>
            <a:r>
              <a:rPr lang="en-US" dirty="0" err="1"/>
              <a:t>build_utts</a:t>
            </a:r>
            <a:r>
              <a:rPr lang="en-US" dirty="0"/>
              <a:t> "etc/</a:t>
            </a:r>
            <a:r>
              <a:rPr lang="en-US" dirty="0" err="1"/>
              <a:t>time.data</a:t>
            </a:r>
            <a:r>
              <a:rPr lang="en-US" dirty="0"/>
              <a:t>"</a:t>
            </a:r>
            <a:r>
              <a:rPr lang="en-US" dirty="0" smtClean="0"/>
              <a:t>)’</a:t>
            </a:r>
          </a:p>
          <a:p>
            <a:r>
              <a:rPr lang="en-US" dirty="0" smtClean="0"/>
              <a:t>Copy utterance list</a:t>
            </a:r>
            <a:r>
              <a:rPr lang="en-US" dirty="0" smtClean="0"/>
              <a:t> text file </a:t>
            </a:r>
            <a:r>
              <a:rPr lang="en-US" dirty="0" smtClean="0"/>
              <a:t>(</a:t>
            </a:r>
            <a:r>
              <a:rPr lang="en-US" dirty="0" smtClean="0"/>
              <a:t>used in next </a:t>
            </a:r>
            <a:r>
              <a:rPr lang="en-US" dirty="0" smtClean="0"/>
              <a:t>processing </a:t>
            </a:r>
            <a:r>
              <a:rPr lang="en-US" dirty="0" smtClean="0"/>
              <a:t>steps)</a:t>
            </a:r>
          </a:p>
          <a:p>
            <a:pPr lvl="2"/>
            <a:r>
              <a:rPr lang="en-US" dirty="0" smtClean="0"/>
              <a:t>cp </a:t>
            </a:r>
            <a:r>
              <a:rPr lang="en-US" dirty="0"/>
              <a:t>etc/</a:t>
            </a:r>
            <a:r>
              <a:rPr lang="en-US" dirty="0" err="1"/>
              <a:t>time.data</a:t>
            </a:r>
            <a:r>
              <a:rPr lang="en-US" dirty="0"/>
              <a:t> etc/</a:t>
            </a:r>
            <a:r>
              <a:rPr lang="en-US" dirty="0" err="1"/>
              <a:t>txt.done.data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9B97-5F5A-B247-9D02-FB853474C78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 A – build and run speech synthesizer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Extract </a:t>
            </a:r>
            <a:r>
              <a:rPr lang="en-US" dirty="0" err="1" smtClean="0"/>
              <a:t>pitchmarks</a:t>
            </a:r>
            <a:r>
              <a:rPr lang="en-US" dirty="0" smtClean="0"/>
              <a:t> and fix them (outputs to pm/ </a:t>
            </a:r>
            <a:r>
              <a:rPr lang="en-US" dirty="0" err="1" smtClean="0"/>
              <a:t>subdir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bin</a:t>
            </a:r>
            <a:r>
              <a:rPr lang="en-US" dirty="0"/>
              <a:t>/</a:t>
            </a:r>
            <a:r>
              <a:rPr lang="en-US" dirty="0" err="1"/>
              <a:t>make_pm_wave</a:t>
            </a:r>
            <a:r>
              <a:rPr lang="en-US" dirty="0"/>
              <a:t> wav/*.</a:t>
            </a:r>
            <a:r>
              <a:rPr lang="en-US" dirty="0" smtClean="0"/>
              <a:t>wav</a:t>
            </a:r>
          </a:p>
          <a:p>
            <a:pPr lvl="2"/>
            <a:r>
              <a:rPr lang="en-US" dirty="0" smtClean="0"/>
              <a:t>bin</a:t>
            </a:r>
            <a:r>
              <a:rPr lang="en-US" dirty="0"/>
              <a:t>/</a:t>
            </a:r>
            <a:r>
              <a:rPr lang="en-US" dirty="0" err="1"/>
              <a:t>make_pm_fix</a:t>
            </a:r>
            <a:r>
              <a:rPr lang="en-US" dirty="0"/>
              <a:t> pm/*.</a:t>
            </a:r>
            <a:r>
              <a:rPr lang="en-US" dirty="0" smtClean="0"/>
              <a:t>pm</a:t>
            </a:r>
          </a:p>
          <a:p>
            <a:r>
              <a:rPr lang="en-US" dirty="0" smtClean="0"/>
              <a:t>Power normalization (outputs to </a:t>
            </a:r>
            <a:r>
              <a:rPr lang="en-US" dirty="0" err="1" smtClean="0"/>
              <a:t>wavn</a:t>
            </a:r>
            <a:r>
              <a:rPr lang="en-US" dirty="0" smtClean="0"/>
              <a:t>/ </a:t>
            </a:r>
            <a:r>
              <a:rPr lang="en-US" dirty="0" err="1" smtClean="0"/>
              <a:t>subdir</a:t>
            </a:r>
            <a:r>
              <a:rPr lang="en-US" dirty="0" smtClean="0"/>
              <a:t>)</a:t>
            </a:r>
          </a:p>
          <a:p>
            <a:pPr lvl="2"/>
            <a:r>
              <a:rPr lang="en-US" dirty="0"/>
              <a:t>bin/</a:t>
            </a:r>
            <a:r>
              <a:rPr lang="en-US" dirty="0" err="1"/>
              <a:t>simple_powernormalize</a:t>
            </a:r>
            <a:r>
              <a:rPr lang="en-US" dirty="0"/>
              <a:t> wav/*.</a:t>
            </a:r>
            <a:r>
              <a:rPr lang="en-US" dirty="0" smtClean="0"/>
              <a:t>wav</a:t>
            </a:r>
          </a:p>
          <a:p>
            <a:r>
              <a:rPr lang="en-US" dirty="0" smtClean="0"/>
              <a:t>MCEP vectors (outputs to </a:t>
            </a:r>
            <a:r>
              <a:rPr lang="en-US" dirty="0" err="1" smtClean="0"/>
              <a:t>mcep</a:t>
            </a:r>
            <a:r>
              <a:rPr lang="en-US" dirty="0" smtClean="0"/>
              <a:t>/ </a:t>
            </a:r>
            <a:r>
              <a:rPr lang="en-US" dirty="0" err="1" smtClean="0"/>
              <a:t>subdir</a:t>
            </a:r>
            <a:r>
              <a:rPr lang="en-US" dirty="0" smtClean="0"/>
              <a:t>)</a:t>
            </a:r>
          </a:p>
          <a:p>
            <a:pPr lvl="2"/>
            <a:r>
              <a:rPr lang="en-US" dirty="0"/>
              <a:t>bin/</a:t>
            </a:r>
            <a:r>
              <a:rPr lang="en-US" dirty="0" err="1"/>
              <a:t>make_mcep</a:t>
            </a:r>
            <a:r>
              <a:rPr lang="en-US" dirty="0"/>
              <a:t> wav/*.</a:t>
            </a:r>
            <a:r>
              <a:rPr lang="en-US" dirty="0" smtClean="0"/>
              <a:t>wav</a:t>
            </a:r>
          </a:p>
          <a:p>
            <a:r>
              <a:rPr lang="en-US" dirty="0" smtClean="0"/>
              <a:t>Built synthesizer </a:t>
            </a:r>
          </a:p>
          <a:p>
            <a:pPr lvl="2"/>
            <a:r>
              <a:rPr lang="en-US" dirty="0"/>
              <a:t>festival -</a:t>
            </a:r>
            <a:r>
              <a:rPr lang="en-US" dirty="0" err="1"/>
              <a:t>b</a:t>
            </a:r>
            <a:r>
              <a:rPr lang="en-US" dirty="0"/>
              <a:t> </a:t>
            </a:r>
            <a:r>
              <a:rPr lang="en-US" dirty="0" err="1"/>
              <a:t>festvox/build_ldom.scm</a:t>
            </a:r>
            <a:r>
              <a:rPr lang="en-US" dirty="0"/>
              <a:t> '(</a:t>
            </a:r>
            <a:r>
              <a:rPr lang="en-US" dirty="0" err="1"/>
              <a:t>build_clunits</a:t>
            </a:r>
            <a:r>
              <a:rPr lang="en-US" dirty="0"/>
              <a:t> "etc/</a:t>
            </a:r>
            <a:r>
              <a:rPr lang="en-US" dirty="0" err="1"/>
              <a:t>time.</a:t>
            </a:r>
            <a:r>
              <a:rPr lang="en-US" dirty="0" err="1" smtClean="0"/>
              <a:t>data</a:t>
            </a:r>
            <a:r>
              <a:rPr lang="en-US" dirty="0" smtClean="0"/>
              <a:t>”)’</a:t>
            </a:r>
          </a:p>
          <a:p>
            <a:pPr lvl="2"/>
            <a:r>
              <a:rPr lang="en-US" dirty="0" smtClean="0"/>
              <a:t>Note: it can only produce words that you have specifically given it in your utterance list.</a:t>
            </a:r>
          </a:p>
          <a:p>
            <a:r>
              <a:rPr lang="en-US" dirty="0" smtClean="0"/>
              <a:t>Run it</a:t>
            </a:r>
          </a:p>
          <a:p>
            <a:pPr lvl="2"/>
            <a:r>
              <a:rPr lang="en-US" dirty="0"/>
              <a:t>festival </a:t>
            </a:r>
            <a:r>
              <a:rPr lang="en-US" dirty="0" err="1"/>
              <a:t>festvox/SLP_time_xyz_ldom.scm</a:t>
            </a:r>
            <a:r>
              <a:rPr lang="en-US" dirty="0"/>
              <a:t> '(</a:t>
            </a:r>
            <a:r>
              <a:rPr lang="en-US" dirty="0" err="1"/>
              <a:t>voice_SLP_time_xyz_ldom</a:t>
            </a:r>
            <a:r>
              <a:rPr lang="en-US" dirty="0" smtClean="0"/>
              <a:t>)’</a:t>
            </a:r>
          </a:p>
          <a:p>
            <a:pPr lvl="2"/>
            <a:r>
              <a:rPr lang="en-US" dirty="0"/>
              <a:t>(</a:t>
            </a:r>
            <a:r>
              <a:rPr lang="en-US" dirty="0" err="1"/>
              <a:t>saytime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(</a:t>
            </a:r>
            <a:r>
              <a:rPr lang="en-US" dirty="0" err="1"/>
              <a:t>saythistime</a:t>
            </a:r>
            <a:r>
              <a:rPr lang="en-US" dirty="0"/>
              <a:t> "07:57"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(</a:t>
            </a:r>
            <a:r>
              <a:rPr lang="en-US" dirty="0"/>
              <a:t>saythistime "14:22")</a:t>
            </a:r>
            <a:endParaRPr lang="en-US" dirty="0" smtClean="0"/>
          </a:p>
          <a:p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9B97-5F5A-B247-9D02-FB853474C78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 A – final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G</a:t>
            </a:r>
            <a:r>
              <a:rPr lang="en-US" dirty="0" smtClean="0"/>
              <a:t>enerate </a:t>
            </a:r>
            <a:r>
              <a:rPr lang="en-US" dirty="0"/>
              <a:t>three wav files using your TTS</a:t>
            </a:r>
            <a:r>
              <a:rPr lang="en-US" dirty="0" smtClean="0"/>
              <a:t> as follows:</a:t>
            </a:r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cd</a:t>
            </a:r>
            <a:r>
              <a:rPr lang="en-US" dirty="0" smtClean="0"/>
              <a:t> </a:t>
            </a:r>
            <a:r>
              <a:rPr lang="en-US" dirty="0"/>
              <a:t>/proj/speech/users/cs4706/USERNAME/time</a:t>
            </a:r>
            <a:r>
              <a:rPr lang="en-US" dirty="0" smtClean="0"/>
              <a:t> </a:t>
            </a:r>
          </a:p>
          <a:p>
            <a:pPr lvl="1"/>
            <a:r>
              <a:rPr lang="en-US" dirty="0" smtClean="0"/>
              <a:t>Festival </a:t>
            </a:r>
          </a:p>
          <a:p>
            <a:pPr lvl="1"/>
            <a:r>
              <a:rPr lang="en-US" dirty="0" smtClean="0"/>
              <a:t>(</a:t>
            </a:r>
            <a:r>
              <a:rPr lang="en-US" dirty="0"/>
              <a:t>load "</a:t>
            </a:r>
            <a:r>
              <a:rPr lang="en-US" dirty="0" err="1"/>
              <a:t>festvox/SLP_time_xyz_ldom.scm") (voice_SLP_time_xyz_ldom</a:t>
            </a:r>
            <a:r>
              <a:rPr lang="en-US" dirty="0"/>
              <a:t>)</a:t>
            </a:r>
            <a:r>
              <a:rPr lang="en-US" dirty="0" smtClean="0"/>
              <a:t> 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/>
              <a:t>Parameter.set</a:t>
            </a:r>
            <a:r>
              <a:rPr lang="en-US" dirty="0"/>
              <a:t> '</a:t>
            </a:r>
            <a:r>
              <a:rPr lang="en-US" dirty="0" err="1"/>
              <a:t>Audio_Method</a:t>
            </a:r>
            <a:r>
              <a:rPr lang="en-US" dirty="0"/>
              <a:t> '</a:t>
            </a:r>
            <a:r>
              <a:rPr lang="en-US" dirty="0" err="1"/>
              <a:t>Audio_Command) (Parameter.set</a:t>
            </a:r>
            <a:r>
              <a:rPr lang="en-US" dirty="0"/>
              <a:t> '</a:t>
            </a:r>
            <a:r>
              <a:rPr lang="en-US" dirty="0" err="1"/>
              <a:t>Audio_Required_Rate</a:t>
            </a:r>
            <a:r>
              <a:rPr lang="en-US" dirty="0"/>
              <a:t> 16000) (Parameter.set '</a:t>
            </a:r>
            <a:r>
              <a:rPr lang="en-US" dirty="0" err="1"/>
              <a:t>Audio_Required_Format</a:t>
            </a:r>
            <a:r>
              <a:rPr lang="en-US" dirty="0"/>
              <a:t> 'wav)</a:t>
            </a:r>
            <a:r>
              <a:rPr lang="en-US" dirty="0" smtClean="0"/>
              <a:t> 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/>
              <a:t>Parameter.set</a:t>
            </a:r>
            <a:r>
              <a:rPr lang="en-US" dirty="0"/>
              <a:t> '</a:t>
            </a:r>
            <a:r>
              <a:rPr lang="en-US" dirty="0" err="1"/>
              <a:t>Audio_Command</a:t>
            </a:r>
            <a:r>
              <a:rPr lang="en-US" dirty="0"/>
              <a:t> "cp $FILE time1.wav") (saytime)</a:t>
            </a:r>
            <a:r>
              <a:rPr lang="en-US" dirty="0" smtClean="0"/>
              <a:t> </a:t>
            </a:r>
          </a:p>
          <a:p>
            <a:pPr lvl="1"/>
            <a:r>
              <a:rPr lang="en-US" dirty="0" smtClean="0"/>
              <a:t>(</a:t>
            </a:r>
            <a:r>
              <a:rPr lang="en-US" dirty="0"/>
              <a:t>Parameter.set '</a:t>
            </a:r>
            <a:r>
              <a:rPr lang="en-US" dirty="0" err="1"/>
              <a:t>Audio_Command</a:t>
            </a:r>
            <a:r>
              <a:rPr lang="en-US" dirty="0"/>
              <a:t> "cp $FILE time2.wav") (saythistime "07:57")</a:t>
            </a:r>
            <a:r>
              <a:rPr lang="en-US" dirty="0" smtClean="0"/>
              <a:t> </a:t>
            </a:r>
          </a:p>
          <a:p>
            <a:pPr lvl="1"/>
            <a:r>
              <a:rPr lang="en-US" dirty="0" smtClean="0"/>
              <a:t>(</a:t>
            </a:r>
            <a:r>
              <a:rPr lang="en-US" dirty="0"/>
              <a:t>Parameter.set '</a:t>
            </a:r>
            <a:r>
              <a:rPr lang="en-US" dirty="0" err="1"/>
              <a:t>Audio_Command</a:t>
            </a:r>
            <a:r>
              <a:rPr lang="en-US" dirty="0"/>
              <a:t> "cp $FILE time3.wav") (saythistime "14:22")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9B97-5F5A-B247-9D02-FB853474C78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4660</TotalTime>
  <Words>2533</Words>
  <Application>Microsoft Macintosh PowerPoint</Application>
  <PresentationFormat>On-screen Show (4:3)</PresentationFormat>
  <Paragraphs>203</Paragraphs>
  <Slides>18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Project 1 – Limited Domain TTS using Festival</vt:lpstr>
      <vt:lpstr>Project 1</vt:lpstr>
      <vt:lpstr>Limited Domain TTS project</vt:lpstr>
      <vt:lpstr>Outline – Creating your TTS</vt:lpstr>
      <vt:lpstr>Part A – environment variables </vt:lpstr>
      <vt:lpstr>Part A – build directories</vt:lpstr>
      <vt:lpstr>Part A - build prompts and utterances </vt:lpstr>
      <vt:lpstr>Part A – build and run speech synthesizer</vt:lpstr>
      <vt:lpstr>Part A – final output</vt:lpstr>
      <vt:lpstr>Part B: Choosing a limited domain</vt:lpstr>
      <vt:lpstr>Example: Time</vt:lpstr>
      <vt:lpstr>Part B – preparing your limited domain TTS</vt:lpstr>
      <vt:lpstr>Part C – completing your limited domain TTS</vt:lpstr>
      <vt:lpstr>Tips for Recording prompts</vt:lpstr>
      <vt:lpstr>Submission</vt:lpstr>
      <vt:lpstr>Submission continued</vt:lpstr>
      <vt:lpstr>Script file</vt:lpstr>
      <vt:lpstr>Summary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Festival TTS – Project 1</dc:title>
  <dc:creator>Robert Coyne</dc:creator>
  <cp:lastModifiedBy>Robert Coyne</cp:lastModifiedBy>
  <cp:revision>75</cp:revision>
  <dcterms:created xsi:type="dcterms:W3CDTF">2010-02-08T14:35:06Z</dcterms:created>
  <dcterms:modified xsi:type="dcterms:W3CDTF">2010-02-09T03:54:37Z</dcterms:modified>
</cp:coreProperties>
</file>