
<file path=[Content_Types].xml><?xml version="1.0" encoding="utf-8"?>
<Types xmlns="http://schemas.openxmlformats.org/package/2006/content-types">
  <Default Extension="xml" ContentType="application/xml"/>
  <Override PartName="/drs/shapexml.xml" ContentType="application/vnd.ms-office.DrsShape+xml"/>
  <Override PartName="/drs/downrev.xml" ContentType="application/vnd.ms-office.DrsDownRev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Opd8HXfI1mQ9V6O0zrfyJL==&#10;" textCheckSum="BDeTUT==&#10;" shapeId="8" fHybridRaster="0" ver="1"/>
</file>

<file path=drs/shapexml.xml><?xml version="1.0" encoding="utf-8"?>
<p:sp xmlns:p="http://schemas.openxmlformats.org/presentationml/2006/main">
  <p:nvSpPr>
    <p:cNvPr id="8" name="Line Callout 1 7"/>
    <p:cNvSpPr/>
    <p:nvPr/>
  </p:nvSpPr>
  <p:spPr>
    <a:xfrm xmlns:a="http://schemas.openxmlformats.org/drawingml/2006/main">
      <a:off x="5940425" y="1265238"/>
      <a:ext cx="1905000" cy="1706562"/>
    </a:xfrm>
    <a:prstGeom xmlns:a="http://schemas.openxmlformats.org/drawingml/2006/main" prst="borderCallout1">
      <a:avLst>
        <a:gd name="adj1" fmla="val 99198"/>
        <a:gd name="adj2" fmla="val 49659"/>
        <a:gd name="adj3" fmla="val 101951"/>
        <a:gd name="adj4" fmla="val 42877"/>
      </a:avLst>
    </a:prstGeom>
    <a:effectLst xmlns:a="http://schemas.openxmlformats.org/drawingml/2006/main">
      <a:outerShdw blurRad="50800" dist="38100" dir="2700000" algn="tl" rotWithShape="0">
        <a:srgbClr val="000000">
          <a:alpha val="43000"/>
        </a:srgbClr>
      </a:outerShdw>
    </a:effectLst>
  </p:spPr>
  <p:style>
    <a:lnRef xmlns:a="http://schemas.openxmlformats.org/drawingml/2006/main" idx="1">
      <a:schemeClr val="accent1"/>
    </a:lnRef>
    <a:fillRef xmlns:a="http://schemas.openxmlformats.org/drawingml/2006/main" idx="3">
      <a:schemeClr val="accent1"/>
    </a:fillRef>
    <a:effectRef xmlns:a="http://schemas.openxmlformats.org/drawingml/2006/main" idx="2">
      <a:schemeClr val="accent1"/>
    </a:effectRef>
    <a:fontRef xmlns:a="http://schemas.openxmlformats.org/drawingml/2006/main" idx="minor">
      <a:schemeClr val="lt1"/>
    </a:fontRef>
  </p:style>
  <p:txBody>
    <a:bodyPr xmlns:a="http://schemas.openxmlformats.org/drawingml/2006/main" anchor="ctr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   __ __</a:t>
      </a:r>
    </a:p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   __ __</a:t>
      </a:r>
    </a:p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     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__</a:t>
      </a:r>
    </a:p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     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__ __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__</a:t>
      </a:r>
    </a:p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      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__</a:t>
      </a:r>
    </a:p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     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__</a:t>
      </a:r>
    </a:p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                   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</a:t>
      </a:r>
      <a:r>
        <a:rPr kumimoji="0" lang="en-US" sz="1200" b="0" i="0" u="none" strike="noStrike" kern="1200" cap="none" spc="0" normalizeH="0" baseline="0" noProof="0" dirty="0" err="1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__</a:t>
      </a: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__</a:t>
      </a:r>
    </a:p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2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ＭＳ Ｐゴシック" pitchFamily="-105" charset="-128"/>
          <a:cs typeface="ＭＳ Ｐゴシック" pitchFamily="-105" charset="-128"/>
        </a:rPr>
        <a:t> </a:t>
      </a:r>
    </a:p>
  </p:txBody>
</p:sp>
</file>