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6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44538-0633-46F0-9083-B1F1EEF3F2E0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A8CA2-6A36-4FAB-B962-19A9D8F99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44538-0633-46F0-9083-B1F1EEF3F2E0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A8CA2-6A36-4FAB-B962-19A9D8F99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44538-0633-46F0-9083-B1F1EEF3F2E0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A8CA2-6A36-4FAB-B962-19A9D8F99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44538-0633-46F0-9083-B1F1EEF3F2E0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A8CA2-6A36-4FAB-B962-19A9D8F99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44538-0633-46F0-9083-B1F1EEF3F2E0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A8CA2-6A36-4FAB-B962-19A9D8F99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44538-0633-46F0-9083-B1F1EEF3F2E0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A8CA2-6A36-4FAB-B962-19A9D8F99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44538-0633-46F0-9083-B1F1EEF3F2E0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A8CA2-6A36-4FAB-B962-19A9D8F99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44538-0633-46F0-9083-B1F1EEF3F2E0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A8CA2-6A36-4FAB-B962-19A9D8F99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44538-0633-46F0-9083-B1F1EEF3F2E0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A8CA2-6A36-4FAB-B962-19A9D8F99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44538-0633-46F0-9083-B1F1EEF3F2E0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A8CA2-6A36-4FAB-B962-19A9D8F99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44538-0633-46F0-9083-B1F1EEF3F2E0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A8CA2-6A36-4FAB-B962-19A9D8F99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44538-0633-46F0-9083-B1F1EEF3F2E0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A8CA2-6A36-4FAB-B962-19A9D8F99C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jc96@columbia.edu" TargetMode="External"/><Relationship Id="rId2" Type="http://schemas.openxmlformats.org/officeDocument/2006/relationships/hyperlink" Target="http://www.youtube.com/watch?v=QWy9jHJ6RB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bk2109@columbia.ed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Announcements and 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Julia Hirschberg</a:t>
            </a:r>
          </a:p>
          <a:p>
            <a:r>
              <a:rPr lang="en-US" dirty="0" smtClean="0"/>
              <a:t>COMS 4706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hlinkClick r:id="rId2"/>
              </a:rPr>
              <a:t>Biometrics Voice </a:t>
            </a:r>
            <a:r>
              <a:rPr lang="en-US" dirty="0" smtClean="0">
                <a:hlinkClick r:id="rId2"/>
              </a:rPr>
              <a:t>Contest</a:t>
            </a:r>
            <a:endParaRPr lang="en-US" dirty="0" smtClean="0"/>
          </a:p>
          <a:p>
            <a:r>
              <a:rPr lang="en-US" dirty="0" smtClean="0"/>
              <a:t>Four Horsemen…. Interdisciplinary </a:t>
            </a:r>
            <a:r>
              <a:rPr lang="en-US" dirty="0" smtClean="0"/>
              <a:t>laboratory to develop new methods to study the history, and future, of planetary threats. </a:t>
            </a:r>
            <a:endParaRPr lang="en-US" dirty="0" smtClean="0"/>
          </a:p>
          <a:p>
            <a:pPr lvl="1"/>
            <a:r>
              <a:rPr lang="en-US" dirty="0" smtClean="0"/>
              <a:t>2010 </a:t>
            </a:r>
            <a:r>
              <a:rPr lang="en-US" dirty="0" smtClean="0"/>
              <a:t>program on nuclear </a:t>
            </a:r>
            <a:r>
              <a:rPr lang="en-US" dirty="0" smtClean="0"/>
              <a:t>proliferation</a:t>
            </a:r>
          </a:p>
          <a:p>
            <a:pPr lvl="1"/>
            <a:r>
              <a:rPr lang="en-US" dirty="0" smtClean="0"/>
              <a:t>2011 </a:t>
            </a:r>
            <a:r>
              <a:rPr lang="en-US" dirty="0" smtClean="0"/>
              <a:t>program on </a:t>
            </a:r>
            <a:r>
              <a:rPr lang="en-US" dirty="0" smtClean="0"/>
              <a:t>pandemics</a:t>
            </a:r>
          </a:p>
          <a:p>
            <a:pPr lvl="1"/>
            <a:r>
              <a:rPr lang="en-US" dirty="0" smtClean="0"/>
              <a:t>2012 program on new methods </a:t>
            </a:r>
            <a:r>
              <a:rPr lang="en-US" dirty="0" smtClean="0"/>
              <a:t>for analyzing religious </a:t>
            </a:r>
            <a:r>
              <a:rPr lang="en-US" dirty="0" smtClean="0"/>
              <a:t>violence</a:t>
            </a:r>
          </a:p>
          <a:p>
            <a:pPr lvl="2"/>
            <a:r>
              <a:rPr lang="en-US" dirty="0" smtClean="0"/>
              <a:t>Analysts </a:t>
            </a:r>
            <a:r>
              <a:rPr lang="en-US" dirty="0" smtClean="0"/>
              <a:t>have often noted that hatred-filled broadcasts have preceded incidents of severe religious violence. </a:t>
            </a:r>
            <a:r>
              <a:rPr lang="en-US" dirty="0" smtClean="0"/>
              <a:t> Is it possible </a:t>
            </a:r>
            <a:r>
              <a:rPr lang="en-US" dirty="0" smtClean="0"/>
              <a:t>to analyze media and </a:t>
            </a:r>
            <a:r>
              <a:rPr lang="en-US" dirty="0" smtClean="0"/>
              <a:t>predict such </a:t>
            </a:r>
            <a:r>
              <a:rPr lang="en-US" dirty="0" smtClean="0"/>
              <a:t>events. </a:t>
            </a:r>
            <a:endParaRPr lang="en-US" dirty="0" smtClean="0"/>
          </a:p>
          <a:p>
            <a:pPr lvl="2"/>
            <a:r>
              <a:rPr lang="en-US" dirty="0" smtClean="0"/>
              <a:t>Tuition </a:t>
            </a:r>
            <a:r>
              <a:rPr lang="en-US" dirty="0" smtClean="0"/>
              <a:t>scholarships and research grants </a:t>
            </a:r>
            <a:endParaRPr lang="en-US" dirty="0" smtClean="0"/>
          </a:p>
          <a:p>
            <a:pPr lvl="2"/>
            <a:r>
              <a:rPr lang="en-US" dirty="0" smtClean="0"/>
              <a:t>Particularly interested </a:t>
            </a:r>
            <a:r>
              <a:rPr lang="en-US" dirty="0" smtClean="0"/>
              <a:t>in motivated students with experience in topic modeling, natural language processing, and machine learning, etc. </a:t>
            </a:r>
            <a:endParaRPr lang="en-US" dirty="0" smtClean="0"/>
          </a:p>
          <a:p>
            <a:pPr lvl="2"/>
            <a:r>
              <a:rPr lang="en-US" dirty="0" smtClean="0"/>
              <a:t>Contacts: </a:t>
            </a:r>
          </a:p>
          <a:p>
            <a:pPr lvl="3"/>
            <a:r>
              <a:rPr lang="en-US" dirty="0" smtClean="0"/>
              <a:t>Matthew Connelly, </a:t>
            </a:r>
            <a:r>
              <a:rPr lang="en-US" dirty="0" smtClean="0">
                <a:hlinkClick r:id="rId3"/>
              </a:rPr>
              <a:t>mjc96@columbia.edu</a:t>
            </a:r>
            <a:endParaRPr lang="en-US" dirty="0" smtClean="0"/>
          </a:p>
          <a:p>
            <a:pPr lvl="3"/>
            <a:r>
              <a:rPr lang="en-US" dirty="0" err="1" smtClean="0"/>
              <a:t>Micki</a:t>
            </a:r>
            <a:r>
              <a:rPr lang="en-US" dirty="0" smtClean="0"/>
              <a:t> </a:t>
            </a:r>
            <a:r>
              <a:rPr lang="en-US" dirty="0" smtClean="0"/>
              <a:t>Kaufman, </a:t>
            </a:r>
            <a:r>
              <a:rPr lang="en-US" dirty="0" smtClean="0">
                <a:hlinkClick r:id="rId4"/>
              </a:rPr>
              <a:t>mbk2109@columbia.edu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Brief team presentations</a:t>
            </a:r>
          </a:p>
          <a:p>
            <a:r>
              <a:rPr lang="en-US" smtClean="0"/>
              <a:t>Lab visit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urs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courses</Template>
  <TotalTime>13</TotalTime>
  <Words>118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courses</vt:lpstr>
      <vt:lpstr>Announcements and Agenda</vt:lpstr>
      <vt:lpstr>Announcements</vt:lpstr>
      <vt:lpstr>Today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Announcements and Agenda</dc:title>
  <dc:creator>Julia Hirschberg</dc:creator>
  <cp:lastModifiedBy>Julia Hirschberg</cp:lastModifiedBy>
  <cp:revision>4</cp:revision>
  <dcterms:created xsi:type="dcterms:W3CDTF">2012-02-05T20:24:29Z</dcterms:created>
  <dcterms:modified xsi:type="dcterms:W3CDTF">2012-02-05T20:37:44Z</dcterms:modified>
</cp:coreProperties>
</file>