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56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57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55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3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Default Extension="vml" ContentType="application/vnd.openxmlformats-officedocument.vmlDrawing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58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Default Extension="wmf" ContentType="image/x-wmf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54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59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74" r:id="rId1"/>
  </p:sldMasterIdLst>
  <p:notesMasterIdLst>
    <p:notesMasterId r:id="rId64"/>
  </p:notesMasterIdLst>
  <p:sldIdLst>
    <p:sldId id="406" r:id="rId2"/>
    <p:sldId id="407" r:id="rId3"/>
    <p:sldId id="408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395" r:id="rId23"/>
    <p:sldId id="396" r:id="rId24"/>
    <p:sldId id="397" r:id="rId25"/>
    <p:sldId id="398" r:id="rId26"/>
    <p:sldId id="399" r:id="rId27"/>
    <p:sldId id="400" r:id="rId28"/>
    <p:sldId id="401" r:id="rId29"/>
    <p:sldId id="402" r:id="rId30"/>
    <p:sldId id="403" r:id="rId31"/>
    <p:sldId id="404" r:id="rId32"/>
    <p:sldId id="405" r:id="rId33"/>
    <p:sldId id="256" r:id="rId34"/>
    <p:sldId id="365" r:id="rId35"/>
    <p:sldId id="368" r:id="rId36"/>
    <p:sldId id="366" r:id="rId37"/>
    <p:sldId id="376" r:id="rId38"/>
    <p:sldId id="367" r:id="rId39"/>
    <p:sldId id="259" r:id="rId40"/>
    <p:sldId id="257" r:id="rId41"/>
    <p:sldId id="260" r:id="rId42"/>
    <p:sldId id="315" r:id="rId43"/>
    <p:sldId id="317" r:id="rId44"/>
    <p:sldId id="318" r:id="rId45"/>
    <p:sldId id="370" r:id="rId46"/>
    <p:sldId id="371" r:id="rId47"/>
    <p:sldId id="372" r:id="rId48"/>
    <p:sldId id="373" r:id="rId49"/>
    <p:sldId id="374" r:id="rId50"/>
    <p:sldId id="369" r:id="rId51"/>
    <p:sldId id="375" r:id="rId52"/>
    <p:sldId id="268" r:id="rId53"/>
    <p:sldId id="269" r:id="rId54"/>
    <p:sldId id="319" r:id="rId55"/>
    <p:sldId id="320" r:id="rId56"/>
    <p:sldId id="321" r:id="rId57"/>
    <p:sldId id="322" r:id="rId58"/>
    <p:sldId id="323" r:id="rId59"/>
    <p:sldId id="324" r:id="rId60"/>
    <p:sldId id="326" r:id="rId61"/>
    <p:sldId id="327" r:id="rId62"/>
    <p:sldId id="364" r:id="rId6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339933"/>
    <a:srgbClr val="CC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680" y="-342"/>
      </p:cViewPr>
      <p:guideLst>
        <p:guide orient="horz" pos="2160"/>
        <p:guide pos="326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2910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37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69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269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269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81600C1-8462-459F-A4C0-A658E365EC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5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5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5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5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5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7C95EDF-7F87-4C5B-A840-53D6C4D1C5D1}" type="slidenum">
              <a:rPr lang="en-US"/>
              <a:pPr/>
              <a:t>4</a:t>
            </a:fld>
            <a:endParaRPr lang="en-US"/>
          </a:p>
        </p:txBody>
      </p:sp>
      <p:sp>
        <p:nvSpPr>
          <p:cNvPr id="271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04DC486-47B4-4102-9367-8531162FF0D4}" type="slidenum">
              <a:rPr lang="en-US"/>
              <a:pPr/>
              <a:t>13</a:t>
            </a:fld>
            <a:endParaRPr lang="en-US"/>
          </a:p>
        </p:txBody>
      </p:sp>
      <p:sp>
        <p:nvSpPr>
          <p:cNvPr id="289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9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1AF57A0-F538-44F3-A585-F5C79B60CB73}" type="slidenum">
              <a:rPr lang="en-US"/>
              <a:pPr/>
              <a:t>14</a:t>
            </a:fld>
            <a:endParaRPr lang="en-US"/>
          </a:p>
        </p:txBody>
      </p:sp>
      <p:sp>
        <p:nvSpPr>
          <p:cNvPr id="291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1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D897247-3E70-4775-93A5-16508D22F42E}" type="slidenum">
              <a:rPr lang="en-US"/>
              <a:pPr/>
              <a:t>15</a:t>
            </a:fld>
            <a:endParaRPr lang="en-US"/>
          </a:p>
        </p:txBody>
      </p:sp>
      <p:sp>
        <p:nvSpPr>
          <p:cNvPr id="295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5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F9DD702-97DE-44F7-BC21-C412A97330EB}" type="slidenum">
              <a:rPr lang="en-US"/>
              <a:pPr/>
              <a:t>16</a:t>
            </a:fld>
            <a:endParaRPr lang="en-US"/>
          </a:p>
        </p:txBody>
      </p:sp>
      <p:sp>
        <p:nvSpPr>
          <p:cNvPr id="297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9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96EB05-82D5-4A22-8E43-813A038ADCBC}" type="slidenum">
              <a:rPr lang="en-US"/>
              <a:pPr/>
              <a:t>17</a:t>
            </a:fld>
            <a:endParaRPr lang="en-US"/>
          </a:p>
        </p:txBody>
      </p:sp>
      <p:sp>
        <p:nvSpPr>
          <p:cNvPr id="300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0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8BDCBF5-3D46-4C32-AC64-3712E7B0FC1A}" type="slidenum">
              <a:rPr lang="en-US"/>
              <a:pPr/>
              <a:t>18</a:t>
            </a:fld>
            <a:endParaRPr lang="en-US"/>
          </a:p>
        </p:txBody>
      </p:sp>
      <p:sp>
        <p:nvSpPr>
          <p:cNvPr id="3020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2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2E1F68E-D26F-4CE6-9124-4492538C5A17}" type="slidenum">
              <a:rPr lang="en-US"/>
              <a:pPr/>
              <a:t>19</a:t>
            </a:fld>
            <a:endParaRPr lang="en-US"/>
          </a:p>
        </p:txBody>
      </p:sp>
      <p:sp>
        <p:nvSpPr>
          <p:cNvPr id="3041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3C931ED-29AA-49ED-96D0-3CA4F96F797D}" type="slidenum">
              <a:rPr lang="en-US"/>
              <a:pPr/>
              <a:t>20</a:t>
            </a:fld>
            <a:endParaRPr lang="en-US"/>
          </a:p>
        </p:txBody>
      </p:sp>
      <p:sp>
        <p:nvSpPr>
          <p:cNvPr id="3061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6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0ABB9B7-E31C-4312-9A2C-07407D9E7C4F}" type="slidenum">
              <a:rPr lang="en-US"/>
              <a:pPr/>
              <a:t>21</a:t>
            </a:fld>
            <a:endParaRPr lang="en-US"/>
          </a:p>
        </p:txBody>
      </p:sp>
      <p:sp>
        <p:nvSpPr>
          <p:cNvPr id="3082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8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3EB809F-07FF-493C-9629-971C901E3308}" type="slidenum">
              <a:rPr lang="en-US"/>
              <a:pPr/>
              <a:t>22</a:t>
            </a:fld>
            <a:endParaRPr lang="en-US"/>
          </a:p>
        </p:txBody>
      </p:sp>
      <p:sp>
        <p:nvSpPr>
          <p:cNvPr id="3102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02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BD0CFD9-75D6-4648-B468-D3B191EEED18}" type="slidenum">
              <a:rPr lang="en-US"/>
              <a:pPr/>
              <a:t>5</a:t>
            </a:fld>
            <a:endParaRPr lang="en-US"/>
          </a:p>
        </p:txBody>
      </p:sp>
      <p:sp>
        <p:nvSpPr>
          <p:cNvPr id="2734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3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C4E859-39B3-4966-9792-16FCDFA6E673}" type="slidenum">
              <a:rPr lang="en-US"/>
              <a:pPr/>
              <a:t>23</a:t>
            </a:fld>
            <a:endParaRPr lang="en-US"/>
          </a:p>
        </p:txBody>
      </p:sp>
      <p:sp>
        <p:nvSpPr>
          <p:cNvPr id="3368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6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A536B72-9FB3-4311-BFF9-9D1A18CD63CB}" type="slidenum">
              <a:rPr lang="en-US"/>
              <a:pPr/>
              <a:t>24</a:t>
            </a:fld>
            <a:endParaRPr lang="en-US"/>
          </a:p>
        </p:txBody>
      </p:sp>
      <p:sp>
        <p:nvSpPr>
          <p:cNvPr id="3389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8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F273A0F-6AB7-4710-98CD-31658A6AF89D}" type="slidenum">
              <a:rPr lang="en-US"/>
              <a:pPr/>
              <a:t>25</a:t>
            </a:fld>
            <a:endParaRPr lang="en-US"/>
          </a:p>
        </p:txBody>
      </p:sp>
      <p:sp>
        <p:nvSpPr>
          <p:cNvPr id="312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2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9685F80-B17B-424D-9A40-2D01D418E1CF}" type="slidenum">
              <a:rPr lang="en-US"/>
              <a:pPr/>
              <a:t>26</a:t>
            </a:fld>
            <a:endParaRPr lang="en-US"/>
          </a:p>
        </p:txBody>
      </p:sp>
      <p:sp>
        <p:nvSpPr>
          <p:cNvPr id="3143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4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FB543DD-537E-4687-91A0-C7C6B47D2CED}" type="slidenum">
              <a:rPr lang="en-US"/>
              <a:pPr/>
              <a:t>27</a:t>
            </a:fld>
            <a:endParaRPr lang="en-US"/>
          </a:p>
        </p:txBody>
      </p:sp>
      <p:sp>
        <p:nvSpPr>
          <p:cNvPr id="3164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6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9B3827D-3706-4306-8C30-9C832D7077AC}" type="slidenum">
              <a:rPr lang="en-US"/>
              <a:pPr/>
              <a:t>28</a:t>
            </a:fld>
            <a:endParaRPr lang="en-US"/>
          </a:p>
        </p:txBody>
      </p:sp>
      <p:sp>
        <p:nvSpPr>
          <p:cNvPr id="3184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D8D960-A9FE-40D5-99B4-053907F94999}" type="slidenum">
              <a:rPr lang="en-US"/>
              <a:pPr/>
              <a:t>29</a:t>
            </a:fld>
            <a:endParaRPr lang="en-US"/>
          </a:p>
        </p:txBody>
      </p:sp>
      <p:sp>
        <p:nvSpPr>
          <p:cNvPr id="340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0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C77C616-9E87-414F-968B-F5C1AF2C7F6E}" type="slidenum">
              <a:rPr lang="en-US"/>
              <a:pPr/>
              <a:t>30</a:t>
            </a:fld>
            <a:endParaRPr lang="en-US"/>
          </a:p>
        </p:txBody>
      </p:sp>
      <p:sp>
        <p:nvSpPr>
          <p:cNvPr id="320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185AEFC-CF74-4DBD-9414-CF07285B1F14}" type="slidenum">
              <a:rPr lang="en-US"/>
              <a:pPr/>
              <a:t>31</a:t>
            </a:fld>
            <a:endParaRPr lang="en-US"/>
          </a:p>
        </p:txBody>
      </p:sp>
      <p:sp>
        <p:nvSpPr>
          <p:cNvPr id="3225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2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A123566-C4E6-4581-8255-5A83367D73F2}" type="slidenum">
              <a:rPr lang="en-US"/>
              <a:pPr/>
              <a:t>32</a:t>
            </a:fld>
            <a:endParaRPr lang="en-US"/>
          </a:p>
        </p:txBody>
      </p:sp>
      <p:sp>
        <p:nvSpPr>
          <p:cNvPr id="3246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6EC3ECB-00ED-4774-B47E-A0CDFF0A4C10}" type="slidenum">
              <a:rPr lang="en-US"/>
              <a:pPr/>
              <a:t>6</a:t>
            </a:fld>
            <a:endParaRPr lang="en-US"/>
          </a:p>
        </p:txBody>
      </p:sp>
      <p:sp>
        <p:nvSpPr>
          <p:cNvPr id="2754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5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42E8DBC-42B0-4F58-957F-C5EE0DB24F91}" type="slidenum">
              <a:rPr lang="en-US"/>
              <a:pPr/>
              <a:t>33</a:t>
            </a:fld>
            <a:endParaRPr lang="en-US"/>
          </a:p>
        </p:txBody>
      </p:sp>
      <p:sp>
        <p:nvSpPr>
          <p:cNvPr id="348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3EF2BD-516A-4E61-B7B8-F2867B7FA8A5}" type="slidenum">
              <a:rPr lang="en-US"/>
              <a:pPr/>
              <a:t>34</a:t>
            </a:fld>
            <a:endParaRPr lang="en-US"/>
          </a:p>
        </p:txBody>
      </p:sp>
      <p:sp>
        <p:nvSpPr>
          <p:cNvPr id="358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E03349-3E3B-45A8-BE08-60C201B24FCD}" type="slidenum">
              <a:rPr lang="en-US"/>
              <a:pPr/>
              <a:t>35</a:t>
            </a:fld>
            <a:endParaRPr lang="en-US"/>
          </a:p>
        </p:txBody>
      </p:sp>
      <p:sp>
        <p:nvSpPr>
          <p:cNvPr id="368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578CAB-5E2F-4020-B3AA-A77FA4B6BF2A}" type="slidenum">
              <a:rPr lang="en-US"/>
              <a:pPr/>
              <a:t>36</a:t>
            </a:fld>
            <a:endParaRPr lang="en-US"/>
          </a:p>
        </p:txBody>
      </p:sp>
      <p:sp>
        <p:nvSpPr>
          <p:cNvPr id="378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5BE1CF-26C9-4A7B-B5FE-DA6C440D7D20}" type="slidenum">
              <a:rPr lang="en-US"/>
              <a:pPr/>
              <a:t>37</a:t>
            </a:fld>
            <a:endParaRPr lang="en-US"/>
          </a:p>
        </p:txBody>
      </p:sp>
      <p:sp>
        <p:nvSpPr>
          <p:cNvPr id="389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B9E02EB-AB37-42D6-8A2F-81E2971A7A4F}" type="slidenum">
              <a:rPr lang="en-US"/>
              <a:pPr/>
              <a:t>38</a:t>
            </a:fld>
            <a:endParaRPr lang="en-US"/>
          </a:p>
        </p:txBody>
      </p:sp>
      <p:sp>
        <p:nvSpPr>
          <p:cNvPr id="399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081CC18-FFFC-479C-B6E9-0E33D4266B34}" type="slidenum">
              <a:rPr lang="en-US"/>
              <a:pPr/>
              <a:t>39</a:t>
            </a:fld>
            <a:endParaRPr lang="en-US"/>
          </a:p>
        </p:txBody>
      </p:sp>
      <p:sp>
        <p:nvSpPr>
          <p:cNvPr id="4096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2D93E8A-8031-4C16-BD12-4226231FC1D1}" type="slidenum">
              <a:rPr lang="en-US"/>
              <a:pPr/>
              <a:t>40</a:t>
            </a:fld>
            <a:endParaRPr lang="en-US"/>
          </a:p>
        </p:txBody>
      </p:sp>
      <p:sp>
        <p:nvSpPr>
          <p:cNvPr id="4198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97E15B-51C6-4411-912F-7105D08F33B3}" type="slidenum">
              <a:rPr lang="en-US"/>
              <a:pPr/>
              <a:t>41</a:t>
            </a:fld>
            <a:endParaRPr lang="en-US"/>
          </a:p>
        </p:txBody>
      </p:sp>
      <p:sp>
        <p:nvSpPr>
          <p:cNvPr id="430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07BDA8-5E74-4B33-A2A4-DC2B0548C8FF}" type="slidenum">
              <a:rPr lang="en-US"/>
              <a:pPr/>
              <a:t>42</a:t>
            </a:fld>
            <a:endParaRPr lang="en-US"/>
          </a:p>
        </p:txBody>
      </p:sp>
      <p:sp>
        <p:nvSpPr>
          <p:cNvPr id="4403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E5F9B3D-3002-4B8F-B6B2-CF7C3206A769}" type="slidenum">
              <a:rPr lang="en-US"/>
              <a:pPr/>
              <a:t>7</a:t>
            </a:fld>
            <a:endParaRPr lang="en-US"/>
          </a:p>
        </p:txBody>
      </p:sp>
      <p:sp>
        <p:nvSpPr>
          <p:cNvPr id="2775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7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0B1663-E4D1-4FAF-94B0-E1CCF79ECB61}" type="slidenum">
              <a:rPr lang="en-US"/>
              <a:pPr/>
              <a:t>43</a:t>
            </a:fld>
            <a:endParaRPr lang="en-US"/>
          </a:p>
        </p:txBody>
      </p:sp>
      <p:sp>
        <p:nvSpPr>
          <p:cNvPr id="450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9036AA-93DE-481B-9FAD-8720289B331E}" type="slidenum">
              <a:rPr lang="en-US"/>
              <a:pPr/>
              <a:t>44</a:t>
            </a:fld>
            <a:endParaRPr lang="en-US"/>
          </a:p>
        </p:txBody>
      </p:sp>
      <p:sp>
        <p:nvSpPr>
          <p:cNvPr id="460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9A1253B-7149-407A-B821-75576B9EF15D}" type="slidenum">
              <a:rPr lang="en-US"/>
              <a:pPr/>
              <a:t>45</a:t>
            </a:fld>
            <a:endParaRPr lang="en-US"/>
          </a:p>
        </p:txBody>
      </p:sp>
      <p:sp>
        <p:nvSpPr>
          <p:cNvPr id="471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B14386B-D0D7-4493-A29D-18201AA0C5A2}" type="slidenum">
              <a:rPr lang="en-US"/>
              <a:pPr/>
              <a:t>46</a:t>
            </a:fld>
            <a:endParaRPr lang="en-US"/>
          </a:p>
        </p:txBody>
      </p:sp>
      <p:sp>
        <p:nvSpPr>
          <p:cNvPr id="4813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EF269C-FBFE-4043-A5BF-CD42A11798A8}" type="slidenum">
              <a:rPr lang="en-US"/>
              <a:pPr/>
              <a:t>47</a:t>
            </a:fld>
            <a:endParaRPr lang="en-US"/>
          </a:p>
        </p:txBody>
      </p:sp>
      <p:sp>
        <p:nvSpPr>
          <p:cNvPr id="491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387D65-80EC-4465-B7F0-8B08F29205B6}" type="slidenum">
              <a:rPr lang="en-US"/>
              <a:pPr/>
              <a:t>48</a:t>
            </a:fld>
            <a:endParaRPr lang="en-US"/>
          </a:p>
        </p:txBody>
      </p:sp>
      <p:sp>
        <p:nvSpPr>
          <p:cNvPr id="5017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D4B3F9-8731-4F23-A21F-5BB8C456AA61}" type="slidenum">
              <a:rPr lang="en-US"/>
              <a:pPr/>
              <a:t>49</a:t>
            </a:fld>
            <a:endParaRPr lang="en-US"/>
          </a:p>
        </p:txBody>
      </p:sp>
      <p:sp>
        <p:nvSpPr>
          <p:cNvPr id="512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1A040D2-BCE6-4E96-BF3B-2628C769001B}" type="slidenum">
              <a:rPr lang="en-US"/>
              <a:pPr/>
              <a:t>50</a:t>
            </a:fld>
            <a:endParaRPr lang="en-US"/>
          </a:p>
        </p:txBody>
      </p:sp>
      <p:sp>
        <p:nvSpPr>
          <p:cNvPr id="5222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876435-E7DF-41AE-BA3A-0A08535457F1}" type="slidenum">
              <a:rPr lang="en-US"/>
              <a:pPr/>
              <a:t>51</a:t>
            </a:fld>
            <a:endParaRPr lang="en-US"/>
          </a:p>
        </p:txBody>
      </p:sp>
      <p:sp>
        <p:nvSpPr>
          <p:cNvPr id="532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D22DE7-027A-407D-B654-8779A640802A}" type="slidenum">
              <a:rPr lang="en-US"/>
              <a:pPr/>
              <a:t>52</a:t>
            </a:fld>
            <a:endParaRPr lang="en-US"/>
          </a:p>
        </p:txBody>
      </p:sp>
      <p:sp>
        <p:nvSpPr>
          <p:cNvPr id="5427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1F3D832-830F-41C6-B956-E2CF0E19E718}" type="slidenum">
              <a:rPr lang="en-US"/>
              <a:pPr/>
              <a:t>8</a:t>
            </a:fld>
            <a:endParaRPr lang="en-US"/>
          </a:p>
        </p:txBody>
      </p:sp>
      <p:sp>
        <p:nvSpPr>
          <p:cNvPr id="2795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9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AC3EE5-2A52-40C3-ABD8-62CDA4D1C63A}" type="slidenum">
              <a:rPr lang="en-US"/>
              <a:pPr/>
              <a:t>53</a:t>
            </a:fld>
            <a:endParaRPr lang="en-US"/>
          </a:p>
        </p:txBody>
      </p:sp>
      <p:sp>
        <p:nvSpPr>
          <p:cNvPr id="552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A6C46C-255D-4CA3-97F2-014E1C221BE6}" type="slidenum">
              <a:rPr lang="en-US"/>
              <a:pPr/>
              <a:t>54</a:t>
            </a:fld>
            <a:endParaRPr lang="en-US"/>
          </a:p>
        </p:txBody>
      </p:sp>
      <p:sp>
        <p:nvSpPr>
          <p:cNvPr id="5632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BB65E2-77D3-4EF7-ADA9-EE626276BA55}" type="slidenum">
              <a:rPr lang="en-US"/>
              <a:pPr/>
              <a:t>55</a:t>
            </a:fld>
            <a:endParaRPr lang="en-US"/>
          </a:p>
        </p:txBody>
      </p:sp>
      <p:sp>
        <p:nvSpPr>
          <p:cNvPr id="573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894D04-9A25-4B3B-ABE6-171D27AC518A}" type="slidenum">
              <a:rPr lang="en-US"/>
              <a:pPr/>
              <a:t>56</a:t>
            </a:fld>
            <a:endParaRPr lang="en-US"/>
          </a:p>
        </p:txBody>
      </p:sp>
      <p:sp>
        <p:nvSpPr>
          <p:cNvPr id="5837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52F4ADD-993F-455E-AB96-0A8E812E5A93}" type="slidenum">
              <a:rPr lang="en-US"/>
              <a:pPr/>
              <a:t>57</a:t>
            </a:fld>
            <a:endParaRPr lang="en-US"/>
          </a:p>
        </p:txBody>
      </p:sp>
      <p:sp>
        <p:nvSpPr>
          <p:cNvPr id="593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2BA2B0-AD05-4D2E-B532-EEC4E2291BFC}" type="slidenum">
              <a:rPr lang="en-US"/>
              <a:pPr/>
              <a:t>58</a:t>
            </a:fld>
            <a:endParaRPr lang="en-US"/>
          </a:p>
        </p:txBody>
      </p:sp>
      <p:sp>
        <p:nvSpPr>
          <p:cNvPr id="6041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C4D8B1A-46FF-4F6A-97CE-FB02F0BBE695}" type="slidenum">
              <a:rPr lang="en-US"/>
              <a:pPr/>
              <a:t>59</a:t>
            </a:fld>
            <a:endParaRPr lang="en-US"/>
          </a:p>
        </p:txBody>
      </p:sp>
      <p:sp>
        <p:nvSpPr>
          <p:cNvPr id="614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C7C1E7-B0AE-411F-807A-1275763C86DC}" type="slidenum">
              <a:rPr lang="en-US"/>
              <a:pPr/>
              <a:t>60</a:t>
            </a:fld>
            <a:endParaRPr lang="en-US"/>
          </a:p>
        </p:txBody>
      </p:sp>
      <p:sp>
        <p:nvSpPr>
          <p:cNvPr id="6246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2693E76-DC94-453C-A9B6-8547E5D5B8D1}" type="slidenum">
              <a:rPr lang="en-US"/>
              <a:pPr/>
              <a:t>61</a:t>
            </a:fld>
            <a:endParaRPr lang="en-US"/>
          </a:p>
        </p:txBody>
      </p:sp>
      <p:sp>
        <p:nvSpPr>
          <p:cNvPr id="6349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5A58AF3-6760-4BCE-A313-8273A84CDB32}" type="slidenum">
              <a:rPr lang="en-US"/>
              <a:pPr/>
              <a:t>62</a:t>
            </a:fld>
            <a:endParaRPr lang="en-US"/>
          </a:p>
        </p:txBody>
      </p:sp>
      <p:sp>
        <p:nvSpPr>
          <p:cNvPr id="6451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A7DC7E-30AC-4FAB-B526-6639BF8DF4EC}" type="slidenum">
              <a:rPr lang="en-US"/>
              <a:pPr/>
              <a:t>9</a:t>
            </a:fld>
            <a:endParaRPr lang="en-US"/>
          </a:p>
        </p:txBody>
      </p:sp>
      <p:sp>
        <p:nvSpPr>
          <p:cNvPr id="2816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1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BA7E7D-3F2B-4A51-BEB5-D39C6B3EF013}" type="slidenum">
              <a:rPr lang="en-US"/>
              <a:pPr/>
              <a:t>10</a:t>
            </a:fld>
            <a:endParaRPr lang="en-US"/>
          </a:p>
        </p:txBody>
      </p:sp>
      <p:sp>
        <p:nvSpPr>
          <p:cNvPr id="283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3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5089309-3836-4D77-BE3E-4C1919DE954B}" type="slidenum">
              <a:rPr lang="en-US"/>
              <a:pPr/>
              <a:t>11</a:t>
            </a:fld>
            <a:endParaRPr lang="en-US"/>
          </a:p>
        </p:txBody>
      </p:sp>
      <p:sp>
        <p:nvSpPr>
          <p:cNvPr id="285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5C6AB6-9FA0-48F3-AC8A-B2F0157B8BEB}" type="slidenum">
              <a:rPr lang="en-US"/>
              <a:pPr/>
              <a:t>12</a:t>
            </a:fld>
            <a:endParaRPr lang="en-US"/>
          </a:p>
        </p:txBody>
      </p:sp>
      <p:sp>
        <p:nvSpPr>
          <p:cNvPr id="287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7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46AA3C2-FC34-4CC4-BD11-2DD5126D6B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1F7649B-5645-474F-A972-9A54053046D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5BE02BDB-C469-4F7A-8432-04629DB2E26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085A20BE-DFDC-40B1-856B-FDEA115FB5A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8125B25F-CBAE-4B28-9B26-BD45BEA1FA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3228FFA-45E7-4785-8602-3D8400BC9D1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BB271E3-7A5A-492E-80F8-EABB4946FA9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D072EC0-7B6F-4857-A65B-3CFBE56AA11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7DDCCAE-02F3-4C59-BF46-3132CF740858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06D452E-3B4F-4B78-819A-1003DC8F9D2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3EC1D41-69C4-4E14-BC21-921576BD698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0BF45F5D-7D60-4B76-9CF5-BA6ABE0CC97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://newyork.citysearch.com/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4.bin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5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7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8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9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Catching Up and Getting into Semantics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78DAE-C13D-4467-B21A-3C558219A3FB}" type="slidenum">
              <a:rPr lang="en-US"/>
              <a:pPr/>
              <a:t>10</a:t>
            </a:fld>
            <a:endParaRPr lang="en-US"/>
          </a:p>
        </p:txBody>
      </p:sp>
      <p:sp>
        <p:nvSpPr>
          <p:cNvPr id="282626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Example sentences from those rules</a:t>
            </a:r>
          </a:p>
        </p:txBody>
      </p:sp>
      <p:sp>
        <p:nvSpPr>
          <p:cNvPr id="282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Total: over 17,000 different grammar rules in the 1-million word Treebank corpus</a:t>
            </a:r>
          </a:p>
        </p:txBody>
      </p:sp>
      <p:pic>
        <p:nvPicPr>
          <p:cNvPr id="282628" name="Picture 4" descr="treebank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810000"/>
            <a:ext cx="9005888" cy="1651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A0D61C-9EA3-4AA5-A9D1-875C013729B0}" type="slidenum">
              <a:rPr lang="en-US"/>
              <a:pPr/>
              <a:t>11</a:t>
            </a:fld>
            <a:endParaRPr lang="en-US"/>
          </a:p>
        </p:txBody>
      </p:sp>
      <p:sp>
        <p:nvSpPr>
          <p:cNvPr id="284674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/>
              <a:t>Probabilistic Grammar Assumptions</a:t>
            </a:r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686800" cy="4114800"/>
          </a:xfrm>
        </p:spPr>
        <p:txBody>
          <a:bodyPr/>
          <a:lstStyle/>
          <a:p>
            <a:r>
              <a:rPr lang="en-US"/>
              <a:t>We’re assuming that there is a </a:t>
            </a:r>
            <a:r>
              <a:rPr lang="en-US">
                <a:solidFill>
                  <a:srgbClr val="008000"/>
                </a:solidFill>
              </a:rPr>
              <a:t>grammar</a:t>
            </a:r>
            <a:r>
              <a:rPr lang="en-US"/>
              <a:t> to be used to parse with.</a:t>
            </a:r>
          </a:p>
          <a:p>
            <a:r>
              <a:rPr lang="en-US"/>
              <a:t>We’re assuming the existence of a large robust </a:t>
            </a:r>
            <a:r>
              <a:rPr lang="en-US">
                <a:solidFill>
                  <a:srgbClr val="008000"/>
                </a:solidFill>
              </a:rPr>
              <a:t>dictionary</a:t>
            </a:r>
            <a:r>
              <a:rPr lang="en-US"/>
              <a:t> with parts of speech</a:t>
            </a:r>
            <a:endParaRPr lang="en-US">
              <a:solidFill>
                <a:srgbClr val="008000"/>
              </a:solidFill>
            </a:endParaRPr>
          </a:p>
          <a:p>
            <a:r>
              <a:rPr lang="en-US"/>
              <a:t>We’re assuming the ability to parse (i.e. </a:t>
            </a:r>
            <a:r>
              <a:rPr lang="en-US">
                <a:solidFill>
                  <a:srgbClr val="008000"/>
                </a:solidFill>
              </a:rPr>
              <a:t>a parser</a:t>
            </a:r>
            <a:r>
              <a:rPr lang="en-US"/>
              <a:t>)</a:t>
            </a:r>
          </a:p>
          <a:p>
            <a:r>
              <a:rPr lang="en-US"/>
              <a:t>Given all that… we can parse probabilistically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3F5A3C-6975-405B-B045-80546B84400F}" type="slidenum">
              <a:rPr lang="en-US"/>
              <a:pPr/>
              <a:t>12</a:t>
            </a:fld>
            <a:endParaRPr lang="en-US"/>
          </a:p>
        </p:txBody>
      </p:sp>
      <p:sp>
        <p:nvSpPr>
          <p:cNvPr id="286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Typical Approach</a:t>
            </a:r>
          </a:p>
        </p:txBody>
      </p:sp>
      <p:sp>
        <p:nvSpPr>
          <p:cNvPr id="286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Bottom-up (CKY) dynamic programming approach</a:t>
            </a:r>
          </a:p>
          <a:p>
            <a:r>
              <a:rPr lang="en-US"/>
              <a:t>Assign probabilities to constituents as they are completed and placed in the table</a:t>
            </a:r>
          </a:p>
          <a:p>
            <a:r>
              <a:rPr lang="en-US"/>
              <a:t>Use the max probability for each constituent going up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9CAC01-0228-4AD5-BAA7-4B564B4C0854}" type="slidenum">
              <a:rPr lang="en-US"/>
              <a:pPr/>
              <a:t>13</a:t>
            </a:fld>
            <a:endParaRPr lang="en-US"/>
          </a:p>
        </p:txBody>
      </p:sp>
      <p:sp>
        <p:nvSpPr>
          <p:cNvPr id="288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What’s that last bullet mean?</a:t>
            </a:r>
          </a:p>
        </p:txBody>
      </p:sp>
      <p:sp>
        <p:nvSpPr>
          <p:cNvPr id="288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Say we’re talking about a final part of a parse</a:t>
            </a:r>
          </a:p>
          <a:p>
            <a:pPr lvl="1">
              <a:lnSpc>
                <a:spcPct val="90000"/>
              </a:lnSpc>
            </a:pPr>
            <a:r>
              <a:rPr lang="en-US"/>
              <a:t>S-&gt;</a:t>
            </a:r>
            <a:r>
              <a:rPr lang="en-US" baseline="-25000"/>
              <a:t>0</a:t>
            </a:r>
            <a:r>
              <a:rPr lang="en-US"/>
              <a:t>NP</a:t>
            </a:r>
            <a:r>
              <a:rPr lang="en-US" baseline="-25000"/>
              <a:t>i</a:t>
            </a:r>
            <a:r>
              <a:rPr lang="en-US"/>
              <a:t>VP</a:t>
            </a:r>
            <a:r>
              <a:rPr lang="en-US" baseline="-25000"/>
              <a:t>j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baseline="-2500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The probability of the S is…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P(S-&gt;NP VP)*</a:t>
            </a:r>
            <a:r>
              <a:rPr lang="en-US">
                <a:solidFill>
                  <a:srgbClr val="008000"/>
                </a:solidFill>
              </a:rPr>
              <a:t>P(NP)*P(VP)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/>
              <a:t>The green stuff is already known. We’re doing bottom-up parsing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04D55C-1F45-4C87-B662-2E0AA47B7603}" type="slidenum">
              <a:rPr lang="en-US"/>
              <a:pPr/>
              <a:t>14</a:t>
            </a:fld>
            <a:endParaRPr lang="en-US"/>
          </a:p>
        </p:txBody>
      </p:sp>
      <p:sp>
        <p:nvSpPr>
          <p:cNvPr id="2908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Max</a:t>
            </a:r>
          </a:p>
        </p:txBody>
      </p:sp>
      <p:sp>
        <p:nvSpPr>
          <p:cNvPr id="290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I said the P(NP) is known.</a:t>
            </a:r>
          </a:p>
          <a:p>
            <a:r>
              <a:rPr lang="en-US"/>
              <a:t>What if there are multiple NPs for the span of text in question (0 to i)?</a:t>
            </a:r>
          </a:p>
          <a:p>
            <a:r>
              <a:rPr lang="en-US"/>
              <a:t>Take the max (where?)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90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8B94CD-C912-4154-973B-1709F7A33419}" type="slidenum">
              <a:rPr lang="en-US"/>
              <a:pPr/>
              <a:t>15</a:t>
            </a:fld>
            <a:endParaRPr lang="en-US"/>
          </a:p>
        </p:txBody>
      </p:sp>
      <p:sp>
        <p:nvSpPr>
          <p:cNvPr id="29491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Problems with PCFGs</a:t>
            </a:r>
          </a:p>
        </p:txBody>
      </p:sp>
      <p:sp>
        <p:nvSpPr>
          <p:cNvPr id="294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The probability model we’re using is just based on the rules in the derivation…</a:t>
            </a:r>
          </a:p>
          <a:p>
            <a:pPr lvl="1"/>
            <a:r>
              <a:rPr lang="en-US"/>
              <a:t>Doesn’t use the words in any real way</a:t>
            </a:r>
          </a:p>
          <a:p>
            <a:pPr lvl="1"/>
            <a:r>
              <a:rPr lang="en-US"/>
              <a:t>Doesn’t take into account </a:t>
            </a:r>
            <a:r>
              <a:rPr lang="en-US">
                <a:solidFill>
                  <a:srgbClr val="A50021"/>
                </a:solidFill>
              </a:rPr>
              <a:t>where</a:t>
            </a:r>
            <a:r>
              <a:rPr lang="en-US"/>
              <a:t> in the derivation a rule is used</a:t>
            </a:r>
            <a:endParaRPr lang="en-US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C272B6-1667-4146-B13C-D0C9E74E00DA}" type="slidenum">
              <a:rPr lang="en-US"/>
              <a:pPr/>
              <a:t>16</a:t>
            </a:fld>
            <a:endParaRPr lang="en-US"/>
          </a:p>
        </p:txBody>
      </p:sp>
      <p:sp>
        <p:nvSpPr>
          <p:cNvPr id="29696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Solution</a:t>
            </a:r>
          </a:p>
        </p:txBody>
      </p:sp>
      <p:sp>
        <p:nvSpPr>
          <p:cNvPr id="296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Add lexical dependencies to the scheme…</a:t>
            </a:r>
          </a:p>
          <a:p>
            <a:pPr lvl="1"/>
            <a:r>
              <a:rPr lang="en-US"/>
              <a:t>Infiltrate the predilections of particular words into the probabilities in the derivation</a:t>
            </a:r>
          </a:p>
          <a:p>
            <a:pPr lvl="1"/>
            <a:r>
              <a:rPr lang="en-US"/>
              <a:t>I.e. Condition the rule probabilities on the actual words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5C15F-7101-4F99-9650-D270036F8A27}" type="slidenum">
              <a:rPr lang="en-US"/>
              <a:pPr/>
              <a:t>17</a:t>
            </a:fld>
            <a:endParaRPr lang="en-US"/>
          </a:p>
        </p:txBody>
      </p:sp>
      <p:sp>
        <p:nvSpPr>
          <p:cNvPr id="2990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Heads</a:t>
            </a:r>
          </a:p>
        </p:txBody>
      </p:sp>
      <p:sp>
        <p:nvSpPr>
          <p:cNvPr id="2990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To do that we’re going to make use of the notion of the </a:t>
            </a:r>
            <a:r>
              <a:rPr lang="en-US">
                <a:solidFill>
                  <a:srgbClr val="008000"/>
                </a:solidFill>
              </a:rPr>
              <a:t>head </a:t>
            </a:r>
            <a:r>
              <a:rPr lang="en-US"/>
              <a:t>of a phrase</a:t>
            </a:r>
          </a:p>
          <a:p>
            <a:pPr lvl="1"/>
            <a:r>
              <a:rPr lang="en-US">
                <a:solidFill>
                  <a:srgbClr val="008000"/>
                </a:solidFill>
              </a:rPr>
              <a:t>The head of an NP is its noun</a:t>
            </a:r>
          </a:p>
          <a:p>
            <a:pPr lvl="1"/>
            <a:r>
              <a:rPr lang="en-US">
                <a:solidFill>
                  <a:srgbClr val="008000"/>
                </a:solidFill>
              </a:rPr>
              <a:t>The head of a VP is its verb</a:t>
            </a:r>
          </a:p>
          <a:p>
            <a:pPr lvl="1"/>
            <a:r>
              <a:rPr lang="en-US">
                <a:solidFill>
                  <a:srgbClr val="008000"/>
                </a:solidFill>
              </a:rPr>
              <a:t>The head of a PP is its preposition</a:t>
            </a:r>
          </a:p>
          <a:p>
            <a:pPr lvl="1">
              <a:buFontTx/>
              <a:buNone/>
            </a:pPr>
            <a:r>
              <a:rPr lang="en-US">
                <a:solidFill>
                  <a:srgbClr val="A50021"/>
                </a:solidFill>
              </a:rPr>
              <a:t>(It’s really more complicated than that but this will do.)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9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B4F6AD-FCF7-4E95-B607-E6B93620FB01}" type="slidenum">
              <a:rPr lang="en-US"/>
              <a:pPr/>
              <a:t>18</a:t>
            </a:fld>
            <a:endParaRPr lang="en-US"/>
          </a:p>
        </p:txBody>
      </p:sp>
      <p:sp>
        <p:nvSpPr>
          <p:cNvPr id="30105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(right)</a:t>
            </a:r>
          </a:p>
        </p:txBody>
      </p:sp>
      <p:grpSp>
        <p:nvGrpSpPr>
          <p:cNvPr id="2" name="Group 3"/>
          <p:cNvGrpSpPr>
            <a:grpSpLocks noChangeAspect="1"/>
          </p:cNvGrpSpPr>
          <p:nvPr/>
        </p:nvGrpSpPr>
        <p:grpSpPr bwMode="auto">
          <a:xfrm>
            <a:off x="381000" y="2057400"/>
            <a:ext cx="8504238" cy="3665538"/>
            <a:chOff x="1544" y="1968"/>
            <a:chExt cx="2672" cy="1152"/>
          </a:xfrm>
        </p:grpSpPr>
        <p:sp>
          <p:nvSpPr>
            <p:cNvPr id="301060" name="AutoShape 4"/>
            <p:cNvSpPr>
              <a:spLocks noChangeAspect="1" noChangeArrowheads="1" noTextEdit="1"/>
            </p:cNvSpPr>
            <p:nvPr/>
          </p:nvSpPr>
          <p:spPr bwMode="auto">
            <a:xfrm>
              <a:off x="1544" y="1968"/>
              <a:ext cx="2672" cy="1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61" name="Rectangle 5"/>
            <p:cNvSpPr>
              <a:spLocks noChangeArrowheads="1"/>
            </p:cNvSpPr>
            <p:nvPr/>
          </p:nvSpPr>
          <p:spPr bwMode="auto">
            <a:xfrm>
              <a:off x="1544" y="1968"/>
              <a:ext cx="2672" cy="115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62" name="Rectangle 6"/>
            <p:cNvSpPr>
              <a:spLocks noChangeArrowheads="1"/>
            </p:cNvSpPr>
            <p:nvPr/>
          </p:nvSpPr>
          <p:spPr bwMode="auto">
            <a:xfrm>
              <a:off x="1552" y="1972"/>
              <a:ext cx="2650" cy="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63" name="Rectangle 7"/>
            <p:cNvSpPr>
              <a:spLocks noChangeArrowheads="1"/>
            </p:cNvSpPr>
            <p:nvPr/>
          </p:nvSpPr>
          <p:spPr bwMode="auto">
            <a:xfrm>
              <a:off x="1552" y="1980"/>
              <a:ext cx="4" cy="113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64" name="Freeform 8"/>
            <p:cNvSpPr>
              <a:spLocks/>
            </p:cNvSpPr>
            <p:nvPr/>
          </p:nvSpPr>
          <p:spPr bwMode="auto">
            <a:xfrm>
              <a:off x="2142" y="2030"/>
              <a:ext cx="34" cy="54"/>
            </a:xfrm>
            <a:custGeom>
              <a:avLst/>
              <a:gdLst/>
              <a:ahLst/>
              <a:cxnLst>
                <a:cxn ang="0">
                  <a:pos x="30" y="18"/>
                </a:cxn>
                <a:cxn ang="0">
                  <a:pos x="28" y="14"/>
                </a:cxn>
                <a:cxn ang="0">
                  <a:pos x="26" y="6"/>
                </a:cxn>
                <a:cxn ang="0">
                  <a:pos x="18" y="2"/>
                </a:cxn>
                <a:cxn ang="0">
                  <a:pos x="12" y="2"/>
                </a:cxn>
                <a:cxn ang="0">
                  <a:pos x="6" y="8"/>
                </a:cxn>
                <a:cxn ang="0">
                  <a:pos x="6" y="12"/>
                </a:cxn>
                <a:cxn ang="0">
                  <a:pos x="10" y="18"/>
                </a:cxn>
                <a:cxn ang="0">
                  <a:pos x="18" y="22"/>
                </a:cxn>
                <a:cxn ang="0">
                  <a:pos x="28" y="30"/>
                </a:cxn>
                <a:cxn ang="0">
                  <a:pos x="32" y="34"/>
                </a:cxn>
                <a:cxn ang="0">
                  <a:pos x="34" y="40"/>
                </a:cxn>
                <a:cxn ang="0">
                  <a:pos x="30" y="50"/>
                </a:cxn>
                <a:cxn ang="0">
                  <a:pos x="18" y="54"/>
                </a:cxn>
                <a:cxn ang="0">
                  <a:pos x="12" y="54"/>
                </a:cxn>
                <a:cxn ang="0">
                  <a:pos x="8" y="52"/>
                </a:cxn>
                <a:cxn ang="0">
                  <a:pos x="4" y="52"/>
                </a:cxn>
                <a:cxn ang="0">
                  <a:pos x="2" y="52"/>
                </a:cxn>
                <a:cxn ang="0">
                  <a:pos x="0" y="54"/>
                </a:cxn>
                <a:cxn ang="0">
                  <a:pos x="0" y="36"/>
                </a:cxn>
                <a:cxn ang="0">
                  <a:pos x="2" y="42"/>
                </a:cxn>
                <a:cxn ang="0">
                  <a:pos x="6" y="48"/>
                </a:cxn>
                <a:cxn ang="0">
                  <a:pos x="12" y="52"/>
                </a:cxn>
                <a:cxn ang="0">
                  <a:pos x="22" y="52"/>
                </a:cxn>
                <a:cxn ang="0">
                  <a:pos x="26" y="46"/>
                </a:cxn>
                <a:cxn ang="0">
                  <a:pos x="28" y="42"/>
                </a:cxn>
                <a:cxn ang="0">
                  <a:pos x="24" y="38"/>
                </a:cxn>
                <a:cxn ang="0">
                  <a:pos x="20" y="34"/>
                </a:cxn>
                <a:cxn ang="0">
                  <a:pos x="8" y="28"/>
                </a:cxn>
                <a:cxn ang="0">
                  <a:pos x="2" y="22"/>
                </a:cxn>
                <a:cxn ang="0">
                  <a:pos x="0" y="1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20" y="0"/>
                </a:cxn>
                <a:cxn ang="0">
                  <a:pos x="26" y="2"/>
                </a:cxn>
                <a:cxn ang="0">
                  <a:pos x="28" y="2"/>
                </a:cxn>
                <a:cxn ang="0">
                  <a:pos x="30" y="2"/>
                </a:cxn>
                <a:cxn ang="0">
                  <a:pos x="30" y="0"/>
                </a:cxn>
              </a:cxnLst>
              <a:rect l="0" t="0" r="r" b="b"/>
              <a:pathLst>
                <a:path w="34" h="54">
                  <a:moveTo>
                    <a:pt x="30" y="0"/>
                  </a:moveTo>
                  <a:lnTo>
                    <a:pt x="30" y="18"/>
                  </a:lnTo>
                  <a:lnTo>
                    <a:pt x="30" y="18"/>
                  </a:lnTo>
                  <a:lnTo>
                    <a:pt x="28" y="14"/>
                  </a:lnTo>
                  <a:lnTo>
                    <a:pt x="28" y="10"/>
                  </a:lnTo>
                  <a:lnTo>
                    <a:pt x="26" y="6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2" y="2"/>
                  </a:lnTo>
                  <a:lnTo>
                    <a:pt x="8" y="4"/>
                  </a:lnTo>
                  <a:lnTo>
                    <a:pt x="6" y="8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8" y="14"/>
                  </a:lnTo>
                  <a:lnTo>
                    <a:pt x="10" y="18"/>
                  </a:lnTo>
                  <a:lnTo>
                    <a:pt x="14" y="20"/>
                  </a:lnTo>
                  <a:lnTo>
                    <a:pt x="18" y="22"/>
                  </a:lnTo>
                  <a:lnTo>
                    <a:pt x="24" y="26"/>
                  </a:lnTo>
                  <a:lnTo>
                    <a:pt x="28" y="30"/>
                  </a:lnTo>
                  <a:lnTo>
                    <a:pt x="30" y="32"/>
                  </a:lnTo>
                  <a:lnTo>
                    <a:pt x="32" y="34"/>
                  </a:lnTo>
                  <a:lnTo>
                    <a:pt x="34" y="36"/>
                  </a:lnTo>
                  <a:lnTo>
                    <a:pt x="34" y="40"/>
                  </a:lnTo>
                  <a:lnTo>
                    <a:pt x="32" y="46"/>
                  </a:lnTo>
                  <a:lnTo>
                    <a:pt x="30" y="50"/>
                  </a:lnTo>
                  <a:lnTo>
                    <a:pt x="24" y="54"/>
                  </a:lnTo>
                  <a:lnTo>
                    <a:pt x="18" y="54"/>
                  </a:lnTo>
                  <a:lnTo>
                    <a:pt x="16" y="54"/>
                  </a:lnTo>
                  <a:lnTo>
                    <a:pt x="12" y="54"/>
                  </a:lnTo>
                  <a:lnTo>
                    <a:pt x="12" y="54"/>
                  </a:lnTo>
                  <a:lnTo>
                    <a:pt x="8" y="5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6" y="48"/>
                  </a:lnTo>
                  <a:lnTo>
                    <a:pt x="8" y="50"/>
                  </a:lnTo>
                  <a:lnTo>
                    <a:pt x="12" y="52"/>
                  </a:lnTo>
                  <a:lnTo>
                    <a:pt x="16" y="52"/>
                  </a:lnTo>
                  <a:lnTo>
                    <a:pt x="22" y="52"/>
                  </a:lnTo>
                  <a:lnTo>
                    <a:pt x="24" y="50"/>
                  </a:lnTo>
                  <a:lnTo>
                    <a:pt x="26" y="46"/>
                  </a:lnTo>
                  <a:lnTo>
                    <a:pt x="28" y="44"/>
                  </a:lnTo>
                  <a:lnTo>
                    <a:pt x="28" y="42"/>
                  </a:lnTo>
                  <a:lnTo>
                    <a:pt x="26" y="40"/>
                  </a:lnTo>
                  <a:lnTo>
                    <a:pt x="24" y="38"/>
                  </a:lnTo>
                  <a:lnTo>
                    <a:pt x="22" y="36"/>
                  </a:lnTo>
                  <a:lnTo>
                    <a:pt x="20" y="34"/>
                  </a:lnTo>
                  <a:lnTo>
                    <a:pt x="14" y="30"/>
                  </a:lnTo>
                  <a:lnTo>
                    <a:pt x="8" y="28"/>
                  </a:lnTo>
                  <a:lnTo>
                    <a:pt x="4" y="24"/>
                  </a:lnTo>
                  <a:lnTo>
                    <a:pt x="2" y="22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0" y="8"/>
                  </a:lnTo>
                  <a:lnTo>
                    <a:pt x="4" y="4"/>
                  </a:lnTo>
                  <a:lnTo>
                    <a:pt x="8" y="0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30" y="2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65" name="Freeform 9"/>
            <p:cNvSpPr>
              <a:spLocks/>
            </p:cNvSpPr>
            <p:nvPr/>
          </p:nvSpPr>
          <p:spPr bwMode="auto">
            <a:xfrm>
              <a:off x="2184" y="2028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6" y="70"/>
                </a:cxn>
                <a:cxn ang="0">
                  <a:pos x="12" y="66"/>
                </a:cxn>
                <a:cxn ang="0">
                  <a:pos x="6" y="60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28"/>
                </a:cxn>
                <a:cxn ang="0">
                  <a:pos x="2" y="22"/>
                </a:cxn>
                <a:cxn ang="0">
                  <a:pos x="6" y="14"/>
                </a:cxn>
                <a:cxn ang="0">
                  <a:pos x="10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6" y="6"/>
                </a:cxn>
                <a:cxn ang="0">
                  <a:pos x="14" y="10"/>
                </a:cxn>
                <a:cxn ang="0">
                  <a:pos x="10" y="14"/>
                </a:cxn>
                <a:cxn ang="0">
                  <a:pos x="8" y="22"/>
                </a:cxn>
                <a:cxn ang="0">
                  <a:pos x="8" y="28"/>
                </a:cxn>
                <a:cxn ang="0">
                  <a:pos x="8" y="36"/>
                </a:cxn>
                <a:cxn ang="0">
                  <a:pos x="8" y="44"/>
                </a:cxn>
                <a:cxn ang="0">
                  <a:pos x="8" y="50"/>
                </a:cxn>
                <a:cxn ang="0">
                  <a:pos x="10" y="56"/>
                </a:cxn>
                <a:cxn ang="0">
                  <a:pos x="10" y="60"/>
                </a:cxn>
                <a:cxn ang="0">
                  <a:pos x="12" y="62"/>
                </a:cxn>
                <a:cxn ang="0">
                  <a:pos x="14" y="66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6" y="70"/>
                  </a:lnTo>
                  <a:lnTo>
                    <a:pt x="12" y="66"/>
                  </a:lnTo>
                  <a:lnTo>
                    <a:pt x="6" y="60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2"/>
                  </a:lnTo>
                  <a:lnTo>
                    <a:pt x="6" y="14"/>
                  </a:lnTo>
                  <a:lnTo>
                    <a:pt x="10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4" y="10"/>
                  </a:lnTo>
                  <a:lnTo>
                    <a:pt x="10" y="14"/>
                  </a:lnTo>
                  <a:lnTo>
                    <a:pt x="8" y="22"/>
                  </a:lnTo>
                  <a:lnTo>
                    <a:pt x="8" y="28"/>
                  </a:lnTo>
                  <a:lnTo>
                    <a:pt x="8" y="36"/>
                  </a:lnTo>
                  <a:lnTo>
                    <a:pt x="8" y="44"/>
                  </a:lnTo>
                  <a:lnTo>
                    <a:pt x="8" y="50"/>
                  </a:lnTo>
                  <a:lnTo>
                    <a:pt x="10" y="56"/>
                  </a:lnTo>
                  <a:lnTo>
                    <a:pt x="10" y="60"/>
                  </a:lnTo>
                  <a:lnTo>
                    <a:pt x="12" y="62"/>
                  </a:lnTo>
                  <a:lnTo>
                    <a:pt x="14" y="66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66" name="Freeform 10"/>
            <p:cNvSpPr>
              <a:spLocks noEditPoints="1"/>
            </p:cNvSpPr>
            <p:nvPr/>
          </p:nvSpPr>
          <p:spPr bwMode="auto">
            <a:xfrm>
              <a:off x="2210" y="2028"/>
              <a:ext cx="36" cy="56"/>
            </a:xfrm>
            <a:custGeom>
              <a:avLst/>
              <a:gdLst/>
              <a:ahLst/>
              <a:cxnLst>
                <a:cxn ang="0">
                  <a:pos x="24" y="50"/>
                </a:cxn>
                <a:cxn ang="0">
                  <a:pos x="22" y="54"/>
                </a:cxn>
                <a:cxn ang="0">
                  <a:pos x="20" y="56"/>
                </a:cxn>
                <a:cxn ang="0">
                  <a:pos x="16" y="56"/>
                </a:cxn>
                <a:cxn ang="0">
                  <a:pos x="14" y="56"/>
                </a:cxn>
                <a:cxn ang="0">
                  <a:pos x="8" y="56"/>
                </a:cxn>
                <a:cxn ang="0">
                  <a:pos x="4" y="52"/>
                </a:cxn>
                <a:cxn ang="0">
                  <a:pos x="0" y="46"/>
                </a:cxn>
                <a:cxn ang="0">
                  <a:pos x="0" y="40"/>
                </a:cxn>
                <a:cxn ang="0">
                  <a:pos x="0" y="32"/>
                </a:cxn>
                <a:cxn ang="0">
                  <a:pos x="4" y="26"/>
                </a:cxn>
                <a:cxn ang="0">
                  <a:pos x="8" y="22"/>
                </a:cxn>
                <a:cxn ang="0">
                  <a:pos x="12" y="20"/>
                </a:cxn>
                <a:cxn ang="0">
                  <a:pos x="16" y="20"/>
                </a:cxn>
                <a:cxn ang="0">
                  <a:pos x="20" y="20"/>
                </a:cxn>
                <a:cxn ang="0">
                  <a:pos x="24" y="22"/>
                </a:cxn>
                <a:cxn ang="0">
                  <a:pos x="24" y="16"/>
                </a:cxn>
                <a:cxn ang="0">
                  <a:pos x="24" y="10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30" y="42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4" y="56"/>
                </a:cxn>
                <a:cxn ang="0">
                  <a:pos x="24" y="50"/>
                </a:cxn>
                <a:cxn ang="0">
                  <a:pos x="24" y="48"/>
                </a:cxn>
                <a:cxn ang="0">
                  <a:pos x="24" y="30"/>
                </a:cxn>
                <a:cxn ang="0">
                  <a:pos x="24" y="28"/>
                </a:cxn>
                <a:cxn ang="0">
                  <a:pos x="22" y="26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2"/>
                </a:cxn>
                <a:cxn ang="0">
                  <a:pos x="16" y="22"/>
                </a:cxn>
                <a:cxn ang="0">
                  <a:pos x="12" y="22"/>
                </a:cxn>
                <a:cxn ang="0">
                  <a:pos x="10" y="24"/>
                </a:cxn>
                <a:cxn ang="0">
                  <a:pos x="6" y="30"/>
                </a:cxn>
                <a:cxn ang="0">
                  <a:pos x="6" y="36"/>
                </a:cxn>
                <a:cxn ang="0">
                  <a:pos x="6" y="42"/>
                </a:cxn>
                <a:cxn ang="0">
                  <a:pos x="10" y="48"/>
                </a:cxn>
                <a:cxn ang="0">
                  <a:pos x="14" y="50"/>
                </a:cxn>
                <a:cxn ang="0">
                  <a:pos x="18" y="52"/>
                </a:cxn>
                <a:cxn ang="0">
                  <a:pos x="20" y="50"/>
                </a:cxn>
                <a:cxn ang="0">
                  <a:pos x="24" y="48"/>
                </a:cxn>
              </a:cxnLst>
              <a:rect l="0" t="0" r="r" b="b"/>
              <a:pathLst>
                <a:path w="36" h="56">
                  <a:moveTo>
                    <a:pt x="24" y="50"/>
                  </a:moveTo>
                  <a:lnTo>
                    <a:pt x="22" y="54"/>
                  </a:lnTo>
                  <a:lnTo>
                    <a:pt x="20" y="56"/>
                  </a:lnTo>
                  <a:lnTo>
                    <a:pt x="16" y="56"/>
                  </a:lnTo>
                  <a:lnTo>
                    <a:pt x="14" y="56"/>
                  </a:lnTo>
                  <a:lnTo>
                    <a:pt x="8" y="56"/>
                  </a:lnTo>
                  <a:lnTo>
                    <a:pt x="4" y="52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4" y="26"/>
                  </a:lnTo>
                  <a:lnTo>
                    <a:pt x="8" y="22"/>
                  </a:lnTo>
                  <a:lnTo>
                    <a:pt x="12" y="20"/>
                  </a:lnTo>
                  <a:lnTo>
                    <a:pt x="16" y="20"/>
                  </a:lnTo>
                  <a:lnTo>
                    <a:pt x="20" y="20"/>
                  </a:lnTo>
                  <a:lnTo>
                    <a:pt x="24" y="22"/>
                  </a:lnTo>
                  <a:lnTo>
                    <a:pt x="24" y="16"/>
                  </a:lnTo>
                  <a:lnTo>
                    <a:pt x="24" y="10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42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4" y="56"/>
                  </a:lnTo>
                  <a:lnTo>
                    <a:pt x="24" y="50"/>
                  </a:lnTo>
                  <a:close/>
                  <a:moveTo>
                    <a:pt x="24" y="48"/>
                  </a:moveTo>
                  <a:lnTo>
                    <a:pt x="24" y="30"/>
                  </a:lnTo>
                  <a:lnTo>
                    <a:pt x="24" y="28"/>
                  </a:lnTo>
                  <a:lnTo>
                    <a:pt x="22" y="26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2"/>
                  </a:lnTo>
                  <a:lnTo>
                    <a:pt x="16" y="22"/>
                  </a:lnTo>
                  <a:lnTo>
                    <a:pt x="12" y="22"/>
                  </a:lnTo>
                  <a:lnTo>
                    <a:pt x="10" y="24"/>
                  </a:lnTo>
                  <a:lnTo>
                    <a:pt x="6" y="30"/>
                  </a:lnTo>
                  <a:lnTo>
                    <a:pt x="6" y="36"/>
                  </a:lnTo>
                  <a:lnTo>
                    <a:pt x="6" y="42"/>
                  </a:lnTo>
                  <a:lnTo>
                    <a:pt x="10" y="48"/>
                  </a:lnTo>
                  <a:lnTo>
                    <a:pt x="14" y="50"/>
                  </a:lnTo>
                  <a:lnTo>
                    <a:pt x="18" y="52"/>
                  </a:lnTo>
                  <a:lnTo>
                    <a:pt x="20" y="50"/>
                  </a:lnTo>
                  <a:lnTo>
                    <a:pt x="24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67" name="Freeform 11"/>
            <p:cNvSpPr>
              <a:spLocks/>
            </p:cNvSpPr>
            <p:nvPr/>
          </p:nvSpPr>
          <p:spPr bwMode="auto">
            <a:xfrm>
              <a:off x="2248" y="2048"/>
              <a:ext cx="38" cy="36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22"/>
                </a:cxn>
                <a:cxn ang="0">
                  <a:pos x="34" y="26"/>
                </a:cxn>
                <a:cxn ang="0">
                  <a:pos x="34" y="30"/>
                </a:cxn>
                <a:cxn ang="0">
                  <a:pos x="34" y="30"/>
                </a:cxn>
                <a:cxn ang="0">
                  <a:pos x="34" y="32"/>
                </a:cxn>
                <a:cxn ang="0">
                  <a:pos x="34" y="32"/>
                </a:cxn>
                <a:cxn ang="0">
                  <a:pos x="36" y="32"/>
                </a:cxn>
                <a:cxn ang="0">
                  <a:pos x="36" y="32"/>
                </a:cxn>
                <a:cxn ang="0">
                  <a:pos x="38" y="32"/>
                </a:cxn>
                <a:cxn ang="0">
                  <a:pos x="38" y="32"/>
                </a:cxn>
                <a:cxn ang="0">
                  <a:pos x="28" y="36"/>
                </a:cxn>
                <a:cxn ang="0">
                  <a:pos x="26" y="36"/>
                </a:cxn>
                <a:cxn ang="0">
                  <a:pos x="26" y="28"/>
                </a:cxn>
                <a:cxn ang="0">
                  <a:pos x="22" y="34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4" y="36"/>
                </a:cxn>
                <a:cxn ang="0">
                  <a:pos x="12" y="36"/>
                </a:cxn>
                <a:cxn ang="0">
                  <a:pos x="8" y="34"/>
                </a:cxn>
                <a:cxn ang="0">
                  <a:pos x="6" y="32"/>
                </a:cxn>
                <a:cxn ang="0">
                  <a:pos x="6" y="30"/>
                </a:cxn>
                <a:cxn ang="0">
                  <a:pos x="4" y="28"/>
                </a:cxn>
                <a:cxn ang="0">
                  <a:pos x="4" y="22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24"/>
                </a:cxn>
                <a:cxn ang="0">
                  <a:pos x="12" y="28"/>
                </a:cxn>
                <a:cxn ang="0">
                  <a:pos x="14" y="30"/>
                </a:cxn>
                <a:cxn ang="0">
                  <a:pos x="16" y="32"/>
                </a:cxn>
                <a:cxn ang="0">
                  <a:pos x="18" y="32"/>
                </a:cxn>
                <a:cxn ang="0">
                  <a:pos x="20" y="32"/>
                </a:cxn>
                <a:cxn ang="0">
                  <a:pos x="22" y="30"/>
                </a:cxn>
                <a:cxn ang="0">
                  <a:pos x="24" y="30"/>
                </a:cxn>
                <a:cxn ang="0">
                  <a:pos x="26" y="26"/>
                </a:cxn>
                <a:cxn ang="0">
                  <a:pos x="26" y="6"/>
                </a:cxn>
                <a:cxn ang="0">
                  <a:pos x="26" y="4"/>
                </a:cxn>
                <a:cxn ang="0">
                  <a:pos x="26" y="2"/>
                </a:cxn>
                <a:cxn ang="0">
                  <a:pos x="24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32" y="0"/>
                </a:cxn>
              </a:cxnLst>
              <a:rect l="0" t="0" r="r" b="b"/>
              <a:pathLst>
                <a:path w="38" h="36">
                  <a:moveTo>
                    <a:pt x="32" y="0"/>
                  </a:moveTo>
                  <a:lnTo>
                    <a:pt x="32" y="22"/>
                  </a:lnTo>
                  <a:lnTo>
                    <a:pt x="34" y="26"/>
                  </a:lnTo>
                  <a:lnTo>
                    <a:pt x="34" y="30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4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8" y="32"/>
                  </a:lnTo>
                  <a:lnTo>
                    <a:pt x="38" y="32"/>
                  </a:lnTo>
                  <a:lnTo>
                    <a:pt x="28" y="36"/>
                  </a:lnTo>
                  <a:lnTo>
                    <a:pt x="26" y="36"/>
                  </a:lnTo>
                  <a:lnTo>
                    <a:pt x="26" y="28"/>
                  </a:lnTo>
                  <a:lnTo>
                    <a:pt x="22" y="34"/>
                  </a:lnTo>
                  <a:lnTo>
                    <a:pt x="20" y="36"/>
                  </a:lnTo>
                  <a:lnTo>
                    <a:pt x="16" y="36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8" y="34"/>
                  </a:lnTo>
                  <a:lnTo>
                    <a:pt x="6" y="32"/>
                  </a:lnTo>
                  <a:lnTo>
                    <a:pt x="6" y="30"/>
                  </a:lnTo>
                  <a:lnTo>
                    <a:pt x="4" y="28"/>
                  </a:lnTo>
                  <a:lnTo>
                    <a:pt x="4" y="22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24"/>
                  </a:lnTo>
                  <a:lnTo>
                    <a:pt x="12" y="28"/>
                  </a:lnTo>
                  <a:lnTo>
                    <a:pt x="14" y="30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20" y="32"/>
                  </a:lnTo>
                  <a:lnTo>
                    <a:pt x="22" y="30"/>
                  </a:lnTo>
                  <a:lnTo>
                    <a:pt x="24" y="30"/>
                  </a:lnTo>
                  <a:lnTo>
                    <a:pt x="26" y="26"/>
                  </a:lnTo>
                  <a:lnTo>
                    <a:pt x="26" y="6"/>
                  </a:lnTo>
                  <a:lnTo>
                    <a:pt x="26" y="4"/>
                  </a:lnTo>
                  <a:lnTo>
                    <a:pt x="26" y="2"/>
                  </a:lnTo>
                  <a:lnTo>
                    <a:pt x="24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68" name="Freeform 12"/>
            <p:cNvSpPr>
              <a:spLocks/>
            </p:cNvSpPr>
            <p:nvPr/>
          </p:nvSpPr>
          <p:spPr bwMode="auto">
            <a:xfrm>
              <a:off x="2288" y="2048"/>
              <a:ext cx="60" cy="36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8" y="2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32" y="4"/>
                </a:cxn>
                <a:cxn ang="0">
                  <a:pos x="36" y="4"/>
                </a:cxn>
                <a:cxn ang="0">
                  <a:pos x="42" y="0"/>
                </a:cxn>
                <a:cxn ang="0">
                  <a:pos x="48" y="0"/>
                </a:cxn>
                <a:cxn ang="0">
                  <a:pos x="52" y="2"/>
                </a:cxn>
                <a:cxn ang="0">
                  <a:pos x="54" y="8"/>
                </a:cxn>
                <a:cxn ang="0">
                  <a:pos x="54" y="28"/>
                </a:cxn>
                <a:cxn ang="0">
                  <a:pos x="56" y="32"/>
                </a:cxn>
                <a:cxn ang="0">
                  <a:pos x="56" y="34"/>
                </a:cxn>
                <a:cxn ang="0">
                  <a:pos x="60" y="36"/>
                </a:cxn>
                <a:cxn ang="0">
                  <a:pos x="42" y="36"/>
                </a:cxn>
                <a:cxn ang="0">
                  <a:pos x="44" y="36"/>
                </a:cxn>
                <a:cxn ang="0">
                  <a:pos x="46" y="34"/>
                </a:cxn>
                <a:cxn ang="0">
                  <a:pos x="48" y="32"/>
                </a:cxn>
                <a:cxn ang="0">
                  <a:pos x="48" y="28"/>
                </a:cxn>
                <a:cxn ang="0">
                  <a:pos x="48" y="8"/>
                </a:cxn>
                <a:cxn ang="0">
                  <a:pos x="46" y="4"/>
                </a:cxn>
                <a:cxn ang="0">
                  <a:pos x="40" y="4"/>
                </a:cxn>
                <a:cxn ang="0">
                  <a:pos x="36" y="6"/>
                </a:cxn>
                <a:cxn ang="0">
                  <a:pos x="32" y="10"/>
                </a:cxn>
                <a:cxn ang="0">
                  <a:pos x="32" y="28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26" y="30"/>
                </a:cxn>
                <a:cxn ang="0">
                  <a:pos x="26" y="12"/>
                </a:cxn>
                <a:cxn ang="0">
                  <a:pos x="26" y="6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2" y="8"/>
                </a:cxn>
                <a:cxn ang="0">
                  <a:pos x="12" y="30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8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60" h="36">
                  <a:moveTo>
                    <a:pt x="12" y="8"/>
                  </a:moveTo>
                  <a:lnTo>
                    <a:pt x="14" y="4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30" y="2"/>
                  </a:lnTo>
                  <a:lnTo>
                    <a:pt x="32" y="4"/>
                  </a:lnTo>
                  <a:lnTo>
                    <a:pt x="32" y="8"/>
                  </a:lnTo>
                  <a:lnTo>
                    <a:pt x="36" y="4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50" y="0"/>
                  </a:lnTo>
                  <a:lnTo>
                    <a:pt x="52" y="2"/>
                  </a:lnTo>
                  <a:lnTo>
                    <a:pt x="54" y="6"/>
                  </a:lnTo>
                  <a:lnTo>
                    <a:pt x="54" y="8"/>
                  </a:lnTo>
                  <a:lnTo>
                    <a:pt x="54" y="12"/>
                  </a:lnTo>
                  <a:lnTo>
                    <a:pt x="54" y="28"/>
                  </a:lnTo>
                  <a:lnTo>
                    <a:pt x="54" y="30"/>
                  </a:lnTo>
                  <a:lnTo>
                    <a:pt x="56" y="32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8" y="34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44" y="36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8" y="34"/>
                  </a:lnTo>
                  <a:lnTo>
                    <a:pt x="48" y="32"/>
                  </a:lnTo>
                  <a:lnTo>
                    <a:pt x="48" y="30"/>
                  </a:lnTo>
                  <a:lnTo>
                    <a:pt x="48" y="28"/>
                  </a:lnTo>
                  <a:lnTo>
                    <a:pt x="48" y="12"/>
                  </a:lnTo>
                  <a:lnTo>
                    <a:pt x="48" y="8"/>
                  </a:lnTo>
                  <a:lnTo>
                    <a:pt x="46" y="6"/>
                  </a:lnTo>
                  <a:lnTo>
                    <a:pt x="46" y="4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38" y="6"/>
                  </a:lnTo>
                  <a:lnTo>
                    <a:pt x="36" y="6"/>
                  </a:lnTo>
                  <a:lnTo>
                    <a:pt x="34" y="8"/>
                  </a:lnTo>
                  <a:lnTo>
                    <a:pt x="32" y="10"/>
                  </a:lnTo>
                  <a:lnTo>
                    <a:pt x="32" y="12"/>
                  </a:lnTo>
                  <a:lnTo>
                    <a:pt x="32" y="28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4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4" y="34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0"/>
                  </a:lnTo>
                  <a:lnTo>
                    <a:pt x="26" y="28"/>
                  </a:lnTo>
                  <a:lnTo>
                    <a:pt x="26" y="12"/>
                  </a:lnTo>
                  <a:lnTo>
                    <a:pt x="26" y="10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6"/>
                  </a:lnTo>
                  <a:lnTo>
                    <a:pt x="14" y="8"/>
                  </a:lnTo>
                  <a:lnTo>
                    <a:pt x="12" y="8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0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69" name="Freeform 13"/>
            <p:cNvSpPr>
              <a:spLocks noEditPoints="1"/>
            </p:cNvSpPr>
            <p:nvPr/>
          </p:nvSpPr>
          <p:spPr bwMode="auto">
            <a:xfrm>
              <a:off x="2348" y="2048"/>
              <a:ext cx="38" cy="5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4" y="8"/>
                </a:cxn>
                <a:cxn ang="0">
                  <a:pos x="20" y="2"/>
                </a:cxn>
                <a:cxn ang="0">
                  <a:pos x="26" y="0"/>
                </a:cxn>
                <a:cxn ang="0">
                  <a:pos x="34" y="4"/>
                </a:cxn>
                <a:cxn ang="0">
                  <a:pos x="38" y="16"/>
                </a:cxn>
                <a:cxn ang="0">
                  <a:pos x="36" y="28"/>
                </a:cxn>
                <a:cxn ang="0">
                  <a:pos x="28" y="36"/>
                </a:cxn>
                <a:cxn ang="0">
                  <a:pos x="20" y="36"/>
                </a:cxn>
                <a:cxn ang="0">
                  <a:pos x="16" y="34"/>
                </a:cxn>
                <a:cxn ang="0">
                  <a:pos x="14" y="46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0" y="54"/>
                </a:cxn>
                <a:cxn ang="0">
                  <a:pos x="2" y="52"/>
                </a:cxn>
                <a:cxn ang="0">
                  <a:pos x="6" y="52"/>
                </a:cxn>
                <a:cxn ang="0">
                  <a:pos x="6" y="50"/>
                </a:cxn>
                <a:cxn ang="0">
                  <a:pos x="8" y="46"/>
                </a:cxn>
                <a:cxn ang="0">
                  <a:pos x="8" y="8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14" y="24"/>
                </a:cxn>
                <a:cxn ang="0">
                  <a:pos x="14" y="28"/>
                </a:cxn>
                <a:cxn ang="0">
                  <a:pos x="16" y="32"/>
                </a:cxn>
                <a:cxn ang="0">
                  <a:pos x="22" y="34"/>
                </a:cxn>
                <a:cxn ang="0">
                  <a:pos x="28" y="32"/>
                </a:cxn>
                <a:cxn ang="0">
                  <a:pos x="32" y="20"/>
                </a:cxn>
                <a:cxn ang="0">
                  <a:pos x="28" y="8"/>
                </a:cxn>
                <a:cxn ang="0">
                  <a:pos x="22" y="6"/>
                </a:cxn>
                <a:cxn ang="0">
                  <a:pos x="18" y="6"/>
                </a:cxn>
                <a:cxn ang="0">
                  <a:pos x="14" y="10"/>
                </a:cxn>
              </a:cxnLst>
              <a:rect l="0" t="0" r="r" b="b"/>
              <a:pathLst>
                <a:path w="38" h="54">
                  <a:moveTo>
                    <a:pt x="2" y="4"/>
                  </a:moveTo>
                  <a:lnTo>
                    <a:pt x="12" y="0"/>
                  </a:lnTo>
                  <a:lnTo>
                    <a:pt x="14" y="0"/>
                  </a:lnTo>
                  <a:lnTo>
                    <a:pt x="14" y="8"/>
                  </a:lnTo>
                  <a:lnTo>
                    <a:pt x="16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4"/>
                  </a:lnTo>
                  <a:lnTo>
                    <a:pt x="38" y="10"/>
                  </a:lnTo>
                  <a:lnTo>
                    <a:pt x="38" y="16"/>
                  </a:lnTo>
                  <a:lnTo>
                    <a:pt x="38" y="22"/>
                  </a:lnTo>
                  <a:lnTo>
                    <a:pt x="36" y="28"/>
                  </a:lnTo>
                  <a:lnTo>
                    <a:pt x="34" y="32"/>
                  </a:lnTo>
                  <a:lnTo>
                    <a:pt x="28" y="36"/>
                  </a:lnTo>
                  <a:lnTo>
                    <a:pt x="22" y="36"/>
                  </a:lnTo>
                  <a:lnTo>
                    <a:pt x="20" y="36"/>
                  </a:lnTo>
                  <a:lnTo>
                    <a:pt x="18" y="36"/>
                  </a:lnTo>
                  <a:lnTo>
                    <a:pt x="16" y="34"/>
                  </a:lnTo>
                  <a:lnTo>
                    <a:pt x="14" y="34"/>
                  </a:lnTo>
                  <a:lnTo>
                    <a:pt x="14" y="46"/>
                  </a:lnTo>
                  <a:lnTo>
                    <a:pt x="14" y="48"/>
                  </a:lnTo>
                  <a:lnTo>
                    <a:pt x="14" y="50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18" y="54"/>
                  </a:lnTo>
                  <a:lnTo>
                    <a:pt x="0" y="54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6"/>
                  </a:lnTo>
                  <a:lnTo>
                    <a:pt x="8" y="10"/>
                  </a:lnTo>
                  <a:lnTo>
                    <a:pt x="8" y="8"/>
                  </a:lnTo>
                  <a:lnTo>
                    <a:pt x="6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close/>
                  <a:moveTo>
                    <a:pt x="14" y="10"/>
                  </a:moveTo>
                  <a:lnTo>
                    <a:pt x="14" y="24"/>
                  </a:lnTo>
                  <a:lnTo>
                    <a:pt x="14" y="26"/>
                  </a:lnTo>
                  <a:lnTo>
                    <a:pt x="14" y="28"/>
                  </a:lnTo>
                  <a:lnTo>
                    <a:pt x="16" y="30"/>
                  </a:lnTo>
                  <a:lnTo>
                    <a:pt x="16" y="32"/>
                  </a:lnTo>
                  <a:lnTo>
                    <a:pt x="20" y="34"/>
                  </a:lnTo>
                  <a:lnTo>
                    <a:pt x="22" y="34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2" y="26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28" y="8"/>
                  </a:lnTo>
                  <a:lnTo>
                    <a:pt x="26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6" y="8"/>
                  </a:lnTo>
                  <a:lnTo>
                    <a:pt x="14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70" name="Freeform 14"/>
            <p:cNvSpPr>
              <a:spLocks noEditPoints="1"/>
            </p:cNvSpPr>
            <p:nvPr/>
          </p:nvSpPr>
          <p:spPr bwMode="auto">
            <a:xfrm>
              <a:off x="2392" y="2048"/>
              <a:ext cx="30" cy="36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6" y="20"/>
                </a:cxn>
                <a:cxn ang="0">
                  <a:pos x="10" y="26"/>
                </a:cxn>
                <a:cxn ang="0">
                  <a:pos x="14" y="28"/>
                </a:cxn>
                <a:cxn ang="0">
                  <a:pos x="18" y="30"/>
                </a:cxn>
                <a:cxn ang="0">
                  <a:pos x="22" y="30"/>
                </a:cxn>
                <a:cxn ang="0">
                  <a:pos x="24" y="28"/>
                </a:cxn>
                <a:cxn ang="0">
                  <a:pos x="28" y="26"/>
                </a:cxn>
                <a:cxn ang="0">
                  <a:pos x="28" y="22"/>
                </a:cxn>
                <a:cxn ang="0">
                  <a:pos x="30" y="22"/>
                </a:cxn>
                <a:cxn ang="0">
                  <a:pos x="28" y="28"/>
                </a:cxn>
                <a:cxn ang="0">
                  <a:pos x="26" y="32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0" y="36"/>
                </a:cxn>
                <a:cxn ang="0">
                  <a:pos x="4" y="32"/>
                </a:cxn>
                <a:cxn ang="0">
                  <a:pos x="0" y="26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6" y="4"/>
                </a:cxn>
                <a:cxn ang="0">
                  <a:pos x="28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0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2" y="2"/>
                </a:cxn>
                <a:cxn ang="0">
                  <a:pos x="8" y="4"/>
                </a:cxn>
                <a:cxn ang="0">
                  <a:pos x="6" y="6"/>
                </a:cxn>
                <a:cxn ang="0">
                  <a:pos x="6" y="10"/>
                </a:cxn>
              </a:cxnLst>
              <a:rect l="0" t="0" r="r" b="b"/>
              <a:pathLst>
                <a:path w="30" h="36">
                  <a:moveTo>
                    <a:pt x="6" y="14"/>
                  </a:moveTo>
                  <a:lnTo>
                    <a:pt x="6" y="20"/>
                  </a:lnTo>
                  <a:lnTo>
                    <a:pt x="10" y="26"/>
                  </a:lnTo>
                  <a:lnTo>
                    <a:pt x="14" y="28"/>
                  </a:lnTo>
                  <a:lnTo>
                    <a:pt x="18" y="30"/>
                  </a:lnTo>
                  <a:lnTo>
                    <a:pt x="22" y="30"/>
                  </a:lnTo>
                  <a:lnTo>
                    <a:pt x="24" y="28"/>
                  </a:lnTo>
                  <a:lnTo>
                    <a:pt x="28" y="26"/>
                  </a:lnTo>
                  <a:lnTo>
                    <a:pt x="28" y="22"/>
                  </a:lnTo>
                  <a:lnTo>
                    <a:pt x="30" y="22"/>
                  </a:lnTo>
                  <a:lnTo>
                    <a:pt x="28" y="28"/>
                  </a:lnTo>
                  <a:lnTo>
                    <a:pt x="26" y="32"/>
                  </a:lnTo>
                  <a:lnTo>
                    <a:pt x="20" y="36"/>
                  </a:lnTo>
                  <a:lnTo>
                    <a:pt x="16" y="36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6" y="4"/>
                  </a:lnTo>
                  <a:lnTo>
                    <a:pt x="28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0"/>
                  </a:moveTo>
                  <a:lnTo>
                    <a:pt x="22" y="10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8" y="4"/>
                  </a:lnTo>
                  <a:lnTo>
                    <a:pt x="6" y="6"/>
                  </a:lnTo>
                  <a:lnTo>
                    <a:pt x="6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71" name="Freeform 15"/>
            <p:cNvSpPr>
              <a:spLocks noEditPoints="1"/>
            </p:cNvSpPr>
            <p:nvPr/>
          </p:nvSpPr>
          <p:spPr bwMode="auto">
            <a:xfrm>
              <a:off x="2428" y="2028"/>
              <a:ext cx="36" cy="56"/>
            </a:xfrm>
            <a:custGeom>
              <a:avLst/>
              <a:gdLst/>
              <a:ahLst/>
              <a:cxnLst>
                <a:cxn ang="0">
                  <a:pos x="24" y="50"/>
                </a:cxn>
                <a:cxn ang="0">
                  <a:pos x="22" y="54"/>
                </a:cxn>
                <a:cxn ang="0">
                  <a:pos x="20" y="56"/>
                </a:cxn>
                <a:cxn ang="0">
                  <a:pos x="16" y="56"/>
                </a:cxn>
                <a:cxn ang="0">
                  <a:pos x="14" y="56"/>
                </a:cxn>
                <a:cxn ang="0">
                  <a:pos x="8" y="56"/>
                </a:cxn>
                <a:cxn ang="0">
                  <a:pos x="4" y="52"/>
                </a:cxn>
                <a:cxn ang="0">
                  <a:pos x="0" y="46"/>
                </a:cxn>
                <a:cxn ang="0">
                  <a:pos x="0" y="40"/>
                </a:cxn>
                <a:cxn ang="0">
                  <a:pos x="0" y="32"/>
                </a:cxn>
                <a:cxn ang="0">
                  <a:pos x="4" y="26"/>
                </a:cxn>
                <a:cxn ang="0">
                  <a:pos x="8" y="22"/>
                </a:cxn>
                <a:cxn ang="0">
                  <a:pos x="12" y="20"/>
                </a:cxn>
                <a:cxn ang="0">
                  <a:pos x="16" y="20"/>
                </a:cxn>
                <a:cxn ang="0">
                  <a:pos x="22" y="20"/>
                </a:cxn>
                <a:cxn ang="0">
                  <a:pos x="24" y="22"/>
                </a:cxn>
                <a:cxn ang="0">
                  <a:pos x="24" y="16"/>
                </a:cxn>
                <a:cxn ang="0">
                  <a:pos x="24" y="10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2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4" y="56"/>
                </a:cxn>
                <a:cxn ang="0">
                  <a:pos x="24" y="50"/>
                </a:cxn>
                <a:cxn ang="0">
                  <a:pos x="24" y="48"/>
                </a:cxn>
                <a:cxn ang="0">
                  <a:pos x="24" y="30"/>
                </a:cxn>
                <a:cxn ang="0">
                  <a:pos x="24" y="28"/>
                </a:cxn>
                <a:cxn ang="0">
                  <a:pos x="24" y="26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2"/>
                </a:cxn>
                <a:cxn ang="0">
                  <a:pos x="16" y="22"/>
                </a:cxn>
                <a:cxn ang="0">
                  <a:pos x="12" y="22"/>
                </a:cxn>
                <a:cxn ang="0">
                  <a:pos x="10" y="24"/>
                </a:cxn>
                <a:cxn ang="0">
                  <a:pos x="8" y="30"/>
                </a:cxn>
                <a:cxn ang="0">
                  <a:pos x="6" y="36"/>
                </a:cxn>
                <a:cxn ang="0">
                  <a:pos x="8" y="42"/>
                </a:cxn>
                <a:cxn ang="0">
                  <a:pos x="10" y="48"/>
                </a:cxn>
                <a:cxn ang="0">
                  <a:pos x="14" y="50"/>
                </a:cxn>
                <a:cxn ang="0">
                  <a:pos x="18" y="52"/>
                </a:cxn>
                <a:cxn ang="0">
                  <a:pos x="22" y="50"/>
                </a:cxn>
                <a:cxn ang="0">
                  <a:pos x="24" y="48"/>
                </a:cxn>
              </a:cxnLst>
              <a:rect l="0" t="0" r="r" b="b"/>
              <a:pathLst>
                <a:path w="36" h="56">
                  <a:moveTo>
                    <a:pt x="24" y="50"/>
                  </a:moveTo>
                  <a:lnTo>
                    <a:pt x="22" y="54"/>
                  </a:lnTo>
                  <a:lnTo>
                    <a:pt x="20" y="56"/>
                  </a:lnTo>
                  <a:lnTo>
                    <a:pt x="16" y="56"/>
                  </a:lnTo>
                  <a:lnTo>
                    <a:pt x="14" y="56"/>
                  </a:lnTo>
                  <a:lnTo>
                    <a:pt x="8" y="56"/>
                  </a:lnTo>
                  <a:lnTo>
                    <a:pt x="4" y="52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4" y="26"/>
                  </a:lnTo>
                  <a:lnTo>
                    <a:pt x="8" y="22"/>
                  </a:lnTo>
                  <a:lnTo>
                    <a:pt x="12" y="20"/>
                  </a:lnTo>
                  <a:lnTo>
                    <a:pt x="16" y="20"/>
                  </a:lnTo>
                  <a:lnTo>
                    <a:pt x="22" y="20"/>
                  </a:lnTo>
                  <a:lnTo>
                    <a:pt x="24" y="22"/>
                  </a:lnTo>
                  <a:lnTo>
                    <a:pt x="24" y="16"/>
                  </a:lnTo>
                  <a:lnTo>
                    <a:pt x="24" y="10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2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4" y="56"/>
                  </a:lnTo>
                  <a:lnTo>
                    <a:pt x="24" y="50"/>
                  </a:lnTo>
                  <a:close/>
                  <a:moveTo>
                    <a:pt x="24" y="48"/>
                  </a:moveTo>
                  <a:lnTo>
                    <a:pt x="24" y="30"/>
                  </a:lnTo>
                  <a:lnTo>
                    <a:pt x="24" y="28"/>
                  </a:lnTo>
                  <a:lnTo>
                    <a:pt x="24" y="26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2"/>
                  </a:lnTo>
                  <a:lnTo>
                    <a:pt x="16" y="22"/>
                  </a:lnTo>
                  <a:lnTo>
                    <a:pt x="12" y="22"/>
                  </a:lnTo>
                  <a:lnTo>
                    <a:pt x="10" y="24"/>
                  </a:lnTo>
                  <a:lnTo>
                    <a:pt x="8" y="30"/>
                  </a:lnTo>
                  <a:lnTo>
                    <a:pt x="6" y="36"/>
                  </a:lnTo>
                  <a:lnTo>
                    <a:pt x="8" y="42"/>
                  </a:lnTo>
                  <a:lnTo>
                    <a:pt x="10" y="48"/>
                  </a:lnTo>
                  <a:lnTo>
                    <a:pt x="14" y="50"/>
                  </a:lnTo>
                  <a:lnTo>
                    <a:pt x="18" y="52"/>
                  </a:lnTo>
                  <a:lnTo>
                    <a:pt x="22" y="50"/>
                  </a:lnTo>
                  <a:lnTo>
                    <a:pt x="24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72" name="Freeform 16"/>
            <p:cNvSpPr>
              <a:spLocks/>
            </p:cNvSpPr>
            <p:nvPr/>
          </p:nvSpPr>
          <p:spPr bwMode="auto">
            <a:xfrm>
              <a:off x="2466" y="2028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8"/>
                </a:cxn>
                <a:cxn ang="0">
                  <a:pos x="16" y="14"/>
                </a:cxn>
                <a:cxn ang="0">
                  <a:pos x="20" y="20"/>
                </a:cxn>
                <a:cxn ang="0">
                  <a:pos x="22" y="28"/>
                </a:cxn>
                <a:cxn ang="0">
                  <a:pos x="22" y="36"/>
                </a:cxn>
                <a:cxn ang="0">
                  <a:pos x="22" y="44"/>
                </a:cxn>
                <a:cxn ang="0">
                  <a:pos x="20" y="52"/>
                </a:cxn>
                <a:cxn ang="0">
                  <a:pos x="16" y="58"/>
                </a:cxn>
                <a:cxn ang="0">
                  <a:pos x="12" y="64"/>
                </a:cxn>
                <a:cxn ang="0">
                  <a:pos x="6" y="70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6" y="68"/>
                </a:cxn>
                <a:cxn ang="0">
                  <a:pos x="8" y="64"/>
                </a:cxn>
                <a:cxn ang="0">
                  <a:pos x="12" y="58"/>
                </a:cxn>
                <a:cxn ang="0">
                  <a:pos x="14" y="52"/>
                </a:cxn>
                <a:cxn ang="0">
                  <a:pos x="14" y="46"/>
                </a:cxn>
                <a:cxn ang="0">
                  <a:pos x="16" y="38"/>
                </a:cxn>
                <a:cxn ang="0">
                  <a:pos x="14" y="30"/>
                </a:cxn>
                <a:cxn ang="0">
                  <a:pos x="14" y="22"/>
                </a:cxn>
                <a:cxn ang="0">
                  <a:pos x="12" y="18"/>
                </a:cxn>
                <a:cxn ang="0">
                  <a:pos x="12" y="14"/>
                </a:cxn>
                <a:cxn ang="0">
                  <a:pos x="10" y="12"/>
                </a:cxn>
                <a:cxn ang="0">
                  <a:pos x="8" y="8"/>
                </a:cxn>
                <a:cxn ang="0">
                  <a:pos x="4" y="6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8"/>
                  </a:lnTo>
                  <a:lnTo>
                    <a:pt x="16" y="14"/>
                  </a:lnTo>
                  <a:lnTo>
                    <a:pt x="20" y="20"/>
                  </a:lnTo>
                  <a:lnTo>
                    <a:pt x="22" y="28"/>
                  </a:lnTo>
                  <a:lnTo>
                    <a:pt x="22" y="36"/>
                  </a:lnTo>
                  <a:lnTo>
                    <a:pt x="22" y="44"/>
                  </a:lnTo>
                  <a:lnTo>
                    <a:pt x="20" y="52"/>
                  </a:lnTo>
                  <a:lnTo>
                    <a:pt x="16" y="58"/>
                  </a:lnTo>
                  <a:lnTo>
                    <a:pt x="12" y="64"/>
                  </a:lnTo>
                  <a:lnTo>
                    <a:pt x="6" y="70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6" y="68"/>
                  </a:lnTo>
                  <a:lnTo>
                    <a:pt x="8" y="64"/>
                  </a:lnTo>
                  <a:lnTo>
                    <a:pt x="12" y="58"/>
                  </a:lnTo>
                  <a:lnTo>
                    <a:pt x="14" y="52"/>
                  </a:lnTo>
                  <a:lnTo>
                    <a:pt x="14" y="46"/>
                  </a:lnTo>
                  <a:lnTo>
                    <a:pt x="16" y="38"/>
                  </a:lnTo>
                  <a:lnTo>
                    <a:pt x="14" y="30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12" y="14"/>
                  </a:lnTo>
                  <a:lnTo>
                    <a:pt x="10" y="12"/>
                  </a:lnTo>
                  <a:lnTo>
                    <a:pt x="8" y="8"/>
                  </a:lnTo>
                  <a:lnTo>
                    <a:pt x="4" y="6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73" name="Freeform 17"/>
            <p:cNvSpPr>
              <a:spLocks/>
            </p:cNvSpPr>
            <p:nvPr/>
          </p:nvSpPr>
          <p:spPr bwMode="auto">
            <a:xfrm>
              <a:off x="1586" y="2222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8" y="40"/>
                </a:cxn>
                <a:cxn ang="0">
                  <a:pos x="48" y="8"/>
                </a:cxn>
                <a:cxn ang="0">
                  <a:pos x="48" y="4"/>
                </a:cxn>
                <a:cxn ang="0">
                  <a:pos x="46" y="2"/>
                </a:cxn>
                <a:cxn ang="0">
                  <a:pos x="44" y="0"/>
                </a:cxn>
                <a:cxn ang="0">
                  <a:pos x="42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0"/>
                </a:cxn>
                <a:cxn ang="0">
                  <a:pos x="54" y="0"/>
                </a:cxn>
                <a:cxn ang="0">
                  <a:pos x="52" y="2"/>
                </a:cxn>
                <a:cxn ang="0">
                  <a:pos x="52" y="4"/>
                </a:cxn>
                <a:cxn ang="0">
                  <a:pos x="52" y="8"/>
                </a:cxn>
                <a:cxn ang="0">
                  <a:pos x="52" y="54"/>
                </a:cxn>
                <a:cxn ang="0">
                  <a:pos x="50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48"/>
                </a:cxn>
                <a:cxn ang="0">
                  <a:pos x="16" y="50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6" y="52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0" y="48"/>
                </a:cxn>
                <a:cxn ang="0">
                  <a:pos x="12" y="44"/>
                </a:cxn>
                <a:cxn ang="0">
                  <a:pos x="12" y="8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8" y="40"/>
                  </a:lnTo>
                  <a:lnTo>
                    <a:pt x="48" y="8"/>
                  </a:lnTo>
                  <a:lnTo>
                    <a:pt x="48" y="4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4" y="0"/>
                  </a:lnTo>
                  <a:lnTo>
                    <a:pt x="52" y="2"/>
                  </a:lnTo>
                  <a:lnTo>
                    <a:pt x="52" y="4"/>
                  </a:lnTo>
                  <a:lnTo>
                    <a:pt x="52" y="8"/>
                  </a:lnTo>
                  <a:lnTo>
                    <a:pt x="52" y="54"/>
                  </a:lnTo>
                  <a:lnTo>
                    <a:pt x="50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48"/>
                  </a:lnTo>
                  <a:lnTo>
                    <a:pt x="16" y="50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2" y="44"/>
                  </a:lnTo>
                  <a:lnTo>
                    <a:pt x="12" y="8"/>
                  </a:lnTo>
                  <a:lnTo>
                    <a:pt x="8" y="4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74" name="Freeform 18"/>
            <p:cNvSpPr>
              <a:spLocks noEditPoints="1"/>
            </p:cNvSpPr>
            <p:nvPr/>
          </p:nvSpPr>
          <p:spPr bwMode="auto">
            <a:xfrm>
              <a:off x="1646" y="2222"/>
              <a:ext cx="42" cy="52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48"/>
                </a:cxn>
                <a:cxn ang="0">
                  <a:pos x="16" y="50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6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4" y="2"/>
                </a:cxn>
                <a:cxn ang="0">
                  <a:pos x="38" y="6"/>
                </a:cxn>
                <a:cxn ang="0">
                  <a:pos x="40" y="10"/>
                </a:cxn>
                <a:cxn ang="0">
                  <a:pos x="42" y="14"/>
                </a:cxn>
                <a:cxn ang="0">
                  <a:pos x="40" y="20"/>
                </a:cxn>
                <a:cxn ang="0">
                  <a:pos x="36" y="24"/>
                </a:cxn>
                <a:cxn ang="0">
                  <a:pos x="32" y="28"/>
                </a:cxn>
                <a:cxn ang="0">
                  <a:pos x="24" y="28"/>
                </a:cxn>
                <a:cxn ang="0">
                  <a:pos x="22" y="28"/>
                </a:cxn>
                <a:cxn ang="0">
                  <a:pos x="20" y="28"/>
                </a:cxn>
                <a:cxn ang="0">
                  <a:pos x="18" y="28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18" y="26"/>
                </a:cxn>
                <a:cxn ang="0">
                  <a:pos x="20" y="26"/>
                </a:cxn>
                <a:cxn ang="0">
                  <a:pos x="22" y="26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2" y="20"/>
                </a:cxn>
                <a:cxn ang="0">
                  <a:pos x="32" y="14"/>
                </a:cxn>
                <a:cxn ang="0">
                  <a:pos x="32" y="12"/>
                </a:cxn>
                <a:cxn ang="0">
                  <a:pos x="30" y="8"/>
                </a:cxn>
                <a:cxn ang="0">
                  <a:pos x="28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0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6"/>
                </a:cxn>
              </a:cxnLst>
              <a:rect l="0" t="0" r="r" b="b"/>
              <a:pathLst>
                <a:path w="42" h="52">
                  <a:moveTo>
                    <a:pt x="16" y="28"/>
                  </a:moveTo>
                  <a:lnTo>
                    <a:pt x="16" y="44"/>
                  </a:lnTo>
                  <a:lnTo>
                    <a:pt x="16" y="48"/>
                  </a:lnTo>
                  <a:lnTo>
                    <a:pt x="16" y="50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4" y="2"/>
                  </a:lnTo>
                  <a:lnTo>
                    <a:pt x="38" y="6"/>
                  </a:lnTo>
                  <a:lnTo>
                    <a:pt x="40" y="10"/>
                  </a:lnTo>
                  <a:lnTo>
                    <a:pt x="42" y="14"/>
                  </a:lnTo>
                  <a:lnTo>
                    <a:pt x="40" y="20"/>
                  </a:lnTo>
                  <a:lnTo>
                    <a:pt x="36" y="24"/>
                  </a:lnTo>
                  <a:lnTo>
                    <a:pt x="32" y="28"/>
                  </a:lnTo>
                  <a:lnTo>
                    <a:pt x="24" y="28"/>
                  </a:lnTo>
                  <a:lnTo>
                    <a:pt x="22" y="28"/>
                  </a:lnTo>
                  <a:lnTo>
                    <a:pt x="20" y="28"/>
                  </a:lnTo>
                  <a:lnTo>
                    <a:pt x="18" y="28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18" y="26"/>
                  </a:lnTo>
                  <a:lnTo>
                    <a:pt x="20" y="26"/>
                  </a:lnTo>
                  <a:lnTo>
                    <a:pt x="22" y="26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32" y="12"/>
                  </a:lnTo>
                  <a:lnTo>
                    <a:pt x="30" y="8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75" name="Freeform 19"/>
            <p:cNvSpPr>
              <a:spLocks/>
            </p:cNvSpPr>
            <p:nvPr/>
          </p:nvSpPr>
          <p:spPr bwMode="auto">
            <a:xfrm>
              <a:off x="1692" y="2220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8" y="68"/>
                </a:cxn>
                <a:cxn ang="0">
                  <a:pos x="12" y="64"/>
                </a:cxn>
                <a:cxn ang="0">
                  <a:pos x="8" y="58"/>
                </a:cxn>
                <a:cxn ang="0">
                  <a:pos x="4" y="52"/>
                </a:cxn>
                <a:cxn ang="0">
                  <a:pos x="2" y="44"/>
                </a:cxn>
                <a:cxn ang="0">
                  <a:pos x="0" y="36"/>
                </a:cxn>
                <a:cxn ang="0">
                  <a:pos x="2" y="28"/>
                </a:cxn>
                <a:cxn ang="0">
                  <a:pos x="4" y="20"/>
                </a:cxn>
                <a:cxn ang="0">
                  <a:pos x="6" y="14"/>
                </a:cxn>
                <a:cxn ang="0">
                  <a:pos x="12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4" y="8"/>
                </a:cxn>
                <a:cxn ang="0">
                  <a:pos x="12" y="14"/>
                </a:cxn>
                <a:cxn ang="0">
                  <a:pos x="10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10" y="50"/>
                </a:cxn>
                <a:cxn ang="0">
                  <a:pos x="10" y="54"/>
                </a:cxn>
                <a:cxn ang="0">
                  <a:pos x="12" y="58"/>
                </a:cxn>
                <a:cxn ang="0">
                  <a:pos x="14" y="62"/>
                </a:cxn>
                <a:cxn ang="0">
                  <a:pos x="16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8" y="68"/>
                  </a:lnTo>
                  <a:lnTo>
                    <a:pt x="12" y="64"/>
                  </a:lnTo>
                  <a:lnTo>
                    <a:pt x="8" y="58"/>
                  </a:lnTo>
                  <a:lnTo>
                    <a:pt x="4" y="52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4" y="20"/>
                  </a:lnTo>
                  <a:lnTo>
                    <a:pt x="6" y="14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4" y="8"/>
                  </a:lnTo>
                  <a:lnTo>
                    <a:pt x="12" y="14"/>
                  </a:lnTo>
                  <a:lnTo>
                    <a:pt x="10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10" y="50"/>
                  </a:lnTo>
                  <a:lnTo>
                    <a:pt x="10" y="54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6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76" name="Freeform 20"/>
            <p:cNvSpPr>
              <a:spLocks/>
            </p:cNvSpPr>
            <p:nvPr/>
          </p:nvSpPr>
          <p:spPr bwMode="auto">
            <a:xfrm>
              <a:off x="1716" y="2240"/>
              <a:ext cx="58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4" y="6"/>
                </a:cxn>
                <a:cxn ang="0">
                  <a:pos x="20" y="26"/>
                </a:cxn>
                <a:cxn ang="0">
                  <a:pos x="28" y="8"/>
                </a:cxn>
                <a:cxn ang="0">
                  <a:pos x="26" y="4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6" y="0"/>
                </a:cxn>
                <a:cxn ang="0">
                  <a:pos x="34" y="2"/>
                </a:cxn>
                <a:cxn ang="0">
                  <a:pos x="34" y="2"/>
                </a:cxn>
                <a:cxn ang="0">
                  <a:pos x="34" y="4"/>
                </a:cxn>
                <a:cxn ang="0">
                  <a:pos x="34" y="4"/>
                </a:cxn>
                <a:cxn ang="0">
                  <a:pos x="34" y="6"/>
                </a:cxn>
                <a:cxn ang="0">
                  <a:pos x="44" y="26"/>
                </a:cxn>
                <a:cxn ang="0">
                  <a:pos x="50" y="6"/>
                </a:cxn>
                <a:cxn ang="0">
                  <a:pos x="52" y="4"/>
                </a:cxn>
                <a:cxn ang="0">
                  <a:pos x="52" y="2"/>
                </a:cxn>
                <a:cxn ang="0">
                  <a:pos x="52" y="2"/>
                </a:cxn>
                <a:cxn ang="0">
                  <a:pos x="50" y="0"/>
                </a:cxn>
                <a:cxn ang="0">
                  <a:pos x="50" y="0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2"/>
                </a:cxn>
                <a:cxn ang="0">
                  <a:pos x="54" y="6"/>
                </a:cxn>
                <a:cxn ang="0">
                  <a:pos x="42" y="36"/>
                </a:cxn>
                <a:cxn ang="0">
                  <a:pos x="40" y="36"/>
                </a:cxn>
                <a:cxn ang="0">
                  <a:pos x="30" y="12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6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8" h="36">
                  <a:moveTo>
                    <a:pt x="0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4" y="6"/>
                  </a:lnTo>
                  <a:lnTo>
                    <a:pt x="20" y="26"/>
                  </a:lnTo>
                  <a:lnTo>
                    <a:pt x="28" y="8"/>
                  </a:lnTo>
                  <a:lnTo>
                    <a:pt x="26" y="4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6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4" y="6"/>
                  </a:lnTo>
                  <a:lnTo>
                    <a:pt x="44" y="26"/>
                  </a:lnTo>
                  <a:lnTo>
                    <a:pt x="50" y="6"/>
                  </a:lnTo>
                  <a:lnTo>
                    <a:pt x="52" y="4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2"/>
                  </a:lnTo>
                  <a:lnTo>
                    <a:pt x="54" y="6"/>
                  </a:lnTo>
                  <a:lnTo>
                    <a:pt x="42" y="36"/>
                  </a:lnTo>
                  <a:lnTo>
                    <a:pt x="40" y="36"/>
                  </a:lnTo>
                  <a:lnTo>
                    <a:pt x="30" y="12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6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77" name="Freeform 21"/>
            <p:cNvSpPr>
              <a:spLocks noEditPoints="1"/>
            </p:cNvSpPr>
            <p:nvPr/>
          </p:nvSpPr>
          <p:spPr bwMode="auto">
            <a:xfrm>
              <a:off x="1776" y="2238"/>
              <a:ext cx="34" cy="3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2" y="12"/>
                </a:cxn>
                <a:cxn ang="0">
                  <a:pos x="34" y="18"/>
                </a:cxn>
                <a:cxn ang="0">
                  <a:pos x="32" y="24"/>
                </a:cxn>
                <a:cxn ang="0">
                  <a:pos x="32" y="28"/>
                </a:cxn>
                <a:cxn ang="0">
                  <a:pos x="28" y="32"/>
                </a:cxn>
                <a:cxn ang="0">
                  <a:pos x="24" y="36"/>
                </a:cxn>
                <a:cxn ang="0">
                  <a:pos x="20" y="38"/>
                </a:cxn>
                <a:cxn ang="0">
                  <a:pos x="16" y="38"/>
                </a:cxn>
                <a:cxn ang="0">
                  <a:pos x="10" y="38"/>
                </a:cxn>
                <a:cxn ang="0">
                  <a:pos x="6" y="34"/>
                </a:cxn>
                <a:cxn ang="0">
                  <a:pos x="4" y="32"/>
                </a:cxn>
                <a:cxn ang="0">
                  <a:pos x="0" y="26"/>
                </a:cxn>
                <a:cxn ang="0">
                  <a:pos x="0" y="20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6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10" y="4"/>
                </a:cxn>
                <a:cxn ang="0">
                  <a:pos x="8" y="6"/>
                </a:cxn>
                <a:cxn ang="0">
                  <a:pos x="8" y="8"/>
                </a:cxn>
                <a:cxn ang="0">
                  <a:pos x="6" y="12"/>
                </a:cxn>
                <a:cxn ang="0">
                  <a:pos x="6" y="16"/>
                </a:cxn>
                <a:cxn ang="0">
                  <a:pos x="6" y="24"/>
                </a:cxn>
                <a:cxn ang="0">
                  <a:pos x="10" y="30"/>
                </a:cxn>
                <a:cxn ang="0">
                  <a:pos x="12" y="34"/>
                </a:cxn>
                <a:cxn ang="0">
                  <a:pos x="18" y="36"/>
                </a:cxn>
                <a:cxn ang="0">
                  <a:pos x="22" y="34"/>
                </a:cxn>
                <a:cxn ang="0">
                  <a:pos x="24" y="32"/>
                </a:cxn>
                <a:cxn ang="0">
                  <a:pos x="26" y="28"/>
                </a:cxn>
                <a:cxn ang="0">
                  <a:pos x="26" y="22"/>
                </a:cxn>
                <a:cxn ang="0">
                  <a:pos x="26" y="16"/>
                </a:cxn>
                <a:cxn ang="0">
                  <a:pos x="24" y="10"/>
                </a:cxn>
                <a:cxn ang="0">
                  <a:pos x="22" y="6"/>
                </a:cxn>
                <a:cxn ang="0">
                  <a:pos x="20" y="4"/>
                </a:cxn>
                <a:cxn ang="0">
                  <a:pos x="16" y="2"/>
                </a:cxn>
              </a:cxnLst>
              <a:rect l="0" t="0" r="r" b="b"/>
              <a:pathLst>
                <a:path w="34" h="38">
                  <a:moveTo>
                    <a:pt x="16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2" y="12"/>
                  </a:lnTo>
                  <a:lnTo>
                    <a:pt x="34" y="18"/>
                  </a:lnTo>
                  <a:lnTo>
                    <a:pt x="32" y="24"/>
                  </a:lnTo>
                  <a:lnTo>
                    <a:pt x="32" y="28"/>
                  </a:lnTo>
                  <a:lnTo>
                    <a:pt x="28" y="32"/>
                  </a:lnTo>
                  <a:lnTo>
                    <a:pt x="24" y="36"/>
                  </a:lnTo>
                  <a:lnTo>
                    <a:pt x="20" y="38"/>
                  </a:lnTo>
                  <a:lnTo>
                    <a:pt x="16" y="38"/>
                  </a:lnTo>
                  <a:lnTo>
                    <a:pt x="10" y="38"/>
                  </a:lnTo>
                  <a:lnTo>
                    <a:pt x="6" y="34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4" y="6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6" y="0"/>
                  </a:lnTo>
                  <a:close/>
                  <a:moveTo>
                    <a:pt x="16" y="2"/>
                  </a:moveTo>
                  <a:lnTo>
                    <a:pt x="12" y="4"/>
                  </a:lnTo>
                  <a:lnTo>
                    <a:pt x="10" y="4"/>
                  </a:lnTo>
                  <a:lnTo>
                    <a:pt x="8" y="6"/>
                  </a:lnTo>
                  <a:lnTo>
                    <a:pt x="8" y="8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6" y="24"/>
                  </a:lnTo>
                  <a:lnTo>
                    <a:pt x="10" y="30"/>
                  </a:lnTo>
                  <a:lnTo>
                    <a:pt x="12" y="34"/>
                  </a:lnTo>
                  <a:lnTo>
                    <a:pt x="18" y="36"/>
                  </a:lnTo>
                  <a:lnTo>
                    <a:pt x="22" y="34"/>
                  </a:lnTo>
                  <a:lnTo>
                    <a:pt x="24" y="32"/>
                  </a:lnTo>
                  <a:lnTo>
                    <a:pt x="26" y="28"/>
                  </a:lnTo>
                  <a:lnTo>
                    <a:pt x="26" y="22"/>
                  </a:lnTo>
                  <a:lnTo>
                    <a:pt x="26" y="16"/>
                  </a:lnTo>
                  <a:lnTo>
                    <a:pt x="24" y="10"/>
                  </a:lnTo>
                  <a:lnTo>
                    <a:pt x="22" y="6"/>
                  </a:lnTo>
                  <a:lnTo>
                    <a:pt x="20" y="4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78" name="Freeform 22"/>
            <p:cNvSpPr>
              <a:spLocks/>
            </p:cNvSpPr>
            <p:nvPr/>
          </p:nvSpPr>
          <p:spPr bwMode="auto">
            <a:xfrm>
              <a:off x="1814" y="2238"/>
              <a:ext cx="26" cy="3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10"/>
                </a:cxn>
                <a:cxn ang="0">
                  <a:pos x="14" y="4"/>
                </a:cxn>
                <a:cxn ang="0">
                  <a:pos x="18" y="2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4" y="2"/>
                </a:cxn>
                <a:cxn ang="0">
                  <a:pos x="26" y="4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24" y="8"/>
                </a:cxn>
                <a:cxn ang="0">
                  <a:pos x="24" y="10"/>
                </a:cxn>
                <a:cxn ang="0">
                  <a:pos x="22" y="10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18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6"/>
                </a:cxn>
                <a:cxn ang="0">
                  <a:pos x="14" y="10"/>
                </a:cxn>
                <a:cxn ang="0">
                  <a:pos x="12" y="12"/>
                </a:cxn>
                <a:cxn ang="0">
                  <a:pos x="12" y="28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4" y="36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6"/>
                </a:cxn>
                <a:cxn ang="0">
                  <a:pos x="4" y="10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</a:cxnLst>
              <a:rect l="0" t="0" r="r" b="b"/>
              <a:pathLst>
                <a:path w="26" h="36">
                  <a:moveTo>
                    <a:pt x="12" y="0"/>
                  </a:moveTo>
                  <a:lnTo>
                    <a:pt x="12" y="10"/>
                  </a:lnTo>
                  <a:lnTo>
                    <a:pt x="14" y="4"/>
                  </a:lnTo>
                  <a:lnTo>
                    <a:pt x="18" y="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4" y="8"/>
                  </a:lnTo>
                  <a:lnTo>
                    <a:pt x="24" y="10"/>
                  </a:lnTo>
                  <a:lnTo>
                    <a:pt x="22" y="10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14" y="10"/>
                  </a:lnTo>
                  <a:lnTo>
                    <a:pt x="12" y="12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79" name="Freeform 23"/>
            <p:cNvSpPr>
              <a:spLocks/>
            </p:cNvSpPr>
            <p:nvPr/>
          </p:nvSpPr>
          <p:spPr bwMode="auto">
            <a:xfrm>
              <a:off x="1840" y="2220"/>
              <a:ext cx="40" cy="54"/>
            </a:xfrm>
            <a:custGeom>
              <a:avLst/>
              <a:gdLst/>
              <a:ahLst/>
              <a:cxnLst>
                <a:cxn ang="0">
                  <a:pos x="12" y="34"/>
                </a:cxn>
                <a:cxn ang="0">
                  <a:pos x="24" y="24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24" y="20"/>
                </a:cxn>
                <a:cxn ang="0">
                  <a:pos x="22" y="20"/>
                </a:cxn>
                <a:cxn ang="0">
                  <a:pos x="38" y="20"/>
                </a:cxn>
                <a:cxn ang="0">
                  <a:pos x="32" y="20"/>
                </a:cxn>
                <a:cxn ang="0">
                  <a:pos x="28" y="24"/>
                </a:cxn>
                <a:cxn ang="0">
                  <a:pos x="28" y="44"/>
                </a:cxn>
                <a:cxn ang="0">
                  <a:pos x="34" y="50"/>
                </a:cxn>
                <a:cxn ang="0">
                  <a:pos x="36" y="52"/>
                </a:cxn>
                <a:cxn ang="0">
                  <a:pos x="40" y="54"/>
                </a:cxn>
                <a:cxn ang="0">
                  <a:pos x="22" y="54"/>
                </a:cxn>
                <a:cxn ang="0">
                  <a:pos x="24" y="54"/>
                </a:cxn>
                <a:cxn ang="0">
                  <a:pos x="24" y="52"/>
                </a:cxn>
                <a:cxn ang="0">
                  <a:pos x="24" y="50"/>
                </a:cxn>
                <a:cxn ang="0">
                  <a:pos x="12" y="34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4" y="54"/>
                </a:cxn>
                <a:cxn ang="0">
                  <a:pos x="16" y="54"/>
                </a:cxn>
                <a:cxn ang="0">
                  <a:pos x="0" y="54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6" y="46"/>
                </a:cxn>
                <a:cxn ang="0">
                  <a:pos x="6" y="8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40" h="54">
                  <a:moveTo>
                    <a:pt x="12" y="0"/>
                  </a:moveTo>
                  <a:lnTo>
                    <a:pt x="12" y="34"/>
                  </a:lnTo>
                  <a:lnTo>
                    <a:pt x="22" y="26"/>
                  </a:lnTo>
                  <a:lnTo>
                    <a:pt x="24" y="24"/>
                  </a:lnTo>
                  <a:lnTo>
                    <a:pt x="24" y="22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4" y="20"/>
                  </a:lnTo>
                  <a:lnTo>
                    <a:pt x="32" y="20"/>
                  </a:lnTo>
                  <a:lnTo>
                    <a:pt x="30" y="22"/>
                  </a:lnTo>
                  <a:lnTo>
                    <a:pt x="28" y="24"/>
                  </a:lnTo>
                  <a:lnTo>
                    <a:pt x="18" y="32"/>
                  </a:lnTo>
                  <a:lnTo>
                    <a:pt x="28" y="44"/>
                  </a:lnTo>
                  <a:lnTo>
                    <a:pt x="32" y="48"/>
                  </a:lnTo>
                  <a:lnTo>
                    <a:pt x="34" y="50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8" y="54"/>
                  </a:lnTo>
                  <a:lnTo>
                    <a:pt x="40" y="54"/>
                  </a:lnTo>
                  <a:lnTo>
                    <a:pt x="40" y="54"/>
                  </a:lnTo>
                  <a:lnTo>
                    <a:pt x="22" y="54"/>
                  </a:lnTo>
                  <a:lnTo>
                    <a:pt x="22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4" y="52"/>
                  </a:lnTo>
                  <a:lnTo>
                    <a:pt x="26" y="52"/>
                  </a:lnTo>
                  <a:lnTo>
                    <a:pt x="24" y="50"/>
                  </a:lnTo>
                  <a:lnTo>
                    <a:pt x="24" y="48"/>
                  </a:lnTo>
                  <a:lnTo>
                    <a:pt x="12" y="34"/>
                  </a:lnTo>
                  <a:lnTo>
                    <a:pt x="12" y="46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6" y="46"/>
                  </a:lnTo>
                  <a:lnTo>
                    <a:pt x="6" y="14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80" name="Freeform 24"/>
            <p:cNvSpPr>
              <a:spLocks noEditPoints="1"/>
            </p:cNvSpPr>
            <p:nvPr/>
          </p:nvSpPr>
          <p:spPr bwMode="auto">
            <a:xfrm>
              <a:off x="1880" y="2238"/>
              <a:ext cx="30" cy="38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8" y="22"/>
                </a:cxn>
                <a:cxn ang="0">
                  <a:pos x="10" y="26"/>
                </a:cxn>
                <a:cxn ang="0">
                  <a:pos x="14" y="30"/>
                </a:cxn>
                <a:cxn ang="0">
                  <a:pos x="20" y="32"/>
                </a:cxn>
                <a:cxn ang="0">
                  <a:pos x="22" y="30"/>
                </a:cxn>
                <a:cxn ang="0">
                  <a:pos x="26" y="30"/>
                </a:cxn>
                <a:cxn ang="0">
                  <a:pos x="28" y="26"/>
                </a:cxn>
                <a:cxn ang="0">
                  <a:pos x="30" y="22"/>
                </a:cxn>
                <a:cxn ang="0">
                  <a:pos x="30" y="24"/>
                </a:cxn>
                <a:cxn ang="0">
                  <a:pos x="30" y="28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8"/>
                </a:cxn>
                <a:cxn ang="0">
                  <a:pos x="10" y="36"/>
                </a:cxn>
                <a:cxn ang="0">
                  <a:pos x="6" y="32"/>
                </a:cxn>
                <a:cxn ang="0">
                  <a:pos x="2" y="26"/>
                </a:cxn>
                <a:cxn ang="0">
                  <a:pos x="0" y="20"/>
                </a:cxn>
                <a:cxn ang="0">
                  <a:pos x="2" y="14"/>
                </a:cxn>
                <a:cxn ang="0">
                  <a:pos x="2" y="10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8" y="0"/>
                </a:cxn>
                <a:cxn ang="0">
                  <a:pos x="22" y="2"/>
                </a:cxn>
                <a:cxn ang="0">
                  <a:pos x="28" y="4"/>
                </a:cxn>
                <a:cxn ang="0">
                  <a:pos x="30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2"/>
                </a:cxn>
                <a:cxn ang="0">
                  <a:pos x="22" y="12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18" y="4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8" y="8"/>
                </a:cxn>
                <a:cxn ang="0">
                  <a:pos x="6" y="12"/>
                </a:cxn>
              </a:cxnLst>
              <a:rect l="0" t="0" r="r" b="b"/>
              <a:pathLst>
                <a:path w="30" h="38">
                  <a:moveTo>
                    <a:pt x="6" y="14"/>
                  </a:moveTo>
                  <a:lnTo>
                    <a:pt x="8" y="22"/>
                  </a:lnTo>
                  <a:lnTo>
                    <a:pt x="10" y="26"/>
                  </a:lnTo>
                  <a:lnTo>
                    <a:pt x="14" y="30"/>
                  </a:lnTo>
                  <a:lnTo>
                    <a:pt x="20" y="32"/>
                  </a:lnTo>
                  <a:lnTo>
                    <a:pt x="22" y="30"/>
                  </a:lnTo>
                  <a:lnTo>
                    <a:pt x="26" y="30"/>
                  </a:lnTo>
                  <a:lnTo>
                    <a:pt x="28" y="26"/>
                  </a:lnTo>
                  <a:lnTo>
                    <a:pt x="30" y="22"/>
                  </a:lnTo>
                  <a:lnTo>
                    <a:pt x="30" y="24"/>
                  </a:lnTo>
                  <a:lnTo>
                    <a:pt x="30" y="28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8"/>
                  </a:lnTo>
                  <a:lnTo>
                    <a:pt x="10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2" y="14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22" y="2"/>
                  </a:lnTo>
                  <a:lnTo>
                    <a:pt x="28" y="4"/>
                  </a:lnTo>
                  <a:lnTo>
                    <a:pt x="30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2"/>
                  </a:moveTo>
                  <a:lnTo>
                    <a:pt x="22" y="12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8" y="8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81" name="Freeform 25"/>
            <p:cNvSpPr>
              <a:spLocks/>
            </p:cNvSpPr>
            <p:nvPr/>
          </p:nvSpPr>
          <p:spPr bwMode="auto">
            <a:xfrm>
              <a:off x="1916" y="2238"/>
              <a:ext cx="24" cy="36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10"/>
                </a:cxn>
                <a:cxn ang="0">
                  <a:pos x="14" y="4"/>
                </a:cxn>
                <a:cxn ang="0">
                  <a:pos x="16" y="2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4" y="2"/>
                </a:cxn>
                <a:cxn ang="0">
                  <a:pos x="24" y="4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4" y="8"/>
                </a:cxn>
                <a:cxn ang="0">
                  <a:pos x="22" y="10"/>
                </a:cxn>
                <a:cxn ang="0">
                  <a:pos x="22" y="10"/>
                </a:cxn>
                <a:cxn ang="0">
                  <a:pos x="20" y="8"/>
                </a:cxn>
                <a:cxn ang="0">
                  <a:pos x="18" y="8"/>
                </a:cxn>
                <a:cxn ang="0">
                  <a:pos x="18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6"/>
                </a:cxn>
                <a:cxn ang="0">
                  <a:pos x="12" y="10"/>
                </a:cxn>
                <a:cxn ang="0">
                  <a:pos x="10" y="12"/>
                </a:cxn>
                <a:cxn ang="0">
                  <a:pos x="10" y="28"/>
                </a:cxn>
                <a:cxn ang="0">
                  <a:pos x="10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6"/>
                </a:cxn>
                <a:cxn ang="0">
                  <a:pos x="4" y="10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24" h="36">
                  <a:moveTo>
                    <a:pt x="10" y="0"/>
                  </a:moveTo>
                  <a:lnTo>
                    <a:pt x="10" y="10"/>
                  </a:lnTo>
                  <a:lnTo>
                    <a:pt x="14" y="4"/>
                  </a:lnTo>
                  <a:lnTo>
                    <a:pt x="16" y="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2"/>
                  </a:lnTo>
                  <a:lnTo>
                    <a:pt x="24" y="4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8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0" y="8"/>
                  </a:lnTo>
                  <a:lnTo>
                    <a:pt x="18" y="8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12" y="10"/>
                  </a:lnTo>
                  <a:lnTo>
                    <a:pt x="10" y="12"/>
                  </a:lnTo>
                  <a:lnTo>
                    <a:pt x="10" y="28"/>
                  </a:lnTo>
                  <a:lnTo>
                    <a:pt x="10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82" name="Freeform 26"/>
            <p:cNvSpPr>
              <a:spLocks/>
            </p:cNvSpPr>
            <p:nvPr/>
          </p:nvSpPr>
          <p:spPr bwMode="auto">
            <a:xfrm>
              <a:off x="1946" y="2238"/>
              <a:ext cx="24" cy="38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0" y="12"/>
                </a:cxn>
                <a:cxn ang="0">
                  <a:pos x="20" y="12"/>
                </a:cxn>
                <a:cxn ang="0">
                  <a:pos x="18" y="8"/>
                </a:cxn>
                <a:cxn ang="0">
                  <a:pos x="16" y="4"/>
                </a:cxn>
                <a:cxn ang="0">
                  <a:pos x="14" y="4"/>
                </a:cxn>
                <a:cxn ang="0">
                  <a:pos x="10" y="2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4" y="6"/>
                </a:cxn>
                <a:cxn ang="0">
                  <a:pos x="4" y="8"/>
                </a:cxn>
                <a:cxn ang="0">
                  <a:pos x="4" y="10"/>
                </a:cxn>
                <a:cxn ang="0">
                  <a:pos x="6" y="10"/>
                </a:cxn>
                <a:cxn ang="0">
                  <a:pos x="6" y="12"/>
                </a:cxn>
                <a:cxn ang="0">
                  <a:pos x="10" y="14"/>
                </a:cxn>
                <a:cxn ang="0">
                  <a:pos x="16" y="16"/>
                </a:cxn>
                <a:cxn ang="0">
                  <a:pos x="20" y="20"/>
                </a:cxn>
                <a:cxn ang="0">
                  <a:pos x="22" y="24"/>
                </a:cxn>
                <a:cxn ang="0">
                  <a:pos x="24" y="26"/>
                </a:cxn>
                <a:cxn ang="0">
                  <a:pos x="22" y="32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8"/>
                </a:cxn>
                <a:cxn ang="0">
                  <a:pos x="8" y="38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6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30"/>
                </a:cxn>
                <a:cxn ang="0">
                  <a:pos x="4" y="32"/>
                </a:cxn>
                <a:cxn ang="0">
                  <a:pos x="8" y="34"/>
                </a:cxn>
                <a:cxn ang="0">
                  <a:pos x="12" y="36"/>
                </a:cxn>
                <a:cxn ang="0">
                  <a:pos x="14" y="34"/>
                </a:cxn>
                <a:cxn ang="0">
                  <a:pos x="16" y="34"/>
                </a:cxn>
                <a:cxn ang="0">
                  <a:pos x="16" y="32"/>
                </a:cxn>
                <a:cxn ang="0">
                  <a:pos x="18" y="30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2" y="24"/>
                </a:cxn>
                <a:cxn ang="0">
                  <a:pos x="8" y="20"/>
                </a:cxn>
                <a:cxn ang="0">
                  <a:pos x="4" y="18"/>
                </a:cxn>
                <a:cxn ang="0">
                  <a:pos x="0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6" y="2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20" y="0"/>
                </a:cxn>
              </a:cxnLst>
              <a:rect l="0" t="0" r="r" b="b"/>
              <a:pathLst>
                <a:path w="24" h="38">
                  <a:moveTo>
                    <a:pt x="20" y="0"/>
                  </a:moveTo>
                  <a:lnTo>
                    <a:pt x="20" y="12"/>
                  </a:lnTo>
                  <a:lnTo>
                    <a:pt x="20" y="12"/>
                  </a:lnTo>
                  <a:lnTo>
                    <a:pt x="18" y="8"/>
                  </a:lnTo>
                  <a:lnTo>
                    <a:pt x="16" y="4"/>
                  </a:lnTo>
                  <a:lnTo>
                    <a:pt x="14" y="4"/>
                  </a:lnTo>
                  <a:lnTo>
                    <a:pt x="10" y="2"/>
                  </a:lnTo>
                  <a:lnTo>
                    <a:pt x="8" y="4"/>
                  </a:lnTo>
                  <a:lnTo>
                    <a:pt x="6" y="4"/>
                  </a:lnTo>
                  <a:lnTo>
                    <a:pt x="4" y="6"/>
                  </a:lnTo>
                  <a:lnTo>
                    <a:pt x="4" y="8"/>
                  </a:lnTo>
                  <a:lnTo>
                    <a:pt x="4" y="10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10" y="14"/>
                  </a:lnTo>
                  <a:lnTo>
                    <a:pt x="16" y="16"/>
                  </a:lnTo>
                  <a:lnTo>
                    <a:pt x="20" y="20"/>
                  </a:lnTo>
                  <a:lnTo>
                    <a:pt x="22" y="24"/>
                  </a:lnTo>
                  <a:lnTo>
                    <a:pt x="24" y="26"/>
                  </a:lnTo>
                  <a:lnTo>
                    <a:pt x="22" y="32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4" y="32"/>
                  </a:lnTo>
                  <a:lnTo>
                    <a:pt x="8" y="34"/>
                  </a:lnTo>
                  <a:lnTo>
                    <a:pt x="12" y="36"/>
                  </a:lnTo>
                  <a:lnTo>
                    <a:pt x="14" y="34"/>
                  </a:lnTo>
                  <a:lnTo>
                    <a:pt x="16" y="34"/>
                  </a:lnTo>
                  <a:lnTo>
                    <a:pt x="16" y="32"/>
                  </a:lnTo>
                  <a:lnTo>
                    <a:pt x="18" y="30"/>
                  </a:lnTo>
                  <a:lnTo>
                    <a:pt x="16" y="28"/>
                  </a:lnTo>
                  <a:lnTo>
                    <a:pt x="16" y="26"/>
                  </a:lnTo>
                  <a:lnTo>
                    <a:pt x="12" y="24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83" name="Freeform 27"/>
            <p:cNvSpPr>
              <a:spLocks/>
            </p:cNvSpPr>
            <p:nvPr/>
          </p:nvSpPr>
          <p:spPr bwMode="auto">
            <a:xfrm>
              <a:off x="1974" y="2220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10" y="6"/>
                </a:cxn>
                <a:cxn ang="0">
                  <a:pos x="14" y="12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2" y="36"/>
                </a:cxn>
                <a:cxn ang="0">
                  <a:pos x="20" y="44"/>
                </a:cxn>
                <a:cxn ang="0">
                  <a:pos x="18" y="50"/>
                </a:cxn>
                <a:cxn ang="0">
                  <a:pos x="16" y="58"/>
                </a:cxn>
                <a:cxn ang="0">
                  <a:pos x="10" y="64"/>
                </a:cxn>
                <a:cxn ang="0">
                  <a:pos x="6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6"/>
                </a:cxn>
                <a:cxn ang="0">
                  <a:pos x="8" y="6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4" y="44"/>
                </a:cxn>
                <a:cxn ang="0">
                  <a:pos x="14" y="36"/>
                </a:cxn>
                <a:cxn ang="0">
                  <a:pos x="14" y="28"/>
                </a:cxn>
                <a:cxn ang="0">
                  <a:pos x="12" y="22"/>
                </a:cxn>
                <a:cxn ang="0">
                  <a:pos x="12" y="18"/>
                </a:cxn>
                <a:cxn ang="0">
                  <a:pos x="10" y="14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4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10" y="6"/>
                  </a:lnTo>
                  <a:lnTo>
                    <a:pt x="14" y="12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2" y="36"/>
                  </a:lnTo>
                  <a:lnTo>
                    <a:pt x="20" y="44"/>
                  </a:lnTo>
                  <a:lnTo>
                    <a:pt x="18" y="50"/>
                  </a:lnTo>
                  <a:lnTo>
                    <a:pt x="16" y="58"/>
                  </a:lnTo>
                  <a:lnTo>
                    <a:pt x="10" y="64"/>
                  </a:lnTo>
                  <a:lnTo>
                    <a:pt x="6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6"/>
                  </a:lnTo>
                  <a:lnTo>
                    <a:pt x="8" y="62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4" y="44"/>
                  </a:lnTo>
                  <a:lnTo>
                    <a:pt x="14" y="36"/>
                  </a:lnTo>
                  <a:lnTo>
                    <a:pt x="14" y="28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4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84" name="Freeform 28"/>
            <p:cNvSpPr>
              <a:spLocks/>
            </p:cNvSpPr>
            <p:nvPr/>
          </p:nvSpPr>
          <p:spPr bwMode="auto">
            <a:xfrm>
              <a:off x="2602" y="2222"/>
              <a:ext cx="56" cy="54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6" y="0"/>
                </a:cxn>
                <a:cxn ang="0">
                  <a:pos x="52" y="2"/>
                </a:cxn>
                <a:cxn ang="0">
                  <a:pos x="50" y="2"/>
                </a:cxn>
                <a:cxn ang="0">
                  <a:pos x="50" y="6"/>
                </a:cxn>
                <a:cxn ang="0">
                  <a:pos x="48" y="8"/>
                </a:cxn>
                <a:cxn ang="0">
                  <a:pos x="30" y="54"/>
                </a:cxn>
                <a:cxn ang="0">
                  <a:pos x="28" y="54"/>
                </a:cxn>
                <a:cxn ang="0">
                  <a:pos x="8" y="8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18" y="0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6" y="4"/>
                </a:cxn>
                <a:cxn ang="0">
                  <a:pos x="16" y="6"/>
                </a:cxn>
                <a:cxn ang="0">
                  <a:pos x="16" y="10"/>
                </a:cxn>
                <a:cxn ang="0">
                  <a:pos x="30" y="42"/>
                </a:cxn>
                <a:cxn ang="0">
                  <a:pos x="42" y="10"/>
                </a:cxn>
                <a:cxn ang="0">
                  <a:pos x="44" y="6"/>
                </a:cxn>
                <a:cxn ang="0">
                  <a:pos x="44" y="4"/>
                </a:cxn>
                <a:cxn ang="0">
                  <a:pos x="44" y="4"/>
                </a:cxn>
                <a:cxn ang="0">
                  <a:pos x="44" y="2"/>
                </a:cxn>
                <a:cxn ang="0">
                  <a:pos x="42" y="2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6" y="0"/>
                </a:cxn>
              </a:cxnLst>
              <a:rect l="0" t="0" r="r" b="b"/>
              <a:pathLst>
                <a:path w="56" h="54">
                  <a:moveTo>
                    <a:pt x="56" y="0"/>
                  </a:moveTo>
                  <a:lnTo>
                    <a:pt x="56" y="0"/>
                  </a:lnTo>
                  <a:lnTo>
                    <a:pt x="52" y="2"/>
                  </a:lnTo>
                  <a:lnTo>
                    <a:pt x="50" y="2"/>
                  </a:lnTo>
                  <a:lnTo>
                    <a:pt x="50" y="6"/>
                  </a:lnTo>
                  <a:lnTo>
                    <a:pt x="48" y="8"/>
                  </a:lnTo>
                  <a:lnTo>
                    <a:pt x="30" y="54"/>
                  </a:lnTo>
                  <a:lnTo>
                    <a:pt x="28" y="54"/>
                  </a:lnTo>
                  <a:lnTo>
                    <a:pt x="8" y="8"/>
                  </a:lnTo>
                  <a:lnTo>
                    <a:pt x="6" y="6"/>
                  </a:lnTo>
                  <a:lnTo>
                    <a:pt x="6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6" y="4"/>
                  </a:lnTo>
                  <a:lnTo>
                    <a:pt x="16" y="6"/>
                  </a:lnTo>
                  <a:lnTo>
                    <a:pt x="16" y="10"/>
                  </a:lnTo>
                  <a:lnTo>
                    <a:pt x="30" y="42"/>
                  </a:lnTo>
                  <a:lnTo>
                    <a:pt x="42" y="10"/>
                  </a:lnTo>
                  <a:lnTo>
                    <a:pt x="44" y="6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85" name="Freeform 29"/>
            <p:cNvSpPr>
              <a:spLocks noEditPoints="1"/>
            </p:cNvSpPr>
            <p:nvPr/>
          </p:nvSpPr>
          <p:spPr bwMode="auto">
            <a:xfrm>
              <a:off x="2658" y="2222"/>
              <a:ext cx="42" cy="52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48"/>
                </a:cxn>
                <a:cxn ang="0">
                  <a:pos x="18" y="50"/>
                </a:cxn>
                <a:cxn ang="0">
                  <a:pos x="18" y="52"/>
                </a:cxn>
                <a:cxn ang="0">
                  <a:pos x="22" y="52"/>
                </a:cxn>
                <a:cxn ang="0">
                  <a:pos x="24" y="52"/>
                </a:cxn>
                <a:cxn ang="0">
                  <a:pos x="24" y="52"/>
                </a:cxn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6" y="52"/>
                </a:cxn>
                <a:cxn ang="0">
                  <a:pos x="8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8" y="0"/>
                </a:cxn>
                <a:cxn ang="0">
                  <a:pos x="32" y="2"/>
                </a:cxn>
                <a:cxn ang="0">
                  <a:pos x="36" y="2"/>
                </a:cxn>
                <a:cxn ang="0">
                  <a:pos x="38" y="6"/>
                </a:cxn>
                <a:cxn ang="0">
                  <a:pos x="42" y="10"/>
                </a:cxn>
                <a:cxn ang="0">
                  <a:pos x="42" y="14"/>
                </a:cxn>
                <a:cxn ang="0">
                  <a:pos x="40" y="20"/>
                </a:cxn>
                <a:cxn ang="0">
                  <a:pos x="38" y="24"/>
                </a:cxn>
                <a:cxn ang="0">
                  <a:pos x="32" y="28"/>
                </a:cxn>
                <a:cxn ang="0">
                  <a:pos x="26" y="28"/>
                </a:cxn>
                <a:cxn ang="0">
                  <a:pos x="24" y="28"/>
                </a:cxn>
                <a:cxn ang="0">
                  <a:pos x="20" y="28"/>
                </a:cxn>
                <a:cxn ang="0">
                  <a:pos x="18" y="28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20" y="26"/>
                </a:cxn>
                <a:cxn ang="0">
                  <a:pos x="22" y="26"/>
                </a:cxn>
                <a:cxn ang="0">
                  <a:pos x="22" y="26"/>
                </a:cxn>
                <a:cxn ang="0">
                  <a:pos x="26" y="26"/>
                </a:cxn>
                <a:cxn ang="0">
                  <a:pos x="30" y="22"/>
                </a:cxn>
                <a:cxn ang="0">
                  <a:pos x="32" y="20"/>
                </a:cxn>
                <a:cxn ang="0">
                  <a:pos x="32" y="14"/>
                </a:cxn>
                <a:cxn ang="0">
                  <a:pos x="32" y="12"/>
                </a:cxn>
                <a:cxn ang="0">
                  <a:pos x="32" y="8"/>
                </a:cxn>
                <a:cxn ang="0">
                  <a:pos x="30" y="6"/>
                </a:cxn>
                <a:cxn ang="0">
                  <a:pos x="28" y="4"/>
                </a:cxn>
                <a:cxn ang="0">
                  <a:pos x="24" y="2"/>
                </a:cxn>
                <a:cxn ang="0">
                  <a:pos x="22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6"/>
                </a:cxn>
              </a:cxnLst>
              <a:rect l="0" t="0" r="r" b="b"/>
              <a:pathLst>
                <a:path w="42" h="52">
                  <a:moveTo>
                    <a:pt x="16" y="28"/>
                  </a:moveTo>
                  <a:lnTo>
                    <a:pt x="16" y="44"/>
                  </a:lnTo>
                  <a:lnTo>
                    <a:pt x="16" y="48"/>
                  </a:lnTo>
                  <a:lnTo>
                    <a:pt x="18" y="50"/>
                  </a:lnTo>
                  <a:lnTo>
                    <a:pt x="18" y="52"/>
                  </a:lnTo>
                  <a:lnTo>
                    <a:pt x="22" y="52"/>
                  </a:lnTo>
                  <a:lnTo>
                    <a:pt x="24" y="52"/>
                  </a:lnTo>
                  <a:lnTo>
                    <a:pt x="24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8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2" y="2"/>
                  </a:lnTo>
                  <a:lnTo>
                    <a:pt x="36" y="2"/>
                  </a:lnTo>
                  <a:lnTo>
                    <a:pt x="38" y="6"/>
                  </a:lnTo>
                  <a:lnTo>
                    <a:pt x="42" y="10"/>
                  </a:lnTo>
                  <a:lnTo>
                    <a:pt x="42" y="14"/>
                  </a:lnTo>
                  <a:lnTo>
                    <a:pt x="40" y="20"/>
                  </a:lnTo>
                  <a:lnTo>
                    <a:pt x="38" y="24"/>
                  </a:lnTo>
                  <a:lnTo>
                    <a:pt x="32" y="28"/>
                  </a:lnTo>
                  <a:lnTo>
                    <a:pt x="26" y="28"/>
                  </a:lnTo>
                  <a:lnTo>
                    <a:pt x="24" y="28"/>
                  </a:lnTo>
                  <a:lnTo>
                    <a:pt x="20" y="28"/>
                  </a:lnTo>
                  <a:lnTo>
                    <a:pt x="18" y="28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20" y="26"/>
                  </a:lnTo>
                  <a:lnTo>
                    <a:pt x="22" y="26"/>
                  </a:lnTo>
                  <a:lnTo>
                    <a:pt x="22" y="26"/>
                  </a:lnTo>
                  <a:lnTo>
                    <a:pt x="26" y="26"/>
                  </a:lnTo>
                  <a:lnTo>
                    <a:pt x="30" y="22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32" y="12"/>
                  </a:lnTo>
                  <a:lnTo>
                    <a:pt x="32" y="8"/>
                  </a:lnTo>
                  <a:lnTo>
                    <a:pt x="30" y="6"/>
                  </a:lnTo>
                  <a:lnTo>
                    <a:pt x="28" y="4"/>
                  </a:lnTo>
                  <a:lnTo>
                    <a:pt x="24" y="2"/>
                  </a:lnTo>
                  <a:lnTo>
                    <a:pt x="22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86" name="Freeform 30"/>
            <p:cNvSpPr>
              <a:spLocks/>
            </p:cNvSpPr>
            <p:nvPr/>
          </p:nvSpPr>
          <p:spPr bwMode="auto">
            <a:xfrm>
              <a:off x="2706" y="2220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6" y="68"/>
                </a:cxn>
                <a:cxn ang="0">
                  <a:pos x="12" y="64"/>
                </a:cxn>
                <a:cxn ang="0">
                  <a:pos x="6" y="58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28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0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6" y="4"/>
                </a:cxn>
                <a:cxn ang="0">
                  <a:pos x="14" y="8"/>
                </a:cxn>
                <a:cxn ang="0">
                  <a:pos x="10" y="14"/>
                </a:cxn>
                <a:cxn ang="0">
                  <a:pos x="8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8" y="50"/>
                </a:cxn>
                <a:cxn ang="0">
                  <a:pos x="10" y="54"/>
                </a:cxn>
                <a:cxn ang="0">
                  <a:pos x="10" y="58"/>
                </a:cxn>
                <a:cxn ang="0">
                  <a:pos x="12" y="62"/>
                </a:cxn>
                <a:cxn ang="0">
                  <a:pos x="14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6" y="68"/>
                  </a:lnTo>
                  <a:lnTo>
                    <a:pt x="12" y="64"/>
                  </a:lnTo>
                  <a:lnTo>
                    <a:pt x="6" y="58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6" y="4"/>
                  </a:lnTo>
                  <a:lnTo>
                    <a:pt x="14" y="8"/>
                  </a:lnTo>
                  <a:lnTo>
                    <a:pt x="10" y="14"/>
                  </a:lnTo>
                  <a:lnTo>
                    <a:pt x="8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8" y="50"/>
                  </a:lnTo>
                  <a:lnTo>
                    <a:pt x="10" y="54"/>
                  </a:lnTo>
                  <a:lnTo>
                    <a:pt x="10" y="58"/>
                  </a:lnTo>
                  <a:lnTo>
                    <a:pt x="12" y="62"/>
                  </a:lnTo>
                  <a:lnTo>
                    <a:pt x="14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87" name="Freeform 31"/>
            <p:cNvSpPr>
              <a:spLocks noEditPoints="1"/>
            </p:cNvSpPr>
            <p:nvPr/>
          </p:nvSpPr>
          <p:spPr bwMode="auto">
            <a:xfrm>
              <a:off x="2732" y="2220"/>
              <a:ext cx="36" cy="56"/>
            </a:xfrm>
            <a:custGeom>
              <a:avLst/>
              <a:gdLst/>
              <a:ahLst/>
              <a:cxnLst>
                <a:cxn ang="0">
                  <a:pos x="24" y="50"/>
                </a:cxn>
                <a:cxn ang="0">
                  <a:pos x="22" y="52"/>
                </a:cxn>
                <a:cxn ang="0">
                  <a:pos x="20" y="54"/>
                </a:cxn>
                <a:cxn ang="0">
                  <a:pos x="16" y="56"/>
                </a:cxn>
                <a:cxn ang="0">
                  <a:pos x="14" y="56"/>
                </a:cxn>
                <a:cxn ang="0">
                  <a:pos x="8" y="54"/>
                </a:cxn>
                <a:cxn ang="0">
                  <a:pos x="4" y="50"/>
                </a:cxn>
                <a:cxn ang="0">
                  <a:pos x="0" y="46"/>
                </a:cxn>
                <a:cxn ang="0">
                  <a:pos x="0" y="38"/>
                </a:cxn>
                <a:cxn ang="0">
                  <a:pos x="0" y="32"/>
                </a:cxn>
                <a:cxn ang="0">
                  <a:pos x="4" y="24"/>
                </a:cxn>
                <a:cxn ang="0">
                  <a:pos x="8" y="22"/>
                </a:cxn>
                <a:cxn ang="0">
                  <a:pos x="12" y="18"/>
                </a:cxn>
                <a:cxn ang="0">
                  <a:pos x="16" y="18"/>
                </a:cxn>
                <a:cxn ang="0">
                  <a:pos x="20" y="20"/>
                </a:cxn>
                <a:cxn ang="0">
                  <a:pos x="24" y="22"/>
                </a:cxn>
                <a:cxn ang="0">
                  <a:pos x="24" y="14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0"/>
                </a:cxn>
                <a:cxn ang="0">
                  <a:pos x="32" y="46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2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0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4" y="56"/>
                </a:cxn>
                <a:cxn ang="0">
                  <a:pos x="24" y="50"/>
                </a:cxn>
                <a:cxn ang="0">
                  <a:pos x="24" y="46"/>
                </a:cxn>
                <a:cxn ang="0">
                  <a:pos x="24" y="30"/>
                </a:cxn>
                <a:cxn ang="0">
                  <a:pos x="24" y="28"/>
                </a:cxn>
                <a:cxn ang="0">
                  <a:pos x="24" y="24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0"/>
                </a:cxn>
                <a:cxn ang="0">
                  <a:pos x="16" y="20"/>
                </a:cxn>
                <a:cxn ang="0">
                  <a:pos x="12" y="22"/>
                </a:cxn>
                <a:cxn ang="0">
                  <a:pos x="10" y="24"/>
                </a:cxn>
                <a:cxn ang="0">
                  <a:pos x="8" y="28"/>
                </a:cxn>
                <a:cxn ang="0">
                  <a:pos x="6" y="36"/>
                </a:cxn>
                <a:cxn ang="0">
                  <a:pos x="8" y="42"/>
                </a:cxn>
                <a:cxn ang="0">
                  <a:pos x="10" y="46"/>
                </a:cxn>
                <a:cxn ang="0">
                  <a:pos x="14" y="50"/>
                </a:cxn>
                <a:cxn ang="0">
                  <a:pos x="18" y="50"/>
                </a:cxn>
                <a:cxn ang="0">
                  <a:pos x="22" y="50"/>
                </a:cxn>
                <a:cxn ang="0">
                  <a:pos x="24" y="46"/>
                </a:cxn>
              </a:cxnLst>
              <a:rect l="0" t="0" r="r" b="b"/>
              <a:pathLst>
                <a:path w="36" h="56">
                  <a:moveTo>
                    <a:pt x="24" y="50"/>
                  </a:moveTo>
                  <a:lnTo>
                    <a:pt x="22" y="52"/>
                  </a:lnTo>
                  <a:lnTo>
                    <a:pt x="20" y="54"/>
                  </a:lnTo>
                  <a:lnTo>
                    <a:pt x="16" y="56"/>
                  </a:lnTo>
                  <a:lnTo>
                    <a:pt x="14" y="56"/>
                  </a:lnTo>
                  <a:lnTo>
                    <a:pt x="8" y="54"/>
                  </a:lnTo>
                  <a:lnTo>
                    <a:pt x="4" y="50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0" y="32"/>
                  </a:lnTo>
                  <a:lnTo>
                    <a:pt x="4" y="24"/>
                  </a:lnTo>
                  <a:lnTo>
                    <a:pt x="8" y="22"/>
                  </a:lnTo>
                  <a:lnTo>
                    <a:pt x="12" y="18"/>
                  </a:lnTo>
                  <a:lnTo>
                    <a:pt x="16" y="18"/>
                  </a:lnTo>
                  <a:lnTo>
                    <a:pt x="20" y="20"/>
                  </a:lnTo>
                  <a:lnTo>
                    <a:pt x="24" y="22"/>
                  </a:lnTo>
                  <a:lnTo>
                    <a:pt x="24" y="14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0"/>
                  </a:lnTo>
                  <a:lnTo>
                    <a:pt x="32" y="46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2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0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4" y="56"/>
                  </a:lnTo>
                  <a:lnTo>
                    <a:pt x="24" y="50"/>
                  </a:lnTo>
                  <a:close/>
                  <a:moveTo>
                    <a:pt x="24" y="46"/>
                  </a:moveTo>
                  <a:lnTo>
                    <a:pt x="24" y="30"/>
                  </a:lnTo>
                  <a:lnTo>
                    <a:pt x="24" y="28"/>
                  </a:lnTo>
                  <a:lnTo>
                    <a:pt x="24" y="24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0"/>
                  </a:lnTo>
                  <a:lnTo>
                    <a:pt x="16" y="20"/>
                  </a:lnTo>
                  <a:lnTo>
                    <a:pt x="12" y="22"/>
                  </a:lnTo>
                  <a:lnTo>
                    <a:pt x="10" y="24"/>
                  </a:lnTo>
                  <a:lnTo>
                    <a:pt x="8" y="28"/>
                  </a:lnTo>
                  <a:lnTo>
                    <a:pt x="6" y="36"/>
                  </a:lnTo>
                  <a:lnTo>
                    <a:pt x="8" y="42"/>
                  </a:lnTo>
                  <a:lnTo>
                    <a:pt x="10" y="46"/>
                  </a:lnTo>
                  <a:lnTo>
                    <a:pt x="14" y="50"/>
                  </a:lnTo>
                  <a:lnTo>
                    <a:pt x="18" y="50"/>
                  </a:lnTo>
                  <a:lnTo>
                    <a:pt x="22" y="50"/>
                  </a:lnTo>
                  <a:lnTo>
                    <a:pt x="24" y="4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88" name="Freeform 32"/>
            <p:cNvSpPr>
              <a:spLocks/>
            </p:cNvSpPr>
            <p:nvPr/>
          </p:nvSpPr>
          <p:spPr bwMode="auto">
            <a:xfrm>
              <a:off x="2770" y="2240"/>
              <a:ext cx="38" cy="36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34" y="20"/>
                </a:cxn>
                <a:cxn ang="0">
                  <a:pos x="34" y="26"/>
                </a:cxn>
                <a:cxn ang="0">
                  <a:pos x="34" y="28"/>
                </a:cxn>
                <a:cxn ang="0">
                  <a:pos x="34" y="30"/>
                </a:cxn>
                <a:cxn ang="0">
                  <a:pos x="34" y="30"/>
                </a:cxn>
                <a:cxn ang="0">
                  <a:pos x="34" y="32"/>
                </a:cxn>
                <a:cxn ang="0">
                  <a:pos x="36" y="32"/>
                </a:cxn>
                <a:cxn ang="0">
                  <a:pos x="36" y="32"/>
                </a:cxn>
                <a:cxn ang="0">
                  <a:pos x="38" y="30"/>
                </a:cxn>
                <a:cxn ang="0">
                  <a:pos x="38" y="32"/>
                </a:cxn>
                <a:cxn ang="0">
                  <a:pos x="28" y="36"/>
                </a:cxn>
                <a:cxn ang="0">
                  <a:pos x="26" y="36"/>
                </a:cxn>
                <a:cxn ang="0">
                  <a:pos x="26" y="28"/>
                </a:cxn>
                <a:cxn ang="0">
                  <a:pos x="22" y="32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4" y="36"/>
                </a:cxn>
                <a:cxn ang="0">
                  <a:pos x="12" y="36"/>
                </a:cxn>
                <a:cxn ang="0">
                  <a:pos x="8" y="34"/>
                </a:cxn>
                <a:cxn ang="0">
                  <a:pos x="6" y="32"/>
                </a:cxn>
                <a:cxn ang="0">
                  <a:pos x="6" y="30"/>
                </a:cxn>
                <a:cxn ang="0">
                  <a:pos x="6" y="26"/>
                </a:cxn>
                <a:cxn ang="0">
                  <a:pos x="4" y="22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22"/>
                </a:cxn>
                <a:cxn ang="0">
                  <a:pos x="12" y="26"/>
                </a:cxn>
                <a:cxn ang="0">
                  <a:pos x="14" y="30"/>
                </a:cxn>
                <a:cxn ang="0">
                  <a:pos x="16" y="30"/>
                </a:cxn>
                <a:cxn ang="0">
                  <a:pos x="18" y="30"/>
                </a:cxn>
                <a:cxn ang="0">
                  <a:pos x="20" y="30"/>
                </a:cxn>
                <a:cxn ang="0">
                  <a:pos x="22" y="30"/>
                </a:cxn>
                <a:cxn ang="0">
                  <a:pos x="24" y="28"/>
                </a:cxn>
                <a:cxn ang="0">
                  <a:pos x="26" y="26"/>
                </a:cxn>
                <a:cxn ang="0">
                  <a:pos x="26" y="6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34" y="0"/>
                </a:cxn>
              </a:cxnLst>
              <a:rect l="0" t="0" r="r" b="b"/>
              <a:pathLst>
                <a:path w="38" h="36">
                  <a:moveTo>
                    <a:pt x="34" y="0"/>
                  </a:moveTo>
                  <a:lnTo>
                    <a:pt x="34" y="20"/>
                  </a:lnTo>
                  <a:lnTo>
                    <a:pt x="34" y="26"/>
                  </a:lnTo>
                  <a:lnTo>
                    <a:pt x="34" y="28"/>
                  </a:lnTo>
                  <a:lnTo>
                    <a:pt x="34" y="30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8" y="30"/>
                  </a:lnTo>
                  <a:lnTo>
                    <a:pt x="38" y="32"/>
                  </a:lnTo>
                  <a:lnTo>
                    <a:pt x="28" y="36"/>
                  </a:lnTo>
                  <a:lnTo>
                    <a:pt x="26" y="36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8" y="34"/>
                  </a:lnTo>
                  <a:lnTo>
                    <a:pt x="6" y="32"/>
                  </a:lnTo>
                  <a:lnTo>
                    <a:pt x="6" y="30"/>
                  </a:lnTo>
                  <a:lnTo>
                    <a:pt x="6" y="26"/>
                  </a:lnTo>
                  <a:lnTo>
                    <a:pt x="4" y="22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22"/>
                  </a:lnTo>
                  <a:lnTo>
                    <a:pt x="12" y="26"/>
                  </a:lnTo>
                  <a:lnTo>
                    <a:pt x="14" y="30"/>
                  </a:lnTo>
                  <a:lnTo>
                    <a:pt x="16" y="30"/>
                  </a:lnTo>
                  <a:lnTo>
                    <a:pt x="18" y="30"/>
                  </a:lnTo>
                  <a:lnTo>
                    <a:pt x="20" y="30"/>
                  </a:lnTo>
                  <a:lnTo>
                    <a:pt x="22" y="30"/>
                  </a:lnTo>
                  <a:lnTo>
                    <a:pt x="24" y="28"/>
                  </a:lnTo>
                  <a:lnTo>
                    <a:pt x="26" y="26"/>
                  </a:lnTo>
                  <a:lnTo>
                    <a:pt x="26" y="6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89" name="Freeform 33"/>
            <p:cNvSpPr>
              <a:spLocks/>
            </p:cNvSpPr>
            <p:nvPr/>
          </p:nvSpPr>
          <p:spPr bwMode="auto">
            <a:xfrm>
              <a:off x="2810" y="2238"/>
              <a:ext cx="60" cy="36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8" y="2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32" y="4"/>
                </a:cxn>
                <a:cxn ang="0">
                  <a:pos x="36" y="4"/>
                </a:cxn>
                <a:cxn ang="0">
                  <a:pos x="42" y="0"/>
                </a:cxn>
                <a:cxn ang="0">
                  <a:pos x="48" y="0"/>
                </a:cxn>
                <a:cxn ang="0">
                  <a:pos x="52" y="4"/>
                </a:cxn>
                <a:cxn ang="0">
                  <a:pos x="54" y="10"/>
                </a:cxn>
                <a:cxn ang="0">
                  <a:pos x="54" y="28"/>
                </a:cxn>
                <a:cxn ang="0">
                  <a:pos x="56" y="34"/>
                </a:cxn>
                <a:cxn ang="0">
                  <a:pos x="56" y="36"/>
                </a:cxn>
                <a:cxn ang="0">
                  <a:pos x="60" y="36"/>
                </a:cxn>
                <a:cxn ang="0">
                  <a:pos x="44" y="36"/>
                </a:cxn>
                <a:cxn ang="0">
                  <a:pos x="44" y="36"/>
                </a:cxn>
                <a:cxn ang="0">
                  <a:pos x="46" y="36"/>
                </a:cxn>
                <a:cxn ang="0">
                  <a:pos x="48" y="32"/>
                </a:cxn>
                <a:cxn ang="0">
                  <a:pos x="48" y="28"/>
                </a:cxn>
                <a:cxn ang="0">
                  <a:pos x="48" y="10"/>
                </a:cxn>
                <a:cxn ang="0">
                  <a:pos x="46" y="6"/>
                </a:cxn>
                <a:cxn ang="0">
                  <a:pos x="40" y="6"/>
                </a:cxn>
                <a:cxn ang="0">
                  <a:pos x="36" y="8"/>
                </a:cxn>
                <a:cxn ang="0">
                  <a:pos x="34" y="10"/>
                </a:cxn>
                <a:cxn ang="0">
                  <a:pos x="34" y="28"/>
                </a:cxn>
                <a:cxn ang="0">
                  <a:pos x="34" y="34"/>
                </a:cxn>
                <a:cxn ang="0">
                  <a:pos x="34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4" y="36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14"/>
                </a:cxn>
                <a:cxn ang="0">
                  <a:pos x="26" y="8"/>
                </a:cxn>
                <a:cxn ang="0">
                  <a:pos x="20" y="6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4" y="34"/>
                </a:cxn>
                <a:cxn ang="0">
                  <a:pos x="4" y="28"/>
                </a:cxn>
                <a:cxn ang="0">
                  <a:pos x="4" y="10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60" h="36">
                  <a:moveTo>
                    <a:pt x="12" y="8"/>
                  </a:moveTo>
                  <a:lnTo>
                    <a:pt x="14" y="4"/>
                  </a:lnTo>
                  <a:lnTo>
                    <a:pt x="16" y="4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4"/>
                  </a:lnTo>
                  <a:lnTo>
                    <a:pt x="32" y="8"/>
                  </a:lnTo>
                  <a:lnTo>
                    <a:pt x="36" y="4"/>
                  </a:lnTo>
                  <a:lnTo>
                    <a:pt x="40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50" y="2"/>
                  </a:lnTo>
                  <a:lnTo>
                    <a:pt x="52" y="4"/>
                  </a:lnTo>
                  <a:lnTo>
                    <a:pt x="54" y="6"/>
                  </a:lnTo>
                  <a:lnTo>
                    <a:pt x="54" y="10"/>
                  </a:lnTo>
                  <a:lnTo>
                    <a:pt x="54" y="14"/>
                  </a:lnTo>
                  <a:lnTo>
                    <a:pt x="54" y="28"/>
                  </a:lnTo>
                  <a:lnTo>
                    <a:pt x="54" y="32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6" y="36"/>
                  </a:lnTo>
                  <a:lnTo>
                    <a:pt x="58" y="36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6" y="36"/>
                  </a:lnTo>
                  <a:lnTo>
                    <a:pt x="46" y="36"/>
                  </a:lnTo>
                  <a:lnTo>
                    <a:pt x="48" y="34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48" y="28"/>
                  </a:lnTo>
                  <a:lnTo>
                    <a:pt x="48" y="14"/>
                  </a:lnTo>
                  <a:lnTo>
                    <a:pt x="48" y="10"/>
                  </a:lnTo>
                  <a:lnTo>
                    <a:pt x="48" y="8"/>
                  </a:lnTo>
                  <a:lnTo>
                    <a:pt x="46" y="6"/>
                  </a:lnTo>
                  <a:lnTo>
                    <a:pt x="42" y="6"/>
                  </a:lnTo>
                  <a:lnTo>
                    <a:pt x="40" y="6"/>
                  </a:lnTo>
                  <a:lnTo>
                    <a:pt x="38" y="6"/>
                  </a:lnTo>
                  <a:lnTo>
                    <a:pt x="36" y="8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12"/>
                  </a:lnTo>
                  <a:lnTo>
                    <a:pt x="34" y="28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4" y="36"/>
                  </a:lnTo>
                  <a:lnTo>
                    <a:pt x="36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2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6" y="8"/>
                  </a:lnTo>
                  <a:lnTo>
                    <a:pt x="24" y="6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4" y="8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90" name="Freeform 34"/>
            <p:cNvSpPr>
              <a:spLocks noEditPoints="1"/>
            </p:cNvSpPr>
            <p:nvPr/>
          </p:nvSpPr>
          <p:spPr bwMode="auto">
            <a:xfrm>
              <a:off x="2870" y="2238"/>
              <a:ext cx="38" cy="5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4" y="8"/>
                </a:cxn>
                <a:cxn ang="0">
                  <a:pos x="20" y="2"/>
                </a:cxn>
                <a:cxn ang="0">
                  <a:pos x="26" y="0"/>
                </a:cxn>
                <a:cxn ang="0">
                  <a:pos x="34" y="4"/>
                </a:cxn>
                <a:cxn ang="0">
                  <a:pos x="38" y="18"/>
                </a:cxn>
                <a:cxn ang="0">
                  <a:pos x="36" y="28"/>
                </a:cxn>
                <a:cxn ang="0">
                  <a:pos x="28" y="36"/>
                </a:cxn>
                <a:cxn ang="0">
                  <a:pos x="20" y="38"/>
                </a:cxn>
                <a:cxn ang="0">
                  <a:pos x="16" y="36"/>
                </a:cxn>
                <a:cxn ang="0">
                  <a:pos x="14" y="46"/>
                </a:cxn>
                <a:cxn ang="0">
                  <a:pos x="14" y="52"/>
                </a:cxn>
                <a:cxn ang="0">
                  <a:pos x="16" y="52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2" y="54"/>
                </a:cxn>
                <a:cxn ang="0">
                  <a:pos x="6" y="52"/>
                </a:cxn>
                <a:cxn ang="0">
                  <a:pos x="6" y="52"/>
                </a:cxn>
                <a:cxn ang="0">
                  <a:pos x="8" y="46"/>
                </a:cxn>
                <a:cxn ang="0">
                  <a:pos x="8" y="8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14" y="24"/>
                </a:cxn>
                <a:cxn ang="0">
                  <a:pos x="14" y="30"/>
                </a:cxn>
                <a:cxn ang="0">
                  <a:pos x="18" y="34"/>
                </a:cxn>
                <a:cxn ang="0">
                  <a:pos x="22" y="36"/>
                </a:cxn>
                <a:cxn ang="0">
                  <a:pos x="30" y="32"/>
                </a:cxn>
                <a:cxn ang="0">
                  <a:pos x="32" y="22"/>
                </a:cxn>
                <a:cxn ang="0">
                  <a:pos x="28" y="10"/>
                </a:cxn>
                <a:cxn ang="0">
                  <a:pos x="22" y="6"/>
                </a:cxn>
                <a:cxn ang="0">
                  <a:pos x="18" y="6"/>
                </a:cxn>
                <a:cxn ang="0">
                  <a:pos x="14" y="12"/>
                </a:cxn>
              </a:cxnLst>
              <a:rect l="0" t="0" r="r" b="b"/>
              <a:pathLst>
                <a:path w="38" h="54">
                  <a:moveTo>
                    <a:pt x="2" y="4"/>
                  </a:moveTo>
                  <a:lnTo>
                    <a:pt x="12" y="0"/>
                  </a:lnTo>
                  <a:lnTo>
                    <a:pt x="14" y="0"/>
                  </a:lnTo>
                  <a:lnTo>
                    <a:pt x="14" y="8"/>
                  </a:lnTo>
                  <a:lnTo>
                    <a:pt x="16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0" y="2"/>
                  </a:lnTo>
                  <a:lnTo>
                    <a:pt x="34" y="4"/>
                  </a:lnTo>
                  <a:lnTo>
                    <a:pt x="38" y="10"/>
                  </a:lnTo>
                  <a:lnTo>
                    <a:pt x="38" y="18"/>
                  </a:lnTo>
                  <a:lnTo>
                    <a:pt x="38" y="24"/>
                  </a:lnTo>
                  <a:lnTo>
                    <a:pt x="36" y="28"/>
                  </a:lnTo>
                  <a:lnTo>
                    <a:pt x="34" y="32"/>
                  </a:lnTo>
                  <a:lnTo>
                    <a:pt x="28" y="36"/>
                  </a:lnTo>
                  <a:lnTo>
                    <a:pt x="22" y="38"/>
                  </a:lnTo>
                  <a:lnTo>
                    <a:pt x="20" y="38"/>
                  </a:lnTo>
                  <a:lnTo>
                    <a:pt x="18" y="36"/>
                  </a:lnTo>
                  <a:lnTo>
                    <a:pt x="16" y="36"/>
                  </a:lnTo>
                  <a:lnTo>
                    <a:pt x="14" y="34"/>
                  </a:lnTo>
                  <a:lnTo>
                    <a:pt x="14" y="46"/>
                  </a:lnTo>
                  <a:lnTo>
                    <a:pt x="14" y="50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16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8" y="46"/>
                  </a:lnTo>
                  <a:lnTo>
                    <a:pt x="8" y="12"/>
                  </a:lnTo>
                  <a:lnTo>
                    <a:pt x="8" y="8"/>
                  </a:lnTo>
                  <a:lnTo>
                    <a:pt x="8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6"/>
                  </a:lnTo>
                  <a:lnTo>
                    <a:pt x="2" y="4"/>
                  </a:lnTo>
                  <a:close/>
                  <a:moveTo>
                    <a:pt x="14" y="12"/>
                  </a:moveTo>
                  <a:lnTo>
                    <a:pt x="14" y="24"/>
                  </a:lnTo>
                  <a:lnTo>
                    <a:pt x="14" y="28"/>
                  </a:lnTo>
                  <a:lnTo>
                    <a:pt x="14" y="30"/>
                  </a:lnTo>
                  <a:lnTo>
                    <a:pt x="16" y="32"/>
                  </a:lnTo>
                  <a:lnTo>
                    <a:pt x="18" y="34"/>
                  </a:lnTo>
                  <a:lnTo>
                    <a:pt x="20" y="34"/>
                  </a:lnTo>
                  <a:lnTo>
                    <a:pt x="22" y="36"/>
                  </a:lnTo>
                  <a:lnTo>
                    <a:pt x="26" y="34"/>
                  </a:lnTo>
                  <a:lnTo>
                    <a:pt x="30" y="32"/>
                  </a:lnTo>
                  <a:lnTo>
                    <a:pt x="32" y="28"/>
                  </a:lnTo>
                  <a:lnTo>
                    <a:pt x="32" y="22"/>
                  </a:lnTo>
                  <a:lnTo>
                    <a:pt x="32" y="14"/>
                  </a:lnTo>
                  <a:lnTo>
                    <a:pt x="28" y="10"/>
                  </a:lnTo>
                  <a:lnTo>
                    <a:pt x="26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6" y="8"/>
                  </a:lnTo>
                  <a:lnTo>
                    <a:pt x="14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91" name="Freeform 35"/>
            <p:cNvSpPr>
              <a:spLocks noEditPoints="1"/>
            </p:cNvSpPr>
            <p:nvPr/>
          </p:nvSpPr>
          <p:spPr bwMode="auto">
            <a:xfrm>
              <a:off x="2914" y="2238"/>
              <a:ext cx="30" cy="38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6" y="22"/>
                </a:cxn>
                <a:cxn ang="0">
                  <a:pos x="10" y="26"/>
                </a:cxn>
                <a:cxn ang="0">
                  <a:pos x="14" y="30"/>
                </a:cxn>
                <a:cxn ang="0">
                  <a:pos x="18" y="32"/>
                </a:cxn>
                <a:cxn ang="0">
                  <a:pos x="22" y="30"/>
                </a:cxn>
                <a:cxn ang="0">
                  <a:pos x="24" y="30"/>
                </a:cxn>
                <a:cxn ang="0">
                  <a:pos x="28" y="26"/>
                </a:cxn>
                <a:cxn ang="0">
                  <a:pos x="30" y="22"/>
                </a:cxn>
                <a:cxn ang="0">
                  <a:pos x="30" y="24"/>
                </a:cxn>
                <a:cxn ang="0">
                  <a:pos x="28" y="28"/>
                </a:cxn>
                <a:cxn ang="0">
                  <a:pos x="26" y="34"/>
                </a:cxn>
                <a:cxn ang="0">
                  <a:pos x="20" y="36"/>
                </a:cxn>
                <a:cxn ang="0">
                  <a:pos x="16" y="38"/>
                </a:cxn>
                <a:cxn ang="0">
                  <a:pos x="10" y="36"/>
                </a:cxn>
                <a:cxn ang="0">
                  <a:pos x="4" y="32"/>
                </a:cxn>
                <a:cxn ang="0">
                  <a:pos x="2" y="26"/>
                </a:cxn>
                <a:cxn ang="0">
                  <a:pos x="0" y="20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6"/>
                </a:cxn>
                <a:cxn ang="0">
                  <a:pos x="10" y="2"/>
                </a:cxn>
                <a:cxn ang="0">
                  <a:pos x="16" y="0"/>
                </a:cxn>
                <a:cxn ang="0">
                  <a:pos x="22" y="2"/>
                </a:cxn>
                <a:cxn ang="0">
                  <a:pos x="26" y="4"/>
                </a:cxn>
                <a:cxn ang="0">
                  <a:pos x="30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2"/>
                </a:cxn>
                <a:cxn ang="0">
                  <a:pos x="22" y="12"/>
                </a:cxn>
                <a:cxn ang="0">
                  <a:pos x="22" y="10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18" y="4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6" y="12"/>
                </a:cxn>
              </a:cxnLst>
              <a:rect l="0" t="0" r="r" b="b"/>
              <a:pathLst>
                <a:path w="30" h="38">
                  <a:moveTo>
                    <a:pt x="6" y="14"/>
                  </a:moveTo>
                  <a:lnTo>
                    <a:pt x="6" y="22"/>
                  </a:lnTo>
                  <a:lnTo>
                    <a:pt x="10" y="26"/>
                  </a:lnTo>
                  <a:lnTo>
                    <a:pt x="14" y="30"/>
                  </a:lnTo>
                  <a:lnTo>
                    <a:pt x="18" y="32"/>
                  </a:lnTo>
                  <a:lnTo>
                    <a:pt x="22" y="30"/>
                  </a:lnTo>
                  <a:lnTo>
                    <a:pt x="24" y="30"/>
                  </a:lnTo>
                  <a:lnTo>
                    <a:pt x="28" y="26"/>
                  </a:lnTo>
                  <a:lnTo>
                    <a:pt x="30" y="22"/>
                  </a:lnTo>
                  <a:lnTo>
                    <a:pt x="30" y="24"/>
                  </a:lnTo>
                  <a:lnTo>
                    <a:pt x="28" y="28"/>
                  </a:lnTo>
                  <a:lnTo>
                    <a:pt x="26" y="34"/>
                  </a:lnTo>
                  <a:lnTo>
                    <a:pt x="20" y="36"/>
                  </a:lnTo>
                  <a:lnTo>
                    <a:pt x="16" y="38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6" y="4"/>
                  </a:lnTo>
                  <a:lnTo>
                    <a:pt x="30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2"/>
                  </a:moveTo>
                  <a:lnTo>
                    <a:pt x="22" y="12"/>
                  </a:lnTo>
                  <a:lnTo>
                    <a:pt x="22" y="10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92" name="Freeform 36"/>
            <p:cNvSpPr>
              <a:spLocks noEditPoints="1"/>
            </p:cNvSpPr>
            <p:nvPr/>
          </p:nvSpPr>
          <p:spPr bwMode="auto">
            <a:xfrm>
              <a:off x="2950" y="2220"/>
              <a:ext cx="36" cy="56"/>
            </a:xfrm>
            <a:custGeom>
              <a:avLst/>
              <a:gdLst/>
              <a:ahLst/>
              <a:cxnLst>
                <a:cxn ang="0">
                  <a:pos x="24" y="50"/>
                </a:cxn>
                <a:cxn ang="0">
                  <a:pos x="22" y="52"/>
                </a:cxn>
                <a:cxn ang="0">
                  <a:pos x="20" y="54"/>
                </a:cxn>
                <a:cxn ang="0">
                  <a:pos x="18" y="56"/>
                </a:cxn>
                <a:cxn ang="0">
                  <a:pos x="14" y="56"/>
                </a:cxn>
                <a:cxn ang="0">
                  <a:pos x="8" y="54"/>
                </a:cxn>
                <a:cxn ang="0">
                  <a:pos x="4" y="50"/>
                </a:cxn>
                <a:cxn ang="0">
                  <a:pos x="0" y="46"/>
                </a:cxn>
                <a:cxn ang="0">
                  <a:pos x="0" y="38"/>
                </a:cxn>
                <a:cxn ang="0">
                  <a:pos x="2" y="32"/>
                </a:cxn>
                <a:cxn ang="0">
                  <a:pos x="4" y="24"/>
                </a:cxn>
                <a:cxn ang="0">
                  <a:pos x="8" y="22"/>
                </a:cxn>
                <a:cxn ang="0">
                  <a:pos x="12" y="18"/>
                </a:cxn>
                <a:cxn ang="0">
                  <a:pos x="18" y="18"/>
                </a:cxn>
                <a:cxn ang="0">
                  <a:pos x="22" y="20"/>
                </a:cxn>
                <a:cxn ang="0">
                  <a:pos x="24" y="22"/>
                </a:cxn>
                <a:cxn ang="0">
                  <a:pos x="24" y="14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0"/>
                </a:cxn>
                <a:cxn ang="0">
                  <a:pos x="32" y="46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0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4" y="56"/>
                </a:cxn>
                <a:cxn ang="0">
                  <a:pos x="24" y="50"/>
                </a:cxn>
                <a:cxn ang="0">
                  <a:pos x="24" y="46"/>
                </a:cxn>
                <a:cxn ang="0">
                  <a:pos x="24" y="30"/>
                </a:cxn>
                <a:cxn ang="0">
                  <a:pos x="24" y="28"/>
                </a:cxn>
                <a:cxn ang="0">
                  <a:pos x="24" y="24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0"/>
                </a:cxn>
                <a:cxn ang="0">
                  <a:pos x="16" y="20"/>
                </a:cxn>
                <a:cxn ang="0">
                  <a:pos x="14" y="22"/>
                </a:cxn>
                <a:cxn ang="0">
                  <a:pos x="10" y="24"/>
                </a:cxn>
                <a:cxn ang="0">
                  <a:pos x="8" y="28"/>
                </a:cxn>
                <a:cxn ang="0">
                  <a:pos x="6" y="36"/>
                </a:cxn>
                <a:cxn ang="0">
                  <a:pos x="8" y="42"/>
                </a:cxn>
                <a:cxn ang="0">
                  <a:pos x="10" y="46"/>
                </a:cxn>
                <a:cxn ang="0">
                  <a:pos x="14" y="50"/>
                </a:cxn>
                <a:cxn ang="0">
                  <a:pos x="18" y="50"/>
                </a:cxn>
                <a:cxn ang="0">
                  <a:pos x="22" y="50"/>
                </a:cxn>
                <a:cxn ang="0">
                  <a:pos x="24" y="46"/>
                </a:cxn>
              </a:cxnLst>
              <a:rect l="0" t="0" r="r" b="b"/>
              <a:pathLst>
                <a:path w="36" h="56">
                  <a:moveTo>
                    <a:pt x="24" y="50"/>
                  </a:moveTo>
                  <a:lnTo>
                    <a:pt x="22" y="52"/>
                  </a:lnTo>
                  <a:lnTo>
                    <a:pt x="20" y="54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8" y="54"/>
                  </a:lnTo>
                  <a:lnTo>
                    <a:pt x="4" y="50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2" y="32"/>
                  </a:lnTo>
                  <a:lnTo>
                    <a:pt x="4" y="24"/>
                  </a:lnTo>
                  <a:lnTo>
                    <a:pt x="8" y="22"/>
                  </a:lnTo>
                  <a:lnTo>
                    <a:pt x="12" y="18"/>
                  </a:lnTo>
                  <a:lnTo>
                    <a:pt x="18" y="18"/>
                  </a:lnTo>
                  <a:lnTo>
                    <a:pt x="22" y="20"/>
                  </a:lnTo>
                  <a:lnTo>
                    <a:pt x="24" y="22"/>
                  </a:lnTo>
                  <a:lnTo>
                    <a:pt x="24" y="14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0"/>
                  </a:lnTo>
                  <a:lnTo>
                    <a:pt x="32" y="46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0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4" y="56"/>
                  </a:lnTo>
                  <a:lnTo>
                    <a:pt x="24" y="50"/>
                  </a:lnTo>
                  <a:close/>
                  <a:moveTo>
                    <a:pt x="24" y="46"/>
                  </a:moveTo>
                  <a:lnTo>
                    <a:pt x="24" y="30"/>
                  </a:lnTo>
                  <a:lnTo>
                    <a:pt x="24" y="28"/>
                  </a:lnTo>
                  <a:lnTo>
                    <a:pt x="24" y="24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0"/>
                  </a:lnTo>
                  <a:lnTo>
                    <a:pt x="16" y="20"/>
                  </a:lnTo>
                  <a:lnTo>
                    <a:pt x="14" y="22"/>
                  </a:lnTo>
                  <a:lnTo>
                    <a:pt x="10" y="24"/>
                  </a:lnTo>
                  <a:lnTo>
                    <a:pt x="8" y="28"/>
                  </a:lnTo>
                  <a:lnTo>
                    <a:pt x="6" y="36"/>
                  </a:lnTo>
                  <a:lnTo>
                    <a:pt x="8" y="42"/>
                  </a:lnTo>
                  <a:lnTo>
                    <a:pt x="10" y="46"/>
                  </a:lnTo>
                  <a:lnTo>
                    <a:pt x="14" y="50"/>
                  </a:lnTo>
                  <a:lnTo>
                    <a:pt x="18" y="50"/>
                  </a:lnTo>
                  <a:lnTo>
                    <a:pt x="22" y="50"/>
                  </a:lnTo>
                  <a:lnTo>
                    <a:pt x="24" y="4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93" name="Freeform 37"/>
            <p:cNvSpPr>
              <a:spLocks/>
            </p:cNvSpPr>
            <p:nvPr/>
          </p:nvSpPr>
          <p:spPr bwMode="auto">
            <a:xfrm>
              <a:off x="2988" y="2220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6" y="12"/>
                </a:cxn>
                <a:cxn ang="0">
                  <a:pos x="20" y="20"/>
                </a:cxn>
                <a:cxn ang="0">
                  <a:pos x="22" y="28"/>
                </a:cxn>
                <a:cxn ang="0">
                  <a:pos x="22" y="36"/>
                </a:cxn>
                <a:cxn ang="0">
                  <a:pos x="22" y="44"/>
                </a:cxn>
                <a:cxn ang="0">
                  <a:pos x="20" y="50"/>
                </a:cxn>
                <a:cxn ang="0">
                  <a:pos x="16" y="58"/>
                </a:cxn>
                <a:cxn ang="0">
                  <a:pos x="12" y="64"/>
                </a:cxn>
                <a:cxn ang="0">
                  <a:pos x="8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6" y="66"/>
                </a:cxn>
                <a:cxn ang="0">
                  <a:pos x="8" y="62"/>
                </a:cxn>
                <a:cxn ang="0">
                  <a:pos x="12" y="58"/>
                </a:cxn>
                <a:cxn ang="0">
                  <a:pos x="14" y="52"/>
                </a:cxn>
                <a:cxn ang="0">
                  <a:pos x="14" y="44"/>
                </a:cxn>
                <a:cxn ang="0">
                  <a:pos x="16" y="36"/>
                </a:cxn>
                <a:cxn ang="0">
                  <a:pos x="14" y="28"/>
                </a:cxn>
                <a:cxn ang="0">
                  <a:pos x="14" y="22"/>
                </a:cxn>
                <a:cxn ang="0">
                  <a:pos x="12" y="18"/>
                </a:cxn>
                <a:cxn ang="0">
                  <a:pos x="12" y="14"/>
                </a:cxn>
                <a:cxn ang="0">
                  <a:pos x="10" y="10"/>
                </a:cxn>
                <a:cxn ang="0">
                  <a:pos x="8" y="8"/>
                </a:cxn>
                <a:cxn ang="0">
                  <a:pos x="4" y="4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6" y="12"/>
                  </a:lnTo>
                  <a:lnTo>
                    <a:pt x="20" y="20"/>
                  </a:lnTo>
                  <a:lnTo>
                    <a:pt x="22" y="28"/>
                  </a:lnTo>
                  <a:lnTo>
                    <a:pt x="22" y="36"/>
                  </a:lnTo>
                  <a:lnTo>
                    <a:pt x="22" y="44"/>
                  </a:lnTo>
                  <a:lnTo>
                    <a:pt x="20" y="50"/>
                  </a:lnTo>
                  <a:lnTo>
                    <a:pt x="16" y="58"/>
                  </a:lnTo>
                  <a:lnTo>
                    <a:pt x="12" y="64"/>
                  </a:lnTo>
                  <a:lnTo>
                    <a:pt x="8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6" y="66"/>
                  </a:lnTo>
                  <a:lnTo>
                    <a:pt x="8" y="62"/>
                  </a:lnTo>
                  <a:lnTo>
                    <a:pt x="12" y="58"/>
                  </a:lnTo>
                  <a:lnTo>
                    <a:pt x="14" y="52"/>
                  </a:lnTo>
                  <a:lnTo>
                    <a:pt x="14" y="44"/>
                  </a:lnTo>
                  <a:lnTo>
                    <a:pt x="16" y="36"/>
                  </a:lnTo>
                  <a:lnTo>
                    <a:pt x="14" y="28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12" y="14"/>
                  </a:lnTo>
                  <a:lnTo>
                    <a:pt x="10" y="10"/>
                  </a:lnTo>
                  <a:lnTo>
                    <a:pt x="8" y="8"/>
                  </a:lnTo>
                  <a:lnTo>
                    <a:pt x="4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94" name="Freeform 38"/>
            <p:cNvSpPr>
              <a:spLocks/>
            </p:cNvSpPr>
            <p:nvPr/>
          </p:nvSpPr>
          <p:spPr bwMode="auto">
            <a:xfrm>
              <a:off x="1558" y="2414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6" y="40"/>
                </a:cxn>
                <a:cxn ang="0">
                  <a:pos x="46" y="8"/>
                </a:cxn>
                <a:cxn ang="0">
                  <a:pos x="46" y="4"/>
                </a:cxn>
                <a:cxn ang="0">
                  <a:pos x="46" y="2"/>
                </a:cxn>
                <a:cxn ang="0">
                  <a:pos x="44" y="0"/>
                </a:cxn>
                <a:cxn ang="0">
                  <a:pos x="42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0"/>
                </a:cxn>
                <a:cxn ang="0">
                  <a:pos x="52" y="0"/>
                </a:cxn>
                <a:cxn ang="0">
                  <a:pos x="52" y="2"/>
                </a:cxn>
                <a:cxn ang="0">
                  <a:pos x="50" y="4"/>
                </a:cxn>
                <a:cxn ang="0">
                  <a:pos x="50" y="8"/>
                </a:cxn>
                <a:cxn ang="0">
                  <a:pos x="50" y="54"/>
                </a:cxn>
                <a:cxn ang="0">
                  <a:pos x="48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48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0" y="48"/>
                </a:cxn>
                <a:cxn ang="0">
                  <a:pos x="10" y="44"/>
                </a:cxn>
                <a:cxn ang="0">
                  <a:pos x="10" y="8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6" y="40"/>
                  </a:lnTo>
                  <a:lnTo>
                    <a:pt x="46" y="8"/>
                  </a:lnTo>
                  <a:lnTo>
                    <a:pt x="46" y="4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52" y="2"/>
                  </a:lnTo>
                  <a:lnTo>
                    <a:pt x="50" y="4"/>
                  </a:lnTo>
                  <a:lnTo>
                    <a:pt x="50" y="8"/>
                  </a:lnTo>
                  <a:lnTo>
                    <a:pt x="50" y="54"/>
                  </a:lnTo>
                  <a:lnTo>
                    <a:pt x="48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48"/>
                  </a:lnTo>
                  <a:lnTo>
                    <a:pt x="14" y="50"/>
                  </a:lnTo>
                  <a:lnTo>
                    <a:pt x="16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0" y="44"/>
                  </a:lnTo>
                  <a:lnTo>
                    <a:pt x="10" y="8"/>
                  </a:lnTo>
                  <a:lnTo>
                    <a:pt x="8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95" name="Freeform 39"/>
            <p:cNvSpPr>
              <a:spLocks/>
            </p:cNvSpPr>
            <p:nvPr/>
          </p:nvSpPr>
          <p:spPr bwMode="auto">
            <a:xfrm>
              <a:off x="1616" y="2414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6" y="40"/>
                </a:cxn>
                <a:cxn ang="0">
                  <a:pos x="46" y="8"/>
                </a:cxn>
                <a:cxn ang="0">
                  <a:pos x="46" y="4"/>
                </a:cxn>
                <a:cxn ang="0">
                  <a:pos x="46" y="2"/>
                </a:cxn>
                <a:cxn ang="0">
                  <a:pos x="44" y="0"/>
                </a:cxn>
                <a:cxn ang="0">
                  <a:pos x="40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0"/>
                </a:cxn>
                <a:cxn ang="0">
                  <a:pos x="52" y="0"/>
                </a:cxn>
                <a:cxn ang="0">
                  <a:pos x="50" y="2"/>
                </a:cxn>
                <a:cxn ang="0">
                  <a:pos x="50" y="4"/>
                </a:cxn>
                <a:cxn ang="0">
                  <a:pos x="50" y="8"/>
                </a:cxn>
                <a:cxn ang="0">
                  <a:pos x="50" y="54"/>
                </a:cxn>
                <a:cxn ang="0">
                  <a:pos x="48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48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0" y="52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6" y="52"/>
                </a:cxn>
                <a:cxn ang="0">
                  <a:pos x="8" y="50"/>
                </a:cxn>
                <a:cxn ang="0">
                  <a:pos x="10" y="48"/>
                </a:cxn>
                <a:cxn ang="0">
                  <a:pos x="10" y="44"/>
                </a:cxn>
                <a:cxn ang="0">
                  <a:pos x="10" y="8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6" y="40"/>
                  </a:lnTo>
                  <a:lnTo>
                    <a:pt x="46" y="8"/>
                  </a:lnTo>
                  <a:lnTo>
                    <a:pt x="46" y="4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50" y="4"/>
                  </a:lnTo>
                  <a:lnTo>
                    <a:pt x="50" y="8"/>
                  </a:lnTo>
                  <a:lnTo>
                    <a:pt x="50" y="54"/>
                  </a:lnTo>
                  <a:lnTo>
                    <a:pt x="48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48"/>
                  </a:lnTo>
                  <a:lnTo>
                    <a:pt x="14" y="50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0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10" y="48"/>
                  </a:lnTo>
                  <a:lnTo>
                    <a:pt x="10" y="44"/>
                  </a:lnTo>
                  <a:lnTo>
                    <a:pt x="10" y="8"/>
                  </a:lnTo>
                  <a:lnTo>
                    <a:pt x="8" y="4"/>
                  </a:lnTo>
                  <a:lnTo>
                    <a:pt x="6" y="4"/>
                  </a:lnTo>
                  <a:lnTo>
                    <a:pt x="4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96" name="Freeform 40"/>
            <p:cNvSpPr>
              <a:spLocks/>
            </p:cNvSpPr>
            <p:nvPr/>
          </p:nvSpPr>
          <p:spPr bwMode="auto">
            <a:xfrm>
              <a:off x="1680" y="2412"/>
              <a:ext cx="34" cy="56"/>
            </a:xfrm>
            <a:custGeom>
              <a:avLst/>
              <a:gdLst/>
              <a:ahLst/>
              <a:cxnLst>
                <a:cxn ang="0">
                  <a:pos x="30" y="20"/>
                </a:cxn>
                <a:cxn ang="0">
                  <a:pos x="28" y="14"/>
                </a:cxn>
                <a:cxn ang="0">
                  <a:pos x="26" y="8"/>
                </a:cxn>
                <a:cxn ang="0">
                  <a:pos x="18" y="4"/>
                </a:cxn>
                <a:cxn ang="0">
                  <a:pos x="12" y="4"/>
                </a:cxn>
                <a:cxn ang="0">
                  <a:pos x="6" y="8"/>
                </a:cxn>
                <a:cxn ang="0">
                  <a:pos x="6" y="14"/>
                </a:cxn>
                <a:cxn ang="0">
                  <a:pos x="10" y="18"/>
                </a:cxn>
                <a:cxn ang="0">
                  <a:pos x="18" y="24"/>
                </a:cxn>
                <a:cxn ang="0">
                  <a:pos x="28" y="30"/>
                </a:cxn>
                <a:cxn ang="0">
                  <a:pos x="32" y="36"/>
                </a:cxn>
                <a:cxn ang="0">
                  <a:pos x="34" y="42"/>
                </a:cxn>
                <a:cxn ang="0">
                  <a:pos x="30" y="52"/>
                </a:cxn>
                <a:cxn ang="0">
                  <a:pos x="18" y="56"/>
                </a:cxn>
                <a:cxn ang="0">
                  <a:pos x="12" y="56"/>
                </a:cxn>
                <a:cxn ang="0">
                  <a:pos x="8" y="54"/>
                </a:cxn>
                <a:cxn ang="0">
                  <a:pos x="4" y="52"/>
                </a:cxn>
                <a:cxn ang="0">
                  <a:pos x="2" y="54"/>
                </a:cxn>
                <a:cxn ang="0">
                  <a:pos x="0" y="56"/>
                </a:cxn>
                <a:cxn ang="0">
                  <a:pos x="0" y="38"/>
                </a:cxn>
                <a:cxn ang="0">
                  <a:pos x="2" y="42"/>
                </a:cxn>
                <a:cxn ang="0">
                  <a:pos x="6" y="50"/>
                </a:cxn>
                <a:cxn ang="0">
                  <a:pos x="12" y="52"/>
                </a:cxn>
                <a:cxn ang="0">
                  <a:pos x="22" y="52"/>
                </a:cxn>
                <a:cxn ang="0">
                  <a:pos x="26" y="48"/>
                </a:cxn>
                <a:cxn ang="0">
                  <a:pos x="28" y="42"/>
                </a:cxn>
                <a:cxn ang="0">
                  <a:pos x="24" y="38"/>
                </a:cxn>
                <a:cxn ang="0">
                  <a:pos x="20" y="36"/>
                </a:cxn>
                <a:cxn ang="0">
                  <a:pos x="8" y="28"/>
                </a:cxn>
                <a:cxn ang="0">
                  <a:pos x="2" y="24"/>
                </a:cxn>
                <a:cxn ang="0">
                  <a:pos x="0" y="18"/>
                </a:cxn>
                <a:cxn ang="0">
                  <a:pos x="0" y="10"/>
                </a:cxn>
                <a:cxn ang="0">
                  <a:pos x="8" y="2"/>
                </a:cxn>
                <a:cxn ang="0">
                  <a:pos x="20" y="2"/>
                </a:cxn>
                <a:cxn ang="0">
                  <a:pos x="26" y="4"/>
                </a:cxn>
                <a:cxn ang="0">
                  <a:pos x="28" y="4"/>
                </a:cxn>
                <a:cxn ang="0">
                  <a:pos x="30" y="2"/>
                </a:cxn>
                <a:cxn ang="0">
                  <a:pos x="30" y="0"/>
                </a:cxn>
              </a:cxnLst>
              <a:rect l="0" t="0" r="r" b="b"/>
              <a:pathLst>
                <a:path w="34" h="56">
                  <a:moveTo>
                    <a:pt x="30" y="0"/>
                  </a:moveTo>
                  <a:lnTo>
                    <a:pt x="30" y="20"/>
                  </a:lnTo>
                  <a:lnTo>
                    <a:pt x="30" y="20"/>
                  </a:lnTo>
                  <a:lnTo>
                    <a:pt x="28" y="14"/>
                  </a:lnTo>
                  <a:lnTo>
                    <a:pt x="28" y="10"/>
                  </a:lnTo>
                  <a:lnTo>
                    <a:pt x="26" y="8"/>
                  </a:lnTo>
                  <a:lnTo>
                    <a:pt x="22" y="6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2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6" y="12"/>
                  </a:lnTo>
                  <a:lnTo>
                    <a:pt x="6" y="14"/>
                  </a:lnTo>
                  <a:lnTo>
                    <a:pt x="8" y="16"/>
                  </a:lnTo>
                  <a:lnTo>
                    <a:pt x="10" y="18"/>
                  </a:lnTo>
                  <a:lnTo>
                    <a:pt x="14" y="20"/>
                  </a:lnTo>
                  <a:lnTo>
                    <a:pt x="18" y="24"/>
                  </a:lnTo>
                  <a:lnTo>
                    <a:pt x="24" y="28"/>
                  </a:lnTo>
                  <a:lnTo>
                    <a:pt x="28" y="30"/>
                  </a:lnTo>
                  <a:lnTo>
                    <a:pt x="30" y="32"/>
                  </a:lnTo>
                  <a:lnTo>
                    <a:pt x="32" y="36"/>
                  </a:lnTo>
                  <a:lnTo>
                    <a:pt x="34" y="38"/>
                  </a:lnTo>
                  <a:lnTo>
                    <a:pt x="34" y="42"/>
                  </a:lnTo>
                  <a:lnTo>
                    <a:pt x="32" y="46"/>
                  </a:lnTo>
                  <a:lnTo>
                    <a:pt x="30" y="52"/>
                  </a:lnTo>
                  <a:lnTo>
                    <a:pt x="24" y="54"/>
                  </a:lnTo>
                  <a:lnTo>
                    <a:pt x="18" y="56"/>
                  </a:lnTo>
                  <a:lnTo>
                    <a:pt x="16" y="56"/>
                  </a:lnTo>
                  <a:lnTo>
                    <a:pt x="12" y="56"/>
                  </a:lnTo>
                  <a:lnTo>
                    <a:pt x="12" y="54"/>
                  </a:lnTo>
                  <a:lnTo>
                    <a:pt x="8" y="54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2" y="52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6" y="50"/>
                  </a:lnTo>
                  <a:lnTo>
                    <a:pt x="8" y="52"/>
                  </a:lnTo>
                  <a:lnTo>
                    <a:pt x="12" y="52"/>
                  </a:lnTo>
                  <a:lnTo>
                    <a:pt x="16" y="54"/>
                  </a:lnTo>
                  <a:lnTo>
                    <a:pt x="22" y="52"/>
                  </a:lnTo>
                  <a:lnTo>
                    <a:pt x="24" y="50"/>
                  </a:lnTo>
                  <a:lnTo>
                    <a:pt x="26" y="48"/>
                  </a:lnTo>
                  <a:lnTo>
                    <a:pt x="28" y="44"/>
                  </a:lnTo>
                  <a:lnTo>
                    <a:pt x="28" y="42"/>
                  </a:lnTo>
                  <a:lnTo>
                    <a:pt x="26" y="40"/>
                  </a:lnTo>
                  <a:lnTo>
                    <a:pt x="24" y="38"/>
                  </a:lnTo>
                  <a:lnTo>
                    <a:pt x="22" y="36"/>
                  </a:lnTo>
                  <a:lnTo>
                    <a:pt x="20" y="36"/>
                  </a:lnTo>
                  <a:lnTo>
                    <a:pt x="14" y="32"/>
                  </a:lnTo>
                  <a:lnTo>
                    <a:pt x="8" y="28"/>
                  </a:lnTo>
                  <a:lnTo>
                    <a:pt x="4" y="26"/>
                  </a:lnTo>
                  <a:lnTo>
                    <a:pt x="2" y="24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4" y="4"/>
                  </a:lnTo>
                  <a:lnTo>
                    <a:pt x="8" y="2"/>
                  </a:lnTo>
                  <a:lnTo>
                    <a:pt x="14" y="0"/>
                  </a:lnTo>
                  <a:lnTo>
                    <a:pt x="20" y="2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30" y="2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97" name="Freeform 41"/>
            <p:cNvSpPr>
              <a:spLocks/>
            </p:cNvSpPr>
            <p:nvPr/>
          </p:nvSpPr>
          <p:spPr bwMode="auto">
            <a:xfrm>
              <a:off x="1722" y="2412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6" y="68"/>
                </a:cxn>
                <a:cxn ang="0">
                  <a:pos x="12" y="64"/>
                </a:cxn>
                <a:cxn ang="0">
                  <a:pos x="6" y="58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28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0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6" y="4"/>
                </a:cxn>
                <a:cxn ang="0">
                  <a:pos x="14" y="8"/>
                </a:cxn>
                <a:cxn ang="0">
                  <a:pos x="10" y="14"/>
                </a:cxn>
                <a:cxn ang="0">
                  <a:pos x="8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8" y="50"/>
                </a:cxn>
                <a:cxn ang="0">
                  <a:pos x="10" y="54"/>
                </a:cxn>
                <a:cxn ang="0">
                  <a:pos x="10" y="58"/>
                </a:cxn>
                <a:cxn ang="0">
                  <a:pos x="12" y="62"/>
                </a:cxn>
                <a:cxn ang="0">
                  <a:pos x="14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6" y="68"/>
                  </a:lnTo>
                  <a:lnTo>
                    <a:pt x="12" y="64"/>
                  </a:lnTo>
                  <a:lnTo>
                    <a:pt x="6" y="58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6" y="4"/>
                  </a:lnTo>
                  <a:lnTo>
                    <a:pt x="14" y="8"/>
                  </a:lnTo>
                  <a:lnTo>
                    <a:pt x="10" y="14"/>
                  </a:lnTo>
                  <a:lnTo>
                    <a:pt x="8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8" y="50"/>
                  </a:lnTo>
                  <a:lnTo>
                    <a:pt x="10" y="54"/>
                  </a:lnTo>
                  <a:lnTo>
                    <a:pt x="10" y="58"/>
                  </a:lnTo>
                  <a:lnTo>
                    <a:pt x="12" y="62"/>
                  </a:lnTo>
                  <a:lnTo>
                    <a:pt x="14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98" name="Freeform 42"/>
            <p:cNvSpPr>
              <a:spLocks/>
            </p:cNvSpPr>
            <p:nvPr/>
          </p:nvSpPr>
          <p:spPr bwMode="auto">
            <a:xfrm>
              <a:off x="1746" y="2432"/>
              <a:ext cx="56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20" y="26"/>
                </a:cxn>
                <a:cxn ang="0">
                  <a:pos x="28" y="8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4" y="0"/>
                </a:cxn>
                <a:cxn ang="0">
                  <a:pos x="32" y="2"/>
                </a:cxn>
                <a:cxn ang="0">
                  <a:pos x="32" y="2"/>
                </a:cxn>
                <a:cxn ang="0">
                  <a:pos x="32" y="4"/>
                </a:cxn>
                <a:cxn ang="0">
                  <a:pos x="32" y="4"/>
                </a:cxn>
                <a:cxn ang="0">
                  <a:pos x="32" y="6"/>
                </a:cxn>
                <a:cxn ang="0">
                  <a:pos x="42" y="26"/>
                </a:cxn>
                <a:cxn ang="0">
                  <a:pos x="48" y="6"/>
                </a:cxn>
                <a:cxn ang="0">
                  <a:pos x="50" y="4"/>
                </a:cxn>
                <a:cxn ang="0">
                  <a:pos x="50" y="2"/>
                </a:cxn>
                <a:cxn ang="0">
                  <a:pos x="50" y="2"/>
                </a:cxn>
                <a:cxn ang="0">
                  <a:pos x="50" y="0"/>
                </a:cxn>
                <a:cxn ang="0">
                  <a:pos x="48" y="0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54" y="2"/>
                </a:cxn>
                <a:cxn ang="0">
                  <a:pos x="52" y="6"/>
                </a:cxn>
                <a:cxn ang="0">
                  <a:pos x="40" y="36"/>
                </a:cxn>
                <a:cxn ang="0">
                  <a:pos x="38" y="36"/>
                </a:cxn>
                <a:cxn ang="0">
                  <a:pos x="28" y="12"/>
                </a:cxn>
                <a:cxn ang="0">
                  <a:pos x="18" y="36"/>
                </a:cxn>
                <a:cxn ang="0">
                  <a:pos x="16" y="3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6" h="36">
                  <a:moveTo>
                    <a:pt x="0" y="0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20" y="26"/>
                  </a:lnTo>
                  <a:lnTo>
                    <a:pt x="28" y="8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2" y="6"/>
                  </a:lnTo>
                  <a:lnTo>
                    <a:pt x="42" y="26"/>
                  </a:lnTo>
                  <a:lnTo>
                    <a:pt x="48" y="6"/>
                  </a:lnTo>
                  <a:lnTo>
                    <a:pt x="50" y="4"/>
                  </a:lnTo>
                  <a:lnTo>
                    <a:pt x="50" y="2"/>
                  </a:lnTo>
                  <a:lnTo>
                    <a:pt x="50" y="2"/>
                  </a:lnTo>
                  <a:lnTo>
                    <a:pt x="50" y="0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4" y="2"/>
                  </a:lnTo>
                  <a:lnTo>
                    <a:pt x="52" y="6"/>
                  </a:lnTo>
                  <a:lnTo>
                    <a:pt x="40" y="36"/>
                  </a:lnTo>
                  <a:lnTo>
                    <a:pt x="38" y="36"/>
                  </a:lnTo>
                  <a:lnTo>
                    <a:pt x="28" y="12"/>
                  </a:lnTo>
                  <a:lnTo>
                    <a:pt x="18" y="36"/>
                  </a:lnTo>
                  <a:lnTo>
                    <a:pt x="16" y="3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099" name="Freeform 43"/>
            <p:cNvSpPr>
              <a:spLocks noEditPoints="1"/>
            </p:cNvSpPr>
            <p:nvPr/>
          </p:nvSpPr>
          <p:spPr bwMode="auto">
            <a:xfrm>
              <a:off x="1804" y="2430"/>
              <a:ext cx="34" cy="38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4" y="12"/>
                </a:cxn>
                <a:cxn ang="0">
                  <a:pos x="34" y="18"/>
                </a:cxn>
                <a:cxn ang="0">
                  <a:pos x="34" y="24"/>
                </a:cxn>
                <a:cxn ang="0">
                  <a:pos x="32" y="28"/>
                </a:cxn>
                <a:cxn ang="0">
                  <a:pos x="30" y="32"/>
                </a:cxn>
                <a:cxn ang="0">
                  <a:pos x="26" y="36"/>
                </a:cxn>
                <a:cxn ang="0">
                  <a:pos x="22" y="38"/>
                </a:cxn>
                <a:cxn ang="0">
                  <a:pos x="16" y="38"/>
                </a:cxn>
                <a:cxn ang="0">
                  <a:pos x="12" y="38"/>
                </a:cxn>
                <a:cxn ang="0">
                  <a:pos x="8" y="34"/>
                </a:cxn>
                <a:cxn ang="0">
                  <a:pos x="4" y="32"/>
                </a:cxn>
                <a:cxn ang="0">
                  <a:pos x="0" y="26"/>
                </a:cxn>
                <a:cxn ang="0">
                  <a:pos x="0" y="20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6" y="6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8" y="0"/>
                </a:cxn>
                <a:cxn ang="0">
                  <a:pos x="16" y="2"/>
                </a:cxn>
                <a:cxn ang="0">
                  <a:pos x="14" y="4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8" y="8"/>
                </a:cxn>
                <a:cxn ang="0">
                  <a:pos x="6" y="12"/>
                </a:cxn>
                <a:cxn ang="0">
                  <a:pos x="6" y="16"/>
                </a:cxn>
                <a:cxn ang="0">
                  <a:pos x="8" y="24"/>
                </a:cxn>
                <a:cxn ang="0">
                  <a:pos x="10" y="30"/>
                </a:cxn>
                <a:cxn ang="0">
                  <a:pos x="14" y="34"/>
                </a:cxn>
                <a:cxn ang="0">
                  <a:pos x="18" y="36"/>
                </a:cxn>
                <a:cxn ang="0">
                  <a:pos x="22" y="34"/>
                </a:cxn>
                <a:cxn ang="0">
                  <a:pos x="24" y="32"/>
                </a:cxn>
                <a:cxn ang="0">
                  <a:pos x="26" y="28"/>
                </a:cxn>
                <a:cxn ang="0">
                  <a:pos x="28" y="22"/>
                </a:cxn>
                <a:cxn ang="0">
                  <a:pos x="26" y="16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0" y="4"/>
                </a:cxn>
                <a:cxn ang="0">
                  <a:pos x="16" y="2"/>
                </a:cxn>
              </a:cxnLst>
              <a:rect l="0" t="0" r="r" b="b"/>
              <a:pathLst>
                <a:path w="34" h="38">
                  <a:moveTo>
                    <a:pt x="18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4" y="18"/>
                  </a:lnTo>
                  <a:lnTo>
                    <a:pt x="34" y="24"/>
                  </a:lnTo>
                  <a:lnTo>
                    <a:pt x="32" y="28"/>
                  </a:lnTo>
                  <a:lnTo>
                    <a:pt x="30" y="32"/>
                  </a:lnTo>
                  <a:lnTo>
                    <a:pt x="26" y="36"/>
                  </a:lnTo>
                  <a:lnTo>
                    <a:pt x="22" y="38"/>
                  </a:lnTo>
                  <a:lnTo>
                    <a:pt x="16" y="38"/>
                  </a:lnTo>
                  <a:lnTo>
                    <a:pt x="12" y="38"/>
                  </a:lnTo>
                  <a:lnTo>
                    <a:pt x="8" y="34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6" y="6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8" y="0"/>
                  </a:lnTo>
                  <a:close/>
                  <a:moveTo>
                    <a:pt x="16" y="2"/>
                  </a:moveTo>
                  <a:lnTo>
                    <a:pt x="14" y="4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8" y="8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8" y="24"/>
                  </a:lnTo>
                  <a:lnTo>
                    <a:pt x="10" y="30"/>
                  </a:lnTo>
                  <a:lnTo>
                    <a:pt x="14" y="34"/>
                  </a:lnTo>
                  <a:lnTo>
                    <a:pt x="18" y="36"/>
                  </a:lnTo>
                  <a:lnTo>
                    <a:pt x="22" y="34"/>
                  </a:lnTo>
                  <a:lnTo>
                    <a:pt x="24" y="32"/>
                  </a:lnTo>
                  <a:lnTo>
                    <a:pt x="26" y="28"/>
                  </a:lnTo>
                  <a:lnTo>
                    <a:pt x="28" y="22"/>
                  </a:lnTo>
                  <a:lnTo>
                    <a:pt x="26" y="16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0" y="4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00" name="Freeform 44"/>
            <p:cNvSpPr>
              <a:spLocks/>
            </p:cNvSpPr>
            <p:nvPr/>
          </p:nvSpPr>
          <p:spPr bwMode="auto">
            <a:xfrm>
              <a:off x="1842" y="2430"/>
              <a:ext cx="26" cy="3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10"/>
                </a:cxn>
                <a:cxn ang="0">
                  <a:pos x="14" y="4"/>
                </a:cxn>
                <a:cxn ang="0">
                  <a:pos x="18" y="2"/>
                </a:cxn>
                <a:cxn ang="0">
                  <a:pos x="22" y="0"/>
                </a:cxn>
                <a:cxn ang="0">
                  <a:pos x="24" y="0"/>
                </a:cxn>
                <a:cxn ang="0">
                  <a:pos x="24" y="2"/>
                </a:cxn>
                <a:cxn ang="0">
                  <a:pos x="26" y="4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26" y="8"/>
                </a:cxn>
                <a:cxn ang="0">
                  <a:pos x="24" y="10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8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10"/>
                </a:cxn>
                <a:cxn ang="0">
                  <a:pos x="12" y="12"/>
                </a:cxn>
                <a:cxn ang="0">
                  <a:pos x="12" y="28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4" y="36"/>
                </a:cxn>
                <a:cxn ang="0">
                  <a:pos x="4" y="34"/>
                </a:cxn>
                <a:cxn ang="0">
                  <a:pos x="6" y="32"/>
                </a:cxn>
                <a:cxn ang="0">
                  <a:pos x="6" y="32"/>
                </a:cxn>
                <a:cxn ang="0">
                  <a:pos x="6" y="28"/>
                </a:cxn>
                <a:cxn ang="0">
                  <a:pos x="6" y="16"/>
                </a:cxn>
                <a:cxn ang="0">
                  <a:pos x="6" y="10"/>
                </a:cxn>
                <a:cxn ang="0">
                  <a:pos x="6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</a:cxnLst>
              <a:rect l="0" t="0" r="r" b="b"/>
              <a:pathLst>
                <a:path w="26" h="36">
                  <a:moveTo>
                    <a:pt x="12" y="0"/>
                  </a:moveTo>
                  <a:lnTo>
                    <a:pt x="12" y="10"/>
                  </a:lnTo>
                  <a:lnTo>
                    <a:pt x="14" y="4"/>
                  </a:lnTo>
                  <a:lnTo>
                    <a:pt x="18" y="2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8"/>
                  </a:lnTo>
                  <a:lnTo>
                    <a:pt x="24" y="10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10"/>
                  </a:lnTo>
                  <a:lnTo>
                    <a:pt x="12" y="12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6" y="28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01" name="Freeform 45"/>
            <p:cNvSpPr>
              <a:spLocks/>
            </p:cNvSpPr>
            <p:nvPr/>
          </p:nvSpPr>
          <p:spPr bwMode="auto">
            <a:xfrm>
              <a:off x="1868" y="2412"/>
              <a:ext cx="40" cy="54"/>
            </a:xfrm>
            <a:custGeom>
              <a:avLst/>
              <a:gdLst/>
              <a:ahLst/>
              <a:cxnLst>
                <a:cxn ang="0">
                  <a:pos x="12" y="34"/>
                </a:cxn>
                <a:cxn ang="0">
                  <a:pos x="24" y="24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24" y="20"/>
                </a:cxn>
                <a:cxn ang="0">
                  <a:pos x="24" y="20"/>
                </a:cxn>
                <a:cxn ang="0">
                  <a:pos x="38" y="20"/>
                </a:cxn>
                <a:cxn ang="0">
                  <a:pos x="34" y="20"/>
                </a:cxn>
                <a:cxn ang="0">
                  <a:pos x="28" y="24"/>
                </a:cxn>
                <a:cxn ang="0">
                  <a:pos x="28" y="44"/>
                </a:cxn>
                <a:cxn ang="0">
                  <a:pos x="34" y="50"/>
                </a:cxn>
                <a:cxn ang="0">
                  <a:pos x="36" y="52"/>
                </a:cxn>
                <a:cxn ang="0">
                  <a:pos x="40" y="54"/>
                </a:cxn>
                <a:cxn ang="0">
                  <a:pos x="24" y="54"/>
                </a:cxn>
                <a:cxn ang="0">
                  <a:pos x="24" y="54"/>
                </a:cxn>
                <a:cxn ang="0">
                  <a:pos x="26" y="52"/>
                </a:cxn>
                <a:cxn ang="0">
                  <a:pos x="26" y="50"/>
                </a:cxn>
                <a:cxn ang="0">
                  <a:pos x="12" y="34"/>
                </a:cxn>
                <a:cxn ang="0">
                  <a:pos x="12" y="50"/>
                </a:cxn>
                <a:cxn ang="0">
                  <a:pos x="14" y="52"/>
                </a:cxn>
                <a:cxn ang="0">
                  <a:pos x="16" y="54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4" y="54"/>
                </a:cxn>
                <a:cxn ang="0">
                  <a:pos x="6" y="52"/>
                </a:cxn>
                <a:cxn ang="0">
                  <a:pos x="6" y="46"/>
                </a:cxn>
                <a:cxn ang="0">
                  <a:pos x="6" y="8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40" h="54">
                  <a:moveTo>
                    <a:pt x="12" y="0"/>
                  </a:moveTo>
                  <a:lnTo>
                    <a:pt x="12" y="34"/>
                  </a:lnTo>
                  <a:lnTo>
                    <a:pt x="22" y="26"/>
                  </a:lnTo>
                  <a:lnTo>
                    <a:pt x="24" y="24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6" y="20"/>
                  </a:lnTo>
                  <a:lnTo>
                    <a:pt x="34" y="20"/>
                  </a:lnTo>
                  <a:lnTo>
                    <a:pt x="30" y="22"/>
                  </a:lnTo>
                  <a:lnTo>
                    <a:pt x="28" y="24"/>
                  </a:lnTo>
                  <a:lnTo>
                    <a:pt x="18" y="32"/>
                  </a:lnTo>
                  <a:lnTo>
                    <a:pt x="28" y="44"/>
                  </a:lnTo>
                  <a:lnTo>
                    <a:pt x="32" y="48"/>
                  </a:lnTo>
                  <a:lnTo>
                    <a:pt x="34" y="50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38" y="54"/>
                  </a:lnTo>
                  <a:lnTo>
                    <a:pt x="40" y="54"/>
                  </a:lnTo>
                  <a:lnTo>
                    <a:pt x="40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6" y="54"/>
                  </a:lnTo>
                  <a:lnTo>
                    <a:pt x="26" y="52"/>
                  </a:lnTo>
                  <a:lnTo>
                    <a:pt x="26" y="52"/>
                  </a:lnTo>
                  <a:lnTo>
                    <a:pt x="26" y="50"/>
                  </a:lnTo>
                  <a:lnTo>
                    <a:pt x="24" y="48"/>
                  </a:lnTo>
                  <a:lnTo>
                    <a:pt x="12" y="34"/>
                  </a:lnTo>
                  <a:lnTo>
                    <a:pt x="12" y="46"/>
                  </a:lnTo>
                  <a:lnTo>
                    <a:pt x="12" y="50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4" y="54"/>
                  </a:lnTo>
                  <a:lnTo>
                    <a:pt x="16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6" y="46"/>
                  </a:lnTo>
                  <a:lnTo>
                    <a:pt x="6" y="14"/>
                  </a:lnTo>
                  <a:lnTo>
                    <a:pt x="6" y="8"/>
                  </a:lnTo>
                  <a:lnTo>
                    <a:pt x="6" y="6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02" name="Freeform 46"/>
            <p:cNvSpPr>
              <a:spLocks noEditPoints="1"/>
            </p:cNvSpPr>
            <p:nvPr/>
          </p:nvSpPr>
          <p:spPr bwMode="auto">
            <a:xfrm>
              <a:off x="1910" y="2430"/>
              <a:ext cx="30" cy="38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6" y="22"/>
                </a:cxn>
                <a:cxn ang="0">
                  <a:pos x="10" y="26"/>
                </a:cxn>
                <a:cxn ang="0">
                  <a:pos x="14" y="30"/>
                </a:cxn>
                <a:cxn ang="0">
                  <a:pos x="18" y="32"/>
                </a:cxn>
                <a:cxn ang="0">
                  <a:pos x="22" y="30"/>
                </a:cxn>
                <a:cxn ang="0">
                  <a:pos x="24" y="30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0" y="24"/>
                </a:cxn>
                <a:cxn ang="0">
                  <a:pos x="28" y="28"/>
                </a:cxn>
                <a:cxn ang="0">
                  <a:pos x="24" y="34"/>
                </a:cxn>
                <a:cxn ang="0">
                  <a:pos x="20" y="36"/>
                </a:cxn>
                <a:cxn ang="0">
                  <a:pos x="16" y="38"/>
                </a:cxn>
                <a:cxn ang="0">
                  <a:pos x="10" y="36"/>
                </a:cxn>
                <a:cxn ang="0">
                  <a:pos x="4" y="32"/>
                </a:cxn>
                <a:cxn ang="0">
                  <a:pos x="0" y="26"/>
                </a:cxn>
                <a:cxn ang="0">
                  <a:pos x="0" y="20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6"/>
                </a:cxn>
                <a:cxn ang="0">
                  <a:pos x="10" y="2"/>
                </a:cxn>
                <a:cxn ang="0">
                  <a:pos x="16" y="0"/>
                </a:cxn>
                <a:cxn ang="0">
                  <a:pos x="22" y="2"/>
                </a:cxn>
                <a:cxn ang="0">
                  <a:pos x="26" y="4"/>
                </a:cxn>
                <a:cxn ang="0">
                  <a:pos x="28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2"/>
                </a:cxn>
                <a:cxn ang="0">
                  <a:pos x="22" y="12"/>
                </a:cxn>
                <a:cxn ang="0">
                  <a:pos x="22" y="10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18" y="4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4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6" y="12"/>
                </a:cxn>
              </a:cxnLst>
              <a:rect l="0" t="0" r="r" b="b"/>
              <a:pathLst>
                <a:path w="30" h="38">
                  <a:moveTo>
                    <a:pt x="6" y="14"/>
                  </a:moveTo>
                  <a:lnTo>
                    <a:pt x="6" y="22"/>
                  </a:lnTo>
                  <a:lnTo>
                    <a:pt x="10" y="26"/>
                  </a:lnTo>
                  <a:lnTo>
                    <a:pt x="14" y="30"/>
                  </a:lnTo>
                  <a:lnTo>
                    <a:pt x="18" y="32"/>
                  </a:lnTo>
                  <a:lnTo>
                    <a:pt x="22" y="30"/>
                  </a:lnTo>
                  <a:lnTo>
                    <a:pt x="24" y="30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0" y="24"/>
                  </a:lnTo>
                  <a:lnTo>
                    <a:pt x="28" y="28"/>
                  </a:lnTo>
                  <a:lnTo>
                    <a:pt x="24" y="34"/>
                  </a:lnTo>
                  <a:lnTo>
                    <a:pt x="20" y="36"/>
                  </a:lnTo>
                  <a:lnTo>
                    <a:pt x="16" y="38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6" y="4"/>
                  </a:lnTo>
                  <a:lnTo>
                    <a:pt x="28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2"/>
                  </a:moveTo>
                  <a:lnTo>
                    <a:pt x="22" y="12"/>
                  </a:lnTo>
                  <a:lnTo>
                    <a:pt x="22" y="10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03" name="Freeform 47"/>
            <p:cNvSpPr>
              <a:spLocks/>
            </p:cNvSpPr>
            <p:nvPr/>
          </p:nvSpPr>
          <p:spPr bwMode="auto">
            <a:xfrm>
              <a:off x="1944" y="2430"/>
              <a:ext cx="26" cy="3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10"/>
                </a:cxn>
                <a:cxn ang="0">
                  <a:pos x="14" y="4"/>
                </a:cxn>
                <a:cxn ang="0">
                  <a:pos x="18" y="2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4" y="2"/>
                </a:cxn>
                <a:cxn ang="0">
                  <a:pos x="26" y="4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24" y="8"/>
                </a:cxn>
                <a:cxn ang="0">
                  <a:pos x="24" y="10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8"/>
                </a:cxn>
                <a:cxn ang="0">
                  <a:pos x="18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10"/>
                </a:cxn>
                <a:cxn ang="0">
                  <a:pos x="12" y="12"/>
                </a:cxn>
                <a:cxn ang="0">
                  <a:pos x="12" y="28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4" y="36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6"/>
                </a:cxn>
                <a:cxn ang="0">
                  <a:pos x="4" y="10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</a:cxnLst>
              <a:rect l="0" t="0" r="r" b="b"/>
              <a:pathLst>
                <a:path w="26" h="36">
                  <a:moveTo>
                    <a:pt x="12" y="0"/>
                  </a:moveTo>
                  <a:lnTo>
                    <a:pt x="12" y="10"/>
                  </a:lnTo>
                  <a:lnTo>
                    <a:pt x="14" y="4"/>
                  </a:lnTo>
                  <a:lnTo>
                    <a:pt x="18" y="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4" y="8"/>
                  </a:lnTo>
                  <a:lnTo>
                    <a:pt x="24" y="10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10"/>
                  </a:lnTo>
                  <a:lnTo>
                    <a:pt x="12" y="12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04" name="Freeform 48"/>
            <p:cNvSpPr>
              <a:spLocks/>
            </p:cNvSpPr>
            <p:nvPr/>
          </p:nvSpPr>
          <p:spPr bwMode="auto">
            <a:xfrm>
              <a:off x="1974" y="2430"/>
              <a:ext cx="24" cy="3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0" y="12"/>
                </a:cxn>
                <a:cxn ang="0">
                  <a:pos x="18" y="8"/>
                </a:cxn>
                <a:cxn ang="0">
                  <a:pos x="16" y="4"/>
                </a:cxn>
                <a:cxn ang="0">
                  <a:pos x="14" y="4"/>
                </a:cxn>
                <a:cxn ang="0">
                  <a:pos x="10" y="2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6" y="6"/>
                </a:cxn>
                <a:cxn ang="0">
                  <a:pos x="4" y="8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0" y="14"/>
                </a:cxn>
                <a:cxn ang="0">
                  <a:pos x="16" y="16"/>
                </a:cxn>
                <a:cxn ang="0">
                  <a:pos x="20" y="20"/>
                </a:cxn>
                <a:cxn ang="0">
                  <a:pos x="24" y="24"/>
                </a:cxn>
                <a:cxn ang="0">
                  <a:pos x="24" y="26"/>
                </a:cxn>
                <a:cxn ang="0">
                  <a:pos x="24" y="32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8"/>
                </a:cxn>
                <a:cxn ang="0">
                  <a:pos x="8" y="38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30"/>
                </a:cxn>
                <a:cxn ang="0">
                  <a:pos x="4" y="32"/>
                </a:cxn>
                <a:cxn ang="0">
                  <a:pos x="8" y="34"/>
                </a:cxn>
                <a:cxn ang="0">
                  <a:pos x="12" y="36"/>
                </a:cxn>
                <a:cxn ang="0">
                  <a:pos x="14" y="34"/>
                </a:cxn>
                <a:cxn ang="0">
                  <a:pos x="16" y="34"/>
                </a:cxn>
                <a:cxn ang="0">
                  <a:pos x="18" y="32"/>
                </a:cxn>
                <a:cxn ang="0">
                  <a:pos x="18" y="30"/>
                </a:cxn>
                <a:cxn ang="0">
                  <a:pos x="18" y="28"/>
                </a:cxn>
                <a:cxn ang="0">
                  <a:pos x="16" y="26"/>
                </a:cxn>
                <a:cxn ang="0">
                  <a:pos x="14" y="24"/>
                </a:cxn>
                <a:cxn ang="0">
                  <a:pos x="8" y="20"/>
                </a:cxn>
                <a:cxn ang="0">
                  <a:pos x="4" y="18"/>
                </a:cxn>
                <a:cxn ang="0">
                  <a:pos x="2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6" y="2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22" y="0"/>
                </a:cxn>
              </a:cxnLst>
              <a:rect l="0" t="0" r="r" b="b"/>
              <a:pathLst>
                <a:path w="24" h="38">
                  <a:moveTo>
                    <a:pt x="22" y="0"/>
                  </a:moveTo>
                  <a:lnTo>
                    <a:pt x="22" y="12"/>
                  </a:lnTo>
                  <a:lnTo>
                    <a:pt x="20" y="12"/>
                  </a:lnTo>
                  <a:lnTo>
                    <a:pt x="18" y="8"/>
                  </a:lnTo>
                  <a:lnTo>
                    <a:pt x="16" y="4"/>
                  </a:lnTo>
                  <a:lnTo>
                    <a:pt x="14" y="4"/>
                  </a:lnTo>
                  <a:lnTo>
                    <a:pt x="10" y="2"/>
                  </a:lnTo>
                  <a:lnTo>
                    <a:pt x="8" y="4"/>
                  </a:lnTo>
                  <a:lnTo>
                    <a:pt x="6" y="4"/>
                  </a:lnTo>
                  <a:lnTo>
                    <a:pt x="6" y="6"/>
                  </a:lnTo>
                  <a:lnTo>
                    <a:pt x="4" y="8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0" y="14"/>
                  </a:lnTo>
                  <a:lnTo>
                    <a:pt x="16" y="16"/>
                  </a:lnTo>
                  <a:lnTo>
                    <a:pt x="20" y="20"/>
                  </a:lnTo>
                  <a:lnTo>
                    <a:pt x="24" y="24"/>
                  </a:lnTo>
                  <a:lnTo>
                    <a:pt x="24" y="26"/>
                  </a:lnTo>
                  <a:lnTo>
                    <a:pt x="24" y="32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4" y="32"/>
                  </a:lnTo>
                  <a:lnTo>
                    <a:pt x="8" y="34"/>
                  </a:lnTo>
                  <a:lnTo>
                    <a:pt x="12" y="36"/>
                  </a:lnTo>
                  <a:lnTo>
                    <a:pt x="14" y="34"/>
                  </a:lnTo>
                  <a:lnTo>
                    <a:pt x="16" y="34"/>
                  </a:lnTo>
                  <a:lnTo>
                    <a:pt x="18" y="32"/>
                  </a:lnTo>
                  <a:lnTo>
                    <a:pt x="18" y="30"/>
                  </a:lnTo>
                  <a:lnTo>
                    <a:pt x="18" y="28"/>
                  </a:lnTo>
                  <a:lnTo>
                    <a:pt x="16" y="26"/>
                  </a:lnTo>
                  <a:lnTo>
                    <a:pt x="14" y="24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05" name="Freeform 49"/>
            <p:cNvSpPr>
              <a:spLocks/>
            </p:cNvSpPr>
            <p:nvPr/>
          </p:nvSpPr>
          <p:spPr bwMode="auto">
            <a:xfrm>
              <a:off x="2002" y="2412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6" y="12"/>
                </a:cxn>
                <a:cxn ang="0">
                  <a:pos x="18" y="20"/>
                </a:cxn>
                <a:cxn ang="0">
                  <a:pos x="22" y="28"/>
                </a:cxn>
                <a:cxn ang="0">
                  <a:pos x="22" y="36"/>
                </a:cxn>
                <a:cxn ang="0">
                  <a:pos x="22" y="44"/>
                </a:cxn>
                <a:cxn ang="0">
                  <a:pos x="20" y="50"/>
                </a:cxn>
                <a:cxn ang="0">
                  <a:pos x="16" y="58"/>
                </a:cxn>
                <a:cxn ang="0">
                  <a:pos x="12" y="64"/>
                </a:cxn>
                <a:cxn ang="0">
                  <a:pos x="6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6"/>
                </a:cxn>
                <a:cxn ang="0">
                  <a:pos x="8" y="6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4" y="44"/>
                </a:cxn>
                <a:cxn ang="0">
                  <a:pos x="14" y="36"/>
                </a:cxn>
                <a:cxn ang="0">
                  <a:pos x="14" y="28"/>
                </a:cxn>
                <a:cxn ang="0">
                  <a:pos x="12" y="22"/>
                </a:cxn>
                <a:cxn ang="0">
                  <a:pos x="12" y="18"/>
                </a:cxn>
                <a:cxn ang="0">
                  <a:pos x="10" y="14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4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6" y="12"/>
                  </a:lnTo>
                  <a:lnTo>
                    <a:pt x="18" y="20"/>
                  </a:lnTo>
                  <a:lnTo>
                    <a:pt x="22" y="28"/>
                  </a:lnTo>
                  <a:lnTo>
                    <a:pt x="22" y="36"/>
                  </a:lnTo>
                  <a:lnTo>
                    <a:pt x="22" y="44"/>
                  </a:lnTo>
                  <a:lnTo>
                    <a:pt x="20" y="50"/>
                  </a:lnTo>
                  <a:lnTo>
                    <a:pt x="16" y="58"/>
                  </a:lnTo>
                  <a:lnTo>
                    <a:pt x="12" y="64"/>
                  </a:lnTo>
                  <a:lnTo>
                    <a:pt x="6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6"/>
                  </a:lnTo>
                  <a:lnTo>
                    <a:pt x="8" y="62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4" y="44"/>
                  </a:lnTo>
                  <a:lnTo>
                    <a:pt x="14" y="36"/>
                  </a:lnTo>
                  <a:lnTo>
                    <a:pt x="14" y="28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4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06" name="Freeform 50"/>
            <p:cNvSpPr>
              <a:spLocks/>
            </p:cNvSpPr>
            <p:nvPr/>
          </p:nvSpPr>
          <p:spPr bwMode="auto">
            <a:xfrm>
              <a:off x="2076" y="2414"/>
              <a:ext cx="56" cy="54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6" y="0"/>
                </a:cxn>
                <a:cxn ang="0">
                  <a:pos x="52" y="2"/>
                </a:cxn>
                <a:cxn ang="0">
                  <a:pos x="50" y="2"/>
                </a:cxn>
                <a:cxn ang="0">
                  <a:pos x="48" y="6"/>
                </a:cxn>
                <a:cxn ang="0">
                  <a:pos x="48" y="8"/>
                </a:cxn>
                <a:cxn ang="0">
                  <a:pos x="30" y="54"/>
                </a:cxn>
                <a:cxn ang="0">
                  <a:pos x="28" y="54"/>
                </a:cxn>
                <a:cxn ang="0">
                  <a:pos x="8" y="8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6" y="4"/>
                </a:cxn>
                <a:cxn ang="0">
                  <a:pos x="16" y="6"/>
                </a:cxn>
                <a:cxn ang="0">
                  <a:pos x="16" y="10"/>
                </a:cxn>
                <a:cxn ang="0">
                  <a:pos x="30" y="42"/>
                </a:cxn>
                <a:cxn ang="0">
                  <a:pos x="42" y="10"/>
                </a:cxn>
                <a:cxn ang="0">
                  <a:pos x="44" y="6"/>
                </a:cxn>
                <a:cxn ang="0">
                  <a:pos x="44" y="4"/>
                </a:cxn>
                <a:cxn ang="0">
                  <a:pos x="44" y="4"/>
                </a:cxn>
                <a:cxn ang="0">
                  <a:pos x="44" y="2"/>
                </a:cxn>
                <a:cxn ang="0">
                  <a:pos x="42" y="2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56" y="0"/>
                </a:cxn>
              </a:cxnLst>
              <a:rect l="0" t="0" r="r" b="b"/>
              <a:pathLst>
                <a:path w="56" h="54">
                  <a:moveTo>
                    <a:pt x="56" y="0"/>
                  </a:moveTo>
                  <a:lnTo>
                    <a:pt x="56" y="0"/>
                  </a:lnTo>
                  <a:lnTo>
                    <a:pt x="52" y="2"/>
                  </a:lnTo>
                  <a:lnTo>
                    <a:pt x="50" y="2"/>
                  </a:lnTo>
                  <a:lnTo>
                    <a:pt x="48" y="6"/>
                  </a:lnTo>
                  <a:lnTo>
                    <a:pt x="48" y="8"/>
                  </a:lnTo>
                  <a:lnTo>
                    <a:pt x="30" y="54"/>
                  </a:lnTo>
                  <a:lnTo>
                    <a:pt x="28" y="54"/>
                  </a:lnTo>
                  <a:lnTo>
                    <a:pt x="8" y="8"/>
                  </a:lnTo>
                  <a:lnTo>
                    <a:pt x="6" y="6"/>
                  </a:lnTo>
                  <a:lnTo>
                    <a:pt x="6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6" y="4"/>
                  </a:lnTo>
                  <a:lnTo>
                    <a:pt x="16" y="6"/>
                  </a:lnTo>
                  <a:lnTo>
                    <a:pt x="16" y="10"/>
                  </a:lnTo>
                  <a:lnTo>
                    <a:pt x="30" y="42"/>
                  </a:lnTo>
                  <a:lnTo>
                    <a:pt x="42" y="10"/>
                  </a:lnTo>
                  <a:lnTo>
                    <a:pt x="44" y="6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07" name="Freeform 51"/>
            <p:cNvSpPr>
              <a:spLocks noEditPoints="1"/>
            </p:cNvSpPr>
            <p:nvPr/>
          </p:nvSpPr>
          <p:spPr bwMode="auto">
            <a:xfrm>
              <a:off x="2132" y="2414"/>
              <a:ext cx="48" cy="52"/>
            </a:xfrm>
            <a:custGeom>
              <a:avLst/>
              <a:gdLst/>
              <a:ahLst/>
              <a:cxnLst>
                <a:cxn ang="0">
                  <a:pos x="42" y="28"/>
                </a:cxn>
                <a:cxn ang="0">
                  <a:pos x="48" y="34"/>
                </a:cxn>
                <a:cxn ang="0">
                  <a:pos x="48" y="42"/>
                </a:cxn>
                <a:cxn ang="0">
                  <a:pos x="42" y="50"/>
                </a:cxn>
                <a:cxn ang="0">
                  <a:pos x="34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8" y="50"/>
                </a:cxn>
                <a:cxn ang="0">
                  <a:pos x="8" y="44"/>
                </a:cxn>
                <a:cxn ang="0">
                  <a:pos x="8" y="4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24" y="0"/>
                </a:cxn>
                <a:cxn ang="0">
                  <a:pos x="34" y="0"/>
                </a:cxn>
                <a:cxn ang="0">
                  <a:pos x="42" y="6"/>
                </a:cxn>
                <a:cxn ang="0">
                  <a:pos x="46" y="14"/>
                </a:cxn>
                <a:cxn ang="0">
                  <a:pos x="44" y="22"/>
                </a:cxn>
                <a:cxn ang="0">
                  <a:pos x="36" y="26"/>
                </a:cxn>
                <a:cxn ang="0">
                  <a:pos x="18" y="24"/>
                </a:cxn>
                <a:cxn ang="0">
                  <a:pos x="22" y="24"/>
                </a:cxn>
                <a:cxn ang="0">
                  <a:pos x="28" y="24"/>
                </a:cxn>
                <a:cxn ang="0">
                  <a:pos x="34" y="22"/>
                </a:cxn>
                <a:cxn ang="0">
                  <a:pos x="36" y="16"/>
                </a:cxn>
                <a:cxn ang="0">
                  <a:pos x="36" y="10"/>
                </a:cxn>
                <a:cxn ang="0">
                  <a:pos x="28" y="2"/>
                </a:cxn>
                <a:cxn ang="0">
                  <a:pos x="20" y="2"/>
                </a:cxn>
                <a:cxn ang="0">
                  <a:pos x="16" y="24"/>
                </a:cxn>
                <a:cxn ang="0">
                  <a:pos x="20" y="50"/>
                </a:cxn>
                <a:cxn ang="0">
                  <a:pos x="32" y="50"/>
                </a:cxn>
                <a:cxn ang="0">
                  <a:pos x="38" y="44"/>
                </a:cxn>
                <a:cxn ang="0">
                  <a:pos x="38" y="36"/>
                </a:cxn>
                <a:cxn ang="0">
                  <a:pos x="36" y="30"/>
                </a:cxn>
                <a:cxn ang="0">
                  <a:pos x="28" y="28"/>
                </a:cxn>
                <a:cxn ang="0">
                  <a:pos x="20" y="28"/>
                </a:cxn>
                <a:cxn ang="0">
                  <a:pos x="18" y="28"/>
                </a:cxn>
                <a:cxn ang="0">
                  <a:pos x="16" y="50"/>
                </a:cxn>
              </a:cxnLst>
              <a:rect l="0" t="0" r="r" b="b"/>
              <a:pathLst>
                <a:path w="48" h="52">
                  <a:moveTo>
                    <a:pt x="36" y="26"/>
                  </a:moveTo>
                  <a:lnTo>
                    <a:pt x="42" y="28"/>
                  </a:lnTo>
                  <a:lnTo>
                    <a:pt x="44" y="30"/>
                  </a:lnTo>
                  <a:lnTo>
                    <a:pt x="48" y="34"/>
                  </a:lnTo>
                  <a:lnTo>
                    <a:pt x="48" y="38"/>
                  </a:lnTo>
                  <a:lnTo>
                    <a:pt x="48" y="42"/>
                  </a:lnTo>
                  <a:lnTo>
                    <a:pt x="46" y="46"/>
                  </a:lnTo>
                  <a:lnTo>
                    <a:pt x="42" y="50"/>
                  </a:lnTo>
                  <a:lnTo>
                    <a:pt x="40" y="52"/>
                  </a:lnTo>
                  <a:lnTo>
                    <a:pt x="34" y="52"/>
                  </a:lnTo>
                  <a:lnTo>
                    <a:pt x="26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8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40" y="2"/>
                  </a:lnTo>
                  <a:lnTo>
                    <a:pt x="42" y="6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6" y="18"/>
                  </a:lnTo>
                  <a:lnTo>
                    <a:pt x="44" y="22"/>
                  </a:lnTo>
                  <a:lnTo>
                    <a:pt x="40" y="24"/>
                  </a:lnTo>
                  <a:lnTo>
                    <a:pt x="36" y="26"/>
                  </a:lnTo>
                  <a:close/>
                  <a:moveTo>
                    <a:pt x="16" y="24"/>
                  </a:moveTo>
                  <a:lnTo>
                    <a:pt x="18" y="24"/>
                  </a:lnTo>
                  <a:lnTo>
                    <a:pt x="20" y="24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8" y="24"/>
                  </a:lnTo>
                  <a:lnTo>
                    <a:pt x="32" y="24"/>
                  </a:lnTo>
                  <a:lnTo>
                    <a:pt x="34" y="22"/>
                  </a:lnTo>
                  <a:lnTo>
                    <a:pt x="36" y="20"/>
                  </a:lnTo>
                  <a:lnTo>
                    <a:pt x="36" y="16"/>
                  </a:lnTo>
                  <a:lnTo>
                    <a:pt x="36" y="14"/>
                  </a:lnTo>
                  <a:lnTo>
                    <a:pt x="36" y="10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2" y="2"/>
                  </a:lnTo>
                  <a:lnTo>
                    <a:pt x="20" y="2"/>
                  </a:lnTo>
                  <a:lnTo>
                    <a:pt x="16" y="2"/>
                  </a:lnTo>
                  <a:lnTo>
                    <a:pt x="16" y="24"/>
                  </a:lnTo>
                  <a:close/>
                  <a:moveTo>
                    <a:pt x="16" y="50"/>
                  </a:moveTo>
                  <a:lnTo>
                    <a:pt x="20" y="50"/>
                  </a:lnTo>
                  <a:lnTo>
                    <a:pt x="24" y="50"/>
                  </a:lnTo>
                  <a:lnTo>
                    <a:pt x="32" y="50"/>
                  </a:lnTo>
                  <a:lnTo>
                    <a:pt x="36" y="48"/>
                  </a:lnTo>
                  <a:lnTo>
                    <a:pt x="38" y="44"/>
                  </a:lnTo>
                  <a:lnTo>
                    <a:pt x="40" y="40"/>
                  </a:lnTo>
                  <a:lnTo>
                    <a:pt x="38" y="36"/>
                  </a:lnTo>
                  <a:lnTo>
                    <a:pt x="38" y="34"/>
                  </a:lnTo>
                  <a:lnTo>
                    <a:pt x="36" y="30"/>
                  </a:lnTo>
                  <a:lnTo>
                    <a:pt x="32" y="28"/>
                  </a:lnTo>
                  <a:lnTo>
                    <a:pt x="28" y="28"/>
                  </a:lnTo>
                  <a:lnTo>
                    <a:pt x="22" y="28"/>
                  </a:lnTo>
                  <a:lnTo>
                    <a:pt x="20" y="28"/>
                  </a:lnTo>
                  <a:lnTo>
                    <a:pt x="18" y="28"/>
                  </a:lnTo>
                  <a:lnTo>
                    <a:pt x="18" y="28"/>
                  </a:lnTo>
                  <a:lnTo>
                    <a:pt x="16" y="28"/>
                  </a:lnTo>
                  <a:lnTo>
                    <a:pt x="16" y="5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08" name="Freeform 52"/>
            <p:cNvSpPr>
              <a:spLocks noEditPoints="1"/>
            </p:cNvSpPr>
            <p:nvPr/>
          </p:nvSpPr>
          <p:spPr bwMode="auto">
            <a:xfrm>
              <a:off x="2186" y="2414"/>
              <a:ext cx="54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6" y="52"/>
                </a:cxn>
                <a:cxn ang="0">
                  <a:pos x="6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0"/>
                </a:cxn>
                <a:cxn ang="0">
                  <a:pos x="30" y="0"/>
                </a:cxn>
                <a:cxn ang="0">
                  <a:pos x="36" y="0"/>
                </a:cxn>
                <a:cxn ang="0">
                  <a:pos x="40" y="2"/>
                </a:cxn>
                <a:cxn ang="0">
                  <a:pos x="46" y="6"/>
                </a:cxn>
                <a:cxn ang="0">
                  <a:pos x="50" y="12"/>
                </a:cxn>
                <a:cxn ang="0">
                  <a:pos x="52" y="18"/>
                </a:cxn>
                <a:cxn ang="0">
                  <a:pos x="54" y="26"/>
                </a:cxn>
                <a:cxn ang="0">
                  <a:pos x="52" y="32"/>
                </a:cxn>
                <a:cxn ang="0">
                  <a:pos x="50" y="40"/>
                </a:cxn>
                <a:cxn ang="0">
                  <a:pos x="46" y="44"/>
                </a:cxn>
                <a:cxn ang="0">
                  <a:pos x="40" y="50"/>
                </a:cxn>
                <a:cxn ang="0">
                  <a:pos x="34" y="52"/>
                </a:cxn>
                <a:cxn ang="0">
                  <a:pos x="24" y="52"/>
                </a:cxn>
                <a:cxn ang="0">
                  <a:pos x="0" y="52"/>
                </a:cxn>
                <a:cxn ang="0">
                  <a:pos x="16" y="50"/>
                </a:cxn>
                <a:cxn ang="0">
                  <a:pos x="20" y="50"/>
                </a:cxn>
                <a:cxn ang="0">
                  <a:pos x="24" y="50"/>
                </a:cxn>
                <a:cxn ang="0">
                  <a:pos x="30" y="50"/>
                </a:cxn>
                <a:cxn ang="0">
                  <a:pos x="34" y="48"/>
                </a:cxn>
                <a:cxn ang="0">
                  <a:pos x="38" y="44"/>
                </a:cxn>
                <a:cxn ang="0">
                  <a:pos x="42" y="40"/>
                </a:cxn>
                <a:cxn ang="0">
                  <a:pos x="44" y="34"/>
                </a:cxn>
                <a:cxn ang="0">
                  <a:pos x="44" y="26"/>
                </a:cxn>
                <a:cxn ang="0">
                  <a:pos x="44" y="20"/>
                </a:cxn>
                <a:cxn ang="0">
                  <a:pos x="42" y="14"/>
                </a:cxn>
                <a:cxn ang="0">
                  <a:pos x="38" y="8"/>
                </a:cxn>
                <a:cxn ang="0">
                  <a:pos x="34" y="4"/>
                </a:cxn>
                <a:cxn ang="0">
                  <a:pos x="30" y="2"/>
                </a:cxn>
                <a:cxn ang="0">
                  <a:pos x="24" y="2"/>
                </a:cxn>
                <a:cxn ang="0">
                  <a:pos x="20" y="2"/>
                </a:cxn>
                <a:cxn ang="0">
                  <a:pos x="16" y="4"/>
                </a:cxn>
                <a:cxn ang="0">
                  <a:pos x="16" y="50"/>
                </a:cxn>
              </a:cxnLst>
              <a:rect l="0" t="0" r="r" b="b"/>
              <a:pathLst>
                <a:path w="54" h="52">
                  <a:moveTo>
                    <a:pt x="0" y="52"/>
                  </a:moveTo>
                  <a:lnTo>
                    <a:pt x="0" y="52"/>
                  </a:lnTo>
                  <a:lnTo>
                    <a:pt x="2" y="52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0" y="2"/>
                  </a:lnTo>
                  <a:lnTo>
                    <a:pt x="46" y="6"/>
                  </a:lnTo>
                  <a:lnTo>
                    <a:pt x="50" y="12"/>
                  </a:lnTo>
                  <a:lnTo>
                    <a:pt x="52" y="18"/>
                  </a:lnTo>
                  <a:lnTo>
                    <a:pt x="54" y="26"/>
                  </a:lnTo>
                  <a:lnTo>
                    <a:pt x="52" y="32"/>
                  </a:lnTo>
                  <a:lnTo>
                    <a:pt x="50" y="40"/>
                  </a:lnTo>
                  <a:lnTo>
                    <a:pt x="46" y="44"/>
                  </a:lnTo>
                  <a:lnTo>
                    <a:pt x="40" y="50"/>
                  </a:lnTo>
                  <a:lnTo>
                    <a:pt x="34" y="52"/>
                  </a:lnTo>
                  <a:lnTo>
                    <a:pt x="24" y="52"/>
                  </a:lnTo>
                  <a:lnTo>
                    <a:pt x="0" y="52"/>
                  </a:lnTo>
                  <a:close/>
                  <a:moveTo>
                    <a:pt x="16" y="50"/>
                  </a:moveTo>
                  <a:lnTo>
                    <a:pt x="20" y="50"/>
                  </a:lnTo>
                  <a:lnTo>
                    <a:pt x="24" y="50"/>
                  </a:lnTo>
                  <a:lnTo>
                    <a:pt x="30" y="50"/>
                  </a:lnTo>
                  <a:lnTo>
                    <a:pt x="34" y="48"/>
                  </a:lnTo>
                  <a:lnTo>
                    <a:pt x="38" y="44"/>
                  </a:lnTo>
                  <a:lnTo>
                    <a:pt x="42" y="40"/>
                  </a:lnTo>
                  <a:lnTo>
                    <a:pt x="44" y="34"/>
                  </a:lnTo>
                  <a:lnTo>
                    <a:pt x="44" y="26"/>
                  </a:lnTo>
                  <a:lnTo>
                    <a:pt x="44" y="20"/>
                  </a:lnTo>
                  <a:lnTo>
                    <a:pt x="42" y="14"/>
                  </a:lnTo>
                  <a:lnTo>
                    <a:pt x="38" y="8"/>
                  </a:lnTo>
                  <a:lnTo>
                    <a:pt x="34" y="4"/>
                  </a:lnTo>
                  <a:lnTo>
                    <a:pt x="30" y="2"/>
                  </a:lnTo>
                  <a:lnTo>
                    <a:pt x="24" y="2"/>
                  </a:lnTo>
                  <a:lnTo>
                    <a:pt x="20" y="2"/>
                  </a:lnTo>
                  <a:lnTo>
                    <a:pt x="16" y="4"/>
                  </a:lnTo>
                  <a:lnTo>
                    <a:pt x="16" y="5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09" name="Freeform 53"/>
            <p:cNvSpPr>
              <a:spLocks/>
            </p:cNvSpPr>
            <p:nvPr/>
          </p:nvSpPr>
          <p:spPr bwMode="auto">
            <a:xfrm>
              <a:off x="2246" y="2412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6" y="68"/>
                </a:cxn>
                <a:cxn ang="0">
                  <a:pos x="12" y="64"/>
                </a:cxn>
                <a:cxn ang="0">
                  <a:pos x="6" y="58"/>
                </a:cxn>
                <a:cxn ang="0">
                  <a:pos x="4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28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0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4" y="8"/>
                </a:cxn>
                <a:cxn ang="0">
                  <a:pos x="12" y="14"/>
                </a:cxn>
                <a:cxn ang="0">
                  <a:pos x="10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10" y="50"/>
                </a:cxn>
                <a:cxn ang="0">
                  <a:pos x="10" y="54"/>
                </a:cxn>
                <a:cxn ang="0">
                  <a:pos x="12" y="58"/>
                </a:cxn>
                <a:cxn ang="0">
                  <a:pos x="14" y="62"/>
                </a:cxn>
                <a:cxn ang="0">
                  <a:pos x="16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6" y="68"/>
                  </a:lnTo>
                  <a:lnTo>
                    <a:pt x="12" y="64"/>
                  </a:lnTo>
                  <a:lnTo>
                    <a:pt x="6" y="58"/>
                  </a:lnTo>
                  <a:lnTo>
                    <a:pt x="4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4" y="8"/>
                  </a:lnTo>
                  <a:lnTo>
                    <a:pt x="12" y="14"/>
                  </a:lnTo>
                  <a:lnTo>
                    <a:pt x="10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10" y="50"/>
                  </a:lnTo>
                  <a:lnTo>
                    <a:pt x="10" y="54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6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10" name="Freeform 54"/>
            <p:cNvSpPr>
              <a:spLocks noEditPoints="1"/>
            </p:cNvSpPr>
            <p:nvPr/>
          </p:nvSpPr>
          <p:spPr bwMode="auto">
            <a:xfrm>
              <a:off x="2272" y="2412"/>
              <a:ext cx="36" cy="56"/>
            </a:xfrm>
            <a:custGeom>
              <a:avLst/>
              <a:gdLst/>
              <a:ahLst/>
              <a:cxnLst>
                <a:cxn ang="0">
                  <a:pos x="26" y="50"/>
                </a:cxn>
                <a:cxn ang="0">
                  <a:pos x="22" y="52"/>
                </a:cxn>
                <a:cxn ang="0">
                  <a:pos x="20" y="54"/>
                </a:cxn>
                <a:cxn ang="0">
                  <a:pos x="18" y="56"/>
                </a:cxn>
                <a:cxn ang="0">
                  <a:pos x="14" y="56"/>
                </a:cxn>
                <a:cxn ang="0">
                  <a:pos x="10" y="54"/>
                </a:cxn>
                <a:cxn ang="0">
                  <a:pos x="4" y="50"/>
                </a:cxn>
                <a:cxn ang="0">
                  <a:pos x="2" y="46"/>
                </a:cxn>
                <a:cxn ang="0">
                  <a:pos x="0" y="38"/>
                </a:cxn>
                <a:cxn ang="0">
                  <a:pos x="2" y="32"/>
                </a:cxn>
                <a:cxn ang="0">
                  <a:pos x="4" y="24"/>
                </a:cxn>
                <a:cxn ang="0">
                  <a:pos x="8" y="22"/>
                </a:cxn>
                <a:cxn ang="0">
                  <a:pos x="12" y="18"/>
                </a:cxn>
                <a:cxn ang="0">
                  <a:pos x="18" y="18"/>
                </a:cxn>
                <a:cxn ang="0">
                  <a:pos x="22" y="20"/>
                </a:cxn>
                <a:cxn ang="0">
                  <a:pos x="26" y="22"/>
                </a:cxn>
                <a:cxn ang="0">
                  <a:pos x="26" y="14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0"/>
                </a:cxn>
                <a:cxn ang="0">
                  <a:pos x="32" y="46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36" y="50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6" y="56"/>
                </a:cxn>
                <a:cxn ang="0">
                  <a:pos x="26" y="50"/>
                </a:cxn>
                <a:cxn ang="0">
                  <a:pos x="26" y="46"/>
                </a:cxn>
                <a:cxn ang="0">
                  <a:pos x="26" y="30"/>
                </a:cxn>
                <a:cxn ang="0">
                  <a:pos x="24" y="28"/>
                </a:cxn>
                <a:cxn ang="0">
                  <a:pos x="24" y="24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0"/>
                </a:cxn>
                <a:cxn ang="0">
                  <a:pos x="16" y="20"/>
                </a:cxn>
                <a:cxn ang="0">
                  <a:pos x="14" y="22"/>
                </a:cxn>
                <a:cxn ang="0">
                  <a:pos x="10" y="24"/>
                </a:cxn>
                <a:cxn ang="0">
                  <a:pos x="8" y="28"/>
                </a:cxn>
                <a:cxn ang="0">
                  <a:pos x="6" y="36"/>
                </a:cxn>
                <a:cxn ang="0">
                  <a:pos x="8" y="42"/>
                </a:cxn>
                <a:cxn ang="0">
                  <a:pos x="10" y="46"/>
                </a:cxn>
                <a:cxn ang="0">
                  <a:pos x="14" y="50"/>
                </a:cxn>
                <a:cxn ang="0">
                  <a:pos x="18" y="50"/>
                </a:cxn>
                <a:cxn ang="0">
                  <a:pos x="22" y="50"/>
                </a:cxn>
                <a:cxn ang="0">
                  <a:pos x="26" y="46"/>
                </a:cxn>
              </a:cxnLst>
              <a:rect l="0" t="0" r="r" b="b"/>
              <a:pathLst>
                <a:path w="36" h="56">
                  <a:moveTo>
                    <a:pt x="26" y="50"/>
                  </a:moveTo>
                  <a:lnTo>
                    <a:pt x="22" y="52"/>
                  </a:lnTo>
                  <a:lnTo>
                    <a:pt x="20" y="54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10" y="54"/>
                  </a:lnTo>
                  <a:lnTo>
                    <a:pt x="4" y="50"/>
                  </a:lnTo>
                  <a:lnTo>
                    <a:pt x="2" y="46"/>
                  </a:lnTo>
                  <a:lnTo>
                    <a:pt x="0" y="38"/>
                  </a:lnTo>
                  <a:lnTo>
                    <a:pt x="2" y="32"/>
                  </a:lnTo>
                  <a:lnTo>
                    <a:pt x="4" y="24"/>
                  </a:lnTo>
                  <a:lnTo>
                    <a:pt x="8" y="22"/>
                  </a:lnTo>
                  <a:lnTo>
                    <a:pt x="12" y="18"/>
                  </a:lnTo>
                  <a:lnTo>
                    <a:pt x="18" y="18"/>
                  </a:lnTo>
                  <a:lnTo>
                    <a:pt x="22" y="20"/>
                  </a:lnTo>
                  <a:lnTo>
                    <a:pt x="26" y="22"/>
                  </a:lnTo>
                  <a:lnTo>
                    <a:pt x="26" y="14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0"/>
                  </a:lnTo>
                  <a:lnTo>
                    <a:pt x="32" y="46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0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6" y="56"/>
                  </a:lnTo>
                  <a:lnTo>
                    <a:pt x="26" y="50"/>
                  </a:lnTo>
                  <a:close/>
                  <a:moveTo>
                    <a:pt x="26" y="46"/>
                  </a:moveTo>
                  <a:lnTo>
                    <a:pt x="26" y="30"/>
                  </a:lnTo>
                  <a:lnTo>
                    <a:pt x="24" y="28"/>
                  </a:lnTo>
                  <a:lnTo>
                    <a:pt x="24" y="24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0"/>
                  </a:lnTo>
                  <a:lnTo>
                    <a:pt x="16" y="20"/>
                  </a:lnTo>
                  <a:lnTo>
                    <a:pt x="14" y="22"/>
                  </a:lnTo>
                  <a:lnTo>
                    <a:pt x="10" y="24"/>
                  </a:lnTo>
                  <a:lnTo>
                    <a:pt x="8" y="28"/>
                  </a:lnTo>
                  <a:lnTo>
                    <a:pt x="6" y="36"/>
                  </a:lnTo>
                  <a:lnTo>
                    <a:pt x="8" y="42"/>
                  </a:lnTo>
                  <a:lnTo>
                    <a:pt x="10" y="46"/>
                  </a:lnTo>
                  <a:lnTo>
                    <a:pt x="14" y="50"/>
                  </a:lnTo>
                  <a:lnTo>
                    <a:pt x="18" y="50"/>
                  </a:lnTo>
                  <a:lnTo>
                    <a:pt x="22" y="50"/>
                  </a:lnTo>
                  <a:lnTo>
                    <a:pt x="26" y="4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11" name="Freeform 55"/>
            <p:cNvSpPr>
              <a:spLocks/>
            </p:cNvSpPr>
            <p:nvPr/>
          </p:nvSpPr>
          <p:spPr bwMode="auto">
            <a:xfrm>
              <a:off x="2310" y="2432"/>
              <a:ext cx="38" cy="36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34" y="20"/>
                </a:cxn>
                <a:cxn ang="0">
                  <a:pos x="34" y="26"/>
                </a:cxn>
                <a:cxn ang="0">
                  <a:pos x="34" y="28"/>
                </a:cxn>
                <a:cxn ang="0">
                  <a:pos x="34" y="30"/>
                </a:cxn>
                <a:cxn ang="0">
                  <a:pos x="34" y="30"/>
                </a:cxn>
                <a:cxn ang="0">
                  <a:pos x="36" y="32"/>
                </a:cxn>
                <a:cxn ang="0">
                  <a:pos x="36" y="32"/>
                </a:cxn>
                <a:cxn ang="0">
                  <a:pos x="38" y="32"/>
                </a:cxn>
                <a:cxn ang="0">
                  <a:pos x="38" y="30"/>
                </a:cxn>
                <a:cxn ang="0">
                  <a:pos x="38" y="32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28" y="28"/>
                </a:cxn>
                <a:cxn ang="0">
                  <a:pos x="22" y="32"/>
                </a:cxn>
                <a:cxn ang="0">
                  <a:pos x="20" y="34"/>
                </a:cxn>
                <a:cxn ang="0">
                  <a:pos x="18" y="36"/>
                </a:cxn>
                <a:cxn ang="0">
                  <a:pos x="14" y="36"/>
                </a:cxn>
                <a:cxn ang="0">
                  <a:pos x="12" y="36"/>
                </a:cxn>
                <a:cxn ang="0">
                  <a:pos x="10" y="34"/>
                </a:cxn>
                <a:cxn ang="0">
                  <a:pos x="8" y="32"/>
                </a:cxn>
                <a:cxn ang="0">
                  <a:pos x="6" y="30"/>
                </a:cxn>
                <a:cxn ang="0">
                  <a:pos x="6" y="26"/>
                </a:cxn>
                <a:cxn ang="0">
                  <a:pos x="6" y="22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22"/>
                </a:cxn>
                <a:cxn ang="0">
                  <a:pos x="12" y="26"/>
                </a:cxn>
                <a:cxn ang="0">
                  <a:pos x="14" y="30"/>
                </a:cxn>
                <a:cxn ang="0">
                  <a:pos x="16" y="30"/>
                </a:cxn>
                <a:cxn ang="0">
                  <a:pos x="18" y="30"/>
                </a:cxn>
                <a:cxn ang="0">
                  <a:pos x="20" y="30"/>
                </a:cxn>
                <a:cxn ang="0">
                  <a:pos x="22" y="30"/>
                </a:cxn>
                <a:cxn ang="0">
                  <a:pos x="24" y="28"/>
                </a:cxn>
                <a:cxn ang="0">
                  <a:pos x="28" y="26"/>
                </a:cxn>
                <a:cxn ang="0">
                  <a:pos x="28" y="6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34" y="0"/>
                </a:cxn>
              </a:cxnLst>
              <a:rect l="0" t="0" r="r" b="b"/>
              <a:pathLst>
                <a:path w="38" h="36">
                  <a:moveTo>
                    <a:pt x="34" y="0"/>
                  </a:moveTo>
                  <a:lnTo>
                    <a:pt x="34" y="20"/>
                  </a:lnTo>
                  <a:lnTo>
                    <a:pt x="34" y="26"/>
                  </a:lnTo>
                  <a:lnTo>
                    <a:pt x="34" y="28"/>
                  </a:lnTo>
                  <a:lnTo>
                    <a:pt x="34" y="30"/>
                  </a:lnTo>
                  <a:lnTo>
                    <a:pt x="34" y="30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8" y="32"/>
                  </a:lnTo>
                  <a:lnTo>
                    <a:pt x="38" y="30"/>
                  </a:lnTo>
                  <a:lnTo>
                    <a:pt x="38" y="32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28" y="28"/>
                  </a:lnTo>
                  <a:lnTo>
                    <a:pt x="22" y="32"/>
                  </a:lnTo>
                  <a:lnTo>
                    <a:pt x="20" y="34"/>
                  </a:lnTo>
                  <a:lnTo>
                    <a:pt x="18" y="36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10" y="34"/>
                  </a:lnTo>
                  <a:lnTo>
                    <a:pt x="8" y="32"/>
                  </a:lnTo>
                  <a:lnTo>
                    <a:pt x="6" y="30"/>
                  </a:lnTo>
                  <a:lnTo>
                    <a:pt x="6" y="26"/>
                  </a:lnTo>
                  <a:lnTo>
                    <a:pt x="6" y="22"/>
                  </a:lnTo>
                  <a:lnTo>
                    <a:pt x="6" y="6"/>
                  </a:lnTo>
                  <a:lnTo>
                    <a:pt x="6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22"/>
                  </a:lnTo>
                  <a:lnTo>
                    <a:pt x="12" y="26"/>
                  </a:lnTo>
                  <a:lnTo>
                    <a:pt x="14" y="30"/>
                  </a:lnTo>
                  <a:lnTo>
                    <a:pt x="16" y="30"/>
                  </a:lnTo>
                  <a:lnTo>
                    <a:pt x="18" y="30"/>
                  </a:lnTo>
                  <a:lnTo>
                    <a:pt x="20" y="30"/>
                  </a:lnTo>
                  <a:lnTo>
                    <a:pt x="22" y="30"/>
                  </a:lnTo>
                  <a:lnTo>
                    <a:pt x="24" y="28"/>
                  </a:lnTo>
                  <a:lnTo>
                    <a:pt x="28" y="26"/>
                  </a:lnTo>
                  <a:lnTo>
                    <a:pt x="28" y="6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12" name="Freeform 56"/>
            <p:cNvSpPr>
              <a:spLocks/>
            </p:cNvSpPr>
            <p:nvPr/>
          </p:nvSpPr>
          <p:spPr bwMode="auto">
            <a:xfrm>
              <a:off x="2350" y="2430"/>
              <a:ext cx="60" cy="36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8" y="2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32" y="4"/>
                </a:cxn>
                <a:cxn ang="0">
                  <a:pos x="38" y="4"/>
                </a:cxn>
                <a:cxn ang="0">
                  <a:pos x="44" y="0"/>
                </a:cxn>
                <a:cxn ang="0">
                  <a:pos x="48" y="0"/>
                </a:cxn>
                <a:cxn ang="0">
                  <a:pos x="54" y="4"/>
                </a:cxn>
                <a:cxn ang="0">
                  <a:pos x="56" y="10"/>
                </a:cxn>
                <a:cxn ang="0">
                  <a:pos x="56" y="28"/>
                </a:cxn>
                <a:cxn ang="0">
                  <a:pos x="56" y="34"/>
                </a:cxn>
                <a:cxn ang="0">
                  <a:pos x="58" y="36"/>
                </a:cxn>
                <a:cxn ang="0">
                  <a:pos x="60" y="36"/>
                </a:cxn>
                <a:cxn ang="0">
                  <a:pos x="44" y="36"/>
                </a:cxn>
                <a:cxn ang="0">
                  <a:pos x="44" y="36"/>
                </a:cxn>
                <a:cxn ang="0">
                  <a:pos x="48" y="36"/>
                </a:cxn>
                <a:cxn ang="0">
                  <a:pos x="48" y="32"/>
                </a:cxn>
                <a:cxn ang="0">
                  <a:pos x="48" y="28"/>
                </a:cxn>
                <a:cxn ang="0">
                  <a:pos x="48" y="10"/>
                </a:cxn>
                <a:cxn ang="0">
                  <a:pos x="46" y="6"/>
                </a:cxn>
                <a:cxn ang="0">
                  <a:pos x="40" y="6"/>
                </a:cxn>
                <a:cxn ang="0">
                  <a:pos x="36" y="8"/>
                </a:cxn>
                <a:cxn ang="0">
                  <a:pos x="34" y="10"/>
                </a:cxn>
                <a:cxn ang="0">
                  <a:pos x="34" y="28"/>
                </a:cxn>
                <a:cxn ang="0">
                  <a:pos x="34" y="34"/>
                </a:cxn>
                <a:cxn ang="0">
                  <a:pos x="36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4" y="36"/>
                </a:cxn>
                <a:cxn ang="0">
                  <a:pos x="26" y="34"/>
                </a:cxn>
                <a:cxn ang="0">
                  <a:pos x="28" y="32"/>
                </a:cxn>
                <a:cxn ang="0">
                  <a:pos x="28" y="14"/>
                </a:cxn>
                <a:cxn ang="0">
                  <a:pos x="26" y="8"/>
                </a:cxn>
                <a:cxn ang="0">
                  <a:pos x="22" y="6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4" y="36"/>
                </a:cxn>
                <a:cxn ang="0">
                  <a:pos x="4" y="34"/>
                </a:cxn>
                <a:cxn ang="0">
                  <a:pos x="6" y="28"/>
                </a:cxn>
                <a:cxn ang="0">
                  <a:pos x="6" y="10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60" h="36">
                  <a:moveTo>
                    <a:pt x="12" y="8"/>
                  </a:moveTo>
                  <a:lnTo>
                    <a:pt x="16" y="4"/>
                  </a:lnTo>
                  <a:lnTo>
                    <a:pt x="16" y="4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4"/>
                  </a:lnTo>
                  <a:lnTo>
                    <a:pt x="34" y="8"/>
                  </a:lnTo>
                  <a:lnTo>
                    <a:pt x="38" y="4"/>
                  </a:lnTo>
                  <a:lnTo>
                    <a:pt x="40" y="2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4" y="4"/>
                  </a:lnTo>
                  <a:lnTo>
                    <a:pt x="54" y="6"/>
                  </a:lnTo>
                  <a:lnTo>
                    <a:pt x="56" y="10"/>
                  </a:lnTo>
                  <a:lnTo>
                    <a:pt x="56" y="14"/>
                  </a:lnTo>
                  <a:lnTo>
                    <a:pt x="56" y="28"/>
                  </a:lnTo>
                  <a:lnTo>
                    <a:pt x="56" y="32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6" y="36"/>
                  </a:lnTo>
                  <a:lnTo>
                    <a:pt x="48" y="36"/>
                  </a:lnTo>
                  <a:lnTo>
                    <a:pt x="48" y="34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48" y="28"/>
                  </a:lnTo>
                  <a:lnTo>
                    <a:pt x="48" y="14"/>
                  </a:lnTo>
                  <a:lnTo>
                    <a:pt x="48" y="10"/>
                  </a:lnTo>
                  <a:lnTo>
                    <a:pt x="48" y="8"/>
                  </a:lnTo>
                  <a:lnTo>
                    <a:pt x="46" y="6"/>
                  </a:lnTo>
                  <a:lnTo>
                    <a:pt x="42" y="6"/>
                  </a:lnTo>
                  <a:lnTo>
                    <a:pt x="40" y="6"/>
                  </a:lnTo>
                  <a:lnTo>
                    <a:pt x="38" y="6"/>
                  </a:lnTo>
                  <a:lnTo>
                    <a:pt x="36" y="8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12"/>
                  </a:lnTo>
                  <a:lnTo>
                    <a:pt x="34" y="28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6"/>
                  </a:lnTo>
                  <a:lnTo>
                    <a:pt x="26" y="36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8" y="32"/>
                  </a:lnTo>
                  <a:lnTo>
                    <a:pt x="28" y="28"/>
                  </a:lnTo>
                  <a:lnTo>
                    <a:pt x="28" y="14"/>
                  </a:lnTo>
                  <a:lnTo>
                    <a:pt x="26" y="10"/>
                  </a:lnTo>
                  <a:lnTo>
                    <a:pt x="26" y="8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6" y="6"/>
                  </a:lnTo>
                  <a:lnTo>
                    <a:pt x="14" y="8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6" y="32"/>
                  </a:lnTo>
                  <a:lnTo>
                    <a:pt x="6" y="28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13" name="Freeform 57"/>
            <p:cNvSpPr>
              <a:spLocks noEditPoints="1"/>
            </p:cNvSpPr>
            <p:nvPr/>
          </p:nvSpPr>
          <p:spPr bwMode="auto">
            <a:xfrm>
              <a:off x="2412" y="2430"/>
              <a:ext cx="38" cy="5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8"/>
                </a:cxn>
                <a:cxn ang="0">
                  <a:pos x="18" y="2"/>
                </a:cxn>
                <a:cxn ang="0">
                  <a:pos x="24" y="0"/>
                </a:cxn>
                <a:cxn ang="0">
                  <a:pos x="34" y="4"/>
                </a:cxn>
                <a:cxn ang="0">
                  <a:pos x="38" y="18"/>
                </a:cxn>
                <a:cxn ang="0">
                  <a:pos x="36" y="28"/>
                </a:cxn>
                <a:cxn ang="0">
                  <a:pos x="28" y="36"/>
                </a:cxn>
                <a:cxn ang="0">
                  <a:pos x="18" y="38"/>
                </a:cxn>
                <a:cxn ang="0">
                  <a:pos x="14" y="36"/>
                </a:cxn>
                <a:cxn ang="0">
                  <a:pos x="12" y="46"/>
                </a:cxn>
                <a:cxn ang="0">
                  <a:pos x="12" y="52"/>
                </a:cxn>
                <a:cxn ang="0">
                  <a:pos x="14" y="52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4" y="52"/>
                </a:cxn>
                <a:cxn ang="0">
                  <a:pos x="6" y="52"/>
                </a:cxn>
                <a:cxn ang="0">
                  <a:pos x="6" y="46"/>
                </a:cxn>
                <a:cxn ang="0">
                  <a:pos x="6" y="8"/>
                </a:cxn>
                <a:cxn ang="0">
                  <a:pos x="6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24"/>
                </a:cxn>
                <a:cxn ang="0">
                  <a:pos x="12" y="30"/>
                </a:cxn>
                <a:cxn ang="0">
                  <a:pos x="16" y="34"/>
                </a:cxn>
                <a:cxn ang="0">
                  <a:pos x="22" y="36"/>
                </a:cxn>
                <a:cxn ang="0">
                  <a:pos x="28" y="32"/>
                </a:cxn>
                <a:cxn ang="0">
                  <a:pos x="30" y="22"/>
                </a:cxn>
                <a:cxn ang="0">
                  <a:pos x="28" y="10"/>
                </a:cxn>
                <a:cxn ang="0">
                  <a:pos x="22" y="6"/>
                </a:cxn>
                <a:cxn ang="0">
                  <a:pos x="18" y="6"/>
                </a:cxn>
                <a:cxn ang="0">
                  <a:pos x="12" y="12"/>
                </a:cxn>
              </a:cxnLst>
              <a:rect l="0" t="0" r="r" b="b"/>
              <a:pathLst>
                <a:path w="38" h="54">
                  <a:moveTo>
                    <a:pt x="0" y="4"/>
                  </a:moveTo>
                  <a:lnTo>
                    <a:pt x="12" y="0"/>
                  </a:lnTo>
                  <a:lnTo>
                    <a:pt x="12" y="0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18" y="2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30" y="2"/>
                  </a:lnTo>
                  <a:lnTo>
                    <a:pt x="34" y="4"/>
                  </a:lnTo>
                  <a:lnTo>
                    <a:pt x="36" y="10"/>
                  </a:lnTo>
                  <a:lnTo>
                    <a:pt x="38" y="18"/>
                  </a:lnTo>
                  <a:lnTo>
                    <a:pt x="36" y="24"/>
                  </a:lnTo>
                  <a:lnTo>
                    <a:pt x="36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2" y="38"/>
                  </a:lnTo>
                  <a:lnTo>
                    <a:pt x="18" y="38"/>
                  </a:lnTo>
                  <a:lnTo>
                    <a:pt x="16" y="36"/>
                  </a:lnTo>
                  <a:lnTo>
                    <a:pt x="14" y="36"/>
                  </a:lnTo>
                  <a:lnTo>
                    <a:pt x="12" y="34"/>
                  </a:lnTo>
                  <a:lnTo>
                    <a:pt x="12" y="46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6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6" y="46"/>
                  </a:lnTo>
                  <a:lnTo>
                    <a:pt x="6" y="12"/>
                  </a:lnTo>
                  <a:lnTo>
                    <a:pt x="6" y="8"/>
                  </a:lnTo>
                  <a:lnTo>
                    <a:pt x="6" y="6"/>
                  </a:lnTo>
                  <a:lnTo>
                    <a:pt x="6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6"/>
                  </a:lnTo>
                  <a:lnTo>
                    <a:pt x="0" y="4"/>
                  </a:lnTo>
                  <a:close/>
                  <a:moveTo>
                    <a:pt x="12" y="12"/>
                  </a:moveTo>
                  <a:lnTo>
                    <a:pt x="12" y="24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4" y="32"/>
                  </a:lnTo>
                  <a:lnTo>
                    <a:pt x="16" y="34"/>
                  </a:lnTo>
                  <a:lnTo>
                    <a:pt x="18" y="34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8" y="32"/>
                  </a:lnTo>
                  <a:lnTo>
                    <a:pt x="30" y="28"/>
                  </a:lnTo>
                  <a:lnTo>
                    <a:pt x="30" y="22"/>
                  </a:lnTo>
                  <a:lnTo>
                    <a:pt x="30" y="14"/>
                  </a:lnTo>
                  <a:lnTo>
                    <a:pt x="28" y="10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6" y="8"/>
                  </a:lnTo>
                  <a:lnTo>
                    <a:pt x="12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14" name="Freeform 58"/>
            <p:cNvSpPr>
              <a:spLocks noEditPoints="1"/>
            </p:cNvSpPr>
            <p:nvPr/>
          </p:nvSpPr>
          <p:spPr bwMode="auto">
            <a:xfrm>
              <a:off x="2454" y="2430"/>
              <a:ext cx="30" cy="38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8" y="22"/>
                </a:cxn>
                <a:cxn ang="0">
                  <a:pos x="10" y="26"/>
                </a:cxn>
                <a:cxn ang="0">
                  <a:pos x="14" y="30"/>
                </a:cxn>
                <a:cxn ang="0">
                  <a:pos x="20" y="32"/>
                </a:cxn>
                <a:cxn ang="0">
                  <a:pos x="22" y="30"/>
                </a:cxn>
                <a:cxn ang="0">
                  <a:pos x="26" y="30"/>
                </a:cxn>
                <a:cxn ang="0">
                  <a:pos x="28" y="26"/>
                </a:cxn>
                <a:cxn ang="0">
                  <a:pos x="30" y="22"/>
                </a:cxn>
                <a:cxn ang="0">
                  <a:pos x="30" y="24"/>
                </a:cxn>
                <a:cxn ang="0">
                  <a:pos x="28" y="28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8"/>
                </a:cxn>
                <a:cxn ang="0">
                  <a:pos x="10" y="36"/>
                </a:cxn>
                <a:cxn ang="0">
                  <a:pos x="6" y="32"/>
                </a:cxn>
                <a:cxn ang="0">
                  <a:pos x="2" y="26"/>
                </a:cxn>
                <a:cxn ang="0">
                  <a:pos x="0" y="20"/>
                </a:cxn>
                <a:cxn ang="0">
                  <a:pos x="2" y="14"/>
                </a:cxn>
                <a:cxn ang="0">
                  <a:pos x="2" y="10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6" y="0"/>
                </a:cxn>
                <a:cxn ang="0">
                  <a:pos x="22" y="2"/>
                </a:cxn>
                <a:cxn ang="0">
                  <a:pos x="26" y="4"/>
                </a:cxn>
                <a:cxn ang="0">
                  <a:pos x="30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2"/>
                </a:cxn>
                <a:cxn ang="0">
                  <a:pos x="22" y="12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6"/>
                </a:cxn>
                <a:cxn ang="0">
                  <a:pos x="18" y="4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8" y="8"/>
                </a:cxn>
                <a:cxn ang="0">
                  <a:pos x="6" y="12"/>
                </a:cxn>
              </a:cxnLst>
              <a:rect l="0" t="0" r="r" b="b"/>
              <a:pathLst>
                <a:path w="30" h="38">
                  <a:moveTo>
                    <a:pt x="6" y="14"/>
                  </a:moveTo>
                  <a:lnTo>
                    <a:pt x="8" y="22"/>
                  </a:lnTo>
                  <a:lnTo>
                    <a:pt x="10" y="26"/>
                  </a:lnTo>
                  <a:lnTo>
                    <a:pt x="14" y="30"/>
                  </a:lnTo>
                  <a:lnTo>
                    <a:pt x="20" y="32"/>
                  </a:lnTo>
                  <a:lnTo>
                    <a:pt x="22" y="30"/>
                  </a:lnTo>
                  <a:lnTo>
                    <a:pt x="26" y="30"/>
                  </a:lnTo>
                  <a:lnTo>
                    <a:pt x="28" y="26"/>
                  </a:lnTo>
                  <a:lnTo>
                    <a:pt x="30" y="22"/>
                  </a:lnTo>
                  <a:lnTo>
                    <a:pt x="30" y="24"/>
                  </a:lnTo>
                  <a:lnTo>
                    <a:pt x="28" y="28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8"/>
                  </a:lnTo>
                  <a:lnTo>
                    <a:pt x="10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2" y="14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6" y="4"/>
                  </a:lnTo>
                  <a:lnTo>
                    <a:pt x="30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2"/>
                  </a:moveTo>
                  <a:lnTo>
                    <a:pt x="22" y="12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8" y="8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15" name="Freeform 59"/>
            <p:cNvSpPr>
              <a:spLocks noEditPoints="1"/>
            </p:cNvSpPr>
            <p:nvPr/>
          </p:nvSpPr>
          <p:spPr bwMode="auto">
            <a:xfrm>
              <a:off x="2490" y="2412"/>
              <a:ext cx="38" cy="56"/>
            </a:xfrm>
            <a:custGeom>
              <a:avLst/>
              <a:gdLst/>
              <a:ahLst/>
              <a:cxnLst>
                <a:cxn ang="0">
                  <a:pos x="26" y="50"/>
                </a:cxn>
                <a:cxn ang="0">
                  <a:pos x="22" y="52"/>
                </a:cxn>
                <a:cxn ang="0">
                  <a:pos x="20" y="54"/>
                </a:cxn>
                <a:cxn ang="0">
                  <a:pos x="18" y="56"/>
                </a:cxn>
                <a:cxn ang="0">
                  <a:pos x="14" y="56"/>
                </a:cxn>
                <a:cxn ang="0">
                  <a:pos x="10" y="54"/>
                </a:cxn>
                <a:cxn ang="0">
                  <a:pos x="4" y="50"/>
                </a:cxn>
                <a:cxn ang="0">
                  <a:pos x="2" y="46"/>
                </a:cxn>
                <a:cxn ang="0">
                  <a:pos x="0" y="38"/>
                </a:cxn>
                <a:cxn ang="0">
                  <a:pos x="2" y="32"/>
                </a:cxn>
                <a:cxn ang="0">
                  <a:pos x="6" y="24"/>
                </a:cxn>
                <a:cxn ang="0">
                  <a:pos x="8" y="22"/>
                </a:cxn>
                <a:cxn ang="0">
                  <a:pos x="12" y="18"/>
                </a:cxn>
                <a:cxn ang="0">
                  <a:pos x="18" y="18"/>
                </a:cxn>
                <a:cxn ang="0">
                  <a:pos x="22" y="20"/>
                </a:cxn>
                <a:cxn ang="0">
                  <a:pos x="26" y="22"/>
                </a:cxn>
                <a:cxn ang="0">
                  <a:pos x="26" y="14"/>
                </a:cxn>
                <a:cxn ang="0">
                  <a:pos x="26" y="8"/>
                </a:cxn>
                <a:cxn ang="0">
                  <a:pos x="26" y="6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0"/>
                </a:cxn>
                <a:cxn ang="0">
                  <a:pos x="32" y="46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4" y="50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36" y="50"/>
                </a:cxn>
                <a:cxn ang="0">
                  <a:pos x="38" y="52"/>
                </a:cxn>
                <a:cxn ang="0">
                  <a:pos x="28" y="56"/>
                </a:cxn>
                <a:cxn ang="0">
                  <a:pos x="26" y="56"/>
                </a:cxn>
                <a:cxn ang="0">
                  <a:pos x="26" y="50"/>
                </a:cxn>
                <a:cxn ang="0">
                  <a:pos x="26" y="46"/>
                </a:cxn>
                <a:cxn ang="0">
                  <a:pos x="26" y="30"/>
                </a:cxn>
                <a:cxn ang="0">
                  <a:pos x="24" y="28"/>
                </a:cxn>
                <a:cxn ang="0">
                  <a:pos x="24" y="24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0"/>
                </a:cxn>
                <a:cxn ang="0">
                  <a:pos x="16" y="20"/>
                </a:cxn>
                <a:cxn ang="0">
                  <a:pos x="14" y="22"/>
                </a:cxn>
                <a:cxn ang="0">
                  <a:pos x="10" y="24"/>
                </a:cxn>
                <a:cxn ang="0">
                  <a:pos x="8" y="28"/>
                </a:cxn>
                <a:cxn ang="0">
                  <a:pos x="8" y="36"/>
                </a:cxn>
                <a:cxn ang="0">
                  <a:pos x="8" y="42"/>
                </a:cxn>
                <a:cxn ang="0">
                  <a:pos x="10" y="46"/>
                </a:cxn>
                <a:cxn ang="0">
                  <a:pos x="14" y="50"/>
                </a:cxn>
                <a:cxn ang="0">
                  <a:pos x="18" y="50"/>
                </a:cxn>
                <a:cxn ang="0">
                  <a:pos x="22" y="50"/>
                </a:cxn>
                <a:cxn ang="0">
                  <a:pos x="26" y="46"/>
                </a:cxn>
              </a:cxnLst>
              <a:rect l="0" t="0" r="r" b="b"/>
              <a:pathLst>
                <a:path w="38" h="56">
                  <a:moveTo>
                    <a:pt x="26" y="50"/>
                  </a:moveTo>
                  <a:lnTo>
                    <a:pt x="22" y="52"/>
                  </a:lnTo>
                  <a:lnTo>
                    <a:pt x="20" y="54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10" y="54"/>
                  </a:lnTo>
                  <a:lnTo>
                    <a:pt x="4" y="50"/>
                  </a:lnTo>
                  <a:lnTo>
                    <a:pt x="2" y="46"/>
                  </a:lnTo>
                  <a:lnTo>
                    <a:pt x="0" y="38"/>
                  </a:lnTo>
                  <a:lnTo>
                    <a:pt x="2" y="32"/>
                  </a:lnTo>
                  <a:lnTo>
                    <a:pt x="6" y="24"/>
                  </a:lnTo>
                  <a:lnTo>
                    <a:pt x="8" y="22"/>
                  </a:lnTo>
                  <a:lnTo>
                    <a:pt x="12" y="18"/>
                  </a:lnTo>
                  <a:lnTo>
                    <a:pt x="18" y="18"/>
                  </a:lnTo>
                  <a:lnTo>
                    <a:pt x="22" y="20"/>
                  </a:lnTo>
                  <a:lnTo>
                    <a:pt x="26" y="22"/>
                  </a:lnTo>
                  <a:lnTo>
                    <a:pt x="26" y="14"/>
                  </a:lnTo>
                  <a:lnTo>
                    <a:pt x="26" y="8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0"/>
                  </a:lnTo>
                  <a:lnTo>
                    <a:pt x="32" y="46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4" y="50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0"/>
                  </a:lnTo>
                  <a:lnTo>
                    <a:pt x="38" y="52"/>
                  </a:lnTo>
                  <a:lnTo>
                    <a:pt x="28" y="56"/>
                  </a:lnTo>
                  <a:lnTo>
                    <a:pt x="26" y="56"/>
                  </a:lnTo>
                  <a:lnTo>
                    <a:pt x="26" y="50"/>
                  </a:lnTo>
                  <a:close/>
                  <a:moveTo>
                    <a:pt x="26" y="46"/>
                  </a:moveTo>
                  <a:lnTo>
                    <a:pt x="26" y="30"/>
                  </a:lnTo>
                  <a:lnTo>
                    <a:pt x="24" y="28"/>
                  </a:lnTo>
                  <a:lnTo>
                    <a:pt x="24" y="24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0"/>
                  </a:lnTo>
                  <a:lnTo>
                    <a:pt x="16" y="20"/>
                  </a:lnTo>
                  <a:lnTo>
                    <a:pt x="14" y="22"/>
                  </a:lnTo>
                  <a:lnTo>
                    <a:pt x="10" y="24"/>
                  </a:lnTo>
                  <a:lnTo>
                    <a:pt x="8" y="28"/>
                  </a:lnTo>
                  <a:lnTo>
                    <a:pt x="8" y="36"/>
                  </a:lnTo>
                  <a:lnTo>
                    <a:pt x="8" y="42"/>
                  </a:lnTo>
                  <a:lnTo>
                    <a:pt x="10" y="46"/>
                  </a:lnTo>
                  <a:lnTo>
                    <a:pt x="14" y="50"/>
                  </a:lnTo>
                  <a:lnTo>
                    <a:pt x="18" y="50"/>
                  </a:lnTo>
                  <a:lnTo>
                    <a:pt x="22" y="50"/>
                  </a:lnTo>
                  <a:lnTo>
                    <a:pt x="26" y="4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16" name="Freeform 60"/>
            <p:cNvSpPr>
              <a:spLocks/>
            </p:cNvSpPr>
            <p:nvPr/>
          </p:nvSpPr>
          <p:spPr bwMode="auto">
            <a:xfrm>
              <a:off x="2530" y="2412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4" y="12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2" y="36"/>
                </a:cxn>
                <a:cxn ang="0">
                  <a:pos x="20" y="44"/>
                </a:cxn>
                <a:cxn ang="0">
                  <a:pos x="18" y="50"/>
                </a:cxn>
                <a:cxn ang="0">
                  <a:pos x="16" y="58"/>
                </a:cxn>
                <a:cxn ang="0">
                  <a:pos x="10" y="64"/>
                </a:cxn>
                <a:cxn ang="0">
                  <a:pos x="6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6"/>
                </a:cxn>
                <a:cxn ang="0">
                  <a:pos x="8" y="6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4" y="44"/>
                </a:cxn>
                <a:cxn ang="0">
                  <a:pos x="14" y="36"/>
                </a:cxn>
                <a:cxn ang="0">
                  <a:pos x="14" y="28"/>
                </a:cxn>
                <a:cxn ang="0">
                  <a:pos x="12" y="22"/>
                </a:cxn>
                <a:cxn ang="0">
                  <a:pos x="12" y="18"/>
                </a:cxn>
                <a:cxn ang="0">
                  <a:pos x="10" y="14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4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4" y="12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2" y="36"/>
                  </a:lnTo>
                  <a:lnTo>
                    <a:pt x="20" y="44"/>
                  </a:lnTo>
                  <a:lnTo>
                    <a:pt x="18" y="50"/>
                  </a:lnTo>
                  <a:lnTo>
                    <a:pt x="16" y="58"/>
                  </a:lnTo>
                  <a:lnTo>
                    <a:pt x="10" y="64"/>
                  </a:lnTo>
                  <a:lnTo>
                    <a:pt x="6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6"/>
                  </a:lnTo>
                  <a:lnTo>
                    <a:pt x="8" y="62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4" y="44"/>
                  </a:lnTo>
                  <a:lnTo>
                    <a:pt x="14" y="36"/>
                  </a:lnTo>
                  <a:lnTo>
                    <a:pt x="14" y="28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4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17" name="Freeform 61"/>
            <p:cNvSpPr>
              <a:spLocks/>
            </p:cNvSpPr>
            <p:nvPr/>
          </p:nvSpPr>
          <p:spPr bwMode="auto">
            <a:xfrm>
              <a:off x="2640" y="2414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8" y="40"/>
                </a:cxn>
                <a:cxn ang="0">
                  <a:pos x="48" y="8"/>
                </a:cxn>
                <a:cxn ang="0">
                  <a:pos x="48" y="4"/>
                </a:cxn>
                <a:cxn ang="0">
                  <a:pos x="46" y="2"/>
                </a:cxn>
                <a:cxn ang="0">
                  <a:pos x="44" y="0"/>
                </a:cxn>
                <a:cxn ang="0">
                  <a:pos x="42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0"/>
                </a:cxn>
                <a:cxn ang="0">
                  <a:pos x="54" y="0"/>
                </a:cxn>
                <a:cxn ang="0">
                  <a:pos x="52" y="2"/>
                </a:cxn>
                <a:cxn ang="0">
                  <a:pos x="52" y="4"/>
                </a:cxn>
                <a:cxn ang="0">
                  <a:pos x="52" y="8"/>
                </a:cxn>
                <a:cxn ang="0">
                  <a:pos x="52" y="54"/>
                </a:cxn>
                <a:cxn ang="0">
                  <a:pos x="50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48"/>
                </a:cxn>
                <a:cxn ang="0">
                  <a:pos x="16" y="50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6" y="52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0" y="48"/>
                </a:cxn>
                <a:cxn ang="0">
                  <a:pos x="12" y="44"/>
                </a:cxn>
                <a:cxn ang="0">
                  <a:pos x="12" y="8"/>
                </a:cxn>
                <a:cxn ang="0">
                  <a:pos x="10" y="4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8" y="40"/>
                  </a:lnTo>
                  <a:lnTo>
                    <a:pt x="48" y="8"/>
                  </a:lnTo>
                  <a:lnTo>
                    <a:pt x="48" y="4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4" y="0"/>
                  </a:lnTo>
                  <a:lnTo>
                    <a:pt x="52" y="2"/>
                  </a:lnTo>
                  <a:lnTo>
                    <a:pt x="52" y="4"/>
                  </a:lnTo>
                  <a:lnTo>
                    <a:pt x="52" y="8"/>
                  </a:lnTo>
                  <a:lnTo>
                    <a:pt x="52" y="54"/>
                  </a:lnTo>
                  <a:lnTo>
                    <a:pt x="50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48"/>
                  </a:lnTo>
                  <a:lnTo>
                    <a:pt x="16" y="50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2" y="44"/>
                  </a:lnTo>
                  <a:lnTo>
                    <a:pt x="12" y="8"/>
                  </a:lnTo>
                  <a:lnTo>
                    <a:pt x="10" y="4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18" name="Freeform 62"/>
            <p:cNvSpPr>
              <a:spLocks noEditPoints="1"/>
            </p:cNvSpPr>
            <p:nvPr/>
          </p:nvSpPr>
          <p:spPr bwMode="auto">
            <a:xfrm>
              <a:off x="2700" y="2414"/>
              <a:ext cx="42" cy="52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48"/>
                </a:cxn>
                <a:cxn ang="0">
                  <a:pos x="16" y="50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6" y="52"/>
                </a:cxn>
                <a:cxn ang="0">
                  <a:pos x="6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6" y="2"/>
                </a:cxn>
                <a:cxn ang="0">
                  <a:pos x="38" y="6"/>
                </a:cxn>
                <a:cxn ang="0">
                  <a:pos x="40" y="10"/>
                </a:cxn>
                <a:cxn ang="0">
                  <a:pos x="42" y="14"/>
                </a:cxn>
                <a:cxn ang="0">
                  <a:pos x="40" y="20"/>
                </a:cxn>
                <a:cxn ang="0">
                  <a:pos x="36" y="24"/>
                </a:cxn>
                <a:cxn ang="0">
                  <a:pos x="32" y="28"/>
                </a:cxn>
                <a:cxn ang="0">
                  <a:pos x="24" y="28"/>
                </a:cxn>
                <a:cxn ang="0">
                  <a:pos x="22" y="28"/>
                </a:cxn>
                <a:cxn ang="0">
                  <a:pos x="20" y="28"/>
                </a:cxn>
                <a:cxn ang="0">
                  <a:pos x="18" y="28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18" y="26"/>
                </a:cxn>
                <a:cxn ang="0">
                  <a:pos x="20" y="26"/>
                </a:cxn>
                <a:cxn ang="0">
                  <a:pos x="22" y="26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2" y="20"/>
                </a:cxn>
                <a:cxn ang="0">
                  <a:pos x="32" y="14"/>
                </a:cxn>
                <a:cxn ang="0">
                  <a:pos x="32" y="12"/>
                </a:cxn>
                <a:cxn ang="0">
                  <a:pos x="30" y="8"/>
                </a:cxn>
                <a:cxn ang="0">
                  <a:pos x="28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0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6"/>
                </a:cxn>
              </a:cxnLst>
              <a:rect l="0" t="0" r="r" b="b"/>
              <a:pathLst>
                <a:path w="42" h="52">
                  <a:moveTo>
                    <a:pt x="16" y="28"/>
                  </a:moveTo>
                  <a:lnTo>
                    <a:pt x="16" y="44"/>
                  </a:lnTo>
                  <a:lnTo>
                    <a:pt x="16" y="48"/>
                  </a:lnTo>
                  <a:lnTo>
                    <a:pt x="16" y="50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6" y="2"/>
                  </a:lnTo>
                  <a:lnTo>
                    <a:pt x="38" y="6"/>
                  </a:lnTo>
                  <a:lnTo>
                    <a:pt x="40" y="10"/>
                  </a:lnTo>
                  <a:lnTo>
                    <a:pt x="42" y="14"/>
                  </a:lnTo>
                  <a:lnTo>
                    <a:pt x="40" y="20"/>
                  </a:lnTo>
                  <a:lnTo>
                    <a:pt x="36" y="24"/>
                  </a:lnTo>
                  <a:lnTo>
                    <a:pt x="32" y="28"/>
                  </a:lnTo>
                  <a:lnTo>
                    <a:pt x="24" y="28"/>
                  </a:lnTo>
                  <a:lnTo>
                    <a:pt x="22" y="28"/>
                  </a:lnTo>
                  <a:lnTo>
                    <a:pt x="20" y="28"/>
                  </a:lnTo>
                  <a:lnTo>
                    <a:pt x="18" y="28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18" y="26"/>
                  </a:lnTo>
                  <a:lnTo>
                    <a:pt x="20" y="26"/>
                  </a:lnTo>
                  <a:lnTo>
                    <a:pt x="22" y="26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32" y="12"/>
                  </a:lnTo>
                  <a:lnTo>
                    <a:pt x="30" y="8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19" name="Freeform 63"/>
            <p:cNvSpPr>
              <a:spLocks/>
            </p:cNvSpPr>
            <p:nvPr/>
          </p:nvSpPr>
          <p:spPr bwMode="auto">
            <a:xfrm>
              <a:off x="2746" y="2412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8" y="68"/>
                </a:cxn>
                <a:cxn ang="0">
                  <a:pos x="12" y="64"/>
                </a:cxn>
                <a:cxn ang="0">
                  <a:pos x="8" y="58"/>
                </a:cxn>
                <a:cxn ang="0">
                  <a:pos x="4" y="52"/>
                </a:cxn>
                <a:cxn ang="0">
                  <a:pos x="2" y="44"/>
                </a:cxn>
                <a:cxn ang="0">
                  <a:pos x="0" y="36"/>
                </a:cxn>
                <a:cxn ang="0">
                  <a:pos x="2" y="28"/>
                </a:cxn>
                <a:cxn ang="0">
                  <a:pos x="4" y="20"/>
                </a:cxn>
                <a:cxn ang="0">
                  <a:pos x="6" y="14"/>
                </a:cxn>
                <a:cxn ang="0">
                  <a:pos x="12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4" y="8"/>
                </a:cxn>
                <a:cxn ang="0">
                  <a:pos x="12" y="14"/>
                </a:cxn>
                <a:cxn ang="0">
                  <a:pos x="10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10" y="50"/>
                </a:cxn>
                <a:cxn ang="0">
                  <a:pos x="10" y="54"/>
                </a:cxn>
                <a:cxn ang="0">
                  <a:pos x="12" y="58"/>
                </a:cxn>
                <a:cxn ang="0">
                  <a:pos x="14" y="62"/>
                </a:cxn>
                <a:cxn ang="0">
                  <a:pos x="16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8" y="68"/>
                  </a:lnTo>
                  <a:lnTo>
                    <a:pt x="12" y="64"/>
                  </a:lnTo>
                  <a:lnTo>
                    <a:pt x="8" y="58"/>
                  </a:lnTo>
                  <a:lnTo>
                    <a:pt x="4" y="52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4" y="20"/>
                  </a:lnTo>
                  <a:lnTo>
                    <a:pt x="6" y="14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4" y="8"/>
                  </a:lnTo>
                  <a:lnTo>
                    <a:pt x="12" y="14"/>
                  </a:lnTo>
                  <a:lnTo>
                    <a:pt x="10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10" y="50"/>
                  </a:lnTo>
                  <a:lnTo>
                    <a:pt x="10" y="54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6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20" name="Freeform 64"/>
            <p:cNvSpPr>
              <a:spLocks/>
            </p:cNvSpPr>
            <p:nvPr/>
          </p:nvSpPr>
          <p:spPr bwMode="auto">
            <a:xfrm>
              <a:off x="2774" y="2430"/>
              <a:ext cx="24" cy="3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2" y="12"/>
                </a:cxn>
                <a:cxn ang="0">
                  <a:pos x="20" y="8"/>
                </a:cxn>
                <a:cxn ang="0">
                  <a:pos x="18" y="4"/>
                </a:cxn>
                <a:cxn ang="0">
                  <a:pos x="14" y="4"/>
                </a:cxn>
                <a:cxn ang="0">
                  <a:pos x="12" y="2"/>
                </a:cxn>
                <a:cxn ang="0">
                  <a:pos x="10" y="4"/>
                </a:cxn>
                <a:cxn ang="0">
                  <a:pos x="8" y="4"/>
                </a:cxn>
                <a:cxn ang="0">
                  <a:pos x="6" y="6"/>
                </a:cxn>
                <a:cxn ang="0">
                  <a:pos x="6" y="8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2" y="14"/>
                </a:cxn>
                <a:cxn ang="0">
                  <a:pos x="16" y="16"/>
                </a:cxn>
                <a:cxn ang="0">
                  <a:pos x="22" y="20"/>
                </a:cxn>
                <a:cxn ang="0">
                  <a:pos x="24" y="24"/>
                </a:cxn>
                <a:cxn ang="0">
                  <a:pos x="24" y="26"/>
                </a:cxn>
                <a:cxn ang="0">
                  <a:pos x="24" y="32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8"/>
                </a:cxn>
                <a:cxn ang="0">
                  <a:pos x="8" y="38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2" y="38"/>
                </a:cxn>
                <a:cxn ang="0">
                  <a:pos x="0" y="38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30"/>
                </a:cxn>
                <a:cxn ang="0">
                  <a:pos x="6" y="32"/>
                </a:cxn>
                <a:cxn ang="0">
                  <a:pos x="8" y="34"/>
                </a:cxn>
                <a:cxn ang="0">
                  <a:pos x="12" y="36"/>
                </a:cxn>
                <a:cxn ang="0">
                  <a:pos x="16" y="34"/>
                </a:cxn>
                <a:cxn ang="0">
                  <a:pos x="18" y="34"/>
                </a:cxn>
                <a:cxn ang="0">
                  <a:pos x="18" y="32"/>
                </a:cxn>
                <a:cxn ang="0">
                  <a:pos x="18" y="30"/>
                </a:cxn>
                <a:cxn ang="0">
                  <a:pos x="18" y="28"/>
                </a:cxn>
                <a:cxn ang="0">
                  <a:pos x="16" y="26"/>
                </a:cxn>
                <a:cxn ang="0">
                  <a:pos x="14" y="24"/>
                </a:cxn>
                <a:cxn ang="0">
                  <a:pos x="10" y="20"/>
                </a:cxn>
                <a:cxn ang="0">
                  <a:pos x="4" y="18"/>
                </a:cxn>
                <a:cxn ang="0">
                  <a:pos x="2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6" y="2"/>
                </a:cxn>
                <a:cxn ang="0">
                  <a:pos x="18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24" h="38">
                  <a:moveTo>
                    <a:pt x="22" y="0"/>
                  </a:moveTo>
                  <a:lnTo>
                    <a:pt x="22" y="12"/>
                  </a:lnTo>
                  <a:lnTo>
                    <a:pt x="22" y="12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8" y="4"/>
                  </a:lnTo>
                  <a:lnTo>
                    <a:pt x="6" y="6"/>
                  </a:lnTo>
                  <a:lnTo>
                    <a:pt x="6" y="8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2" y="14"/>
                  </a:lnTo>
                  <a:lnTo>
                    <a:pt x="16" y="16"/>
                  </a:lnTo>
                  <a:lnTo>
                    <a:pt x="22" y="20"/>
                  </a:lnTo>
                  <a:lnTo>
                    <a:pt x="24" y="24"/>
                  </a:lnTo>
                  <a:lnTo>
                    <a:pt x="24" y="26"/>
                  </a:lnTo>
                  <a:lnTo>
                    <a:pt x="24" y="32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2" y="38"/>
                  </a:lnTo>
                  <a:lnTo>
                    <a:pt x="0" y="38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30"/>
                  </a:lnTo>
                  <a:lnTo>
                    <a:pt x="6" y="32"/>
                  </a:lnTo>
                  <a:lnTo>
                    <a:pt x="8" y="34"/>
                  </a:lnTo>
                  <a:lnTo>
                    <a:pt x="12" y="36"/>
                  </a:lnTo>
                  <a:lnTo>
                    <a:pt x="16" y="34"/>
                  </a:lnTo>
                  <a:lnTo>
                    <a:pt x="18" y="34"/>
                  </a:lnTo>
                  <a:lnTo>
                    <a:pt x="18" y="32"/>
                  </a:lnTo>
                  <a:lnTo>
                    <a:pt x="18" y="30"/>
                  </a:lnTo>
                  <a:lnTo>
                    <a:pt x="18" y="28"/>
                  </a:lnTo>
                  <a:lnTo>
                    <a:pt x="16" y="26"/>
                  </a:lnTo>
                  <a:lnTo>
                    <a:pt x="14" y="24"/>
                  </a:lnTo>
                  <a:lnTo>
                    <a:pt x="10" y="20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21" name="Freeform 65"/>
            <p:cNvSpPr>
              <a:spLocks noEditPoints="1"/>
            </p:cNvSpPr>
            <p:nvPr/>
          </p:nvSpPr>
          <p:spPr bwMode="auto">
            <a:xfrm>
              <a:off x="2804" y="2430"/>
              <a:ext cx="32" cy="38"/>
            </a:xfrm>
            <a:custGeom>
              <a:avLst/>
              <a:gdLst/>
              <a:ahLst/>
              <a:cxnLst>
                <a:cxn ang="0">
                  <a:pos x="16" y="34"/>
                </a:cxn>
                <a:cxn ang="0">
                  <a:pos x="10" y="38"/>
                </a:cxn>
                <a:cxn ang="0">
                  <a:pos x="4" y="38"/>
                </a:cxn>
                <a:cxn ang="0">
                  <a:pos x="0" y="32"/>
                </a:cxn>
                <a:cxn ang="0">
                  <a:pos x="0" y="26"/>
                </a:cxn>
                <a:cxn ang="0">
                  <a:pos x="2" y="22"/>
                </a:cxn>
                <a:cxn ang="0">
                  <a:pos x="12" y="16"/>
                </a:cxn>
                <a:cxn ang="0">
                  <a:pos x="20" y="12"/>
                </a:cxn>
                <a:cxn ang="0">
                  <a:pos x="18" y="4"/>
                </a:cxn>
                <a:cxn ang="0">
                  <a:pos x="14" y="2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8" y="12"/>
                </a:cxn>
                <a:cxn ang="0">
                  <a:pos x="6" y="14"/>
                </a:cxn>
                <a:cxn ang="0">
                  <a:pos x="4" y="14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8" y="0"/>
                </a:cxn>
                <a:cxn ang="0">
                  <a:pos x="18" y="0"/>
                </a:cxn>
                <a:cxn ang="0">
                  <a:pos x="24" y="4"/>
                </a:cxn>
                <a:cxn ang="0">
                  <a:pos x="26" y="8"/>
                </a:cxn>
                <a:cxn ang="0">
                  <a:pos x="26" y="24"/>
                </a:cxn>
                <a:cxn ang="0">
                  <a:pos x="26" y="30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30" y="32"/>
                </a:cxn>
                <a:cxn ang="0">
                  <a:pos x="32" y="30"/>
                </a:cxn>
                <a:cxn ang="0">
                  <a:pos x="28" y="36"/>
                </a:cxn>
                <a:cxn ang="0">
                  <a:pos x="22" y="38"/>
                </a:cxn>
                <a:cxn ang="0">
                  <a:pos x="20" y="34"/>
                </a:cxn>
                <a:cxn ang="0">
                  <a:pos x="20" y="30"/>
                </a:cxn>
                <a:cxn ang="0">
                  <a:pos x="14" y="18"/>
                </a:cxn>
                <a:cxn ang="0">
                  <a:pos x="10" y="20"/>
                </a:cxn>
                <a:cxn ang="0">
                  <a:pos x="6" y="24"/>
                </a:cxn>
                <a:cxn ang="0">
                  <a:pos x="6" y="28"/>
                </a:cxn>
                <a:cxn ang="0">
                  <a:pos x="10" y="32"/>
                </a:cxn>
                <a:cxn ang="0">
                  <a:pos x="16" y="32"/>
                </a:cxn>
              </a:cxnLst>
              <a:rect l="0" t="0" r="r" b="b"/>
              <a:pathLst>
                <a:path w="32" h="38">
                  <a:moveTo>
                    <a:pt x="20" y="32"/>
                  </a:moveTo>
                  <a:lnTo>
                    <a:pt x="16" y="34"/>
                  </a:lnTo>
                  <a:lnTo>
                    <a:pt x="12" y="36"/>
                  </a:lnTo>
                  <a:lnTo>
                    <a:pt x="10" y="38"/>
                  </a:lnTo>
                  <a:lnTo>
                    <a:pt x="8" y="38"/>
                  </a:lnTo>
                  <a:lnTo>
                    <a:pt x="4" y="38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2" y="22"/>
                  </a:lnTo>
                  <a:lnTo>
                    <a:pt x="6" y="20"/>
                  </a:lnTo>
                  <a:lnTo>
                    <a:pt x="12" y="16"/>
                  </a:lnTo>
                  <a:lnTo>
                    <a:pt x="20" y="14"/>
                  </a:lnTo>
                  <a:lnTo>
                    <a:pt x="20" y="12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8" y="6"/>
                  </a:lnTo>
                  <a:lnTo>
                    <a:pt x="8" y="8"/>
                  </a:lnTo>
                  <a:lnTo>
                    <a:pt x="8" y="10"/>
                  </a:lnTo>
                  <a:lnTo>
                    <a:pt x="8" y="12"/>
                  </a:lnTo>
                  <a:lnTo>
                    <a:pt x="6" y="12"/>
                  </a:lnTo>
                  <a:lnTo>
                    <a:pt x="6" y="14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2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8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2" y="2"/>
                  </a:lnTo>
                  <a:lnTo>
                    <a:pt x="24" y="4"/>
                  </a:lnTo>
                  <a:lnTo>
                    <a:pt x="26" y="6"/>
                  </a:lnTo>
                  <a:lnTo>
                    <a:pt x="26" y="8"/>
                  </a:lnTo>
                  <a:lnTo>
                    <a:pt x="26" y="12"/>
                  </a:lnTo>
                  <a:lnTo>
                    <a:pt x="26" y="24"/>
                  </a:lnTo>
                  <a:lnTo>
                    <a:pt x="26" y="28"/>
                  </a:lnTo>
                  <a:lnTo>
                    <a:pt x="26" y="30"/>
                  </a:lnTo>
                  <a:lnTo>
                    <a:pt x="26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2" y="30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4" y="38"/>
                  </a:lnTo>
                  <a:lnTo>
                    <a:pt x="22" y="38"/>
                  </a:lnTo>
                  <a:lnTo>
                    <a:pt x="20" y="36"/>
                  </a:lnTo>
                  <a:lnTo>
                    <a:pt x="20" y="34"/>
                  </a:lnTo>
                  <a:lnTo>
                    <a:pt x="20" y="32"/>
                  </a:lnTo>
                  <a:close/>
                  <a:moveTo>
                    <a:pt x="20" y="30"/>
                  </a:moveTo>
                  <a:lnTo>
                    <a:pt x="20" y="16"/>
                  </a:lnTo>
                  <a:lnTo>
                    <a:pt x="14" y="18"/>
                  </a:lnTo>
                  <a:lnTo>
                    <a:pt x="12" y="20"/>
                  </a:lnTo>
                  <a:lnTo>
                    <a:pt x="10" y="20"/>
                  </a:lnTo>
                  <a:lnTo>
                    <a:pt x="8" y="22"/>
                  </a:lnTo>
                  <a:lnTo>
                    <a:pt x="6" y="24"/>
                  </a:lnTo>
                  <a:lnTo>
                    <a:pt x="6" y="26"/>
                  </a:lnTo>
                  <a:lnTo>
                    <a:pt x="6" y="28"/>
                  </a:lnTo>
                  <a:lnTo>
                    <a:pt x="8" y="30"/>
                  </a:lnTo>
                  <a:lnTo>
                    <a:pt x="10" y="32"/>
                  </a:lnTo>
                  <a:lnTo>
                    <a:pt x="12" y="32"/>
                  </a:lnTo>
                  <a:lnTo>
                    <a:pt x="16" y="32"/>
                  </a:lnTo>
                  <a:lnTo>
                    <a:pt x="20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22" name="Freeform 66"/>
            <p:cNvSpPr>
              <a:spLocks/>
            </p:cNvSpPr>
            <p:nvPr/>
          </p:nvSpPr>
          <p:spPr bwMode="auto">
            <a:xfrm>
              <a:off x="2840" y="2430"/>
              <a:ext cx="30" cy="38"/>
            </a:xfrm>
            <a:custGeom>
              <a:avLst/>
              <a:gdLst/>
              <a:ahLst/>
              <a:cxnLst>
                <a:cxn ang="0">
                  <a:pos x="30" y="22"/>
                </a:cxn>
                <a:cxn ang="0">
                  <a:pos x="28" y="30"/>
                </a:cxn>
                <a:cxn ang="0">
                  <a:pos x="24" y="34"/>
                </a:cxn>
                <a:cxn ang="0">
                  <a:pos x="20" y="36"/>
                </a:cxn>
                <a:cxn ang="0">
                  <a:pos x="14" y="38"/>
                </a:cxn>
                <a:cxn ang="0">
                  <a:pos x="8" y="36"/>
                </a:cxn>
                <a:cxn ang="0">
                  <a:pos x="4" y="32"/>
                </a:cxn>
                <a:cxn ang="0">
                  <a:pos x="2" y="28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6"/>
                </a:cxn>
                <a:cxn ang="0">
                  <a:pos x="10" y="2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4" y="2"/>
                </a:cxn>
                <a:cxn ang="0">
                  <a:pos x="26" y="6"/>
                </a:cxn>
                <a:cxn ang="0">
                  <a:pos x="28" y="8"/>
                </a:cxn>
                <a:cxn ang="0">
                  <a:pos x="28" y="10"/>
                </a:cxn>
                <a:cxn ang="0">
                  <a:pos x="26" y="10"/>
                </a:cxn>
                <a:cxn ang="0">
                  <a:pos x="26" y="12"/>
                </a:cxn>
                <a:cxn ang="0">
                  <a:pos x="24" y="12"/>
                </a:cxn>
                <a:cxn ang="0">
                  <a:pos x="22" y="12"/>
                </a:cxn>
                <a:cxn ang="0">
                  <a:pos x="22" y="10"/>
                </a:cxn>
                <a:cxn ang="0">
                  <a:pos x="20" y="10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6" y="10"/>
                </a:cxn>
                <a:cxn ang="0">
                  <a:pos x="6" y="16"/>
                </a:cxn>
                <a:cxn ang="0">
                  <a:pos x="6" y="22"/>
                </a:cxn>
                <a:cxn ang="0">
                  <a:pos x="10" y="26"/>
                </a:cxn>
                <a:cxn ang="0">
                  <a:pos x="12" y="30"/>
                </a:cxn>
                <a:cxn ang="0">
                  <a:pos x="18" y="32"/>
                </a:cxn>
                <a:cxn ang="0">
                  <a:pos x="22" y="30"/>
                </a:cxn>
                <a:cxn ang="0">
                  <a:pos x="24" y="28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0" y="22"/>
                </a:cxn>
              </a:cxnLst>
              <a:rect l="0" t="0" r="r" b="b"/>
              <a:pathLst>
                <a:path w="30" h="38">
                  <a:moveTo>
                    <a:pt x="30" y="22"/>
                  </a:moveTo>
                  <a:lnTo>
                    <a:pt x="28" y="30"/>
                  </a:lnTo>
                  <a:lnTo>
                    <a:pt x="24" y="34"/>
                  </a:lnTo>
                  <a:lnTo>
                    <a:pt x="20" y="36"/>
                  </a:lnTo>
                  <a:lnTo>
                    <a:pt x="14" y="38"/>
                  </a:lnTo>
                  <a:lnTo>
                    <a:pt x="8" y="36"/>
                  </a:lnTo>
                  <a:lnTo>
                    <a:pt x="4" y="32"/>
                  </a:lnTo>
                  <a:lnTo>
                    <a:pt x="2" y="28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8" y="10"/>
                  </a:lnTo>
                  <a:lnTo>
                    <a:pt x="26" y="10"/>
                  </a:lnTo>
                  <a:lnTo>
                    <a:pt x="26" y="12"/>
                  </a:lnTo>
                  <a:lnTo>
                    <a:pt x="24" y="12"/>
                  </a:lnTo>
                  <a:lnTo>
                    <a:pt x="22" y="12"/>
                  </a:lnTo>
                  <a:lnTo>
                    <a:pt x="22" y="10"/>
                  </a:lnTo>
                  <a:lnTo>
                    <a:pt x="20" y="10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6" y="10"/>
                  </a:lnTo>
                  <a:lnTo>
                    <a:pt x="6" y="16"/>
                  </a:lnTo>
                  <a:lnTo>
                    <a:pt x="6" y="22"/>
                  </a:lnTo>
                  <a:lnTo>
                    <a:pt x="10" y="26"/>
                  </a:lnTo>
                  <a:lnTo>
                    <a:pt x="12" y="30"/>
                  </a:lnTo>
                  <a:lnTo>
                    <a:pt x="18" y="32"/>
                  </a:lnTo>
                  <a:lnTo>
                    <a:pt x="22" y="30"/>
                  </a:lnTo>
                  <a:lnTo>
                    <a:pt x="24" y="28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0" y="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23" name="Freeform 67"/>
            <p:cNvSpPr>
              <a:spLocks/>
            </p:cNvSpPr>
            <p:nvPr/>
          </p:nvSpPr>
          <p:spPr bwMode="auto">
            <a:xfrm>
              <a:off x="2874" y="2412"/>
              <a:ext cx="38" cy="54"/>
            </a:xfrm>
            <a:custGeom>
              <a:avLst/>
              <a:gdLst/>
              <a:ahLst/>
              <a:cxnLst>
                <a:cxn ang="0">
                  <a:pos x="12" y="34"/>
                </a:cxn>
                <a:cxn ang="0">
                  <a:pos x="24" y="24"/>
                </a:cxn>
                <a:cxn ang="0">
                  <a:pos x="24" y="22"/>
                </a:cxn>
                <a:cxn ang="0">
                  <a:pos x="24" y="22"/>
                </a:cxn>
                <a:cxn ang="0">
                  <a:pos x="24" y="20"/>
                </a:cxn>
                <a:cxn ang="0">
                  <a:pos x="22" y="20"/>
                </a:cxn>
                <a:cxn ang="0">
                  <a:pos x="38" y="20"/>
                </a:cxn>
                <a:cxn ang="0">
                  <a:pos x="32" y="20"/>
                </a:cxn>
                <a:cxn ang="0">
                  <a:pos x="28" y="24"/>
                </a:cxn>
                <a:cxn ang="0">
                  <a:pos x="28" y="44"/>
                </a:cxn>
                <a:cxn ang="0">
                  <a:pos x="32" y="50"/>
                </a:cxn>
                <a:cxn ang="0">
                  <a:pos x="36" y="52"/>
                </a:cxn>
                <a:cxn ang="0">
                  <a:pos x="38" y="54"/>
                </a:cxn>
                <a:cxn ang="0">
                  <a:pos x="22" y="54"/>
                </a:cxn>
                <a:cxn ang="0">
                  <a:pos x="24" y="54"/>
                </a:cxn>
                <a:cxn ang="0">
                  <a:pos x="24" y="52"/>
                </a:cxn>
                <a:cxn ang="0">
                  <a:pos x="24" y="50"/>
                </a:cxn>
                <a:cxn ang="0">
                  <a:pos x="12" y="34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4" y="54"/>
                </a:cxn>
                <a:cxn ang="0">
                  <a:pos x="16" y="54"/>
                </a:cxn>
                <a:cxn ang="0">
                  <a:pos x="0" y="54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4" y="46"/>
                </a:cxn>
                <a:cxn ang="0">
                  <a:pos x="4" y="8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38" h="54">
                  <a:moveTo>
                    <a:pt x="12" y="0"/>
                  </a:moveTo>
                  <a:lnTo>
                    <a:pt x="12" y="34"/>
                  </a:lnTo>
                  <a:lnTo>
                    <a:pt x="20" y="26"/>
                  </a:lnTo>
                  <a:lnTo>
                    <a:pt x="24" y="24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4" y="20"/>
                  </a:lnTo>
                  <a:lnTo>
                    <a:pt x="32" y="20"/>
                  </a:lnTo>
                  <a:lnTo>
                    <a:pt x="30" y="22"/>
                  </a:lnTo>
                  <a:lnTo>
                    <a:pt x="28" y="24"/>
                  </a:lnTo>
                  <a:lnTo>
                    <a:pt x="18" y="32"/>
                  </a:lnTo>
                  <a:lnTo>
                    <a:pt x="28" y="44"/>
                  </a:lnTo>
                  <a:lnTo>
                    <a:pt x="30" y="48"/>
                  </a:lnTo>
                  <a:lnTo>
                    <a:pt x="32" y="50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4"/>
                  </a:lnTo>
                  <a:lnTo>
                    <a:pt x="38" y="54"/>
                  </a:lnTo>
                  <a:lnTo>
                    <a:pt x="38" y="54"/>
                  </a:lnTo>
                  <a:lnTo>
                    <a:pt x="22" y="54"/>
                  </a:lnTo>
                  <a:lnTo>
                    <a:pt x="22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4" y="52"/>
                  </a:lnTo>
                  <a:lnTo>
                    <a:pt x="24" y="52"/>
                  </a:lnTo>
                  <a:lnTo>
                    <a:pt x="24" y="50"/>
                  </a:lnTo>
                  <a:lnTo>
                    <a:pt x="22" y="48"/>
                  </a:lnTo>
                  <a:lnTo>
                    <a:pt x="12" y="34"/>
                  </a:lnTo>
                  <a:lnTo>
                    <a:pt x="12" y="46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4" y="54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6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24" name="Freeform 68"/>
            <p:cNvSpPr>
              <a:spLocks/>
            </p:cNvSpPr>
            <p:nvPr/>
          </p:nvSpPr>
          <p:spPr bwMode="auto">
            <a:xfrm>
              <a:off x="2916" y="2430"/>
              <a:ext cx="26" cy="3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2" y="12"/>
                </a:cxn>
                <a:cxn ang="0">
                  <a:pos x="20" y="8"/>
                </a:cxn>
                <a:cxn ang="0">
                  <a:pos x="18" y="4"/>
                </a:cxn>
                <a:cxn ang="0">
                  <a:pos x="16" y="4"/>
                </a:cxn>
                <a:cxn ang="0">
                  <a:pos x="12" y="2"/>
                </a:cxn>
                <a:cxn ang="0">
                  <a:pos x="10" y="4"/>
                </a:cxn>
                <a:cxn ang="0">
                  <a:pos x="8" y="4"/>
                </a:cxn>
                <a:cxn ang="0">
                  <a:pos x="6" y="6"/>
                </a:cxn>
                <a:cxn ang="0">
                  <a:pos x="6" y="8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2" y="14"/>
                </a:cxn>
                <a:cxn ang="0">
                  <a:pos x="18" y="16"/>
                </a:cxn>
                <a:cxn ang="0">
                  <a:pos x="22" y="20"/>
                </a:cxn>
                <a:cxn ang="0">
                  <a:pos x="24" y="24"/>
                </a:cxn>
                <a:cxn ang="0">
                  <a:pos x="26" y="26"/>
                </a:cxn>
                <a:cxn ang="0">
                  <a:pos x="24" y="32"/>
                </a:cxn>
                <a:cxn ang="0">
                  <a:pos x="22" y="34"/>
                </a:cxn>
                <a:cxn ang="0">
                  <a:pos x="18" y="36"/>
                </a:cxn>
                <a:cxn ang="0">
                  <a:pos x="12" y="38"/>
                </a:cxn>
                <a:cxn ang="0">
                  <a:pos x="10" y="38"/>
                </a:cxn>
                <a:cxn ang="0">
                  <a:pos x="6" y="36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8"/>
                </a:cxn>
                <a:cxn ang="0">
                  <a:pos x="0" y="38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4" y="30"/>
                </a:cxn>
                <a:cxn ang="0">
                  <a:pos x="6" y="32"/>
                </a:cxn>
                <a:cxn ang="0">
                  <a:pos x="10" y="34"/>
                </a:cxn>
                <a:cxn ang="0">
                  <a:pos x="14" y="36"/>
                </a:cxn>
                <a:cxn ang="0">
                  <a:pos x="16" y="34"/>
                </a:cxn>
                <a:cxn ang="0">
                  <a:pos x="18" y="34"/>
                </a:cxn>
                <a:cxn ang="0">
                  <a:pos x="18" y="32"/>
                </a:cxn>
                <a:cxn ang="0">
                  <a:pos x="20" y="30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14" y="24"/>
                </a:cxn>
                <a:cxn ang="0">
                  <a:pos x="10" y="20"/>
                </a:cxn>
                <a:cxn ang="0">
                  <a:pos x="6" y="18"/>
                </a:cxn>
                <a:cxn ang="0">
                  <a:pos x="2" y="16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2" y="2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26" h="38">
                  <a:moveTo>
                    <a:pt x="22" y="0"/>
                  </a:moveTo>
                  <a:lnTo>
                    <a:pt x="22" y="12"/>
                  </a:lnTo>
                  <a:lnTo>
                    <a:pt x="22" y="12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8" y="4"/>
                  </a:lnTo>
                  <a:lnTo>
                    <a:pt x="6" y="6"/>
                  </a:lnTo>
                  <a:lnTo>
                    <a:pt x="6" y="8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2" y="14"/>
                  </a:lnTo>
                  <a:lnTo>
                    <a:pt x="18" y="16"/>
                  </a:lnTo>
                  <a:lnTo>
                    <a:pt x="22" y="20"/>
                  </a:lnTo>
                  <a:lnTo>
                    <a:pt x="24" y="24"/>
                  </a:lnTo>
                  <a:lnTo>
                    <a:pt x="26" y="26"/>
                  </a:lnTo>
                  <a:lnTo>
                    <a:pt x="24" y="32"/>
                  </a:lnTo>
                  <a:lnTo>
                    <a:pt x="22" y="34"/>
                  </a:lnTo>
                  <a:lnTo>
                    <a:pt x="18" y="36"/>
                  </a:lnTo>
                  <a:lnTo>
                    <a:pt x="12" y="38"/>
                  </a:lnTo>
                  <a:lnTo>
                    <a:pt x="10" y="38"/>
                  </a:lnTo>
                  <a:lnTo>
                    <a:pt x="6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8"/>
                  </a:lnTo>
                  <a:lnTo>
                    <a:pt x="0" y="38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4" y="30"/>
                  </a:lnTo>
                  <a:lnTo>
                    <a:pt x="6" y="32"/>
                  </a:lnTo>
                  <a:lnTo>
                    <a:pt x="10" y="34"/>
                  </a:lnTo>
                  <a:lnTo>
                    <a:pt x="14" y="36"/>
                  </a:lnTo>
                  <a:lnTo>
                    <a:pt x="16" y="34"/>
                  </a:lnTo>
                  <a:lnTo>
                    <a:pt x="18" y="34"/>
                  </a:lnTo>
                  <a:lnTo>
                    <a:pt x="18" y="32"/>
                  </a:lnTo>
                  <a:lnTo>
                    <a:pt x="20" y="30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14" y="24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2" y="2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25" name="Freeform 69"/>
            <p:cNvSpPr>
              <a:spLocks/>
            </p:cNvSpPr>
            <p:nvPr/>
          </p:nvSpPr>
          <p:spPr bwMode="auto">
            <a:xfrm>
              <a:off x="2946" y="2412"/>
              <a:ext cx="20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10" y="6"/>
                </a:cxn>
                <a:cxn ang="0">
                  <a:pos x="14" y="12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0" y="36"/>
                </a:cxn>
                <a:cxn ang="0">
                  <a:pos x="20" y="44"/>
                </a:cxn>
                <a:cxn ang="0">
                  <a:pos x="18" y="50"/>
                </a:cxn>
                <a:cxn ang="0">
                  <a:pos x="14" y="58"/>
                </a:cxn>
                <a:cxn ang="0">
                  <a:pos x="10" y="64"/>
                </a:cxn>
                <a:cxn ang="0">
                  <a:pos x="6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6"/>
                </a:cxn>
                <a:cxn ang="0">
                  <a:pos x="8" y="6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4" y="44"/>
                </a:cxn>
                <a:cxn ang="0">
                  <a:pos x="14" y="36"/>
                </a:cxn>
                <a:cxn ang="0">
                  <a:pos x="14" y="28"/>
                </a:cxn>
                <a:cxn ang="0">
                  <a:pos x="12" y="22"/>
                </a:cxn>
                <a:cxn ang="0">
                  <a:pos x="12" y="18"/>
                </a:cxn>
                <a:cxn ang="0">
                  <a:pos x="10" y="14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2" y="4"/>
                </a:cxn>
                <a:cxn ang="0">
                  <a:pos x="0" y="2"/>
                </a:cxn>
              </a:cxnLst>
              <a:rect l="0" t="0" r="r" b="b"/>
              <a:pathLst>
                <a:path w="20" h="72">
                  <a:moveTo>
                    <a:pt x="0" y="2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10" y="6"/>
                  </a:lnTo>
                  <a:lnTo>
                    <a:pt x="14" y="12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0" y="36"/>
                  </a:lnTo>
                  <a:lnTo>
                    <a:pt x="20" y="44"/>
                  </a:lnTo>
                  <a:lnTo>
                    <a:pt x="18" y="50"/>
                  </a:lnTo>
                  <a:lnTo>
                    <a:pt x="14" y="58"/>
                  </a:lnTo>
                  <a:lnTo>
                    <a:pt x="10" y="64"/>
                  </a:lnTo>
                  <a:lnTo>
                    <a:pt x="6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6"/>
                  </a:lnTo>
                  <a:lnTo>
                    <a:pt x="8" y="62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4" y="44"/>
                  </a:lnTo>
                  <a:lnTo>
                    <a:pt x="14" y="36"/>
                  </a:lnTo>
                  <a:lnTo>
                    <a:pt x="14" y="28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4"/>
                  </a:lnTo>
                  <a:lnTo>
                    <a:pt x="8" y="10"/>
                  </a:lnTo>
                  <a:lnTo>
                    <a:pt x="6" y="8"/>
                  </a:lnTo>
                  <a:lnTo>
                    <a:pt x="2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26" name="Freeform 70"/>
            <p:cNvSpPr>
              <a:spLocks noEditPoints="1"/>
            </p:cNvSpPr>
            <p:nvPr/>
          </p:nvSpPr>
          <p:spPr bwMode="auto">
            <a:xfrm>
              <a:off x="3330" y="2414"/>
              <a:ext cx="40" cy="52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48"/>
                </a:cxn>
                <a:cxn ang="0">
                  <a:pos x="16" y="50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6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4" y="2"/>
                </a:cxn>
                <a:cxn ang="0">
                  <a:pos x="38" y="6"/>
                </a:cxn>
                <a:cxn ang="0">
                  <a:pos x="40" y="10"/>
                </a:cxn>
                <a:cxn ang="0">
                  <a:pos x="40" y="14"/>
                </a:cxn>
                <a:cxn ang="0">
                  <a:pos x="40" y="20"/>
                </a:cxn>
                <a:cxn ang="0">
                  <a:pos x="36" y="24"/>
                </a:cxn>
                <a:cxn ang="0">
                  <a:pos x="32" y="28"/>
                </a:cxn>
                <a:cxn ang="0">
                  <a:pos x="24" y="28"/>
                </a:cxn>
                <a:cxn ang="0">
                  <a:pos x="22" y="28"/>
                </a:cxn>
                <a:cxn ang="0">
                  <a:pos x="20" y="28"/>
                </a:cxn>
                <a:cxn ang="0">
                  <a:pos x="18" y="28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18" y="26"/>
                </a:cxn>
                <a:cxn ang="0">
                  <a:pos x="20" y="26"/>
                </a:cxn>
                <a:cxn ang="0">
                  <a:pos x="22" y="26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2" y="20"/>
                </a:cxn>
                <a:cxn ang="0">
                  <a:pos x="32" y="14"/>
                </a:cxn>
                <a:cxn ang="0">
                  <a:pos x="32" y="12"/>
                </a:cxn>
                <a:cxn ang="0">
                  <a:pos x="30" y="8"/>
                </a:cxn>
                <a:cxn ang="0">
                  <a:pos x="28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0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6"/>
                </a:cxn>
              </a:cxnLst>
              <a:rect l="0" t="0" r="r" b="b"/>
              <a:pathLst>
                <a:path w="40" h="52">
                  <a:moveTo>
                    <a:pt x="16" y="28"/>
                  </a:moveTo>
                  <a:lnTo>
                    <a:pt x="16" y="44"/>
                  </a:lnTo>
                  <a:lnTo>
                    <a:pt x="16" y="48"/>
                  </a:lnTo>
                  <a:lnTo>
                    <a:pt x="16" y="50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4" y="2"/>
                  </a:lnTo>
                  <a:lnTo>
                    <a:pt x="38" y="6"/>
                  </a:lnTo>
                  <a:lnTo>
                    <a:pt x="40" y="10"/>
                  </a:lnTo>
                  <a:lnTo>
                    <a:pt x="40" y="14"/>
                  </a:lnTo>
                  <a:lnTo>
                    <a:pt x="40" y="20"/>
                  </a:lnTo>
                  <a:lnTo>
                    <a:pt x="36" y="24"/>
                  </a:lnTo>
                  <a:lnTo>
                    <a:pt x="32" y="28"/>
                  </a:lnTo>
                  <a:lnTo>
                    <a:pt x="24" y="28"/>
                  </a:lnTo>
                  <a:lnTo>
                    <a:pt x="22" y="28"/>
                  </a:lnTo>
                  <a:lnTo>
                    <a:pt x="20" y="28"/>
                  </a:lnTo>
                  <a:lnTo>
                    <a:pt x="18" y="28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18" y="26"/>
                  </a:lnTo>
                  <a:lnTo>
                    <a:pt x="20" y="26"/>
                  </a:lnTo>
                  <a:lnTo>
                    <a:pt x="22" y="26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32" y="12"/>
                  </a:lnTo>
                  <a:lnTo>
                    <a:pt x="30" y="8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27" name="Freeform 71"/>
            <p:cNvSpPr>
              <a:spLocks noEditPoints="1"/>
            </p:cNvSpPr>
            <p:nvPr/>
          </p:nvSpPr>
          <p:spPr bwMode="auto">
            <a:xfrm>
              <a:off x="3374" y="2414"/>
              <a:ext cx="42" cy="52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48"/>
                </a:cxn>
                <a:cxn ang="0">
                  <a:pos x="16" y="50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6" y="52"/>
                </a:cxn>
                <a:cxn ang="0">
                  <a:pos x="8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6" y="2"/>
                </a:cxn>
                <a:cxn ang="0">
                  <a:pos x="38" y="6"/>
                </a:cxn>
                <a:cxn ang="0">
                  <a:pos x="40" y="10"/>
                </a:cxn>
                <a:cxn ang="0">
                  <a:pos x="42" y="14"/>
                </a:cxn>
                <a:cxn ang="0">
                  <a:pos x="40" y="20"/>
                </a:cxn>
                <a:cxn ang="0">
                  <a:pos x="36" y="24"/>
                </a:cxn>
                <a:cxn ang="0">
                  <a:pos x="32" y="28"/>
                </a:cxn>
                <a:cxn ang="0">
                  <a:pos x="24" y="28"/>
                </a:cxn>
                <a:cxn ang="0">
                  <a:pos x="22" y="28"/>
                </a:cxn>
                <a:cxn ang="0">
                  <a:pos x="20" y="28"/>
                </a:cxn>
                <a:cxn ang="0">
                  <a:pos x="18" y="28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20" y="26"/>
                </a:cxn>
                <a:cxn ang="0">
                  <a:pos x="20" y="26"/>
                </a:cxn>
                <a:cxn ang="0">
                  <a:pos x="22" y="26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2" y="20"/>
                </a:cxn>
                <a:cxn ang="0">
                  <a:pos x="32" y="14"/>
                </a:cxn>
                <a:cxn ang="0">
                  <a:pos x="32" y="12"/>
                </a:cxn>
                <a:cxn ang="0">
                  <a:pos x="30" y="8"/>
                </a:cxn>
                <a:cxn ang="0">
                  <a:pos x="28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0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6"/>
                </a:cxn>
              </a:cxnLst>
              <a:rect l="0" t="0" r="r" b="b"/>
              <a:pathLst>
                <a:path w="42" h="52">
                  <a:moveTo>
                    <a:pt x="16" y="28"/>
                  </a:moveTo>
                  <a:lnTo>
                    <a:pt x="16" y="44"/>
                  </a:lnTo>
                  <a:lnTo>
                    <a:pt x="16" y="48"/>
                  </a:lnTo>
                  <a:lnTo>
                    <a:pt x="16" y="50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6" y="2"/>
                  </a:lnTo>
                  <a:lnTo>
                    <a:pt x="38" y="6"/>
                  </a:lnTo>
                  <a:lnTo>
                    <a:pt x="40" y="10"/>
                  </a:lnTo>
                  <a:lnTo>
                    <a:pt x="42" y="14"/>
                  </a:lnTo>
                  <a:lnTo>
                    <a:pt x="40" y="20"/>
                  </a:lnTo>
                  <a:lnTo>
                    <a:pt x="36" y="24"/>
                  </a:lnTo>
                  <a:lnTo>
                    <a:pt x="32" y="28"/>
                  </a:lnTo>
                  <a:lnTo>
                    <a:pt x="24" y="28"/>
                  </a:lnTo>
                  <a:lnTo>
                    <a:pt x="22" y="28"/>
                  </a:lnTo>
                  <a:lnTo>
                    <a:pt x="20" y="28"/>
                  </a:lnTo>
                  <a:lnTo>
                    <a:pt x="18" y="28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22" y="26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32" y="12"/>
                  </a:lnTo>
                  <a:lnTo>
                    <a:pt x="30" y="8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28" name="Freeform 72"/>
            <p:cNvSpPr>
              <a:spLocks/>
            </p:cNvSpPr>
            <p:nvPr/>
          </p:nvSpPr>
          <p:spPr bwMode="auto">
            <a:xfrm>
              <a:off x="3420" y="2412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8" y="68"/>
                </a:cxn>
                <a:cxn ang="0">
                  <a:pos x="12" y="64"/>
                </a:cxn>
                <a:cxn ang="0">
                  <a:pos x="8" y="58"/>
                </a:cxn>
                <a:cxn ang="0">
                  <a:pos x="4" y="52"/>
                </a:cxn>
                <a:cxn ang="0">
                  <a:pos x="2" y="44"/>
                </a:cxn>
                <a:cxn ang="0">
                  <a:pos x="0" y="36"/>
                </a:cxn>
                <a:cxn ang="0">
                  <a:pos x="2" y="28"/>
                </a:cxn>
                <a:cxn ang="0">
                  <a:pos x="4" y="20"/>
                </a:cxn>
                <a:cxn ang="0">
                  <a:pos x="6" y="14"/>
                </a:cxn>
                <a:cxn ang="0">
                  <a:pos x="12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4" y="8"/>
                </a:cxn>
                <a:cxn ang="0">
                  <a:pos x="12" y="14"/>
                </a:cxn>
                <a:cxn ang="0">
                  <a:pos x="10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10" y="50"/>
                </a:cxn>
                <a:cxn ang="0">
                  <a:pos x="10" y="54"/>
                </a:cxn>
                <a:cxn ang="0">
                  <a:pos x="12" y="58"/>
                </a:cxn>
                <a:cxn ang="0">
                  <a:pos x="14" y="62"/>
                </a:cxn>
                <a:cxn ang="0">
                  <a:pos x="16" y="64"/>
                </a:cxn>
                <a:cxn ang="0">
                  <a:pos x="20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8" y="68"/>
                  </a:lnTo>
                  <a:lnTo>
                    <a:pt x="12" y="64"/>
                  </a:lnTo>
                  <a:lnTo>
                    <a:pt x="8" y="58"/>
                  </a:lnTo>
                  <a:lnTo>
                    <a:pt x="4" y="52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4" y="20"/>
                  </a:lnTo>
                  <a:lnTo>
                    <a:pt x="6" y="14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4" y="8"/>
                  </a:lnTo>
                  <a:lnTo>
                    <a:pt x="12" y="14"/>
                  </a:lnTo>
                  <a:lnTo>
                    <a:pt x="10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10" y="50"/>
                  </a:lnTo>
                  <a:lnTo>
                    <a:pt x="10" y="54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6" y="64"/>
                  </a:lnTo>
                  <a:lnTo>
                    <a:pt x="20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29" name="Freeform 73"/>
            <p:cNvSpPr>
              <a:spLocks noEditPoints="1"/>
            </p:cNvSpPr>
            <p:nvPr/>
          </p:nvSpPr>
          <p:spPr bwMode="auto">
            <a:xfrm>
              <a:off x="3448" y="2412"/>
              <a:ext cx="16" cy="5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0" y="6"/>
                </a:cxn>
                <a:cxn ang="0">
                  <a:pos x="10" y="8"/>
                </a:cxn>
                <a:cxn ang="0">
                  <a:pos x="8" y="8"/>
                </a:cxn>
                <a:cxn ang="0">
                  <a:pos x="6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18"/>
                </a:cxn>
                <a:cxn ang="0">
                  <a:pos x="12" y="46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2" y="52"/>
                </a:cxn>
                <a:cxn ang="0">
                  <a:pos x="14" y="54"/>
                </a:cxn>
                <a:cxn ang="0">
                  <a:pos x="14" y="54"/>
                </a:cxn>
                <a:cxn ang="0">
                  <a:pos x="16" y="54"/>
                </a:cxn>
                <a:cxn ang="0">
                  <a:pos x="16" y="54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4" y="50"/>
                </a:cxn>
                <a:cxn ang="0">
                  <a:pos x="4" y="46"/>
                </a:cxn>
                <a:cxn ang="0">
                  <a:pos x="4" y="34"/>
                </a:cxn>
                <a:cxn ang="0">
                  <a:pos x="4" y="28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4" y="22"/>
                </a:cxn>
                <a:cxn ang="0">
                  <a:pos x="2" y="22"/>
                </a:cxn>
                <a:cxn ang="0">
                  <a:pos x="2" y="22"/>
                </a:cxn>
                <a:cxn ang="0">
                  <a:pos x="0" y="24"/>
                </a:cxn>
                <a:cxn ang="0">
                  <a:pos x="0" y="22"/>
                </a:cxn>
                <a:cxn ang="0">
                  <a:pos x="10" y="18"/>
                </a:cxn>
                <a:cxn ang="0">
                  <a:pos x="12" y="18"/>
                </a:cxn>
              </a:cxnLst>
              <a:rect l="0" t="0" r="r" b="b"/>
              <a:pathLst>
                <a:path w="16" h="54">
                  <a:moveTo>
                    <a:pt x="8" y="0"/>
                  </a:moveTo>
                  <a:lnTo>
                    <a:pt x="10" y="0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0" y="6"/>
                  </a:lnTo>
                  <a:lnTo>
                    <a:pt x="10" y="8"/>
                  </a:lnTo>
                  <a:lnTo>
                    <a:pt x="8" y="8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4" y="0"/>
                  </a:lnTo>
                  <a:lnTo>
                    <a:pt x="6" y="0"/>
                  </a:lnTo>
                  <a:lnTo>
                    <a:pt x="8" y="0"/>
                  </a:lnTo>
                  <a:close/>
                  <a:moveTo>
                    <a:pt x="12" y="18"/>
                  </a:moveTo>
                  <a:lnTo>
                    <a:pt x="12" y="46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6"/>
                  </a:lnTo>
                  <a:lnTo>
                    <a:pt x="4" y="34"/>
                  </a:lnTo>
                  <a:lnTo>
                    <a:pt x="4" y="28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2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10" y="18"/>
                  </a:lnTo>
                  <a:lnTo>
                    <a:pt x="12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30" name="Freeform 74"/>
            <p:cNvSpPr>
              <a:spLocks/>
            </p:cNvSpPr>
            <p:nvPr/>
          </p:nvSpPr>
          <p:spPr bwMode="auto">
            <a:xfrm>
              <a:off x="3468" y="2430"/>
              <a:ext cx="38" cy="36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6" y="4"/>
                </a:cxn>
                <a:cxn ang="0">
                  <a:pos x="20" y="2"/>
                </a:cxn>
                <a:cxn ang="0">
                  <a:pos x="24" y="0"/>
                </a:cxn>
                <a:cxn ang="0">
                  <a:pos x="26" y="0"/>
                </a:cxn>
                <a:cxn ang="0">
                  <a:pos x="28" y="2"/>
                </a:cxn>
                <a:cxn ang="0">
                  <a:pos x="30" y="4"/>
                </a:cxn>
                <a:cxn ang="0">
                  <a:pos x="32" y="6"/>
                </a:cxn>
                <a:cxn ang="0">
                  <a:pos x="32" y="10"/>
                </a:cxn>
                <a:cxn ang="0">
                  <a:pos x="32" y="14"/>
                </a:cxn>
                <a:cxn ang="0">
                  <a:pos x="32" y="28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4" y="36"/>
                </a:cxn>
                <a:cxn ang="0">
                  <a:pos x="36" y="36"/>
                </a:cxn>
                <a:cxn ang="0">
                  <a:pos x="38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4" y="36"/>
                </a:cxn>
                <a:cxn ang="0">
                  <a:pos x="24" y="36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32"/>
                </a:cxn>
                <a:cxn ang="0">
                  <a:pos x="26" y="28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0" y="6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28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2" y="36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6"/>
                </a:cxn>
                <a:cxn ang="0">
                  <a:pos x="4" y="10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8"/>
                </a:cxn>
              </a:cxnLst>
              <a:rect l="0" t="0" r="r" b="b"/>
              <a:pathLst>
                <a:path w="38" h="36">
                  <a:moveTo>
                    <a:pt x="12" y="8"/>
                  </a:moveTo>
                  <a:lnTo>
                    <a:pt x="16" y="4"/>
                  </a:lnTo>
                  <a:lnTo>
                    <a:pt x="20" y="2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2"/>
                  </a:lnTo>
                  <a:lnTo>
                    <a:pt x="30" y="4"/>
                  </a:lnTo>
                  <a:lnTo>
                    <a:pt x="32" y="6"/>
                  </a:lnTo>
                  <a:lnTo>
                    <a:pt x="32" y="10"/>
                  </a:lnTo>
                  <a:lnTo>
                    <a:pt x="32" y="14"/>
                  </a:lnTo>
                  <a:lnTo>
                    <a:pt x="32" y="28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4" y="36"/>
                  </a:lnTo>
                  <a:lnTo>
                    <a:pt x="36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2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0" y="6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2" y="36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31" name="Freeform 75"/>
            <p:cNvSpPr>
              <a:spLocks/>
            </p:cNvSpPr>
            <p:nvPr/>
          </p:nvSpPr>
          <p:spPr bwMode="auto">
            <a:xfrm>
              <a:off x="3506" y="2420"/>
              <a:ext cx="24" cy="4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12"/>
                </a:cxn>
                <a:cxn ang="0">
                  <a:pos x="22" y="12"/>
                </a:cxn>
                <a:cxn ang="0">
                  <a:pos x="22" y="14"/>
                </a:cxn>
                <a:cxn ang="0">
                  <a:pos x="14" y="14"/>
                </a:cxn>
                <a:cxn ang="0">
                  <a:pos x="14" y="36"/>
                </a:cxn>
                <a:cxn ang="0">
                  <a:pos x="14" y="40"/>
                </a:cxn>
                <a:cxn ang="0">
                  <a:pos x="14" y="42"/>
                </a:cxn>
                <a:cxn ang="0">
                  <a:pos x="16" y="42"/>
                </a:cxn>
                <a:cxn ang="0">
                  <a:pos x="18" y="42"/>
                </a:cxn>
                <a:cxn ang="0">
                  <a:pos x="18" y="42"/>
                </a:cxn>
                <a:cxn ang="0">
                  <a:pos x="20" y="42"/>
                </a:cxn>
                <a:cxn ang="0">
                  <a:pos x="20" y="42"/>
                </a:cxn>
                <a:cxn ang="0">
                  <a:pos x="22" y="40"/>
                </a:cxn>
                <a:cxn ang="0">
                  <a:pos x="24" y="40"/>
                </a:cxn>
                <a:cxn ang="0">
                  <a:pos x="22" y="44"/>
                </a:cxn>
                <a:cxn ang="0">
                  <a:pos x="20" y="46"/>
                </a:cxn>
                <a:cxn ang="0">
                  <a:pos x="16" y="48"/>
                </a:cxn>
                <a:cxn ang="0">
                  <a:pos x="14" y="48"/>
                </a:cxn>
                <a:cxn ang="0">
                  <a:pos x="12" y="48"/>
                </a:cxn>
                <a:cxn ang="0">
                  <a:pos x="10" y="46"/>
                </a:cxn>
                <a:cxn ang="0">
                  <a:pos x="8" y="46"/>
                </a:cxn>
                <a:cxn ang="0">
                  <a:pos x="8" y="44"/>
                </a:cxn>
                <a:cxn ang="0">
                  <a:pos x="6" y="42"/>
                </a:cxn>
                <a:cxn ang="0">
                  <a:pos x="6" y="38"/>
                </a:cxn>
                <a:cxn ang="0">
                  <a:pos x="6" y="14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8" y="8"/>
                </a:cxn>
                <a:cxn ang="0">
                  <a:pos x="10" y="4"/>
                </a:cxn>
                <a:cxn ang="0">
                  <a:pos x="10" y="2"/>
                </a:cxn>
                <a:cxn ang="0">
                  <a:pos x="12" y="0"/>
                </a:cxn>
                <a:cxn ang="0">
                  <a:pos x="14" y="0"/>
                </a:cxn>
              </a:cxnLst>
              <a:rect l="0" t="0" r="r" b="b"/>
              <a:pathLst>
                <a:path w="24" h="48">
                  <a:moveTo>
                    <a:pt x="14" y="0"/>
                  </a:moveTo>
                  <a:lnTo>
                    <a:pt x="14" y="12"/>
                  </a:lnTo>
                  <a:lnTo>
                    <a:pt x="22" y="12"/>
                  </a:lnTo>
                  <a:lnTo>
                    <a:pt x="22" y="14"/>
                  </a:lnTo>
                  <a:lnTo>
                    <a:pt x="14" y="14"/>
                  </a:lnTo>
                  <a:lnTo>
                    <a:pt x="14" y="36"/>
                  </a:lnTo>
                  <a:lnTo>
                    <a:pt x="14" y="40"/>
                  </a:lnTo>
                  <a:lnTo>
                    <a:pt x="14" y="42"/>
                  </a:lnTo>
                  <a:lnTo>
                    <a:pt x="16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20" y="42"/>
                  </a:lnTo>
                  <a:lnTo>
                    <a:pt x="20" y="42"/>
                  </a:lnTo>
                  <a:lnTo>
                    <a:pt x="22" y="40"/>
                  </a:lnTo>
                  <a:lnTo>
                    <a:pt x="24" y="40"/>
                  </a:lnTo>
                  <a:lnTo>
                    <a:pt x="22" y="44"/>
                  </a:lnTo>
                  <a:lnTo>
                    <a:pt x="20" y="46"/>
                  </a:lnTo>
                  <a:lnTo>
                    <a:pt x="16" y="48"/>
                  </a:lnTo>
                  <a:lnTo>
                    <a:pt x="14" y="48"/>
                  </a:lnTo>
                  <a:lnTo>
                    <a:pt x="12" y="48"/>
                  </a:lnTo>
                  <a:lnTo>
                    <a:pt x="10" y="46"/>
                  </a:lnTo>
                  <a:lnTo>
                    <a:pt x="8" y="46"/>
                  </a:lnTo>
                  <a:lnTo>
                    <a:pt x="8" y="44"/>
                  </a:lnTo>
                  <a:lnTo>
                    <a:pt x="6" y="42"/>
                  </a:lnTo>
                  <a:lnTo>
                    <a:pt x="6" y="38"/>
                  </a:lnTo>
                  <a:lnTo>
                    <a:pt x="6" y="14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8" y="8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32" name="Freeform 76"/>
            <p:cNvSpPr>
              <a:spLocks noEditPoints="1"/>
            </p:cNvSpPr>
            <p:nvPr/>
          </p:nvSpPr>
          <p:spPr bwMode="auto">
            <a:xfrm>
              <a:off x="3532" y="2430"/>
              <a:ext cx="34" cy="3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2" y="12"/>
                </a:cxn>
                <a:cxn ang="0">
                  <a:pos x="34" y="18"/>
                </a:cxn>
                <a:cxn ang="0">
                  <a:pos x="34" y="24"/>
                </a:cxn>
                <a:cxn ang="0">
                  <a:pos x="32" y="28"/>
                </a:cxn>
                <a:cxn ang="0">
                  <a:pos x="28" y="32"/>
                </a:cxn>
                <a:cxn ang="0">
                  <a:pos x="26" y="36"/>
                </a:cxn>
                <a:cxn ang="0">
                  <a:pos x="22" y="38"/>
                </a:cxn>
                <a:cxn ang="0">
                  <a:pos x="16" y="38"/>
                </a:cxn>
                <a:cxn ang="0">
                  <a:pos x="12" y="38"/>
                </a:cxn>
                <a:cxn ang="0">
                  <a:pos x="8" y="34"/>
                </a:cxn>
                <a:cxn ang="0">
                  <a:pos x="4" y="32"/>
                </a:cxn>
                <a:cxn ang="0">
                  <a:pos x="0" y="26"/>
                </a:cxn>
                <a:cxn ang="0">
                  <a:pos x="0" y="20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6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16" y="2"/>
                </a:cxn>
                <a:cxn ang="0">
                  <a:pos x="14" y="4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8" y="8"/>
                </a:cxn>
                <a:cxn ang="0">
                  <a:pos x="6" y="12"/>
                </a:cxn>
                <a:cxn ang="0">
                  <a:pos x="6" y="16"/>
                </a:cxn>
                <a:cxn ang="0">
                  <a:pos x="8" y="24"/>
                </a:cxn>
                <a:cxn ang="0">
                  <a:pos x="10" y="30"/>
                </a:cxn>
                <a:cxn ang="0">
                  <a:pos x="14" y="34"/>
                </a:cxn>
                <a:cxn ang="0">
                  <a:pos x="18" y="36"/>
                </a:cxn>
                <a:cxn ang="0">
                  <a:pos x="22" y="34"/>
                </a:cxn>
                <a:cxn ang="0">
                  <a:pos x="24" y="32"/>
                </a:cxn>
                <a:cxn ang="0">
                  <a:pos x="26" y="28"/>
                </a:cxn>
                <a:cxn ang="0">
                  <a:pos x="28" y="22"/>
                </a:cxn>
                <a:cxn ang="0">
                  <a:pos x="26" y="16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0" y="4"/>
                </a:cxn>
                <a:cxn ang="0">
                  <a:pos x="16" y="2"/>
                </a:cxn>
              </a:cxnLst>
              <a:rect l="0" t="0" r="r" b="b"/>
              <a:pathLst>
                <a:path w="34" h="38">
                  <a:moveTo>
                    <a:pt x="16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2" y="12"/>
                  </a:lnTo>
                  <a:lnTo>
                    <a:pt x="34" y="18"/>
                  </a:lnTo>
                  <a:lnTo>
                    <a:pt x="34" y="24"/>
                  </a:lnTo>
                  <a:lnTo>
                    <a:pt x="32" y="28"/>
                  </a:lnTo>
                  <a:lnTo>
                    <a:pt x="28" y="32"/>
                  </a:lnTo>
                  <a:lnTo>
                    <a:pt x="26" y="36"/>
                  </a:lnTo>
                  <a:lnTo>
                    <a:pt x="22" y="38"/>
                  </a:lnTo>
                  <a:lnTo>
                    <a:pt x="16" y="38"/>
                  </a:lnTo>
                  <a:lnTo>
                    <a:pt x="12" y="38"/>
                  </a:lnTo>
                  <a:lnTo>
                    <a:pt x="8" y="34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4" y="6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6" y="0"/>
                  </a:lnTo>
                  <a:close/>
                  <a:moveTo>
                    <a:pt x="16" y="2"/>
                  </a:moveTo>
                  <a:lnTo>
                    <a:pt x="14" y="4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8" y="8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8" y="24"/>
                  </a:lnTo>
                  <a:lnTo>
                    <a:pt x="10" y="30"/>
                  </a:lnTo>
                  <a:lnTo>
                    <a:pt x="14" y="34"/>
                  </a:lnTo>
                  <a:lnTo>
                    <a:pt x="18" y="36"/>
                  </a:lnTo>
                  <a:lnTo>
                    <a:pt x="22" y="34"/>
                  </a:lnTo>
                  <a:lnTo>
                    <a:pt x="24" y="32"/>
                  </a:lnTo>
                  <a:lnTo>
                    <a:pt x="26" y="28"/>
                  </a:lnTo>
                  <a:lnTo>
                    <a:pt x="28" y="22"/>
                  </a:lnTo>
                  <a:lnTo>
                    <a:pt x="26" y="16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0" y="4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33" name="Freeform 77"/>
            <p:cNvSpPr>
              <a:spLocks/>
            </p:cNvSpPr>
            <p:nvPr/>
          </p:nvSpPr>
          <p:spPr bwMode="auto">
            <a:xfrm>
              <a:off x="3570" y="2412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6" y="12"/>
                </a:cxn>
                <a:cxn ang="0">
                  <a:pos x="20" y="20"/>
                </a:cxn>
                <a:cxn ang="0">
                  <a:pos x="22" y="28"/>
                </a:cxn>
                <a:cxn ang="0">
                  <a:pos x="22" y="36"/>
                </a:cxn>
                <a:cxn ang="0">
                  <a:pos x="22" y="44"/>
                </a:cxn>
                <a:cxn ang="0">
                  <a:pos x="20" y="50"/>
                </a:cxn>
                <a:cxn ang="0">
                  <a:pos x="16" y="58"/>
                </a:cxn>
                <a:cxn ang="0">
                  <a:pos x="12" y="64"/>
                </a:cxn>
                <a:cxn ang="0">
                  <a:pos x="8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6" y="66"/>
                </a:cxn>
                <a:cxn ang="0">
                  <a:pos x="8" y="62"/>
                </a:cxn>
                <a:cxn ang="0">
                  <a:pos x="12" y="58"/>
                </a:cxn>
                <a:cxn ang="0">
                  <a:pos x="14" y="52"/>
                </a:cxn>
                <a:cxn ang="0">
                  <a:pos x="14" y="44"/>
                </a:cxn>
                <a:cxn ang="0">
                  <a:pos x="16" y="36"/>
                </a:cxn>
                <a:cxn ang="0">
                  <a:pos x="14" y="28"/>
                </a:cxn>
                <a:cxn ang="0">
                  <a:pos x="14" y="22"/>
                </a:cxn>
                <a:cxn ang="0">
                  <a:pos x="12" y="18"/>
                </a:cxn>
                <a:cxn ang="0">
                  <a:pos x="12" y="14"/>
                </a:cxn>
                <a:cxn ang="0">
                  <a:pos x="10" y="10"/>
                </a:cxn>
                <a:cxn ang="0">
                  <a:pos x="8" y="8"/>
                </a:cxn>
                <a:cxn ang="0">
                  <a:pos x="4" y="4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6" y="12"/>
                  </a:lnTo>
                  <a:lnTo>
                    <a:pt x="20" y="20"/>
                  </a:lnTo>
                  <a:lnTo>
                    <a:pt x="22" y="28"/>
                  </a:lnTo>
                  <a:lnTo>
                    <a:pt x="22" y="36"/>
                  </a:lnTo>
                  <a:lnTo>
                    <a:pt x="22" y="44"/>
                  </a:lnTo>
                  <a:lnTo>
                    <a:pt x="20" y="50"/>
                  </a:lnTo>
                  <a:lnTo>
                    <a:pt x="16" y="58"/>
                  </a:lnTo>
                  <a:lnTo>
                    <a:pt x="12" y="64"/>
                  </a:lnTo>
                  <a:lnTo>
                    <a:pt x="8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6" y="66"/>
                  </a:lnTo>
                  <a:lnTo>
                    <a:pt x="8" y="62"/>
                  </a:lnTo>
                  <a:lnTo>
                    <a:pt x="12" y="58"/>
                  </a:lnTo>
                  <a:lnTo>
                    <a:pt x="14" y="52"/>
                  </a:lnTo>
                  <a:lnTo>
                    <a:pt x="14" y="44"/>
                  </a:lnTo>
                  <a:lnTo>
                    <a:pt x="16" y="36"/>
                  </a:lnTo>
                  <a:lnTo>
                    <a:pt x="14" y="28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12" y="14"/>
                  </a:lnTo>
                  <a:lnTo>
                    <a:pt x="10" y="10"/>
                  </a:lnTo>
                  <a:lnTo>
                    <a:pt x="8" y="8"/>
                  </a:lnTo>
                  <a:lnTo>
                    <a:pt x="4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34" name="Freeform 78"/>
            <p:cNvSpPr>
              <a:spLocks/>
            </p:cNvSpPr>
            <p:nvPr/>
          </p:nvSpPr>
          <p:spPr bwMode="auto">
            <a:xfrm>
              <a:off x="2612" y="2604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6" y="42"/>
                </a:cxn>
                <a:cxn ang="0">
                  <a:pos x="46" y="10"/>
                </a:cxn>
                <a:cxn ang="0">
                  <a:pos x="46" y="6"/>
                </a:cxn>
                <a:cxn ang="0">
                  <a:pos x="46" y="4"/>
                </a:cxn>
                <a:cxn ang="0">
                  <a:pos x="44" y="2"/>
                </a:cxn>
                <a:cxn ang="0">
                  <a:pos x="42" y="2"/>
                </a:cxn>
                <a:cxn ang="0">
                  <a:pos x="40" y="2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2"/>
                </a:cxn>
                <a:cxn ang="0">
                  <a:pos x="56" y="2"/>
                </a:cxn>
                <a:cxn ang="0">
                  <a:pos x="54" y="2"/>
                </a:cxn>
                <a:cxn ang="0">
                  <a:pos x="52" y="4"/>
                </a:cxn>
                <a:cxn ang="0">
                  <a:pos x="50" y="6"/>
                </a:cxn>
                <a:cxn ang="0">
                  <a:pos x="50" y="10"/>
                </a:cxn>
                <a:cxn ang="0">
                  <a:pos x="50" y="54"/>
                </a:cxn>
                <a:cxn ang="0">
                  <a:pos x="48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50"/>
                </a:cxn>
                <a:cxn ang="0">
                  <a:pos x="14" y="52"/>
                </a:cxn>
                <a:cxn ang="0">
                  <a:pos x="16" y="52"/>
                </a:cxn>
                <a:cxn ang="0">
                  <a:pos x="20" y="54"/>
                </a:cxn>
                <a:cxn ang="0">
                  <a:pos x="22" y="54"/>
                </a:cxn>
                <a:cxn ang="0">
                  <a:pos x="22" y="54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54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0" y="48"/>
                </a:cxn>
                <a:cxn ang="0">
                  <a:pos x="10" y="44"/>
                </a:cxn>
                <a:cxn ang="0">
                  <a:pos x="10" y="8"/>
                </a:cxn>
                <a:cxn ang="0">
                  <a:pos x="8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6" y="42"/>
                  </a:lnTo>
                  <a:lnTo>
                    <a:pt x="46" y="10"/>
                  </a:lnTo>
                  <a:lnTo>
                    <a:pt x="46" y="6"/>
                  </a:lnTo>
                  <a:lnTo>
                    <a:pt x="46" y="4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40" y="2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2"/>
                  </a:lnTo>
                  <a:lnTo>
                    <a:pt x="56" y="2"/>
                  </a:lnTo>
                  <a:lnTo>
                    <a:pt x="54" y="2"/>
                  </a:lnTo>
                  <a:lnTo>
                    <a:pt x="52" y="4"/>
                  </a:lnTo>
                  <a:lnTo>
                    <a:pt x="50" y="6"/>
                  </a:lnTo>
                  <a:lnTo>
                    <a:pt x="50" y="10"/>
                  </a:lnTo>
                  <a:lnTo>
                    <a:pt x="50" y="54"/>
                  </a:lnTo>
                  <a:lnTo>
                    <a:pt x="48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50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20" y="54"/>
                  </a:lnTo>
                  <a:lnTo>
                    <a:pt x="22" y="54"/>
                  </a:lnTo>
                  <a:lnTo>
                    <a:pt x="22" y="54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0" y="44"/>
                  </a:lnTo>
                  <a:lnTo>
                    <a:pt x="10" y="8"/>
                  </a:lnTo>
                  <a:lnTo>
                    <a:pt x="8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35" name="Freeform 79"/>
            <p:cNvSpPr>
              <a:spLocks/>
            </p:cNvSpPr>
            <p:nvPr/>
          </p:nvSpPr>
          <p:spPr bwMode="auto">
            <a:xfrm>
              <a:off x="2670" y="2604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6" y="42"/>
                </a:cxn>
                <a:cxn ang="0">
                  <a:pos x="46" y="10"/>
                </a:cxn>
                <a:cxn ang="0">
                  <a:pos x="46" y="6"/>
                </a:cxn>
                <a:cxn ang="0">
                  <a:pos x="46" y="4"/>
                </a:cxn>
                <a:cxn ang="0">
                  <a:pos x="44" y="2"/>
                </a:cxn>
                <a:cxn ang="0">
                  <a:pos x="40" y="2"/>
                </a:cxn>
                <a:cxn ang="0">
                  <a:pos x="38" y="2"/>
                </a:cxn>
                <a:cxn ang="0">
                  <a:pos x="38" y="0"/>
                </a:cxn>
                <a:cxn ang="0">
                  <a:pos x="58" y="0"/>
                </a:cxn>
                <a:cxn ang="0">
                  <a:pos x="58" y="2"/>
                </a:cxn>
                <a:cxn ang="0">
                  <a:pos x="56" y="2"/>
                </a:cxn>
                <a:cxn ang="0">
                  <a:pos x="52" y="2"/>
                </a:cxn>
                <a:cxn ang="0">
                  <a:pos x="50" y="4"/>
                </a:cxn>
                <a:cxn ang="0">
                  <a:pos x="50" y="6"/>
                </a:cxn>
                <a:cxn ang="0">
                  <a:pos x="50" y="10"/>
                </a:cxn>
                <a:cxn ang="0">
                  <a:pos x="50" y="54"/>
                </a:cxn>
                <a:cxn ang="0">
                  <a:pos x="48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50"/>
                </a:cxn>
                <a:cxn ang="0">
                  <a:pos x="14" y="52"/>
                </a:cxn>
                <a:cxn ang="0">
                  <a:pos x="16" y="52"/>
                </a:cxn>
                <a:cxn ang="0">
                  <a:pos x="18" y="54"/>
                </a:cxn>
                <a:cxn ang="0">
                  <a:pos x="20" y="54"/>
                </a:cxn>
                <a:cxn ang="0">
                  <a:pos x="20" y="54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54"/>
                </a:cxn>
                <a:cxn ang="0">
                  <a:pos x="8" y="52"/>
                </a:cxn>
                <a:cxn ang="0">
                  <a:pos x="8" y="50"/>
                </a:cxn>
                <a:cxn ang="0">
                  <a:pos x="10" y="48"/>
                </a:cxn>
                <a:cxn ang="0">
                  <a:pos x="10" y="44"/>
                </a:cxn>
                <a:cxn ang="0">
                  <a:pos x="10" y="8"/>
                </a:cxn>
                <a:cxn ang="0">
                  <a:pos x="8" y="6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6" y="42"/>
                  </a:lnTo>
                  <a:lnTo>
                    <a:pt x="46" y="10"/>
                  </a:lnTo>
                  <a:lnTo>
                    <a:pt x="46" y="6"/>
                  </a:lnTo>
                  <a:lnTo>
                    <a:pt x="46" y="4"/>
                  </a:lnTo>
                  <a:lnTo>
                    <a:pt x="44" y="2"/>
                  </a:lnTo>
                  <a:lnTo>
                    <a:pt x="40" y="2"/>
                  </a:lnTo>
                  <a:lnTo>
                    <a:pt x="38" y="2"/>
                  </a:lnTo>
                  <a:lnTo>
                    <a:pt x="38" y="0"/>
                  </a:lnTo>
                  <a:lnTo>
                    <a:pt x="58" y="0"/>
                  </a:lnTo>
                  <a:lnTo>
                    <a:pt x="58" y="2"/>
                  </a:lnTo>
                  <a:lnTo>
                    <a:pt x="56" y="2"/>
                  </a:lnTo>
                  <a:lnTo>
                    <a:pt x="52" y="2"/>
                  </a:lnTo>
                  <a:lnTo>
                    <a:pt x="50" y="4"/>
                  </a:lnTo>
                  <a:lnTo>
                    <a:pt x="50" y="6"/>
                  </a:lnTo>
                  <a:lnTo>
                    <a:pt x="50" y="10"/>
                  </a:lnTo>
                  <a:lnTo>
                    <a:pt x="50" y="54"/>
                  </a:lnTo>
                  <a:lnTo>
                    <a:pt x="48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50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8" y="52"/>
                  </a:lnTo>
                  <a:lnTo>
                    <a:pt x="8" y="50"/>
                  </a:lnTo>
                  <a:lnTo>
                    <a:pt x="10" y="48"/>
                  </a:lnTo>
                  <a:lnTo>
                    <a:pt x="10" y="44"/>
                  </a:lnTo>
                  <a:lnTo>
                    <a:pt x="10" y="8"/>
                  </a:lnTo>
                  <a:lnTo>
                    <a:pt x="8" y="6"/>
                  </a:lnTo>
                  <a:lnTo>
                    <a:pt x="6" y="4"/>
                  </a:lnTo>
                  <a:lnTo>
                    <a:pt x="4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36" name="Freeform 80"/>
            <p:cNvSpPr>
              <a:spLocks/>
            </p:cNvSpPr>
            <p:nvPr/>
          </p:nvSpPr>
          <p:spPr bwMode="auto">
            <a:xfrm>
              <a:off x="2734" y="2604"/>
              <a:ext cx="34" cy="54"/>
            </a:xfrm>
            <a:custGeom>
              <a:avLst/>
              <a:gdLst/>
              <a:ahLst/>
              <a:cxnLst>
                <a:cxn ang="0">
                  <a:pos x="30" y="18"/>
                </a:cxn>
                <a:cxn ang="0">
                  <a:pos x="28" y="14"/>
                </a:cxn>
                <a:cxn ang="0">
                  <a:pos x="26" y="6"/>
                </a:cxn>
                <a:cxn ang="0">
                  <a:pos x="18" y="2"/>
                </a:cxn>
                <a:cxn ang="0">
                  <a:pos x="12" y="2"/>
                </a:cxn>
                <a:cxn ang="0">
                  <a:pos x="6" y="8"/>
                </a:cxn>
                <a:cxn ang="0">
                  <a:pos x="6" y="12"/>
                </a:cxn>
                <a:cxn ang="0">
                  <a:pos x="10" y="18"/>
                </a:cxn>
                <a:cxn ang="0">
                  <a:pos x="18" y="22"/>
                </a:cxn>
                <a:cxn ang="0">
                  <a:pos x="28" y="30"/>
                </a:cxn>
                <a:cxn ang="0">
                  <a:pos x="32" y="34"/>
                </a:cxn>
                <a:cxn ang="0">
                  <a:pos x="34" y="40"/>
                </a:cxn>
                <a:cxn ang="0">
                  <a:pos x="30" y="50"/>
                </a:cxn>
                <a:cxn ang="0">
                  <a:pos x="18" y="54"/>
                </a:cxn>
                <a:cxn ang="0">
                  <a:pos x="14" y="54"/>
                </a:cxn>
                <a:cxn ang="0">
                  <a:pos x="8" y="52"/>
                </a:cxn>
                <a:cxn ang="0">
                  <a:pos x="4" y="52"/>
                </a:cxn>
                <a:cxn ang="0">
                  <a:pos x="2" y="52"/>
                </a:cxn>
                <a:cxn ang="0">
                  <a:pos x="0" y="54"/>
                </a:cxn>
                <a:cxn ang="0">
                  <a:pos x="0" y="36"/>
                </a:cxn>
                <a:cxn ang="0">
                  <a:pos x="2" y="42"/>
                </a:cxn>
                <a:cxn ang="0">
                  <a:pos x="6" y="48"/>
                </a:cxn>
                <a:cxn ang="0">
                  <a:pos x="12" y="52"/>
                </a:cxn>
                <a:cxn ang="0">
                  <a:pos x="22" y="52"/>
                </a:cxn>
                <a:cxn ang="0">
                  <a:pos x="26" y="46"/>
                </a:cxn>
                <a:cxn ang="0">
                  <a:pos x="28" y="42"/>
                </a:cxn>
                <a:cxn ang="0">
                  <a:pos x="24" y="38"/>
                </a:cxn>
                <a:cxn ang="0">
                  <a:pos x="20" y="34"/>
                </a:cxn>
                <a:cxn ang="0">
                  <a:pos x="8" y="28"/>
                </a:cxn>
                <a:cxn ang="0">
                  <a:pos x="2" y="22"/>
                </a:cxn>
                <a:cxn ang="0">
                  <a:pos x="0" y="18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20" y="0"/>
                </a:cxn>
                <a:cxn ang="0">
                  <a:pos x="26" y="2"/>
                </a:cxn>
                <a:cxn ang="0">
                  <a:pos x="28" y="2"/>
                </a:cxn>
                <a:cxn ang="0">
                  <a:pos x="30" y="2"/>
                </a:cxn>
                <a:cxn ang="0">
                  <a:pos x="30" y="0"/>
                </a:cxn>
              </a:cxnLst>
              <a:rect l="0" t="0" r="r" b="b"/>
              <a:pathLst>
                <a:path w="34" h="54">
                  <a:moveTo>
                    <a:pt x="30" y="0"/>
                  </a:moveTo>
                  <a:lnTo>
                    <a:pt x="30" y="18"/>
                  </a:lnTo>
                  <a:lnTo>
                    <a:pt x="30" y="18"/>
                  </a:lnTo>
                  <a:lnTo>
                    <a:pt x="28" y="14"/>
                  </a:lnTo>
                  <a:lnTo>
                    <a:pt x="28" y="10"/>
                  </a:lnTo>
                  <a:lnTo>
                    <a:pt x="26" y="6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2" y="2"/>
                  </a:lnTo>
                  <a:lnTo>
                    <a:pt x="8" y="4"/>
                  </a:lnTo>
                  <a:lnTo>
                    <a:pt x="6" y="8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8" y="14"/>
                  </a:lnTo>
                  <a:lnTo>
                    <a:pt x="10" y="18"/>
                  </a:lnTo>
                  <a:lnTo>
                    <a:pt x="14" y="20"/>
                  </a:lnTo>
                  <a:lnTo>
                    <a:pt x="18" y="22"/>
                  </a:lnTo>
                  <a:lnTo>
                    <a:pt x="24" y="26"/>
                  </a:lnTo>
                  <a:lnTo>
                    <a:pt x="28" y="30"/>
                  </a:lnTo>
                  <a:lnTo>
                    <a:pt x="30" y="32"/>
                  </a:lnTo>
                  <a:lnTo>
                    <a:pt x="32" y="34"/>
                  </a:lnTo>
                  <a:lnTo>
                    <a:pt x="34" y="38"/>
                  </a:lnTo>
                  <a:lnTo>
                    <a:pt x="34" y="40"/>
                  </a:lnTo>
                  <a:lnTo>
                    <a:pt x="32" y="46"/>
                  </a:lnTo>
                  <a:lnTo>
                    <a:pt x="30" y="50"/>
                  </a:lnTo>
                  <a:lnTo>
                    <a:pt x="24" y="54"/>
                  </a:lnTo>
                  <a:lnTo>
                    <a:pt x="18" y="54"/>
                  </a:lnTo>
                  <a:lnTo>
                    <a:pt x="16" y="54"/>
                  </a:lnTo>
                  <a:lnTo>
                    <a:pt x="14" y="54"/>
                  </a:lnTo>
                  <a:lnTo>
                    <a:pt x="12" y="54"/>
                  </a:lnTo>
                  <a:lnTo>
                    <a:pt x="8" y="5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2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6" y="48"/>
                  </a:lnTo>
                  <a:lnTo>
                    <a:pt x="8" y="50"/>
                  </a:lnTo>
                  <a:lnTo>
                    <a:pt x="12" y="52"/>
                  </a:lnTo>
                  <a:lnTo>
                    <a:pt x="16" y="52"/>
                  </a:lnTo>
                  <a:lnTo>
                    <a:pt x="22" y="52"/>
                  </a:lnTo>
                  <a:lnTo>
                    <a:pt x="24" y="50"/>
                  </a:lnTo>
                  <a:lnTo>
                    <a:pt x="26" y="46"/>
                  </a:lnTo>
                  <a:lnTo>
                    <a:pt x="28" y="44"/>
                  </a:lnTo>
                  <a:lnTo>
                    <a:pt x="28" y="42"/>
                  </a:lnTo>
                  <a:lnTo>
                    <a:pt x="26" y="40"/>
                  </a:lnTo>
                  <a:lnTo>
                    <a:pt x="24" y="38"/>
                  </a:lnTo>
                  <a:lnTo>
                    <a:pt x="24" y="36"/>
                  </a:lnTo>
                  <a:lnTo>
                    <a:pt x="20" y="34"/>
                  </a:lnTo>
                  <a:lnTo>
                    <a:pt x="14" y="32"/>
                  </a:lnTo>
                  <a:lnTo>
                    <a:pt x="8" y="28"/>
                  </a:lnTo>
                  <a:lnTo>
                    <a:pt x="6" y="24"/>
                  </a:lnTo>
                  <a:lnTo>
                    <a:pt x="2" y="22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8"/>
                  </a:lnTo>
                  <a:lnTo>
                    <a:pt x="4" y="4"/>
                  </a:lnTo>
                  <a:lnTo>
                    <a:pt x="8" y="0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30" y="2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37" name="Freeform 81"/>
            <p:cNvSpPr>
              <a:spLocks/>
            </p:cNvSpPr>
            <p:nvPr/>
          </p:nvSpPr>
          <p:spPr bwMode="auto">
            <a:xfrm>
              <a:off x="2776" y="2602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6" y="70"/>
                </a:cxn>
                <a:cxn ang="0">
                  <a:pos x="12" y="66"/>
                </a:cxn>
                <a:cxn ang="0">
                  <a:pos x="6" y="60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30"/>
                </a:cxn>
                <a:cxn ang="0">
                  <a:pos x="2" y="22"/>
                </a:cxn>
                <a:cxn ang="0">
                  <a:pos x="6" y="16"/>
                </a:cxn>
                <a:cxn ang="0">
                  <a:pos x="10" y="10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6" y="6"/>
                </a:cxn>
                <a:cxn ang="0">
                  <a:pos x="14" y="10"/>
                </a:cxn>
                <a:cxn ang="0">
                  <a:pos x="10" y="14"/>
                </a:cxn>
                <a:cxn ang="0">
                  <a:pos x="8" y="22"/>
                </a:cxn>
                <a:cxn ang="0">
                  <a:pos x="8" y="28"/>
                </a:cxn>
                <a:cxn ang="0">
                  <a:pos x="8" y="36"/>
                </a:cxn>
                <a:cxn ang="0">
                  <a:pos x="8" y="44"/>
                </a:cxn>
                <a:cxn ang="0">
                  <a:pos x="8" y="50"/>
                </a:cxn>
                <a:cxn ang="0">
                  <a:pos x="10" y="56"/>
                </a:cxn>
                <a:cxn ang="0">
                  <a:pos x="10" y="60"/>
                </a:cxn>
                <a:cxn ang="0">
                  <a:pos x="12" y="62"/>
                </a:cxn>
                <a:cxn ang="0">
                  <a:pos x="14" y="66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6" y="70"/>
                  </a:lnTo>
                  <a:lnTo>
                    <a:pt x="12" y="66"/>
                  </a:lnTo>
                  <a:lnTo>
                    <a:pt x="6" y="60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4" y="10"/>
                  </a:lnTo>
                  <a:lnTo>
                    <a:pt x="10" y="14"/>
                  </a:lnTo>
                  <a:lnTo>
                    <a:pt x="8" y="22"/>
                  </a:lnTo>
                  <a:lnTo>
                    <a:pt x="8" y="28"/>
                  </a:lnTo>
                  <a:lnTo>
                    <a:pt x="8" y="36"/>
                  </a:lnTo>
                  <a:lnTo>
                    <a:pt x="8" y="44"/>
                  </a:lnTo>
                  <a:lnTo>
                    <a:pt x="8" y="50"/>
                  </a:lnTo>
                  <a:lnTo>
                    <a:pt x="10" y="56"/>
                  </a:lnTo>
                  <a:lnTo>
                    <a:pt x="10" y="60"/>
                  </a:lnTo>
                  <a:lnTo>
                    <a:pt x="12" y="62"/>
                  </a:lnTo>
                  <a:lnTo>
                    <a:pt x="14" y="66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38" name="Freeform 82"/>
            <p:cNvSpPr>
              <a:spLocks/>
            </p:cNvSpPr>
            <p:nvPr/>
          </p:nvSpPr>
          <p:spPr bwMode="auto">
            <a:xfrm>
              <a:off x="2804" y="2622"/>
              <a:ext cx="24" cy="36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0" y="12"/>
                </a:cxn>
                <a:cxn ang="0">
                  <a:pos x="20" y="12"/>
                </a:cxn>
                <a:cxn ang="0">
                  <a:pos x="18" y="6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4" y="6"/>
                </a:cxn>
                <a:cxn ang="0">
                  <a:pos x="4" y="8"/>
                </a:cxn>
                <a:cxn ang="0">
                  <a:pos x="6" y="10"/>
                </a:cxn>
                <a:cxn ang="0">
                  <a:pos x="6" y="12"/>
                </a:cxn>
                <a:cxn ang="0">
                  <a:pos x="10" y="14"/>
                </a:cxn>
                <a:cxn ang="0">
                  <a:pos x="16" y="16"/>
                </a:cxn>
                <a:cxn ang="0">
                  <a:pos x="20" y="18"/>
                </a:cxn>
                <a:cxn ang="0">
                  <a:pos x="22" y="22"/>
                </a:cxn>
                <a:cxn ang="0">
                  <a:pos x="24" y="26"/>
                </a:cxn>
                <a:cxn ang="0">
                  <a:pos x="22" y="30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2" y="28"/>
                </a:cxn>
                <a:cxn ang="0">
                  <a:pos x="4" y="32"/>
                </a:cxn>
                <a:cxn ang="0">
                  <a:pos x="8" y="34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2"/>
                </a:cxn>
                <a:cxn ang="0">
                  <a:pos x="18" y="30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16" y="24"/>
                </a:cxn>
                <a:cxn ang="0">
                  <a:pos x="12" y="22"/>
                </a:cxn>
                <a:cxn ang="0">
                  <a:pos x="8" y="20"/>
                </a:cxn>
                <a:cxn ang="0">
                  <a:pos x="4" y="18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</a:cxnLst>
              <a:rect l="0" t="0" r="r" b="b"/>
              <a:pathLst>
                <a:path w="24" h="36">
                  <a:moveTo>
                    <a:pt x="20" y="0"/>
                  </a:moveTo>
                  <a:lnTo>
                    <a:pt x="20" y="12"/>
                  </a:lnTo>
                  <a:lnTo>
                    <a:pt x="20" y="12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6"/>
                  </a:lnTo>
                  <a:lnTo>
                    <a:pt x="4" y="8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10" y="14"/>
                  </a:lnTo>
                  <a:lnTo>
                    <a:pt x="16" y="16"/>
                  </a:lnTo>
                  <a:lnTo>
                    <a:pt x="20" y="18"/>
                  </a:lnTo>
                  <a:lnTo>
                    <a:pt x="22" y="22"/>
                  </a:lnTo>
                  <a:lnTo>
                    <a:pt x="24" y="26"/>
                  </a:lnTo>
                  <a:lnTo>
                    <a:pt x="22" y="30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28"/>
                  </a:lnTo>
                  <a:lnTo>
                    <a:pt x="4" y="32"/>
                  </a:lnTo>
                  <a:lnTo>
                    <a:pt x="8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2"/>
                  </a:lnTo>
                  <a:lnTo>
                    <a:pt x="18" y="30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16" y="24"/>
                  </a:lnTo>
                  <a:lnTo>
                    <a:pt x="12" y="22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39" name="Freeform 83"/>
            <p:cNvSpPr>
              <a:spLocks noEditPoints="1"/>
            </p:cNvSpPr>
            <p:nvPr/>
          </p:nvSpPr>
          <p:spPr bwMode="auto">
            <a:xfrm>
              <a:off x="2832" y="2622"/>
              <a:ext cx="32" cy="36"/>
            </a:xfrm>
            <a:custGeom>
              <a:avLst/>
              <a:gdLst/>
              <a:ahLst/>
              <a:cxnLst>
                <a:cxn ang="0">
                  <a:pos x="16" y="34"/>
                </a:cxn>
                <a:cxn ang="0">
                  <a:pos x="12" y="36"/>
                </a:cxn>
                <a:cxn ang="0">
                  <a:pos x="6" y="36"/>
                </a:cxn>
                <a:cxn ang="0">
                  <a:pos x="0" y="32"/>
                </a:cxn>
                <a:cxn ang="0">
                  <a:pos x="0" y="26"/>
                </a:cxn>
                <a:cxn ang="0">
                  <a:pos x="4" y="20"/>
                </a:cxn>
                <a:cxn ang="0">
                  <a:pos x="12" y="16"/>
                </a:cxn>
                <a:cxn ang="0">
                  <a:pos x="20" y="12"/>
                </a:cxn>
                <a:cxn ang="0">
                  <a:pos x="18" y="4"/>
                </a:cxn>
                <a:cxn ang="0">
                  <a:pos x="14" y="2"/>
                </a:cxn>
                <a:cxn ang="0">
                  <a:pos x="10" y="4"/>
                </a:cxn>
                <a:cxn ang="0">
                  <a:pos x="8" y="6"/>
                </a:cxn>
                <a:cxn ang="0">
                  <a:pos x="8" y="10"/>
                </a:cxn>
                <a:cxn ang="0">
                  <a:pos x="6" y="12"/>
                </a:cxn>
                <a:cxn ang="0">
                  <a:pos x="4" y="12"/>
                </a:cxn>
                <a:cxn ang="0">
                  <a:pos x="2" y="10"/>
                </a:cxn>
                <a:cxn ang="0">
                  <a:pos x="2" y="6"/>
                </a:cxn>
                <a:cxn ang="0">
                  <a:pos x="10" y="0"/>
                </a:cxn>
                <a:cxn ang="0">
                  <a:pos x="20" y="0"/>
                </a:cxn>
                <a:cxn ang="0">
                  <a:pos x="24" y="2"/>
                </a:cxn>
                <a:cxn ang="0">
                  <a:pos x="26" y="8"/>
                </a:cxn>
                <a:cxn ang="0">
                  <a:pos x="26" y="24"/>
                </a:cxn>
                <a:cxn ang="0">
                  <a:pos x="28" y="30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30" y="32"/>
                </a:cxn>
                <a:cxn ang="0">
                  <a:pos x="32" y="30"/>
                </a:cxn>
                <a:cxn ang="0">
                  <a:pos x="28" y="36"/>
                </a:cxn>
                <a:cxn ang="0">
                  <a:pos x="22" y="36"/>
                </a:cxn>
                <a:cxn ang="0">
                  <a:pos x="20" y="34"/>
                </a:cxn>
                <a:cxn ang="0">
                  <a:pos x="20" y="28"/>
                </a:cxn>
                <a:cxn ang="0">
                  <a:pos x="16" y="16"/>
                </a:cxn>
                <a:cxn ang="0">
                  <a:pos x="10" y="20"/>
                </a:cxn>
                <a:cxn ang="0">
                  <a:pos x="8" y="24"/>
                </a:cxn>
                <a:cxn ang="0">
                  <a:pos x="8" y="28"/>
                </a:cxn>
                <a:cxn ang="0">
                  <a:pos x="10" y="32"/>
                </a:cxn>
                <a:cxn ang="0">
                  <a:pos x="16" y="30"/>
                </a:cxn>
              </a:cxnLst>
              <a:rect l="0" t="0" r="r" b="b"/>
              <a:pathLst>
                <a:path w="32" h="36">
                  <a:moveTo>
                    <a:pt x="20" y="30"/>
                  </a:moveTo>
                  <a:lnTo>
                    <a:pt x="16" y="34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6" y="36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2" y="24"/>
                  </a:lnTo>
                  <a:lnTo>
                    <a:pt x="4" y="20"/>
                  </a:lnTo>
                  <a:lnTo>
                    <a:pt x="8" y="18"/>
                  </a:lnTo>
                  <a:lnTo>
                    <a:pt x="12" y="16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8" y="4"/>
                  </a:lnTo>
                  <a:lnTo>
                    <a:pt x="8" y="6"/>
                  </a:lnTo>
                  <a:lnTo>
                    <a:pt x="8" y="8"/>
                  </a:lnTo>
                  <a:lnTo>
                    <a:pt x="8" y="10"/>
                  </a:lnTo>
                  <a:lnTo>
                    <a:pt x="8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4" y="12"/>
                  </a:lnTo>
                  <a:lnTo>
                    <a:pt x="2" y="12"/>
                  </a:lnTo>
                  <a:lnTo>
                    <a:pt x="2" y="10"/>
                  </a:lnTo>
                  <a:lnTo>
                    <a:pt x="2" y="8"/>
                  </a:lnTo>
                  <a:lnTo>
                    <a:pt x="2" y="6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6" y="8"/>
                  </a:lnTo>
                  <a:lnTo>
                    <a:pt x="26" y="12"/>
                  </a:lnTo>
                  <a:lnTo>
                    <a:pt x="26" y="24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0" y="30"/>
                  </a:lnTo>
                  <a:lnTo>
                    <a:pt x="32" y="30"/>
                  </a:lnTo>
                  <a:lnTo>
                    <a:pt x="32" y="30"/>
                  </a:lnTo>
                  <a:lnTo>
                    <a:pt x="28" y="36"/>
                  </a:lnTo>
                  <a:lnTo>
                    <a:pt x="24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0" y="34"/>
                  </a:lnTo>
                  <a:lnTo>
                    <a:pt x="20" y="30"/>
                  </a:lnTo>
                  <a:close/>
                  <a:moveTo>
                    <a:pt x="20" y="28"/>
                  </a:moveTo>
                  <a:lnTo>
                    <a:pt x="20" y="16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20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6" y="26"/>
                  </a:lnTo>
                  <a:lnTo>
                    <a:pt x="8" y="28"/>
                  </a:lnTo>
                  <a:lnTo>
                    <a:pt x="8" y="30"/>
                  </a:lnTo>
                  <a:lnTo>
                    <a:pt x="10" y="32"/>
                  </a:lnTo>
                  <a:lnTo>
                    <a:pt x="12" y="32"/>
                  </a:lnTo>
                  <a:lnTo>
                    <a:pt x="16" y="30"/>
                  </a:lnTo>
                  <a:lnTo>
                    <a:pt x="20" y="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0" name="Freeform 84"/>
            <p:cNvSpPr>
              <a:spLocks/>
            </p:cNvSpPr>
            <p:nvPr/>
          </p:nvSpPr>
          <p:spPr bwMode="auto">
            <a:xfrm>
              <a:off x="2868" y="2622"/>
              <a:ext cx="30" cy="36"/>
            </a:xfrm>
            <a:custGeom>
              <a:avLst/>
              <a:gdLst/>
              <a:ahLst/>
              <a:cxnLst>
                <a:cxn ang="0">
                  <a:pos x="30" y="22"/>
                </a:cxn>
                <a:cxn ang="0">
                  <a:pos x="28" y="28"/>
                </a:cxn>
                <a:cxn ang="0">
                  <a:pos x="24" y="32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0" y="36"/>
                </a:cxn>
                <a:cxn ang="0">
                  <a:pos x="4" y="32"/>
                </a:cxn>
                <a:cxn ang="0">
                  <a:pos x="2" y="28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6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8" y="4"/>
                </a:cxn>
                <a:cxn ang="0">
                  <a:pos x="28" y="8"/>
                </a:cxn>
                <a:cxn ang="0">
                  <a:pos x="28" y="8"/>
                </a:cxn>
                <a:cxn ang="0">
                  <a:pos x="28" y="10"/>
                </a:cxn>
                <a:cxn ang="0">
                  <a:pos x="26" y="10"/>
                </a:cxn>
                <a:cxn ang="0">
                  <a:pos x="26" y="10"/>
                </a:cxn>
                <a:cxn ang="0">
                  <a:pos x="24" y="10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20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2" y="2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6" y="14"/>
                </a:cxn>
                <a:cxn ang="0">
                  <a:pos x="8" y="20"/>
                </a:cxn>
                <a:cxn ang="0">
                  <a:pos x="10" y="26"/>
                </a:cxn>
                <a:cxn ang="0">
                  <a:pos x="14" y="28"/>
                </a:cxn>
                <a:cxn ang="0">
                  <a:pos x="18" y="30"/>
                </a:cxn>
                <a:cxn ang="0">
                  <a:pos x="22" y="30"/>
                </a:cxn>
                <a:cxn ang="0">
                  <a:pos x="26" y="28"/>
                </a:cxn>
                <a:cxn ang="0">
                  <a:pos x="28" y="26"/>
                </a:cxn>
                <a:cxn ang="0">
                  <a:pos x="30" y="20"/>
                </a:cxn>
                <a:cxn ang="0">
                  <a:pos x="30" y="22"/>
                </a:cxn>
              </a:cxnLst>
              <a:rect l="0" t="0" r="r" b="b"/>
              <a:pathLst>
                <a:path w="30" h="36">
                  <a:moveTo>
                    <a:pt x="30" y="22"/>
                  </a:moveTo>
                  <a:lnTo>
                    <a:pt x="28" y="28"/>
                  </a:lnTo>
                  <a:lnTo>
                    <a:pt x="24" y="32"/>
                  </a:lnTo>
                  <a:lnTo>
                    <a:pt x="20" y="36"/>
                  </a:lnTo>
                  <a:lnTo>
                    <a:pt x="16" y="36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2" y="28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28" y="10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24" y="10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8" y="8"/>
                  </a:lnTo>
                  <a:lnTo>
                    <a:pt x="6" y="14"/>
                  </a:lnTo>
                  <a:lnTo>
                    <a:pt x="8" y="20"/>
                  </a:lnTo>
                  <a:lnTo>
                    <a:pt x="10" y="26"/>
                  </a:lnTo>
                  <a:lnTo>
                    <a:pt x="14" y="28"/>
                  </a:lnTo>
                  <a:lnTo>
                    <a:pt x="18" y="30"/>
                  </a:lnTo>
                  <a:lnTo>
                    <a:pt x="22" y="30"/>
                  </a:lnTo>
                  <a:lnTo>
                    <a:pt x="26" y="28"/>
                  </a:lnTo>
                  <a:lnTo>
                    <a:pt x="28" y="26"/>
                  </a:lnTo>
                  <a:lnTo>
                    <a:pt x="30" y="20"/>
                  </a:lnTo>
                  <a:lnTo>
                    <a:pt x="30" y="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1" name="Freeform 85"/>
            <p:cNvSpPr>
              <a:spLocks/>
            </p:cNvSpPr>
            <p:nvPr/>
          </p:nvSpPr>
          <p:spPr bwMode="auto">
            <a:xfrm>
              <a:off x="2902" y="2602"/>
              <a:ext cx="40" cy="56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24" y="26"/>
                </a:cxn>
                <a:cxn ang="0">
                  <a:pos x="26" y="24"/>
                </a:cxn>
                <a:cxn ang="0">
                  <a:pos x="26" y="22"/>
                </a:cxn>
                <a:cxn ang="0">
                  <a:pos x="24" y="22"/>
                </a:cxn>
                <a:cxn ang="0">
                  <a:pos x="22" y="20"/>
                </a:cxn>
                <a:cxn ang="0">
                  <a:pos x="38" y="20"/>
                </a:cxn>
                <a:cxn ang="0">
                  <a:pos x="32" y="22"/>
                </a:cxn>
                <a:cxn ang="0">
                  <a:pos x="28" y="26"/>
                </a:cxn>
                <a:cxn ang="0">
                  <a:pos x="28" y="46"/>
                </a:cxn>
                <a:cxn ang="0">
                  <a:pos x="34" y="52"/>
                </a:cxn>
                <a:cxn ang="0">
                  <a:pos x="36" y="54"/>
                </a:cxn>
                <a:cxn ang="0">
                  <a:pos x="40" y="54"/>
                </a:cxn>
                <a:cxn ang="0">
                  <a:pos x="22" y="56"/>
                </a:cxn>
                <a:cxn ang="0">
                  <a:pos x="24" y="54"/>
                </a:cxn>
                <a:cxn ang="0">
                  <a:pos x="24" y="54"/>
                </a:cxn>
                <a:cxn ang="0">
                  <a:pos x="24" y="52"/>
                </a:cxn>
                <a:cxn ang="0">
                  <a:pos x="12" y="36"/>
                </a:cxn>
                <a:cxn ang="0">
                  <a:pos x="12" y="50"/>
                </a:cxn>
                <a:cxn ang="0">
                  <a:pos x="12" y="54"/>
                </a:cxn>
                <a:cxn ang="0">
                  <a:pos x="14" y="54"/>
                </a:cxn>
                <a:cxn ang="0">
                  <a:pos x="16" y="56"/>
                </a:cxn>
                <a:cxn ang="0">
                  <a:pos x="0" y="56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6" y="48"/>
                </a:cxn>
                <a:cxn ang="0">
                  <a:pos x="6" y="10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40" h="56">
                  <a:moveTo>
                    <a:pt x="12" y="0"/>
                  </a:moveTo>
                  <a:lnTo>
                    <a:pt x="12" y="36"/>
                  </a:lnTo>
                  <a:lnTo>
                    <a:pt x="22" y="28"/>
                  </a:lnTo>
                  <a:lnTo>
                    <a:pt x="24" y="26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26" y="22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4" y="22"/>
                  </a:lnTo>
                  <a:lnTo>
                    <a:pt x="32" y="22"/>
                  </a:lnTo>
                  <a:lnTo>
                    <a:pt x="30" y="24"/>
                  </a:lnTo>
                  <a:lnTo>
                    <a:pt x="28" y="26"/>
                  </a:lnTo>
                  <a:lnTo>
                    <a:pt x="18" y="34"/>
                  </a:lnTo>
                  <a:lnTo>
                    <a:pt x="28" y="46"/>
                  </a:lnTo>
                  <a:lnTo>
                    <a:pt x="32" y="50"/>
                  </a:lnTo>
                  <a:lnTo>
                    <a:pt x="34" y="52"/>
                  </a:lnTo>
                  <a:lnTo>
                    <a:pt x="34" y="54"/>
                  </a:lnTo>
                  <a:lnTo>
                    <a:pt x="36" y="54"/>
                  </a:lnTo>
                  <a:lnTo>
                    <a:pt x="38" y="54"/>
                  </a:lnTo>
                  <a:lnTo>
                    <a:pt x="40" y="54"/>
                  </a:lnTo>
                  <a:lnTo>
                    <a:pt x="40" y="56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6" y="54"/>
                  </a:lnTo>
                  <a:lnTo>
                    <a:pt x="24" y="52"/>
                  </a:lnTo>
                  <a:lnTo>
                    <a:pt x="24" y="50"/>
                  </a:lnTo>
                  <a:lnTo>
                    <a:pt x="12" y="36"/>
                  </a:lnTo>
                  <a:lnTo>
                    <a:pt x="12" y="48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6" y="48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2" name="Freeform 86"/>
            <p:cNvSpPr>
              <a:spLocks/>
            </p:cNvSpPr>
            <p:nvPr/>
          </p:nvSpPr>
          <p:spPr bwMode="auto">
            <a:xfrm>
              <a:off x="2946" y="2622"/>
              <a:ext cx="24" cy="36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0" y="12"/>
                </a:cxn>
                <a:cxn ang="0">
                  <a:pos x="18" y="6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4" y="6"/>
                </a:cxn>
                <a:cxn ang="0">
                  <a:pos x="4" y="8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0" y="14"/>
                </a:cxn>
                <a:cxn ang="0">
                  <a:pos x="16" y="16"/>
                </a:cxn>
                <a:cxn ang="0">
                  <a:pos x="20" y="18"/>
                </a:cxn>
                <a:cxn ang="0">
                  <a:pos x="22" y="22"/>
                </a:cxn>
                <a:cxn ang="0">
                  <a:pos x="24" y="26"/>
                </a:cxn>
                <a:cxn ang="0">
                  <a:pos x="22" y="30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2" y="28"/>
                </a:cxn>
                <a:cxn ang="0">
                  <a:pos x="4" y="32"/>
                </a:cxn>
                <a:cxn ang="0">
                  <a:pos x="8" y="34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2"/>
                </a:cxn>
                <a:cxn ang="0">
                  <a:pos x="18" y="30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16" y="24"/>
                </a:cxn>
                <a:cxn ang="0">
                  <a:pos x="14" y="22"/>
                </a:cxn>
                <a:cxn ang="0">
                  <a:pos x="8" y="20"/>
                </a:cxn>
                <a:cxn ang="0">
                  <a:pos x="4" y="18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2" y="0"/>
                </a:cxn>
              </a:cxnLst>
              <a:rect l="0" t="0" r="r" b="b"/>
              <a:pathLst>
                <a:path w="24" h="36">
                  <a:moveTo>
                    <a:pt x="22" y="0"/>
                  </a:moveTo>
                  <a:lnTo>
                    <a:pt x="22" y="12"/>
                  </a:lnTo>
                  <a:lnTo>
                    <a:pt x="20" y="12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4" y="6"/>
                  </a:lnTo>
                  <a:lnTo>
                    <a:pt x="4" y="8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0" y="14"/>
                  </a:lnTo>
                  <a:lnTo>
                    <a:pt x="16" y="16"/>
                  </a:lnTo>
                  <a:lnTo>
                    <a:pt x="20" y="18"/>
                  </a:lnTo>
                  <a:lnTo>
                    <a:pt x="22" y="22"/>
                  </a:lnTo>
                  <a:lnTo>
                    <a:pt x="24" y="26"/>
                  </a:lnTo>
                  <a:lnTo>
                    <a:pt x="22" y="30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28"/>
                  </a:lnTo>
                  <a:lnTo>
                    <a:pt x="4" y="32"/>
                  </a:lnTo>
                  <a:lnTo>
                    <a:pt x="8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2"/>
                  </a:lnTo>
                  <a:lnTo>
                    <a:pt x="18" y="30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16" y="24"/>
                  </a:lnTo>
                  <a:lnTo>
                    <a:pt x="14" y="22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3" name="Freeform 87"/>
            <p:cNvSpPr>
              <a:spLocks/>
            </p:cNvSpPr>
            <p:nvPr/>
          </p:nvSpPr>
          <p:spPr bwMode="auto">
            <a:xfrm>
              <a:off x="2974" y="2602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8"/>
                </a:cxn>
                <a:cxn ang="0">
                  <a:pos x="14" y="14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2" y="36"/>
                </a:cxn>
                <a:cxn ang="0">
                  <a:pos x="20" y="44"/>
                </a:cxn>
                <a:cxn ang="0">
                  <a:pos x="18" y="52"/>
                </a:cxn>
                <a:cxn ang="0">
                  <a:pos x="16" y="58"/>
                </a:cxn>
                <a:cxn ang="0">
                  <a:pos x="12" y="64"/>
                </a:cxn>
                <a:cxn ang="0">
                  <a:pos x="6" y="70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8"/>
                </a:cxn>
                <a:cxn ang="0">
                  <a:pos x="8" y="64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4" y="46"/>
                </a:cxn>
                <a:cxn ang="0">
                  <a:pos x="14" y="38"/>
                </a:cxn>
                <a:cxn ang="0">
                  <a:pos x="14" y="30"/>
                </a:cxn>
                <a:cxn ang="0">
                  <a:pos x="12" y="22"/>
                </a:cxn>
                <a:cxn ang="0">
                  <a:pos x="12" y="18"/>
                </a:cxn>
                <a:cxn ang="0">
                  <a:pos x="10" y="14"/>
                </a:cxn>
                <a:cxn ang="0">
                  <a:pos x="8" y="12"/>
                </a:cxn>
                <a:cxn ang="0">
                  <a:pos x="6" y="8"/>
                </a:cxn>
                <a:cxn ang="0">
                  <a:pos x="4" y="6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8"/>
                  </a:lnTo>
                  <a:lnTo>
                    <a:pt x="14" y="14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2" y="36"/>
                  </a:lnTo>
                  <a:lnTo>
                    <a:pt x="20" y="44"/>
                  </a:lnTo>
                  <a:lnTo>
                    <a:pt x="18" y="52"/>
                  </a:lnTo>
                  <a:lnTo>
                    <a:pt x="16" y="58"/>
                  </a:lnTo>
                  <a:lnTo>
                    <a:pt x="12" y="64"/>
                  </a:lnTo>
                  <a:lnTo>
                    <a:pt x="6" y="70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8"/>
                  </a:lnTo>
                  <a:lnTo>
                    <a:pt x="8" y="64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4" y="46"/>
                  </a:lnTo>
                  <a:lnTo>
                    <a:pt x="14" y="38"/>
                  </a:lnTo>
                  <a:lnTo>
                    <a:pt x="14" y="30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4"/>
                  </a:lnTo>
                  <a:lnTo>
                    <a:pt x="8" y="12"/>
                  </a:lnTo>
                  <a:lnTo>
                    <a:pt x="6" y="8"/>
                  </a:lnTo>
                  <a:lnTo>
                    <a:pt x="4" y="6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4" name="Freeform 88"/>
            <p:cNvSpPr>
              <a:spLocks noEditPoints="1"/>
            </p:cNvSpPr>
            <p:nvPr/>
          </p:nvSpPr>
          <p:spPr bwMode="auto">
            <a:xfrm>
              <a:off x="3060" y="2604"/>
              <a:ext cx="42" cy="54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20" y="54"/>
                </a:cxn>
                <a:cxn ang="0">
                  <a:pos x="22" y="54"/>
                </a:cxn>
                <a:cxn ang="0">
                  <a:pos x="22" y="54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2" y="54"/>
                </a:cxn>
                <a:cxn ang="0">
                  <a:pos x="6" y="52"/>
                </a:cxn>
                <a:cxn ang="0">
                  <a:pos x="8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10"/>
                </a:cxn>
                <a:cxn ang="0">
                  <a:pos x="8" y="6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6" y="4"/>
                </a:cxn>
                <a:cxn ang="0">
                  <a:pos x="38" y="6"/>
                </a:cxn>
                <a:cxn ang="0">
                  <a:pos x="40" y="10"/>
                </a:cxn>
                <a:cxn ang="0">
                  <a:pos x="42" y="16"/>
                </a:cxn>
                <a:cxn ang="0">
                  <a:pos x="40" y="22"/>
                </a:cxn>
                <a:cxn ang="0">
                  <a:pos x="36" y="26"/>
                </a:cxn>
                <a:cxn ang="0">
                  <a:pos x="32" y="28"/>
                </a:cxn>
                <a:cxn ang="0">
                  <a:pos x="24" y="30"/>
                </a:cxn>
                <a:cxn ang="0">
                  <a:pos x="22" y="30"/>
                </a:cxn>
                <a:cxn ang="0">
                  <a:pos x="20" y="30"/>
                </a:cxn>
                <a:cxn ang="0">
                  <a:pos x="18" y="30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20" y="28"/>
                </a:cxn>
                <a:cxn ang="0">
                  <a:pos x="20" y="28"/>
                </a:cxn>
                <a:cxn ang="0">
                  <a:pos x="22" y="28"/>
                </a:cxn>
                <a:cxn ang="0">
                  <a:pos x="26" y="26"/>
                </a:cxn>
                <a:cxn ang="0">
                  <a:pos x="30" y="24"/>
                </a:cxn>
                <a:cxn ang="0">
                  <a:pos x="32" y="20"/>
                </a:cxn>
                <a:cxn ang="0">
                  <a:pos x="32" y="16"/>
                </a:cxn>
                <a:cxn ang="0">
                  <a:pos x="32" y="12"/>
                </a:cxn>
                <a:cxn ang="0">
                  <a:pos x="30" y="10"/>
                </a:cxn>
                <a:cxn ang="0">
                  <a:pos x="28" y="6"/>
                </a:cxn>
                <a:cxn ang="0">
                  <a:pos x="26" y="4"/>
                </a:cxn>
                <a:cxn ang="0">
                  <a:pos x="24" y="4"/>
                </a:cxn>
                <a:cxn ang="0">
                  <a:pos x="20" y="4"/>
                </a:cxn>
                <a:cxn ang="0">
                  <a:pos x="18" y="4"/>
                </a:cxn>
                <a:cxn ang="0">
                  <a:pos x="16" y="4"/>
                </a:cxn>
                <a:cxn ang="0">
                  <a:pos x="16" y="26"/>
                </a:cxn>
              </a:cxnLst>
              <a:rect l="0" t="0" r="r" b="b"/>
              <a:pathLst>
                <a:path w="42" h="54">
                  <a:moveTo>
                    <a:pt x="16" y="28"/>
                  </a:moveTo>
                  <a:lnTo>
                    <a:pt x="16" y="44"/>
                  </a:lnTo>
                  <a:lnTo>
                    <a:pt x="16" y="50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20" y="54"/>
                  </a:lnTo>
                  <a:lnTo>
                    <a:pt x="22" y="54"/>
                  </a:lnTo>
                  <a:lnTo>
                    <a:pt x="22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10"/>
                  </a:lnTo>
                  <a:lnTo>
                    <a:pt x="8" y="6"/>
                  </a:lnTo>
                  <a:lnTo>
                    <a:pt x="6" y="4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6" y="4"/>
                  </a:lnTo>
                  <a:lnTo>
                    <a:pt x="38" y="6"/>
                  </a:lnTo>
                  <a:lnTo>
                    <a:pt x="40" y="10"/>
                  </a:lnTo>
                  <a:lnTo>
                    <a:pt x="42" y="16"/>
                  </a:lnTo>
                  <a:lnTo>
                    <a:pt x="40" y="22"/>
                  </a:lnTo>
                  <a:lnTo>
                    <a:pt x="36" y="26"/>
                  </a:lnTo>
                  <a:lnTo>
                    <a:pt x="32" y="28"/>
                  </a:lnTo>
                  <a:lnTo>
                    <a:pt x="24" y="30"/>
                  </a:lnTo>
                  <a:lnTo>
                    <a:pt x="22" y="30"/>
                  </a:lnTo>
                  <a:lnTo>
                    <a:pt x="20" y="30"/>
                  </a:lnTo>
                  <a:lnTo>
                    <a:pt x="18" y="30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2" y="28"/>
                  </a:lnTo>
                  <a:lnTo>
                    <a:pt x="26" y="26"/>
                  </a:lnTo>
                  <a:lnTo>
                    <a:pt x="30" y="24"/>
                  </a:lnTo>
                  <a:lnTo>
                    <a:pt x="32" y="20"/>
                  </a:lnTo>
                  <a:lnTo>
                    <a:pt x="32" y="16"/>
                  </a:lnTo>
                  <a:lnTo>
                    <a:pt x="32" y="12"/>
                  </a:lnTo>
                  <a:lnTo>
                    <a:pt x="30" y="10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5" name="Freeform 89"/>
            <p:cNvSpPr>
              <a:spLocks/>
            </p:cNvSpPr>
            <p:nvPr/>
          </p:nvSpPr>
          <p:spPr bwMode="auto">
            <a:xfrm>
              <a:off x="3108" y="2602"/>
              <a:ext cx="20" cy="72"/>
            </a:xfrm>
            <a:custGeom>
              <a:avLst/>
              <a:gdLst/>
              <a:ahLst/>
              <a:cxnLst>
                <a:cxn ang="0">
                  <a:pos x="20" y="70"/>
                </a:cxn>
                <a:cxn ang="0">
                  <a:pos x="20" y="72"/>
                </a:cxn>
                <a:cxn ang="0">
                  <a:pos x="16" y="70"/>
                </a:cxn>
                <a:cxn ang="0">
                  <a:pos x="10" y="66"/>
                </a:cxn>
                <a:cxn ang="0">
                  <a:pos x="6" y="60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30"/>
                </a:cxn>
                <a:cxn ang="0">
                  <a:pos x="2" y="22"/>
                </a:cxn>
                <a:cxn ang="0">
                  <a:pos x="6" y="16"/>
                </a:cxn>
                <a:cxn ang="0">
                  <a:pos x="10" y="10"/>
                </a:cxn>
                <a:cxn ang="0">
                  <a:pos x="14" y="4"/>
                </a:cxn>
                <a:cxn ang="0">
                  <a:pos x="20" y="0"/>
                </a:cxn>
                <a:cxn ang="0">
                  <a:pos x="20" y="2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0" y="14"/>
                </a:cxn>
                <a:cxn ang="0">
                  <a:pos x="8" y="22"/>
                </a:cxn>
                <a:cxn ang="0">
                  <a:pos x="6" y="28"/>
                </a:cxn>
                <a:cxn ang="0">
                  <a:pos x="6" y="36"/>
                </a:cxn>
                <a:cxn ang="0">
                  <a:pos x="6" y="44"/>
                </a:cxn>
                <a:cxn ang="0">
                  <a:pos x="8" y="50"/>
                </a:cxn>
                <a:cxn ang="0">
                  <a:pos x="8" y="56"/>
                </a:cxn>
                <a:cxn ang="0">
                  <a:pos x="10" y="60"/>
                </a:cxn>
                <a:cxn ang="0">
                  <a:pos x="12" y="62"/>
                </a:cxn>
                <a:cxn ang="0">
                  <a:pos x="14" y="66"/>
                </a:cxn>
                <a:cxn ang="0">
                  <a:pos x="18" y="68"/>
                </a:cxn>
                <a:cxn ang="0">
                  <a:pos x="20" y="70"/>
                </a:cxn>
              </a:cxnLst>
              <a:rect l="0" t="0" r="r" b="b"/>
              <a:pathLst>
                <a:path w="20" h="72">
                  <a:moveTo>
                    <a:pt x="20" y="70"/>
                  </a:moveTo>
                  <a:lnTo>
                    <a:pt x="20" y="72"/>
                  </a:lnTo>
                  <a:lnTo>
                    <a:pt x="16" y="70"/>
                  </a:lnTo>
                  <a:lnTo>
                    <a:pt x="10" y="66"/>
                  </a:lnTo>
                  <a:lnTo>
                    <a:pt x="6" y="60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4" y="4"/>
                  </a:lnTo>
                  <a:lnTo>
                    <a:pt x="20" y="0"/>
                  </a:lnTo>
                  <a:lnTo>
                    <a:pt x="20" y="2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0" y="14"/>
                  </a:lnTo>
                  <a:lnTo>
                    <a:pt x="8" y="22"/>
                  </a:lnTo>
                  <a:lnTo>
                    <a:pt x="6" y="28"/>
                  </a:lnTo>
                  <a:lnTo>
                    <a:pt x="6" y="36"/>
                  </a:lnTo>
                  <a:lnTo>
                    <a:pt x="6" y="44"/>
                  </a:lnTo>
                  <a:lnTo>
                    <a:pt x="8" y="50"/>
                  </a:lnTo>
                  <a:lnTo>
                    <a:pt x="8" y="56"/>
                  </a:lnTo>
                  <a:lnTo>
                    <a:pt x="10" y="60"/>
                  </a:lnTo>
                  <a:lnTo>
                    <a:pt x="12" y="62"/>
                  </a:lnTo>
                  <a:lnTo>
                    <a:pt x="14" y="66"/>
                  </a:lnTo>
                  <a:lnTo>
                    <a:pt x="18" y="68"/>
                  </a:lnTo>
                  <a:lnTo>
                    <a:pt x="2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6" name="Freeform 90"/>
            <p:cNvSpPr>
              <a:spLocks noEditPoints="1"/>
            </p:cNvSpPr>
            <p:nvPr/>
          </p:nvSpPr>
          <p:spPr bwMode="auto">
            <a:xfrm>
              <a:off x="3134" y="2602"/>
              <a:ext cx="16" cy="5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0" y="2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20"/>
                </a:cxn>
                <a:cxn ang="0">
                  <a:pos x="12" y="48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2" y="54"/>
                </a:cxn>
                <a:cxn ang="0">
                  <a:pos x="14" y="54"/>
                </a:cxn>
                <a:cxn ang="0">
                  <a:pos x="14" y="54"/>
                </a:cxn>
                <a:cxn ang="0">
                  <a:pos x="16" y="56"/>
                </a:cxn>
                <a:cxn ang="0">
                  <a:pos x="16" y="56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4" y="50"/>
                </a:cxn>
                <a:cxn ang="0">
                  <a:pos x="4" y="48"/>
                </a:cxn>
                <a:cxn ang="0">
                  <a:pos x="4" y="34"/>
                </a:cxn>
                <a:cxn ang="0">
                  <a:pos x="4" y="30"/>
                </a:cxn>
                <a:cxn ang="0">
                  <a:pos x="4" y="26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10" y="20"/>
                </a:cxn>
                <a:cxn ang="0">
                  <a:pos x="12" y="20"/>
                </a:cxn>
              </a:cxnLst>
              <a:rect l="0" t="0" r="r" b="b"/>
              <a:pathLst>
                <a:path w="16" h="56">
                  <a:moveTo>
                    <a:pt x="8" y="0"/>
                  </a:moveTo>
                  <a:lnTo>
                    <a:pt x="10" y="0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8" y="0"/>
                  </a:lnTo>
                  <a:close/>
                  <a:moveTo>
                    <a:pt x="12" y="20"/>
                  </a:moveTo>
                  <a:lnTo>
                    <a:pt x="12" y="48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8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26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0" y="20"/>
                  </a:lnTo>
                  <a:lnTo>
                    <a:pt x="12" y="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7" name="Freeform 91"/>
            <p:cNvSpPr>
              <a:spLocks/>
            </p:cNvSpPr>
            <p:nvPr/>
          </p:nvSpPr>
          <p:spPr bwMode="auto">
            <a:xfrm>
              <a:off x="3154" y="2622"/>
              <a:ext cx="38" cy="36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6" y="2"/>
                </a:cxn>
                <a:cxn ang="0">
                  <a:pos x="20" y="0"/>
                </a:cxn>
                <a:cxn ang="0">
                  <a:pos x="24" y="0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2"/>
                </a:cxn>
                <a:cxn ang="0">
                  <a:pos x="32" y="6"/>
                </a:cxn>
                <a:cxn ang="0">
                  <a:pos x="32" y="8"/>
                </a:cxn>
                <a:cxn ang="0">
                  <a:pos x="34" y="12"/>
                </a:cxn>
                <a:cxn ang="0">
                  <a:pos x="34" y="28"/>
                </a:cxn>
                <a:cxn ang="0">
                  <a:pos x="34" y="30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6" y="34"/>
                </a:cxn>
                <a:cxn ang="0">
                  <a:pos x="38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30"/>
                </a:cxn>
                <a:cxn ang="0">
                  <a:pos x="26" y="28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6" y="6"/>
                </a:cxn>
                <a:cxn ang="0">
                  <a:pos x="24" y="4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28"/>
                </a:cxn>
                <a:cxn ang="0">
                  <a:pos x="12" y="3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8"/>
                </a:cxn>
              </a:cxnLst>
              <a:rect l="0" t="0" r="r" b="b"/>
              <a:pathLst>
                <a:path w="38" h="36">
                  <a:moveTo>
                    <a:pt x="12" y="8"/>
                  </a:moveTo>
                  <a:lnTo>
                    <a:pt x="16" y="2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6"/>
                  </a:lnTo>
                  <a:lnTo>
                    <a:pt x="32" y="8"/>
                  </a:lnTo>
                  <a:lnTo>
                    <a:pt x="34" y="12"/>
                  </a:lnTo>
                  <a:lnTo>
                    <a:pt x="34" y="28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4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0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8" name="Freeform 92"/>
            <p:cNvSpPr>
              <a:spLocks/>
            </p:cNvSpPr>
            <p:nvPr/>
          </p:nvSpPr>
          <p:spPr bwMode="auto">
            <a:xfrm>
              <a:off x="3192" y="2610"/>
              <a:ext cx="24" cy="4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12"/>
                </a:cxn>
                <a:cxn ang="0">
                  <a:pos x="22" y="12"/>
                </a:cxn>
                <a:cxn ang="0">
                  <a:pos x="22" y="14"/>
                </a:cxn>
                <a:cxn ang="0">
                  <a:pos x="14" y="14"/>
                </a:cxn>
                <a:cxn ang="0">
                  <a:pos x="14" y="38"/>
                </a:cxn>
                <a:cxn ang="0">
                  <a:pos x="14" y="40"/>
                </a:cxn>
                <a:cxn ang="0">
                  <a:pos x="14" y="42"/>
                </a:cxn>
                <a:cxn ang="0">
                  <a:pos x="16" y="44"/>
                </a:cxn>
                <a:cxn ang="0">
                  <a:pos x="18" y="44"/>
                </a:cxn>
                <a:cxn ang="0">
                  <a:pos x="18" y="44"/>
                </a:cxn>
                <a:cxn ang="0">
                  <a:pos x="20" y="44"/>
                </a:cxn>
                <a:cxn ang="0">
                  <a:pos x="20" y="42"/>
                </a:cxn>
                <a:cxn ang="0">
                  <a:pos x="22" y="42"/>
                </a:cxn>
                <a:cxn ang="0">
                  <a:pos x="24" y="42"/>
                </a:cxn>
                <a:cxn ang="0">
                  <a:pos x="22" y="44"/>
                </a:cxn>
                <a:cxn ang="0">
                  <a:pos x="20" y="46"/>
                </a:cxn>
                <a:cxn ang="0">
                  <a:pos x="16" y="48"/>
                </a:cxn>
                <a:cxn ang="0">
                  <a:pos x="14" y="48"/>
                </a:cxn>
                <a:cxn ang="0">
                  <a:pos x="12" y="48"/>
                </a:cxn>
                <a:cxn ang="0">
                  <a:pos x="10" y="48"/>
                </a:cxn>
                <a:cxn ang="0">
                  <a:pos x="8" y="46"/>
                </a:cxn>
                <a:cxn ang="0">
                  <a:pos x="8" y="44"/>
                </a:cxn>
                <a:cxn ang="0">
                  <a:pos x="6" y="42"/>
                </a:cxn>
                <a:cxn ang="0">
                  <a:pos x="6" y="40"/>
                </a:cxn>
                <a:cxn ang="0">
                  <a:pos x="6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8" y="8"/>
                </a:cxn>
                <a:cxn ang="0">
                  <a:pos x="10" y="6"/>
                </a:cxn>
                <a:cxn ang="0">
                  <a:pos x="10" y="4"/>
                </a:cxn>
                <a:cxn ang="0">
                  <a:pos x="12" y="0"/>
                </a:cxn>
                <a:cxn ang="0">
                  <a:pos x="14" y="0"/>
                </a:cxn>
              </a:cxnLst>
              <a:rect l="0" t="0" r="r" b="b"/>
              <a:pathLst>
                <a:path w="24" h="48">
                  <a:moveTo>
                    <a:pt x="14" y="0"/>
                  </a:moveTo>
                  <a:lnTo>
                    <a:pt x="14" y="12"/>
                  </a:lnTo>
                  <a:lnTo>
                    <a:pt x="22" y="12"/>
                  </a:lnTo>
                  <a:lnTo>
                    <a:pt x="22" y="14"/>
                  </a:lnTo>
                  <a:lnTo>
                    <a:pt x="14" y="14"/>
                  </a:lnTo>
                  <a:lnTo>
                    <a:pt x="14" y="38"/>
                  </a:lnTo>
                  <a:lnTo>
                    <a:pt x="14" y="40"/>
                  </a:lnTo>
                  <a:lnTo>
                    <a:pt x="14" y="42"/>
                  </a:lnTo>
                  <a:lnTo>
                    <a:pt x="16" y="44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20" y="44"/>
                  </a:lnTo>
                  <a:lnTo>
                    <a:pt x="20" y="42"/>
                  </a:lnTo>
                  <a:lnTo>
                    <a:pt x="22" y="42"/>
                  </a:lnTo>
                  <a:lnTo>
                    <a:pt x="24" y="42"/>
                  </a:lnTo>
                  <a:lnTo>
                    <a:pt x="22" y="44"/>
                  </a:lnTo>
                  <a:lnTo>
                    <a:pt x="20" y="46"/>
                  </a:lnTo>
                  <a:lnTo>
                    <a:pt x="16" y="48"/>
                  </a:lnTo>
                  <a:lnTo>
                    <a:pt x="14" y="48"/>
                  </a:lnTo>
                  <a:lnTo>
                    <a:pt x="12" y="48"/>
                  </a:lnTo>
                  <a:lnTo>
                    <a:pt x="10" y="48"/>
                  </a:lnTo>
                  <a:lnTo>
                    <a:pt x="8" y="46"/>
                  </a:lnTo>
                  <a:lnTo>
                    <a:pt x="8" y="44"/>
                  </a:lnTo>
                  <a:lnTo>
                    <a:pt x="6" y="42"/>
                  </a:lnTo>
                  <a:lnTo>
                    <a:pt x="6" y="40"/>
                  </a:lnTo>
                  <a:lnTo>
                    <a:pt x="6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8" y="8"/>
                  </a:lnTo>
                  <a:lnTo>
                    <a:pt x="10" y="6"/>
                  </a:lnTo>
                  <a:lnTo>
                    <a:pt x="10" y="4"/>
                  </a:lnTo>
                  <a:lnTo>
                    <a:pt x="12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49" name="Freeform 93"/>
            <p:cNvSpPr>
              <a:spLocks noEditPoints="1"/>
            </p:cNvSpPr>
            <p:nvPr/>
          </p:nvSpPr>
          <p:spPr bwMode="auto">
            <a:xfrm>
              <a:off x="3218" y="2622"/>
              <a:ext cx="34" cy="3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2" y="10"/>
                </a:cxn>
                <a:cxn ang="0">
                  <a:pos x="34" y="18"/>
                </a:cxn>
                <a:cxn ang="0">
                  <a:pos x="34" y="22"/>
                </a:cxn>
                <a:cxn ang="0">
                  <a:pos x="32" y="26"/>
                </a:cxn>
                <a:cxn ang="0">
                  <a:pos x="30" y="32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4"/>
                </a:cxn>
                <a:cxn ang="0">
                  <a:pos x="4" y="30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2" y="8"/>
                </a:cxn>
                <a:cxn ang="0">
                  <a:pos x="6" y="4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2" y="2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6" y="16"/>
                </a:cxn>
                <a:cxn ang="0">
                  <a:pos x="8" y="22"/>
                </a:cxn>
                <a:cxn ang="0">
                  <a:pos x="10" y="28"/>
                </a:cxn>
                <a:cxn ang="0">
                  <a:pos x="14" y="32"/>
                </a:cxn>
                <a:cxn ang="0">
                  <a:pos x="18" y="34"/>
                </a:cxn>
                <a:cxn ang="0">
                  <a:pos x="22" y="34"/>
                </a:cxn>
                <a:cxn ang="0">
                  <a:pos x="24" y="32"/>
                </a:cxn>
                <a:cxn ang="0">
                  <a:pos x="26" y="26"/>
                </a:cxn>
                <a:cxn ang="0">
                  <a:pos x="28" y="20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0" y="2"/>
                </a:cxn>
                <a:cxn ang="0">
                  <a:pos x="16" y="2"/>
                </a:cxn>
              </a:cxnLst>
              <a:rect l="0" t="0" r="r" b="b"/>
              <a:pathLst>
                <a:path w="34" h="36">
                  <a:moveTo>
                    <a:pt x="16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2" y="10"/>
                  </a:lnTo>
                  <a:lnTo>
                    <a:pt x="34" y="18"/>
                  </a:lnTo>
                  <a:lnTo>
                    <a:pt x="34" y="22"/>
                  </a:lnTo>
                  <a:lnTo>
                    <a:pt x="32" y="26"/>
                  </a:lnTo>
                  <a:lnTo>
                    <a:pt x="30" y="32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4"/>
                  </a:lnTo>
                  <a:lnTo>
                    <a:pt x="4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2" y="8"/>
                  </a:lnTo>
                  <a:lnTo>
                    <a:pt x="6" y="4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6" y="0"/>
                  </a:lnTo>
                  <a:close/>
                  <a:moveTo>
                    <a:pt x="16" y="2"/>
                  </a:moveTo>
                  <a:lnTo>
                    <a:pt x="14" y="2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8" y="8"/>
                  </a:lnTo>
                  <a:lnTo>
                    <a:pt x="6" y="10"/>
                  </a:lnTo>
                  <a:lnTo>
                    <a:pt x="6" y="16"/>
                  </a:lnTo>
                  <a:lnTo>
                    <a:pt x="8" y="22"/>
                  </a:lnTo>
                  <a:lnTo>
                    <a:pt x="10" y="28"/>
                  </a:lnTo>
                  <a:lnTo>
                    <a:pt x="14" y="32"/>
                  </a:lnTo>
                  <a:lnTo>
                    <a:pt x="18" y="34"/>
                  </a:lnTo>
                  <a:lnTo>
                    <a:pt x="22" y="34"/>
                  </a:lnTo>
                  <a:lnTo>
                    <a:pt x="24" y="32"/>
                  </a:lnTo>
                  <a:lnTo>
                    <a:pt x="26" y="26"/>
                  </a:lnTo>
                  <a:lnTo>
                    <a:pt x="28" y="20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0" y="2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0" name="Freeform 94"/>
            <p:cNvSpPr>
              <a:spLocks/>
            </p:cNvSpPr>
            <p:nvPr/>
          </p:nvSpPr>
          <p:spPr bwMode="auto">
            <a:xfrm>
              <a:off x="3258" y="2602"/>
              <a:ext cx="20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8" y="8"/>
                </a:cxn>
                <a:cxn ang="0">
                  <a:pos x="14" y="14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0" y="36"/>
                </a:cxn>
                <a:cxn ang="0">
                  <a:pos x="20" y="44"/>
                </a:cxn>
                <a:cxn ang="0">
                  <a:pos x="18" y="52"/>
                </a:cxn>
                <a:cxn ang="0">
                  <a:pos x="14" y="58"/>
                </a:cxn>
                <a:cxn ang="0">
                  <a:pos x="10" y="64"/>
                </a:cxn>
                <a:cxn ang="0">
                  <a:pos x="6" y="70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8"/>
                </a:cxn>
                <a:cxn ang="0">
                  <a:pos x="8" y="64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2" y="46"/>
                </a:cxn>
                <a:cxn ang="0">
                  <a:pos x="14" y="38"/>
                </a:cxn>
                <a:cxn ang="0">
                  <a:pos x="12" y="30"/>
                </a:cxn>
                <a:cxn ang="0">
                  <a:pos x="12" y="22"/>
                </a:cxn>
                <a:cxn ang="0">
                  <a:pos x="10" y="18"/>
                </a:cxn>
                <a:cxn ang="0">
                  <a:pos x="10" y="14"/>
                </a:cxn>
                <a:cxn ang="0">
                  <a:pos x="8" y="12"/>
                </a:cxn>
                <a:cxn ang="0">
                  <a:pos x="6" y="8"/>
                </a:cxn>
                <a:cxn ang="0">
                  <a:pos x="2" y="6"/>
                </a:cxn>
                <a:cxn ang="0">
                  <a:pos x="0" y="2"/>
                </a:cxn>
              </a:cxnLst>
              <a:rect l="0" t="0" r="r" b="b"/>
              <a:pathLst>
                <a:path w="20" h="72">
                  <a:moveTo>
                    <a:pt x="0" y="2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8" y="8"/>
                  </a:lnTo>
                  <a:lnTo>
                    <a:pt x="14" y="14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0" y="36"/>
                  </a:lnTo>
                  <a:lnTo>
                    <a:pt x="20" y="44"/>
                  </a:lnTo>
                  <a:lnTo>
                    <a:pt x="18" y="52"/>
                  </a:lnTo>
                  <a:lnTo>
                    <a:pt x="14" y="58"/>
                  </a:lnTo>
                  <a:lnTo>
                    <a:pt x="10" y="64"/>
                  </a:lnTo>
                  <a:lnTo>
                    <a:pt x="6" y="70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8"/>
                  </a:lnTo>
                  <a:lnTo>
                    <a:pt x="8" y="64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2" y="46"/>
                  </a:lnTo>
                  <a:lnTo>
                    <a:pt x="14" y="38"/>
                  </a:lnTo>
                  <a:lnTo>
                    <a:pt x="12" y="30"/>
                  </a:lnTo>
                  <a:lnTo>
                    <a:pt x="12" y="22"/>
                  </a:lnTo>
                  <a:lnTo>
                    <a:pt x="10" y="18"/>
                  </a:lnTo>
                  <a:lnTo>
                    <a:pt x="10" y="14"/>
                  </a:lnTo>
                  <a:lnTo>
                    <a:pt x="8" y="12"/>
                  </a:lnTo>
                  <a:lnTo>
                    <a:pt x="6" y="8"/>
                  </a:lnTo>
                  <a:lnTo>
                    <a:pt x="2" y="6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1" name="Freeform 95"/>
            <p:cNvSpPr>
              <a:spLocks/>
            </p:cNvSpPr>
            <p:nvPr/>
          </p:nvSpPr>
          <p:spPr bwMode="auto">
            <a:xfrm>
              <a:off x="3640" y="2604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8" y="42"/>
                </a:cxn>
                <a:cxn ang="0">
                  <a:pos x="48" y="10"/>
                </a:cxn>
                <a:cxn ang="0">
                  <a:pos x="48" y="6"/>
                </a:cxn>
                <a:cxn ang="0">
                  <a:pos x="46" y="4"/>
                </a:cxn>
                <a:cxn ang="0">
                  <a:pos x="46" y="2"/>
                </a:cxn>
                <a:cxn ang="0">
                  <a:pos x="42" y="2"/>
                </a:cxn>
                <a:cxn ang="0">
                  <a:pos x="40" y="2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2"/>
                </a:cxn>
                <a:cxn ang="0">
                  <a:pos x="58" y="2"/>
                </a:cxn>
                <a:cxn ang="0">
                  <a:pos x="54" y="2"/>
                </a:cxn>
                <a:cxn ang="0">
                  <a:pos x="52" y="4"/>
                </a:cxn>
                <a:cxn ang="0">
                  <a:pos x="52" y="6"/>
                </a:cxn>
                <a:cxn ang="0">
                  <a:pos x="52" y="10"/>
                </a:cxn>
                <a:cxn ang="0">
                  <a:pos x="52" y="54"/>
                </a:cxn>
                <a:cxn ang="0">
                  <a:pos x="50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6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20" y="54"/>
                </a:cxn>
                <a:cxn ang="0">
                  <a:pos x="22" y="54"/>
                </a:cxn>
                <a:cxn ang="0">
                  <a:pos x="22" y="54"/>
                </a:cxn>
                <a:cxn ang="0">
                  <a:pos x="4" y="54"/>
                </a:cxn>
                <a:cxn ang="0">
                  <a:pos x="4" y="54"/>
                </a:cxn>
                <a:cxn ang="0">
                  <a:pos x="6" y="54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2" y="48"/>
                </a:cxn>
                <a:cxn ang="0">
                  <a:pos x="12" y="44"/>
                </a:cxn>
                <a:cxn ang="0">
                  <a:pos x="12" y="8"/>
                </a:cxn>
                <a:cxn ang="0">
                  <a:pos x="10" y="6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8" y="42"/>
                  </a:lnTo>
                  <a:lnTo>
                    <a:pt x="48" y="10"/>
                  </a:lnTo>
                  <a:lnTo>
                    <a:pt x="48" y="6"/>
                  </a:lnTo>
                  <a:lnTo>
                    <a:pt x="46" y="4"/>
                  </a:lnTo>
                  <a:lnTo>
                    <a:pt x="46" y="2"/>
                  </a:lnTo>
                  <a:lnTo>
                    <a:pt x="42" y="2"/>
                  </a:lnTo>
                  <a:lnTo>
                    <a:pt x="40" y="2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4" y="2"/>
                  </a:lnTo>
                  <a:lnTo>
                    <a:pt x="52" y="4"/>
                  </a:lnTo>
                  <a:lnTo>
                    <a:pt x="52" y="6"/>
                  </a:lnTo>
                  <a:lnTo>
                    <a:pt x="52" y="10"/>
                  </a:lnTo>
                  <a:lnTo>
                    <a:pt x="52" y="54"/>
                  </a:lnTo>
                  <a:lnTo>
                    <a:pt x="50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6" y="50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20" y="54"/>
                  </a:lnTo>
                  <a:lnTo>
                    <a:pt x="22" y="54"/>
                  </a:lnTo>
                  <a:lnTo>
                    <a:pt x="22" y="54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6" y="54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2" y="48"/>
                  </a:lnTo>
                  <a:lnTo>
                    <a:pt x="12" y="44"/>
                  </a:lnTo>
                  <a:lnTo>
                    <a:pt x="12" y="8"/>
                  </a:lnTo>
                  <a:lnTo>
                    <a:pt x="10" y="6"/>
                  </a:lnTo>
                  <a:lnTo>
                    <a:pt x="8" y="4"/>
                  </a:lnTo>
                  <a:lnTo>
                    <a:pt x="6" y="4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2" name="Freeform 96"/>
            <p:cNvSpPr>
              <a:spLocks noEditPoints="1"/>
            </p:cNvSpPr>
            <p:nvPr/>
          </p:nvSpPr>
          <p:spPr bwMode="auto">
            <a:xfrm>
              <a:off x="3700" y="2604"/>
              <a:ext cx="42" cy="54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22" y="54"/>
                </a:cxn>
                <a:cxn ang="0">
                  <a:pos x="24" y="54"/>
                </a:cxn>
                <a:cxn ang="0">
                  <a:pos x="24" y="54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2" y="54"/>
                </a:cxn>
                <a:cxn ang="0">
                  <a:pos x="6" y="52"/>
                </a:cxn>
                <a:cxn ang="0">
                  <a:pos x="8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10"/>
                </a:cxn>
                <a:cxn ang="0">
                  <a:pos x="8" y="6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6" y="4"/>
                </a:cxn>
                <a:cxn ang="0">
                  <a:pos x="38" y="6"/>
                </a:cxn>
                <a:cxn ang="0">
                  <a:pos x="40" y="10"/>
                </a:cxn>
                <a:cxn ang="0">
                  <a:pos x="42" y="16"/>
                </a:cxn>
                <a:cxn ang="0">
                  <a:pos x="40" y="22"/>
                </a:cxn>
                <a:cxn ang="0">
                  <a:pos x="38" y="26"/>
                </a:cxn>
                <a:cxn ang="0">
                  <a:pos x="32" y="28"/>
                </a:cxn>
                <a:cxn ang="0">
                  <a:pos x="24" y="30"/>
                </a:cxn>
                <a:cxn ang="0">
                  <a:pos x="22" y="30"/>
                </a:cxn>
                <a:cxn ang="0">
                  <a:pos x="20" y="30"/>
                </a:cxn>
                <a:cxn ang="0">
                  <a:pos x="18" y="30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20" y="28"/>
                </a:cxn>
                <a:cxn ang="0">
                  <a:pos x="20" y="28"/>
                </a:cxn>
                <a:cxn ang="0">
                  <a:pos x="22" y="28"/>
                </a:cxn>
                <a:cxn ang="0">
                  <a:pos x="26" y="26"/>
                </a:cxn>
                <a:cxn ang="0">
                  <a:pos x="30" y="24"/>
                </a:cxn>
                <a:cxn ang="0">
                  <a:pos x="32" y="20"/>
                </a:cxn>
                <a:cxn ang="0">
                  <a:pos x="32" y="16"/>
                </a:cxn>
                <a:cxn ang="0">
                  <a:pos x="32" y="12"/>
                </a:cxn>
                <a:cxn ang="0">
                  <a:pos x="30" y="10"/>
                </a:cxn>
                <a:cxn ang="0">
                  <a:pos x="30" y="6"/>
                </a:cxn>
                <a:cxn ang="0">
                  <a:pos x="26" y="4"/>
                </a:cxn>
                <a:cxn ang="0">
                  <a:pos x="24" y="4"/>
                </a:cxn>
                <a:cxn ang="0">
                  <a:pos x="20" y="4"/>
                </a:cxn>
                <a:cxn ang="0">
                  <a:pos x="18" y="4"/>
                </a:cxn>
                <a:cxn ang="0">
                  <a:pos x="16" y="4"/>
                </a:cxn>
                <a:cxn ang="0">
                  <a:pos x="16" y="26"/>
                </a:cxn>
              </a:cxnLst>
              <a:rect l="0" t="0" r="r" b="b"/>
              <a:pathLst>
                <a:path w="42" h="54">
                  <a:moveTo>
                    <a:pt x="16" y="28"/>
                  </a:moveTo>
                  <a:lnTo>
                    <a:pt x="16" y="44"/>
                  </a:lnTo>
                  <a:lnTo>
                    <a:pt x="16" y="50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22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10"/>
                  </a:lnTo>
                  <a:lnTo>
                    <a:pt x="8" y="6"/>
                  </a:lnTo>
                  <a:lnTo>
                    <a:pt x="8" y="4"/>
                  </a:lnTo>
                  <a:lnTo>
                    <a:pt x="6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6" y="4"/>
                  </a:lnTo>
                  <a:lnTo>
                    <a:pt x="38" y="6"/>
                  </a:lnTo>
                  <a:lnTo>
                    <a:pt x="40" y="10"/>
                  </a:lnTo>
                  <a:lnTo>
                    <a:pt x="42" y="16"/>
                  </a:lnTo>
                  <a:lnTo>
                    <a:pt x="40" y="22"/>
                  </a:lnTo>
                  <a:lnTo>
                    <a:pt x="38" y="26"/>
                  </a:lnTo>
                  <a:lnTo>
                    <a:pt x="32" y="28"/>
                  </a:lnTo>
                  <a:lnTo>
                    <a:pt x="24" y="30"/>
                  </a:lnTo>
                  <a:lnTo>
                    <a:pt x="22" y="30"/>
                  </a:lnTo>
                  <a:lnTo>
                    <a:pt x="20" y="30"/>
                  </a:lnTo>
                  <a:lnTo>
                    <a:pt x="18" y="30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2" y="28"/>
                  </a:lnTo>
                  <a:lnTo>
                    <a:pt x="26" y="26"/>
                  </a:lnTo>
                  <a:lnTo>
                    <a:pt x="30" y="24"/>
                  </a:lnTo>
                  <a:lnTo>
                    <a:pt x="32" y="20"/>
                  </a:lnTo>
                  <a:lnTo>
                    <a:pt x="32" y="16"/>
                  </a:lnTo>
                  <a:lnTo>
                    <a:pt x="32" y="12"/>
                  </a:lnTo>
                  <a:lnTo>
                    <a:pt x="30" y="10"/>
                  </a:lnTo>
                  <a:lnTo>
                    <a:pt x="30" y="6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3" name="Freeform 97"/>
            <p:cNvSpPr>
              <a:spLocks/>
            </p:cNvSpPr>
            <p:nvPr/>
          </p:nvSpPr>
          <p:spPr bwMode="auto">
            <a:xfrm>
              <a:off x="3748" y="2602"/>
              <a:ext cx="20" cy="72"/>
            </a:xfrm>
            <a:custGeom>
              <a:avLst/>
              <a:gdLst/>
              <a:ahLst/>
              <a:cxnLst>
                <a:cxn ang="0">
                  <a:pos x="20" y="70"/>
                </a:cxn>
                <a:cxn ang="0">
                  <a:pos x="20" y="72"/>
                </a:cxn>
                <a:cxn ang="0">
                  <a:pos x="16" y="70"/>
                </a:cxn>
                <a:cxn ang="0">
                  <a:pos x="12" y="66"/>
                </a:cxn>
                <a:cxn ang="0">
                  <a:pos x="6" y="60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30"/>
                </a:cxn>
                <a:cxn ang="0">
                  <a:pos x="2" y="22"/>
                </a:cxn>
                <a:cxn ang="0">
                  <a:pos x="6" y="16"/>
                </a:cxn>
                <a:cxn ang="0">
                  <a:pos x="10" y="10"/>
                </a:cxn>
                <a:cxn ang="0">
                  <a:pos x="14" y="4"/>
                </a:cxn>
                <a:cxn ang="0">
                  <a:pos x="20" y="0"/>
                </a:cxn>
                <a:cxn ang="0">
                  <a:pos x="20" y="2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0" y="14"/>
                </a:cxn>
                <a:cxn ang="0">
                  <a:pos x="8" y="22"/>
                </a:cxn>
                <a:cxn ang="0">
                  <a:pos x="8" y="28"/>
                </a:cxn>
                <a:cxn ang="0">
                  <a:pos x="6" y="36"/>
                </a:cxn>
                <a:cxn ang="0">
                  <a:pos x="8" y="44"/>
                </a:cxn>
                <a:cxn ang="0">
                  <a:pos x="8" y="50"/>
                </a:cxn>
                <a:cxn ang="0">
                  <a:pos x="10" y="56"/>
                </a:cxn>
                <a:cxn ang="0">
                  <a:pos x="10" y="60"/>
                </a:cxn>
                <a:cxn ang="0">
                  <a:pos x="12" y="62"/>
                </a:cxn>
                <a:cxn ang="0">
                  <a:pos x="14" y="66"/>
                </a:cxn>
                <a:cxn ang="0">
                  <a:pos x="18" y="68"/>
                </a:cxn>
                <a:cxn ang="0">
                  <a:pos x="20" y="70"/>
                </a:cxn>
              </a:cxnLst>
              <a:rect l="0" t="0" r="r" b="b"/>
              <a:pathLst>
                <a:path w="20" h="72">
                  <a:moveTo>
                    <a:pt x="20" y="70"/>
                  </a:moveTo>
                  <a:lnTo>
                    <a:pt x="20" y="72"/>
                  </a:lnTo>
                  <a:lnTo>
                    <a:pt x="16" y="70"/>
                  </a:lnTo>
                  <a:lnTo>
                    <a:pt x="12" y="66"/>
                  </a:lnTo>
                  <a:lnTo>
                    <a:pt x="6" y="60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4" y="4"/>
                  </a:lnTo>
                  <a:lnTo>
                    <a:pt x="20" y="0"/>
                  </a:lnTo>
                  <a:lnTo>
                    <a:pt x="20" y="2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0" y="14"/>
                  </a:lnTo>
                  <a:lnTo>
                    <a:pt x="8" y="22"/>
                  </a:lnTo>
                  <a:lnTo>
                    <a:pt x="8" y="28"/>
                  </a:lnTo>
                  <a:lnTo>
                    <a:pt x="6" y="36"/>
                  </a:lnTo>
                  <a:lnTo>
                    <a:pt x="8" y="44"/>
                  </a:lnTo>
                  <a:lnTo>
                    <a:pt x="8" y="50"/>
                  </a:lnTo>
                  <a:lnTo>
                    <a:pt x="10" y="56"/>
                  </a:lnTo>
                  <a:lnTo>
                    <a:pt x="10" y="60"/>
                  </a:lnTo>
                  <a:lnTo>
                    <a:pt x="12" y="62"/>
                  </a:lnTo>
                  <a:lnTo>
                    <a:pt x="14" y="66"/>
                  </a:lnTo>
                  <a:lnTo>
                    <a:pt x="18" y="68"/>
                  </a:lnTo>
                  <a:lnTo>
                    <a:pt x="2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4" name="Freeform 98"/>
            <p:cNvSpPr>
              <a:spLocks noEditPoints="1"/>
            </p:cNvSpPr>
            <p:nvPr/>
          </p:nvSpPr>
          <p:spPr bwMode="auto">
            <a:xfrm>
              <a:off x="3772" y="2602"/>
              <a:ext cx="36" cy="56"/>
            </a:xfrm>
            <a:custGeom>
              <a:avLst/>
              <a:gdLst/>
              <a:ahLst/>
              <a:cxnLst>
                <a:cxn ang="0">
                  <a:pos x="12" y="26"/>
                </a:cxn>
                <a:cxn ang="0">
                  <a:pos x="14" y="22"/>
                </a:cxn>
                <a:cxn ang="0">
                  <a:pos x="18" y="20"/>
                </a:cxn>
                <a:cxn ang="0">
                  <a:pos x="22" y="20"/>
                </a:cxn>
                <a:cxn ang="0">
                  <a:pos x="28" y="20"/>
                </a:cxn>
                <a:cxn ang="0">
                  <a:pos x="32" y="24"/>
                </a:cxn>
                <a:cxn ang="0">
                  <a:pos x="36" y="30"/>
                </a:cxn>
                <a:cxn ang="0">
                  <a:pos x="36" y="36"/>
                </a:cxn>
                <a:cxn ang="0">
                  <a:pos x="36" y="42"/>
                </a:cxn>
                <a:cxn ang="0">
                  <a:pos x="34" y="48"/>
                </a:cxn>
                <a:cxn ang="0">
                  <a:pos x="30" y="52"/>
                </a:cxn>
                <a:cxn ang="0">
                  <a:pos x="24" y="56"/>
                </a:cxn>
                <a:cxn ang="0">
                  <a:pos x="18" y="56"/>
                </a:cxn>
                <a:cxn ang="0">
                  <a:pos x="14" y="56"/>
                </a:cxn>
                <a:cxn ang="0">
                  <a:pos x="12" y="56"/>
                </a:cxn>
                <a:cxn ang="0">
                  <a:pos x="8" y="54"/>
                </a:cxn>
                <a:cxn ang="0">
                  <a:pos x="4" y="52"/>
                </a:cxn>
                <a:cxn ang="0">
                  <a:pos x="4" y="16"/>
                </a:cxn>
                <a:cxn ang="0">
                  <a:pos x="4" y="10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26"/>
                </a:cxn>
                <a:cxn ang="0">
                  <a:pos x="12" y="30"/>
                </a:cxn>
                <a:cxn ang="0">
                  <a:pos x="12" y="50"/>
                </a:cxn>
                <a:cxn ang="0">
                  <a:pos x="14" y="52"/>
                </a:cxn>
                <a:cxn ang="0">
                  <a:pos x="16" y="54"/>
                </a:cxn>
                <a:cxn ang="0">
                  <a:pos x="18" y="54"/>
                </a:cxn>
                <a:cxn ang="0">
                  <a:pos x="20" y="54"/>
                </a:cxn>
                <a:cxn ang="0">
                  <a:pos x="24" y="54"/>
                </a:cxn>
                <a:cxn ang="0">
                  <a:pos x="26" y="50"/>
                </a:cxn>
                <a:cxn ang="0">
                  <a:pos x="28" y="46"/>
                </a:cxn>
                <a:cxn ang="0">
                  <a:pos x="30" y="40"/>
                </a:cxn>
                <a:cxn ang="0">
                  <a:pos x="28" y="34"/>
                </a:cxn>
                <a:cxn ang="0">
                  <a:pos x="26" y="28"/>
                </a:cxn>
                <a:cxn ang="0">
                  <a:pos x="24" y="26"/>
                </a:cxn>
                <a:cxn ang="0">
                  <a:pos x="20" y="26"/>
                </a:cxn>
                <a:cxn ang="0">
                  <a:pos x="18" y="26"/>
                </a:cxn>
                <a:cxn ang="0">
                  <a:pos x="16" y="26"/>
                </a:cxn>
                <a:cxn ang="0">
                  <a:pos x="14" y="28"/>
                </a:cxn>
                <a:cxn ang="0">
                  <a:pos x="12" y="30"/>
                </a:cxn>
              </a:cxnLst>
              <a:rect l="0" t="0" r="r" b="b"/>
              <a:pathLst>
                <a:path w="36" h="56">
                  <a:moveTo>
                    <a:pt x="12" y="26"/>
                  </a:moveTo>
                  <a:lnTo>
                    <a:pt x="14" y="22"/>
                  </a:lnTo>
                  <a:lnTo>
                    <a:pt x="18" y="20"/>
                  </a:lnTo>
                  <a:lnTo>
                    <a:pt x="22" y="20"/>
                  </a:lnTo>
                  <a:lnTo>
                    <a:pt x="28" y="20"/>
                  </a:lnTo>
                  <a:lnTo>
                    <a:pt x="32" y="24"/>
                  </a:lnTo>
                  <a:lnTo>
                    <a:pt x="36" y="30"/>
                  </a:lnTo>
                  <a:lnTo>
                    <a:pt x="36" y="36"/>
                  </a:lnTo>
                  <a:lnTo>
                    <a:pt x="36" y="42"/>
                  </a:lnTo>
                  <a:lnTo>
                    <a:pt x="34" y="48"/>
                  </a:lnTo>
                  <a:lnTo>
                    <a:pt x="30" y="52"/>
                  </a:lnTo>
                  <a:lnTo>
                    <a:pt x="24" y="56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12" y="56"/>
                  </a:lnTo>
                  <a:lnTo>
                    <a:pt x="8" y="54"/>
                  </a:lnTo>
                  <a:lnTo>
                    <a:pt x="4" y="52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26"/>
                  </a:lnTo>
                  <a:close/>
                  <a:moveTo>
                    <a:pt x="12" y="30"/>
                  </a:moveTo>
                  <a:lnTo>
                    <a:pt x="12" y="50"/>
                  </a:lnTo>
                  <a:lnTo>
                    <a:pt x="14" y="52"/>
                  </a:lnTo>
                  <a:lnTo>
                    <a:pt x="16" y="54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4" y="54"/>
                  </a:lnTo>
                  <a:lnTo>
                    <a:pt x="26" y="50"/>
                  </a:lnTo>
                  <a:lnTo>
                    <a:pt x="28" y="46"/>
                  </a:lnTo>
                  <a:lnTo>
                    <a:pt x="30" y="40"/>
                  </a:lnTo>
                  <a:lnTo>
                    <a:pt x="28" y="34"/>
                  </a:lnTo>
                  <a:lnTo>
                    <a:pt x="26" y="28"/>
                  </a:lnTo>
                  <a:lnTo>
                    <a:pt x="24" y="26"/>
                  </a:lnTo>
                  <a:lnTo>
                    <a:pt x="20" y="26"/>
                  </a:lnTo>
                  <a:lnTo>
                    <a:pt x="18" y="26"/>
                  </a:lnTo>
                  <a:lnTo>
                    <a:pt x="16" y="26"/>
                  </a:lnTo>
                  <a:lnTo>
                    <a:pt x="14" y="28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5" name="Freeform 99"/>
            <p:cNvSpPr>
              <a:spLocks noEditPoints="1"/>
            </p:cNvSpPr>
            <p:nvPr/>
          </p:nvSpPr>
          <p:spPr bwMode="auto">
            <a:xfrm>
              <a:off x="3814" y="2602"/>
              <a:ext cx="16" cy="5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2" y="8"/>
                </a:cxn>
                <a:cxn ang="0">
                  <a:pos x="10" y="8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20"/>
                </a:cxn>
                <a:cxn ang="0">
                  <a:pos x="12" y="48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2" y="54"/>
                </a:cxn>
                <a:cxn ang="0">
                  <a:pos x="14" y="54"/>
                </a:cxn>
                <a:cxn ang="0">
                  <a:pos x="14" y="54"/>
                </a:cxn>
                <a:cxn ang="0">
                  <a:pos x="16" y="56"/>
                </a:cxn>
                <a:cxn ang="0">
                  <a:pos x="16" y="56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2" y="54"/>
                </a:cxn>
                <a:cxn ang="0">
                  <a:pos x="4" y="54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4" y="50"/>
                </a:cxn>
                <a:cxn ang="0">
                  <a:pos x="4" y="48"/>
                </a:cxn>
                <a:cxn ang="0">
                  <a:pos x="4" y="34"/>
                </a:cxn>
                <a:cxn ang="0">
                  <a:pos x="4" y="30"/>
                </a:cxn>
                <a:cxn ang="0">
                  <a:pos x="4" y="26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10" y="20"/>
                </a:cxn>
                <a:cxn ang="0">
                  <a:pos x="12" y="20"/>
                </a:cxn>
              </a:cxnLst>
              <a:rect l="0" t="0" r="r" b="b"/>
              <a:pathLst>
                <a:path w="16" h="56">
                  <a:moveTo>
                    <a:pt x="8" y="0"/>
                  </a:moveTo>
                  <a:lnTo>
                    <a:pt x="10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2" y="8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8" y="0"/>
                  </a:lnTo>
                  <a:close/>
                  <a:moveTo>
                    <a:pt x="12" y="20"/>
                  </a:moveTo>
                  <a:lnTo>
                    <a:pt x="12" y="48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8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26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0" y="20"/>
                  </a:lnTo>
                  <a:lnTo>
                    <a:pt x="12" y="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6" name="Freeform 100"/>
            <p:cNvSpPr>
              <a:spLocks/>
            </p:cNvSpPr>
            <p:nvPr/>
          </p:nvSpPr>
          <p:spPr bwMode="auto">
            <a:xfrm>
              <a:off x="3834" y="2622"/>
              <a:ext cx="38" cy="36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6" y="2"/>
                </a:cxn>
                <a:cxn ang="0">
                  <a:pos x="20" y="0"/>
                </a:cxn>
                <a:cxn ang="0">
                  <a:pos x="24" y="0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2"/>
                </a:cxn>
                <a:cxn ang="0">
                  <a:pos x="32" y="6"/>
                </a:cxn>
                <a:cxn ang="0">
                  <a:pos x="34" y="8"/>
                </a:cxn>
                <a:cxn ang="0">
                  <a:pos x="34" y="12"/>
                </a:cxn>
                <a:cxn ang="0">
                  <a:pos x="34" y="28"/>
                </a:cxn>
                <a:cxn ang="0">
                  <a:pos x="34" y="30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6" y="34"/>
                </a:cxn>
                <a:cxn ang="0">
                  <a:pos x="36" y="34"/>
                </a:cxn>
                <a:cxn ang="0">
                  <a:pos x="38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30"/>
                </a:cxn>
                <a:cxn ang="0">
                  <a:pos x="26" y="28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6" y="6"/>
                </a:cxn>
                <a:cxn ang="0">
                  <a:pos x="24" y="4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28"/>
                </a:cxn>
                <a:cxn ang="0">
                  <a:pos x="12" y="3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8"/>
                </a:cxn>
              </a:cxnLst>
              <a:rect l="0" t="0" r="r" b="b"/>
              <a:pathLst>
                <a:path w="38" h="36">
                  <a:moveTo>
                    <a:pt x="12" y="8"/>
                  </a:moveTo>
                  <a:lnTo>
                    <a:pt x="16" y="2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6"/>
                  </a:lnTo>
                  <a:lnTo>
                    <a:pt x="34" y="8"/>
                  </a:lnTo>
                  <a:lnTo>
                    <a:pt x="34" y="12"/>
                  </a:lnTo>
                  <a:lnTo>
                    <a:pt x="34" y="28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6" y="34"/>
                  </a:lnTo>
                  <a:lnTo>
                    <a:pt x="36" y="34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0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7" name="Freeform 101"/>
            <p:cNvSpPr>
              <a:spLocks/>
            </p:cNvSpPr>
            <p:nvPr/>
          </p:nvSpPr>
          <p:spPr bwMode="auto">
            <a:xfrm>
              <a:off x="3874" y="2602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8"/>
                </a:cxn>
                <a:cxn ang="0">
                  <a:pos x="16" y="14"/>
                </a:cxn>
                <a:cxn ang="0">
                  <a:pos x="20" y="20"/>
                </a:cxn>
                <a:cxn ang="0">
                  <a:pos x="22" y="28"/>
                </a:cxn>
                <a:cxn ang="0">
                  <a:pos x="22" y="36"/>
                </a:cxn>
                <a:cxn ang="0">
                  <a:pos x="22" y="44"/>
                </a:cxn>
                <a:cxn ang="0">
                  <a:pos x="20" y="52"/>
                </a:cxn>
                <a:cxn ang="0">
                  <a:pos x="16" y="58"/>
                </a:cxn>
                <a:cxn ang="0">
                  <a:pos x="12" y="64"/>
                </a:cxn>
                <a:cxn ang="0">
                  <a:pos x="6" y="70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6" y="68"/>
                </a:cxn>
                <a:cxn ang="0">
                  <a:pos x="8" y="64"/>
                </a:cxn>
                <a:cxn ang="0">
                  <a:pos x="12" y="58"/>
                </a:cxn>
                <a:cxn ang="0">
                  <a:pos x="14" y="52"/>
                </a:cxn>
                <a:cxn ang="0">
                  <a:pos x="14" y="46"/>
                </a:cxn>
                <a:cxn ang="0">
                  <a:pos x="14" y="38"/>
                </a:cxn>
                <a:cxn ang="0">
                  <a:pos x="14" y="30"/>
                </a:cxn>
                <a:cxn ang="0">
                  <a:pos x="14" y="22"/>
                </a:cxn>
                <a:cxn ang="0">
                  <a:pos x="12" y="18"/>
                </a:cxn>
                <a:cxn ang="0">
                  <a:pos x="12" y="14"/>
                </a:cxn>
                <a:cxn ang="0">
                  <a:pos x="10" y="12"/>
                </a:cxn>
                <a:cxn ang="0">
                  <a:pos x="8" y="8"/>
                </a:cxn>
                <a:cxn ang="0">
                  <a:pos x="4" y="6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8"/>
                  </a:lnTo>
                  <a:lnTo>
                    <a:pt x="16" y="14"/>
                  </a:lnTo>
                  <a:lnTo>
                    <a:pt x="20" y="20"/>
                  </a:lnTo>
                  <a:lnTo>
                    <a:pt x="22" y="28"/>
                  </a:lnTo>
                  <a:lnTo>
                    <a:pt x="22" y="36"/>
                  </a:lnTo>
                  <a:lnTo>
                    <a:pt x="22" y="44"/>
                  </a:lnTo>
                  <a:lnTo>
                    <a:pt x="20" y="52"/>
                  </a:lnTo>
                  <a:lnTo>
                    <a:pt x="16" y="58"/>
                  </a:lnTo>
                  <a:lnTo>
                    <a:pt x="12" y="64"/>
                  </a:lnTo>
                  <a:lnTo>
                    <a:pt x="6" y="70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6" y="68"/>
                  </a:lnTo>
                  <a:lnTo>
                    <a:pt x="8" y="64"/>
                  </a:lnTo>
                  <a:lnTo>
                    <a:pt x="12" y="58"/>
                  </a:lnTo>
                  <a:lnTo>
                    <a:pt x="14" y="52"/>
                  </a:lnTo>
                  <a:lnTo>
                    <a:pt x="14" y="46"/>
                  </a:lnTo>
                  <a:lnTo>
                    <a:pt x="14" y="38"/>
                  </a:lnTo>
                  <a:lnTo>
                    <a:pt x="14" y="30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12" y="14"/>
                  </a:lnTo>
                  <a:lnTo>
                    <a:pt x="10" y="12"/>
                  </a:lnTo>
                  <a:lnTo>
                    <a:pt x="8" y="8"/>
                  </a:lnTo>
                  <a:lnTo>
                    <a:pt x="4" y="6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8" name="Freeform 102"/>
            <p:cNvSpPr>
              <a:spLocks noEditPoints="1"/>
            </p:cNvSpPr>
            <p:nvPr/>
          </p:nvSpPr>
          <p:spPr bwMode="auto">
            <a:xfrm>
              <a:off x="3366" y="2796"/>
              <a:ext cx="52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6" y="50"/>
                </a:cxn>
                <a:cxn ang="0">
                  <a:pos x="6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34" y="0"/>
                </a:cxn>
                <a:cxn ang="0">
                  <a:pos x="40" y="2"/>
                </a:cxn>
                <a:cxn ang="0">
                  <a:pos x="44" y="6"/>
                </a:cxn>
                <a:cxn ang="0">
                  <a:pos x="50" y="12"/>
                </a:cxn>
                <a:cxn ang="0">
                  <a:pos x="52" y="18"/>
                </a:cxn>
                <a:cxn ang="0">
                  <a:pos x="52" y="26"/>
                </a:cxn>
                <a:cxn ang="0">
                  <a:pos x="52" y="34"/>
                </a:cxn>
                <a:cxn ang="0">
                  <a:pos x="50" y="40"/>
                </a:cxn>
                <a:cxn ang="0">
                  <a:pos x="46" y="44"/>
                </a:cxn>
                <a:cxn ang="0">
                  <a:pos x="40" y="50"/>
                </a:cxn>
                <a:cxn ang="0">
                  <a:pos x="32" y="52"/>
                </a:cxn>
                <a:cxn ang="0">
                  <a:pos x="24" y="52"/>
                </a:cxn>
                <a:cxn ang="0">
                  <a:pos x="0" y="52"/>
                </a:cxn>
                <a:cxn ang="0">
                  <a:pos x="14" y="50"/>
                </a:cxn>
                <a:cxn ang="0">
                  <a:pos x="20" y="50"/>
                </a:cxn>
                <a:cxn ang="0">
                  <a:pos x="22" y="50"/>
                </a:cxn>
                <a:cxn ang="0">
                  <a:pos x="28" y="50"/>
                </a:cxn>
                <a:cxn ang="0">
                  <a:pos x="34" y="48"/>
                </a:cxn>
                <a:cxn ang="0">
                  <a:pos x="38" y="44"/>
                </a:cxn>
                <a:cxn ang="0">
                  <a:pos x="42" y="40"/>
                </a:cxn>
                <a:cxn ang="0">
                  <a:pos x="44" y="34"/>
                </a:cxn>
                <a:cxn ang="0">
                  <a:pos x="44" y="26"/>
                </a:cxn>
                <a:cxn ang="0">
                  <a:pos x="44" y="20"/>
                </a:cxn>
                <a:cxn ang="0">
                  <a:pos x="42" y="14"/>
                </a:cxn>
                <a:cxn ang="0">
                  <a:pos x="38" y="8"/>
                </a:cxn>
                <a:cxn ang="0">
                  <a:pos x="34" y="6"/>
                </a:cxn>
                <a:cxn ang="0">
                  <a:pos x="28" y="2"/>
                </a:cxn>
                <a:cxn ang="0">
                  <a:pos x="22" y="2"/>
                </a:cxn>
                <a:cxn ang="0">
                  <a:pos x="18" y="2"/>
                </a:cxn>
                <a:cxn ang="0">
                  <a:pos x="14" y="4"/>
                </a:cxn>
                <a:cxn ang="0">
                  <a:pos x="14" y="50"/>
                </a:cxn>
              </a:cxnLst>
              <a:rect l="0" t="0" r="r" b="b"/>
              <a:pathLst>
                <a:path w="52" h="52">
                  <a:moveTo>
                    <a:pt x="0" y="52"/>
                  </a:moveTo>
                  <a:lnTo>
                    <a:pt x="0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6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0"/>
                  </a:lnTo>
                  <a:lnTo>
                    <a:pt x="28" y="0"/>
                  </a:lnTo>
                  <a:lnTo>
                    <a:pt x="34" y="0"/>
                  </a:lnTo>
                  <a:lnTo>
                    <a:pt x="40" y="2"/>
                  </a:lnTo>
                  <a:lnTo>
                    <a:pt x="44" y="6"/>
                  </a:lnTo>
                  <a:lnTo>
                    <a:pt x="50" y="12"/>
                  </a:lnTo>
                  <a:lnTo>
                    <a:pt x="52" y="18"/>
                  </a:lnTo>
                  <a:lnTo>
                    <a:pt x="52" y="26"/>
                  </a:lnTo>
                  <a:lnTo>
                    <a:pt x="52" y="34"/>
                  </a:lnTo>
                  <a:lnTo>
                    <a:pt x="50" y="40"/>
                  </a:lnTo>
                  <a:lnTo>
                    <a:pt x="46" y="44"/>
                  </a:lnTo>
                  <a:lnTo>
                    <a:pt x="40" y="50"/>
                  </a:lnTo>
                  <a:lnTo>
                    <a:pt x="32" y="52"/>
                  </a:lnTo>
                  <a:lnTo>
                    <a:pt x="24" y="52"/>
                  </a:lnTo>
                  <a:lnTo>
                    <a:pt x="0" y="52"/>
                  </a:lnTo>
                  <a:close/>
                  <a:moveTo>
                    <a:pt x="14" y="50"/>
                  </a:moveTo>
                  <a:lnTo>
                    <a:pt x="20" y="50"/>
                  </a:lnTo>
                  <a:lnTo>
                    <a:pt x="22" y="50"/>
                  </a:lnTo>
                  <a:lnTo>
                    <a:pt x="28" y="50"/>
                  </a:lnTo>
                  <a:lnTo>
                    <a:pt x="34" y="48"/>
                  </a:lnTo>
                  <a:lnTo>
                    <a:pt x="38" y="44"/>
                  </a:lnTo>
                  <a:lnTo>
                    <a:pt x="42" y="40"/>
                  </a:lnTo>
                  <a:lnTo>
                    <a:pt x="44" y="34"/>
                  </a:lnTo>
                  <a:lnTo>
                    <a:pt x="44" y="26"/>
                  </a:lnTo>
                  <a:lnTo>
                    <a:pt x="44" y="20"/>
                  </a:lnTo>
                  <a:lnTo>
                    <a:pt x="42" y="14"/>
                  </a:lnTo>
                  <a:lnTo>
                    <a:pt x="38" y="8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2" y="2"/>
                  </a:lnTo>
                  <a:lnTo>
                    <a:pt x="18" y="2"/>
                  </a:lnTo>
                  <a:lnTo>
                    <a:pt x="14" y="4"/>
                  </a:lnTo>
                  <a:lnTo>
                    <a:pt x="14" y="5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59" name="Freeform 103"/>
            <p:cNvSpPr>
              <a:spLocks/>
            </p:cNvSpPr>
            <p:nvPr/>
          </p:nvSpPr>
          <p:spPr bwMode="auto">
            <a:xfrm>
              <a:off x="3424" y="2796"/>
              <a:ext cx="46" cy="52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46" y="12"/>
                </a:cxn>
                <a:cxn ang="0">
                  <a:pos x="44" y="12"/>
                </a:cxn>
                <a:cxn ang="0">
                  <a:pos x="44" y="8"/>
                </a:cxn>
                <a:cxn ang="0">
                  <a:pos x="44" y="6"/>
                </a:cxn>
                <a:cxn ang="0">
                  <a:pos x="42" y="4"/>
                </a:cxn>
                <a:cxn ang="0">
                  <a:pos x="40" y="4"/>
                </a:cxn>
                <a:cxn ang="0">
                  <a:pos x="38" y="2"/>
                </a:cxn>
                <a:cxn ang="0">
                  <a:pos x="34" y="2"/>
                </a:cxn>
                <a:cxn ang="0">
                  <a:pos x="26" y="2"/>
                </a:cxn>
                <a:cxn ang="0">
                  <a:pos x="26" y="44"/>
                </a:cxn>
                <a:cxn ang="0">
                  <a:pos x="26" y="48"/>
                </a:cxn>
                <a:cxn ang="0">
                  <a:pos x="28" y="50"/>
                </a:cxn>
                <a:cxn ang="0">
                  <a:pos x="30" y="52"/>
                </a:cxn>
                <a:cxn ang="0">
                  <a:pos x="32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12" y="52"/>
                </a:cxn>
                <a:cxn ang="0">
                  <a:pos x="12" y="52"/>
                </a:cxn>
                <a:cxn ang="0">
                  <a:pos x="14" y="52"/>
                </a:cxn>
                <a:cxn ang="0">
                  <a:pos x="16" y="52"/>
                </a:cxn>
                <a:cxn ang="0">
                  <a:pos x="18" y="50"/>
                </a:cxn>
                <a:cxn ang="0">
                  <a:pos x="18" y="48"/>
                </a:cxn>
                <a:cxn ang="0">
                  <a:pos x="20" y="44"/>
                </a:cxn>
                <a:cxn ang="0">
                  <a:pos x="20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4"/>
                </a:cxn>
                <a:cxn ang="0">
                  <a:pos x="4" y="6"/>
                </a:cxn>
                <a:cxn ang="0">
                  <a:pos x="2" y="8"/>
                </a:cxn>
                <a:cxn ang="0">
                  <a:pos x="2" y="12"/>
                </a:cxn>
                <a:cxn ang="0">
                  <a:pos x="0" y="12"/>
                </a:cxn>
                <a:cxn ang="0">
                  <a:pos x="2" y="0"/>
                </a:cxn>
                <a:cxn ang="0">
                  <a:pos x="44" y="0"/>
                </a:cxn>
              </a:cxnLst>
              <a:rect l="0" t="0" r="r" b="b"/>
              <a:pathLst>
                <a:path w="46" h="52">
                  <a:moveTo>
                    <a:pt x="44" y="0"/>
                  </a:moveTo>
                  <a:lnTo>
                    <a:pt x="46" y="12"/>
                  </a:lnTo>
                  <a:lnTo>
                    <a:pt x="44" y="12"/>
                  </a:lnTo>
                  <a:lnTo>
                    <a:pt x="44" y="8"/>
                  </a:lnTo>
                  <a:lnTo>
                    <a:pt x="44" y="6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38" y="2"/>
                  </a:lnTo>
                  <a:lnTo>
                    <a:pt x="34" y="2"/>
                  </a:lnTo>
                  <a:lnTo>
                    <a:pt x="26" y="2"/>
                  </a:lnTo>
                  <a:lnTo>
                    <a:pt x="26" y="44"/>
                  </a:lnTo>
                  <a:lnTo>
                    <a:pt x="26" y="48"/>
                  </a:lnTo>
                  <a:lnTo>
                    <a:pt x="28" y="50"/>
                  </a:lnTo>
                  <a:lnTo>
                    <a:pt x="30" y="52"/>
                  </a:lnTo>
                  <a:lnTo>
                    <a:pt x="32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18" y="50"/>
                  </a:lnTo>
                  <a:lnTo>
                    <a:pt x="18" y="48"/>
                  </a:lnTo>
                  <a:lnTo>
                    <a:pt x="20" y="44"/>
                  </a:lnTo>
                  <a:lnTo>
                    <a:pt x="20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4" y="6"/>
                  </a:lnTo>
                  <a:lnTo>
                    <a:pt x="2" y="8"/>
                  </a:lnTo>
                  <a:lnTo>
                    <a:pt x="2" y="12"/>
                  </a:lnTo>
                  <a:lnTo>
                    <a:pt x="0" y="12"/>
                  </a:lnTo>
                  <a:lnTo>
                    <a:pt x="2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0" name="Freeform 104"/>
            <p:cNvSpPr>
              <a:spLocks/>
            </p:cNvSpPr>
            <p:nvPr/>
          </p:nvSpPr>
          <p:spPr bwMode="auto">
            <a:xfrm>
              <a:off x="3474" y="2794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8" y="68"/>
                </a:cxn>
                <a:cxn ang="0">
                  <a:pos x="12" y="64"/>
                </a:cxn>
                <a:cxn ang="0">
                  <a:pos x="8" y="58"/>
                </a:cxn>
                <a:cxn ang="0">
                  <a:pos x="4" y="52"/>
                </a:cxn>
                <a:cxn ang="0">
                  <a:pos x="2" y="44"/>
                </a:cxn>
                <a:cxn ang="0">
                  <a:pos x="0" y="36"/>
                </a:cxn>
                <a:cxn ang="0">
                  <a:pos x="2" y="28"/>
                </a:cxn>
                <a:cxn ang="0">
                  <a:pos x="4" y="20"/>
                </a:cxn>
                <a:cxn ang="0">
                  <a:pos x="6" y="14"/>
                </a:cxn>
                <a:cxn ang="0">
                  <a:pos x="12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4" y="8"/>
                </a:cxn>
                <a:cxn ang="0">
                  <a:pos x="12" y="14"/>
                </a:cxn>
                <a:cxn ang="0">
                  <a:pos x="10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10" y="50"/>
                </a:cxn>
                <a:cxn ang="0">
                  <a:pos x="10" y="54"/>
                </a:cxn>
                <a:cxn ang="0">
                  <a:pos x="12" y="58"/>
                </a:cxn>
                <a:cxn ang="0">
                  <a:pos x="14" y="62"/>
                </a:cxn>
                <a:cxn ang="0">
                  <a:pos x="16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8" y="68"/>
                  </a:lnTo>
                  <a:lnTo>
                    <a:pt x="12" y="64"/>
                  </a:lnTo>
                  <a:lnTo>
                    <a:pt x="8" y="58"/>
                  </a:lnTo>
                  <a:lnTo>
                    <a:pt x="4" y="52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4" y="20"/>
                  </a:lnTo>
                  <a:lnTo>
                    <a:pt x="6" y="14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4" y="8"/>
                  </a:lnTo>
                  <a:lnTo>
                    <a:pt x="12" y="14"/>
                  </a:lnTo>
                  <a:lnTo>
                    <a:pt x="10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10" y="50"/>
                  </a:lnTo>
                  <a:lnTo>
                    <a:pt x="10" y="54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6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1" name="Freeform 105"/>
            <p:cNvSpPr>
              <a:spLocks noEditPoints="1"/>
            </p:cNvSpPr>
            <p:nvPr/>
          </p:nvSpPr>
          <p:spPr bwMode="auto">
            <a:xfrm>
              <a:off x="3500" y="2812"/>
              <a:ext cx="34" cy="38"/>
            </a:xfrm>
            <a:custGeom>
              <a:avLst/>
              <a:gdLst/>
              <a:ahLst/>
              <a:cxnLst>
                <a:cxn ang="0">
                  <a:pos x="16" y="36"/>
                </a:cxn>
                <a:cxn ang="0">
                  <a:pos x="12" y="38"/>
                </a:cxn>
                <a:cxn ang="0">
                  <a:pos x="6" y="38"/>
                </a:cxn>
                <a:cxn ang="0">
                  <a:pos x="2" y="32"/>
                </a:cxn>
                <a:cxn ang="0">
                  <a:pos x="0" y="26"/>
                </a:cxn>
                <a:cxn ang="0">
                  <a:pos x="4" y="22"/>
                </a:cxn>
                <a:cxn ang="0">
                  <a:pos x="12" y="16"/>
                </a:cxn>
                <a:cxn ang="0">
                  <a:pos x="20" y="12"/>
                </a:cxn>
                <a:cxn ang="0">
                  <a:pos x="18" y="4"/>
                </a:cxn>
                <a:cxn ang="0">
                  <a:pos x="14" y="2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8" y="12"/>
                </a:cxn>
                <a:cxn ang="0">
                  <a:pos x="6" y="14"/>
                </a:cxn>
                <a:cxn ang="0">
                  <a:pos x="4" y="14"/>
                </a:cxn>
                <a:cxn ang="0">
                  <a:pos x="2" y="12"/>
                </a:cxn>
                <a:cxn ang="0">
                  <a:pos x="4" y="6"/>
                </a:cxn>
                <a:cxn ang="0">
                  <a:pos x="10" y="2"/>
                </a:cxn>
                <a:cxn ang="0">
                  <a:pos x="20" y="0"/>
                </a:cxn>
                <a:cxn ang="0">
                  <a:pos x="26" y="4"/>
                </a:cxn>
                <a:cxn ang="0">
                  <a:pos x="28" y="8"/>
                </a:cxn>
                <a:cxn ang="0">
                  <a:pos x="28" y="24"/>
                </a:cxn>
                <a:cxn ang="0">
                  <a:pos x="28" y="30"/>
                </a:cxn>
                <a:cxn ang="0">
                  <a:pos x="28" y="32"/>
                </a:cxn>
                <a:cxn ang="0">
                  <a:pos x="30" y="32"/>
                </a:cxn>
                <a:cxn ang="0">
                  <a:pos x="30" y="32"/>
                </a:cxn>
                <a:cxn ang="0">
                  <a:pos x="34" y="30"/>
                </a:cxn>
                <a:cxn ang="0">
                  <a:pos x="28" y="36"/>
                </a:cxn>
                <a:cxn ang="0">
                  <a:pos x="24" y="38"/>
                </a:cxn>
                <a:cxn ang="0">
                  <a:pos x="20" y="34"/>
                </a:cxn>
                <a:cxn ang="0">
                  <a:pos x="20" y="30"/>
                </a:cxn>
                <a:cxn ang="0">
                  <a:pos x="16" y="18"/>
                </a:cxn>
                <a:cxn ang="0">
                  <a:pos x="10" y="20"/>
                </a:cxn>
                <a:cxn ang="0">
                  <a:pos x="8" y="24"/>
                </a:cxn>
                <a:cxn ang="0">
                  <a:pos x="8" y="30"/>
                </a:cxn>
                <a:cxn ang="0">
                  <a:pos x="10" y="32"/>
                </a:cxn>
                <a:cxn ang="0">
                  <a:pos x="16" y="32"/>
                </a:cxn>
              </a:cxnLst>
              <a:rect l="0" t="0" r="r" b="b"/>
              <a:pathLst>
                <a:path w="34" h="38">
                  <a:moveTo>
                    <a:pt x="20" y="32"/>
                  </a:moveTo>
                  <a:lnTo>
                    <a:pt x="16" y="36"/>
                  </a:lnTo>
                  <a:lnTo>
                    <a:pt x="14" y="36"/>
                  </a:lnTo>
                  <a:lnTo>
                    <a:pt x="12" y="38"/>
                  </a:lnTo>
                  <a:lnTo>
                    <a:pt x="10" y="38"/>
                  </a:lnTo>
                  <a:lnTo>
                    <a:pt x="6" y="38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2" y="24"/>
                  </a:lnTo>
                  <a:lnTo>
                    <a:pt x="4" y="22"/>
                  </a:lnTo>
                  <a:lnTo>
                    <a:pt x="8" y="20"/>
                  </a:lnTo>
                  <a:lnTo>
                    <a:pt x="12" y="16"/>
                  </a:lnTo>
                  <a:lnTo>
                    <a:pt x="20" y="14"/>
                  </a:lnTo>
                  <a:lnTo>
                    <a:pt x="20" y="12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10" y="6"/>
                  </a:lnTo>
                  <a:lnTo>
                    <a:pt x="8" y="8"/>
                  </a:lnTo>
                  <a:lnTo>
                    <a:pt x="8" y="10"/>
                  </a:lnTo>
                  <a:lnTo>
                    <a:pt x="8" y="12"/>
                  </a:lnTo>
                  <a:lnTo>
                    <a:pt x="8" y="12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4" y="14"/>
                  </a:lnTo>
                  <a:lnTo>
                    <a:pt x="4" y="12"/>
                  </a:lnTo>
                  <a:lnTo>
                    <a:pt x="2" y="12"/>
                  </a:lnTo>
                  <a:lnTo>
                    <a:pt x="2" y="10"/>
                  </a:lnTo>
                  <a:lnTo>
                    <a:pt x="4" y="6"/>
                  </a:lnTo>
                  <a:lnTo>
                    <a:pt x="6" y="4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8" y="12"/>
                  </a:lnTo>
                  <a:lnTo>
                    <a:pt x="28" y="24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2" y="32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28" y="36"/>
                  </a:lnTo>
                  <a:lnTo>
                    <a:pt x="24" y="38"/>
                  </a:lnTo>
                  <a:lnTo>
                    <a:pt x="24" y="38"/>
                  </a:lnTo>
                  <a:lnTo>
                    <a:pt x="22" y="36"/>
                  </a:lnTo>
                  <a:lnTo>
                    <a:pt x="20" y="34"/>
                  </a:lnTo>
                  <a:lnTo>
                    <a:pt x="20" y="32"/>
                  </a:lnTo>
                  <a:close/>
                  <a:moveTo>
                    <a:pt x="20" y="30"/>
                  </a:moveTo>
                  <a:lnTo>
                    <a:pt x="20" y="16"/>
                  </a:lnTo>
                  <a:lnTo>
                    <a:pt x="16" y="18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8" y="26"/>
                  </a:lnTo>
                  <a:lnTo>
                    <a:pt x="8" y="30"/>
                  </a:lnTo>
                  <a:lnTo>
                    <a:pt x="8" y="32"/>
                  </a:lnTo>
                  <a:lnTo>
                    <a:pt x="10" y="32"/>
                  </a:lnTo>
                  <a:lnTo>
                    <a:pt x="12" y="32"/>
                  </a:lnTo>
                  <a:lnTo>
                    <a:pt x="16" y="32"/>
                  </a:lnTo>
                  <a:lnTo>
                    <a:pt x="20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2" name="Freeform 106"/>
            <p:cNvSpPr>
              <a:spLocks/>
            </p:cNvSpPr>
            <p:nvPr/>
          </p:nvSpPr>
          <p:spPr bwMode="auto">
            <a:xfrm>
              <a:off x="3536" y="2794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4" y="12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2" y="36"/>
                </a:cxn>
                <a:cxn ang="0">
                  <a:pos x="20" y="44"/>
                </a:cxn>
                <a:cxn ang="0">
                  <a:pos x="18" y="50"/>
                </a:cxn>
                <a:cxn ang="0">
                  <a:pos x="16" y="58"/>
                </a:cxn>
                <a:cxn ang="0">
                  <a:pos x="10" y="64"/>
                </a:cxn>
                <a:cxn ang="0">
                  <a:pos x="6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6"/>
                </a:cxn>
                <a:cxn ang="0">
                  <a:pos x="8" y="6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4" y="44"/>
                </a:cxn>
                <a:cxn ang="0">
                  <a:pos x="14" y="36"/>
                </a:cxn>
                <a:cxn ang="0">
                  <a:pos x="14" y="28"/>
                </a:cxn>
                <a:cxn ang="0">
                  <a:pos x="12" y="22"/>
                </a:cxn>
                <a:cxn ang="0">
                  <a:pos x="12" y="18"/>
                </a:cxn>
                <a:cxn ang="0">
                  <a:pos x="10" y="14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4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4" y="12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2" y="36"/>
                  </a:lnTo>
                  <a:lnTo>
                    <a:pt x="20" y="44"/>
                  </a:lnTo>
                  <a:lnTo>
                    <a:pt x="18" y="50"/>
                  </a:lnTo>
                  <a:lnTo>
                    <a:pt x="16" y="58"/>
                  </a:lnTo>
                  <a:lnTo>
                    <a:pt x="10" y="64"/>
                  </a:lnTo>
                  <a:lnTo>
                    <a:pt x="6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6"/>
                  </a:lnTo>
                  <a:lnTo>
                    <a:pt x="8" y="62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4" y="44"/>
                  </a:lnTo>
                  <a:lnTo>
                    <a:pt x="14" y="36"/>
                  </a:lnTo>
                  <a:lnTo>
                    <a:pt x="14" y="28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4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3" name="Freeform 107"/>
            <p:cNvSpPr>
              <a:spLocks/>
            </p:cNvSpPr>
            <p:nvPr/>
          </p:nvSpPr>
          <p:spPr bwMode="auto">
            <a:xfrm>
              <a:off x="3906" y="2796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8" y="40"/>
                </a:cxn>
                <a:cxn ang="0">
                  <a:pos x="48" y="8"/>
                </a:cxn>
                <a:cxn ang="0">
                  <a:pos x="46" y="4"/>
                </a:cxn>
                <a:cxn ang="0">
                  <a:pos x="46" y="2"/>
                </a:cxn>
                <a:cxn ang="0">
                  <a:pos x="44" y="0"/>
                </a:cxn>
                <a:cxn ang="0">
                  <a:pos x="42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0"/>
                </a:cxn>
                <a:cxn ang="0">
                  <a:pos x="54" y="2"/>
                </a:cxn>
                <a:cxn ang="0">
                  <a:pos x="52" y="2"/>
                </a:cxn>
                <a:cxn ang="0">
                  <a:pos x="50" y="4"/>
                </a:cxn>
                <a:cxn ang="0">
                  <a:pos x="50" y="8"/>
                </a:cxn>
                <a:cxn ang="0">
                  <a:pos x="50" y="54"/>
                </a:cxn>
                <a:cxn ang="0">
                  <a:pos x="48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48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0" y="48"/>
                </a:cxn>
                <a:cxn ang="0">
                  <a:pos x="10" y="44"/>
                </a:cxn>
                <a:cxn ang="0">
                  <a:pos x="10" y="8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8" y="40"/>
                  </a:lnTo>
                  <a:lnTo>
                    <a:pt x="48" y="8"/>
                  </a:lnTo>
                  <a:lnTo>
                    <a:pt x="46" y="4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4" y="2"/>
                  </a:lnTo>
                  <a:lnTo>
                    <a:pt x="52" y="2"/>
                  </a:lnTo>
                  <a:lnTo>
                    <a:pt x="50" y="4"/>
                  </a:lnTo>
                  <a:lnTo>
                    <a:pt x="50" y="8"/>
                  </a:lnTo>
                  <a:lnTo>
                    <a:pt x="50" y="54"/>
                  </a:lnTo>
                  <a:lnTo>
                    <a:pt x="48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48"/>
                  </a:lnTo>
                  <a:lnTo>
                    <a:pt x="14" y="50"/>
                  </a:lnTo>
                  <a:lnTo>
                    <a:pt x="16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0" y="44"/>
                  </a:lnTo>
                  <a:lnTo>
                    <a:pt x="10" y="8"/>
                  </a:lnTo>
                  <a:lnTo>
                    <a:pt x="8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4" name="Freeform 108"/>
            <p:cNvSpPr>
              <a:spLocks/>
            </p:cNvSpPr>
            <p:nvPr/>
          </p:nvSpPr>
          <p:spPr bwMode="auto">
            <a:xfrm>
              <a:off x="3964" y="2796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6" y="40"/>
                </a:cxn>
                <a:cxn ang="0">
                  <a:pos x="46" y="8"/>
                </a:cxn>
                <a:cxn ang="0">
                  <a:pos x="46" y="4"/>
                </a:cxn>
                <a:cxn ang="0">
                  <a:pos x="46" y="2"/>
                </a:cxn>
                <a:cxn ang="0">
                  <a:pos x="44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0"/>
                </a:cxn>
                <a:cxn ang="0">
                  <a:pos x="52" y="2"/>
                </a:cxn>
                <a:cxn ang="0">
                  <a:pos x="50" y="2"/>
                </a:cxn>
                <a:cxn ang="0">
                  <a:pos x="50" y="4"/>
                </a:cxn>
                <a:cxn ang="0">
                  <a:pos x="50" y="8"/>
                </a:cxn>
                <a:cxn ang="0">
                  <a:pos x="50" y="54"/>
                </a:cxn>
                <a:cxn ang="0">
                  <a:pos x="48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48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0" y="52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0" y="48"/>
                </a:cxn>
                <a:cxn ang="0">
                  <a:pos x="10" y="44"/>
                </a:cxn>
                <a:cxn ang="0">
                  <a:pos x="10" y="8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6" y="40"/>
                  </a:lnTo>
                  <a:lnTo>
                    <a:pt x="46" y="8"/>
                  </a:lnTo>
                  <a:lnTo>
                    <a:pt x="46" y="4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2" y="2"/>
                  </a:lnTo>
                  <a:lnTo>
                    <a:pt x="50" y="2"/>
                  </a:lnTo>
                  <a:lnTo>
                    <a:pt x="50" y="4"/>
                  </a:lnTo>
                  <a:lnTo>
                    <a:pt x="50" y="8"/>
                  </a:lnTo>
                  <a:lnTo>
                    <a:pt x="50" y="54"/>
                  </a:lnTo>
                  <a:lnTo>
                    <a:pt x="48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48"/>
                  </a:lnTo>
                  <a:lnTo>
                    <a:pt x="14" y="50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0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0" y="44"/>
                  </a:lnTo>
                  <a:lnTo>
                    <a:pt x="10" y="8"/>
                  </a:lnTo>
                  <a:lnTo>
                    <a:pt x="8" y="4"/>
                  </a:lnTo>
                  <a:lnTo>
                    <a:pt x="6" y="4"/>
                  </a:lnTo>
                  <a:lnTo>
                    <a:pt x="4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5" name="Freeform 109"/>
            <p:cNvSpPr>
              <a:spLocks/>
            </p:cNvSpPr>
            <p:nvPr/>
          </p:nvSpPr>
          <p:spPr bwMode="auto">
            <a:xfrm>
              <a:off x="4026" y="2794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6" y="68"/>
                </a:cxn>
                <a:cxn ang="0">
                  <a:pos x="12" y="64"/>
                </a:cxn>
                <a:cxn ang="0">
                  <a:pos x="6" y="58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28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0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6" y="4"/>
                </a:cxn>
                <a:cxn ang="0">
                  <a:pos x="14" y="8"/>
                </a:cxn>
                <a:cxn ang="0">
                  <a:pos x="10" y="14"/>
                </a:cxn>
                <a:cxn ang="0">
                  <a:pos x="8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8" y="50"/>
                </a:cxn>
                <a:cxn ang="0">
                  <a:pos x="10" y="54"/>
                </a:cxn>
                <a:cxn ang="0">
                  <a:pos x="10" y="58"/>
                </a:cxn>
                <a:cxn ang="0">
                  <a:pos x="12" y="62"/>
                </a:cxn>
                <a:cxn ang="0">
                  <a:pos x="14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6" y="68"/>
                  </a:lnTo>
                  <a:lnTo>
                    <a:pt x="12" y="64"/>
                  </a:lnTo>
                  <a:lnTo>
                    <a:pt x="6" y="58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6" y="4"/>
                  </a:lnTo>
                  <a:lnTo>
                    <a:pt x="14" y="8"/>
                  </a:lnTo>
                  <a:lnTo>
                    <a:pt x="10" y="14"/>
                  </a:lnTo>
                  <a:lnTo>
                    <a:pt x="8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8" y="50"/>
                  </a:lnTo>
                  <a:lnTo>
                    <a:pt x="10" y="54"/>
                  </a:lnTo>
                  <a:lnTo>
                    <a:pt x="10" y="58"/>
                  </a:lnTo>
                  <a:lnTo>
                    <a:pt x="12" y="62"/>
                  </a:lnTo>
                  <a:lnTo>
                    <a:pt x="14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6" name="Freeform 110"/>
            <p:cNvSpPr>
              <a:spLocks noEditPoints="1"/>
            </p:cNvSpPr>
            <p:nvPr/>
          </p:nvSpPr>
          <p:spPr bwMode="auto">
            <a:xfrm>
              <a:off x="4050" y="2794"/>
              <a:ext cx="36" cy="56"/>
            </a:xfrm>
            <a:custGeom>
              <a:avLst/>
              <a:gdLst/>
              <a:ahLst/>
              <a:cxnLst>
                <a:cxn ang="0">
                  <a:pos x="12" y="26"/>
                </a:cxn>
                <a:cxn ang="0">
                  <a:pos x="14" y="22"/>
                </a:cxn>
                <a:cxn ang="0">
                  <a:pos x="18" y="20"/>
                </a:cxn>
                <a:cxn ang="0">
                  <a:pos x="22" y="18"/>
                </a:cxn>
                <a:cxn ang="0">
                  <a:pos x="28" y="20"/>
                </a:cxn>
                <a:cxn ang="0">
                  <a:pos x="32" y="22"/>
                </a:cxn>
                <a:cxn ang="0">
                  <a:pos x="36" y="28"/>
                </a:cxn>
                <a:cxn ang="0">
                  <a:pos x="36" y="36"/>
                </a:cxn>
                <a:cxn ang="0">
                  <a:pos x="36" y="42"/>
                </a:cxn>
                <a:cxn ang="0">
                  <a:pos x="34" y="46"/>
                </a:cxn>
                <a:cxn ang="0">
                  <a:pos x="30" y="50"/>
                </a:cxn>
                <a:cxn ang="0">
                  <a:pos x="24" y="54"/>
                </a:cxn>
                <a:cxn ang="0">
                  <a:pos x="18" y="56"/>
                </a:cxn>
                <a:cxn ang="0">
                  <a:pos x="14" y="56"/>
                </a:cxn>
                <a:cxn ang="0">
                  <a:pos x="12" y="54"/>
                </a:cxn>
                <a:cxn ang="0">
                  <a:pos x="8" y="54"/>
                </a:cxn>
                <a:cxn ang="0">
                  <a:pos x="4" y="52"/>
                </a:cxn>
                <a:cxn ang="0">
                  <a:pos x="4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26"/>
                </a:cxn>
                <a:cxn ang="0">
                  <a:pos x="12" y="28"/>
                </a:cxn>
                <a:cxn ang="0">
                  <a:pos x="12" y="50"/>
                </a:cxn>
                <a:cxn ang="0">
                  <a:pos x="14" y="52"/>
                </a:cxn>
                <a:cxn ang="0">
                  <a:pos x="16" y="52"/>
                </a:cxn>
                <a:cxn ang="0">
                  <a:pos x="18" y="54"/>
                </a:cxn>
                <a:cxn ang="0">
                  <a:pos x="20" y="54"/>
                </a:cxn>
                <a:cxn ang="0">
                  <a:pos x="24" y="52"/>
                </a:cxn>
                <a:cxn ang="0">
                  <a:pos x="26" y="50"/>
                </a:cxn>
                <a:cxn ang="0">
                  <a:pos x="28" y="44"/>
                </a:cxn>
                <a:cxn ang="0">
                  <a:pos x="30" y="38"/>
                </a:cxn>
                <a:cxn ang="0">
                  <a:pos x="28" y="32"/>
                </a:cxn>
                <a:cxn ang="0">
                  <a:pos x="26" y="28"/>
                </a:cxn>
                <a:cxn ang="0">
                  <a:pos x="24" y="26"/>
                </a:cxn>
                <a:cxn ang="0">
                  <a:pos x="20" y="24"/>
                </a:cxn>
                <a:cxn ang="0">
                  <a:pos x="18" y="24"/>
                </a:cxn>
                <a:cxn ang="0">
                  <a:pos x="16" y="26"/>
                </a:cxn>
                <a:cxn ang="0">
                  <a:pos x="14" y="26"/>
                </a:cxn>
                <a:cxn ang="0">
                  <a:pos x="12" y="28"/>
                </a:cxn>
              </a:cxnLst>
              <a:rect l="0" t="0" r="r" b="b"/>
              <a:pathLst>
                <a:path w="36" h="56">
                  <a:moveTo>
                    <a:pt x="12" y="26"/>
                  </a:moveTo>
                  <a:lnTo>
                    <a:pt x="14" y="22"/>
                  </a:lnTo>
                  <a:lnTo>
                    <a:pt x="18" y="20"/>
                  </a:lnTo>
                  <a:lnTo>
                    <a:pt x="22" y="18"/>
                  </a:lnTo>
                  <a:lnTo>
                    <a:pt x="28" y="20"/>
                  </a:lnTo>
                  <a:lnTo>
                    <a:pt x="32" y="22"/>
                  </a:lnTo>
                  <a:lnTo>
                    <a:pt x="36" y="28"/>
                  </a:lnTo>
                  <a:lnTo>
                    <a:pt x="36" y="36"/>
                  </a:lnTo>
                  <a:lnTo>
                    <a:pt x="36" y="42"/>
                  </a:lnTo>
                  <a:lnTo>
                    <a:pt x="34" y="46"/>
                  </a:lnTo>
                  <a:lnTo>
                    <a:pt x="30" y="50"/>
                  </a:lnTo>
                  <a:lnTo>
                    <a:pt x="24" y="54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12" y="54"/>
                  </a:lnTo>
                  <a:lnTo>
                    <a:pt x="8" y="54"/>
                  </a:lnTo>
                  <a:lnTo>
                    <a:pt x="4" y="52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26"/>
                  </a:lnTo>
                  <a:close/>
                  <a:moveTo>
                    <a:pt x="12" y="28"/>
                  </a:moveTo>
                  <a:lnTo>
                    <a:pt x="12" y="50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4" y="52"/>
                  </a:lnTo>
                  <a:lnTo>
                    <a:pt x="26" y="50"/>
                  </a:lnTo>
                  <a:lnTo>
                    <a:pt x="28" y="44"/>
                  </a:lnTo>
                  <a:lnTo>
                    <a:pt x="30" y="38"/>
                  </a:lnTo>
                  <a:lnTo>
                    <a:pt x="28" y="32"/>
                  </a:lnTo>
                  <a:lnTo>
                    <a:pt x="26" y="28"/>
                  </a:lnTo>
                  <a:lnTo>
                    <a:pt x="24" y="26"/>
                  </a:lnTo>
                  <a:lnTo>
                    <a:pt x="20" y="24"/>
                  </a:lnTo>
                  <a:lnTo>
                    <a:pt x="18" y="24"/>
                  </a:lnTo>
                  <a:lnTo>
                    <a:pt x="16" y="26"/>
                  </a:lnTo>
                  <a:lnTo>
                    <a:pt x="14" y="26"/>
                  </a:lnTo>
                  <a:lnTo>
                    <a:pt x="12" y="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7" name="Freeform 111"/>
            <p:cNvSpPr>
              <a:spLocks noEditPoints="1"/>
            </p:cNvSpPr>
            <p:nvPr/>
          </p:nvSpPr>
          <p:spPr bwMode="auto">
            <a:xfrm>
              <a:off x="4092" y="2794"/>
              <a:ext cx="16" cy="5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0" y="8"/>
                </a:cxn>
                <a:cxn ang="0">
                  <a:pos x="8" y="8"/>
                </a:cxn>
                <a:cxn ang="0">
                  <a:pos x="6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18"/>
                </a:cxn>
                <a:cxn ang="0">
                  <a:pos x="12" y="46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2" y="52"/>
                </a:cxn>
                <a:cxn ang="0">
                  <a:pos x="14" y="54"/>
                </a:cxn>
                <a:cxn ang="0">
                  <a:pos x="14" y="54"/>
                </a:cxn>
                <a:cxn ang="0">
                  <a:pos x="16" y="54"/>
                </a:cxn>
                <a:cxn ang="0">
                  <a:pos x="16" y="54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2" y="54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6" y="50"/>
                </a:cxn>
                <a:cxn ang="0">
                  <a:pos x="6" y="46"/>
                </a:cxn>
                <a:cxn ang="0">
                  <a:pos x="6" y="34"/>
                </a:cxn>
                <a:cxn ang="0">
                  <a:pos x="6" y="28"/>
                </a:cxn>
                <a:cxn ang="0">
                  <a:pos x="4" y="26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4" y="22"/>
                </a:cxn>
                <a:cxn ang="0">
                  <a:pos x="2" y="22"/>
                </a:cxn>
                <a:cxn ang="0">
                  <a:pos x="2" y="22"/>
                </a:cxn>
                <a:cxn ang="0">
                  <a:pos x="0" y="24"/>
                </a:cxn>
                <a:cxn ang="0">
                  <a:pos x="0" y="22"/>
                </a:cxn>
                <a:cxn ang="0">
                  <a:pos x="10" y="18"/>
                </a:cxn>
                <a:cxn ang="0">
                  <a:pos x="12" y="18"/>
                </a:cxn>
              </a:cxnLst>
              <a:rect l="0" t="0" r="r" b="b"/>
              <a:pathLst>
                <a:path w="16" h="54">
                  <a:moveTo>
                    <a:pt x="8" y="0"/>
                  </a:moveTo>
                  <a:lnTo>
                    <a:pt x="10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0" y="8"/>
                  </a:lnTo>
                  <a:lnTo>
                    <a:pt x="8" y="8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0"/>
                  </a:lnTo>
                  <a:lnTo>
                    <a:pt x="6" y="0"/>
                  </a:lnTo>
                  <a:lnTo>
                    <a:pt x="8" y="0"/>
                  </a:lnTo>
                  <a:close/>
                  <a:moveTo>
                    <a:pt x="12" y="18"/>
                  </a:moveTo>
                  <a:lnTo>
                    <a:pt x="12" y="46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6" y="46"/>
                  </a:lnTo>
                  <a:lnTo>
                    <a:pt x="6" y="34"/>
                  </a:lnTo>
                  <a:lnTo>
                    <a:pt x="6" y="28"/>
                  </a:lnTo>
                  <a:lnTo>
                    <a:pt x="4" y="26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2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10" y="18"/>
                  </a:lnTo>
                  <a:lnTo>
                    <a:pt x="12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8" name="Freeform 112"/>
            <p:cNvSpPr>
              <a:spLocks/>
            </p:cNvSpPr>
            <p:nvPr/>
          </p:nvSpPr>
          <p:spPr bwMode="auto">
            <a:xfrm>
              <a:off x="4112" y="2812"/>
              <a:ext cx="38" cy="36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6" y="4"/>
                </a:cxn>
                <a:cxn ang="0">
                  <a:pos x="20" y="2"/>
                </a:cxn>
                <a:cxn ang="0">
                  <a:pos x="24" y="0"/>
                </a:cxn>
                <a:cxn ang="0">
                  <a:pos x="26" y="0"/>
                </a:cxn>
                <a:cxn ang="0">
                  <a:pos x="30" y="2"/>
                </a:cxn>
                <a:cxn ang="0">
                  <a:pos x="32" y="4"/>
                </a:cxn>
                <a:cxn ang="0">
                  <a:pos x="32" y="6"/>
                </a:cxn>
                <a:cxn ang="0">
                  <a:pos x="34" y="10"/>
                </a:cxn>
                <a:cxn ang="0">
                  <a:pos x="34" y="14"/>
                </a:cxn>
                <a:cxn ang="0">
                  <a:pos x="34" y="28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6" y="36"/>
                </a:cxn>
                <a:cxn ang="0">
                  <a:pos x="36" y="36"/>
                </a:cxn>
                <a:cxn ang="0">
                  <a:pos x="38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4" y="36"/>
                </a:cxn>
                <a:cxn ang="0">
                  <a:pos x="26" y="36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32"/>
                </a:cxn>
                <a:cxn ang="0">
                  <a:pos x="26" y="28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6" y="8"/>
                </a:cxn>
                <a:cxn ang="0">
                  <a:pos x="24" y="6"/>
                </a:cxn>
                <a:cxn ang="0">
                  <a:pos x="22" y="6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28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4" y="36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6" y="28"/>
                </a:cxn>
                <a:cxn ang="0">
                  <a:pos x="6" y="16"/>
                </a:cxn>
                <a:cxn ang="0">
                  <a:pos x="6" y="10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8"/>
                </a:cxn>
              </a:cxnLst>
              <a:rect l="0" t="0" r="r" b="b"/>
              <a:pathLst>
                <a:path w="38" h="36">
                  <a:moveTo>
                    <a:pt x="12" y="8"/>
                  </a:moveTo>
                  <a:lnTo>
                    <a:pt x="16" y="4"/>
                  </a:lnTo>
                  <a:lnTo>
                    <a:pt x="20" y="2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30" y="2"/>
                  </a:lnTo>
                  <a:lnTo>
                    <a:pt x="32" y="4"/>
                  </a:lnTo>
                  <a:lnTo>
                    <a:pt x="32" y="6"/>
                  </a:lnTo>
                  <a:lnTo>
                    <a:pt x="34" y="10"/>
                  </a:lnTo>
                  <a:lnTo>
                    <a:pt x="34" y="14"/>
                  </a:lnTo>
                  <a:lnTo>
                    <a:pt x="34" y="28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6"/>
                  </a:lnTo>
                  <a:lnTo>
                    <a:pt x="26" y="36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2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6" y="8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6" y="28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69" name="Freeform 113"/>
            <p:cNvSpPr>
              <a:spLocks/>
            </p:cNvSpPr>
            <p:nvPr/>
          </p:nvSpPr>
          <p:spPr bwMode="auto">
            <a:xfrm>
              <a:off x="4154" y="2794"/>
              <a:ext cx="20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8" y="6"/>
                </a:cxn>
                <a:cxn ang="0">
                  <a:pos x="14" y="12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0" y="36"/>
                </a:cxn>
                <a:cxn ang="0">
                  <a:pos x="20" y="44"/>
                </a:cxn>
                <a:cxn ang="0">
                  <a:pos x="18" y="50"/>
                </a:cxn>
                <a:cxn ang="0">
                  <a:pos x="14" y="58"/>
                </a:cxn>
                <a:cxn ang="0">
                  <a:pos x="10" y="64"/>
                </a:cxn>
                <a:cxn ang="0">
                  <a:pos x="6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6"/>
                </a:cxn>
                <a:cxn ang="0">
                  <a:pos x="8" y="6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2" y="44"/>
                </a:cxn>
                <a:cxn ang="0">
                  <a:pos x="14" y="36"/>
                </a:cxn>
                <a:cxn ang="0">
                  <a:pos x="12" y="28"/>
                </a:cxn>
                <a:cxn ang="0">
                  <a:pos x="12" y="22"/>
                </a:cxn>
                <a:cxn ang="0">
                  <a:pos x="10" y="18"/>
                </a:cxn>
                <a:cxn ang="0">
                  <a:pos x="10" y="14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2" y="4"/>
                </a:cxn>
                <a:cxn ang="0">
                  <a:pos x="0" y="2"/>
                </a:cxn>
              </a:cxnLst>
              <a:rect l="0" t="0" r="r" b="b"/>
              <a:pathLst>
                <a:path w="20" h="72">
                  <a:moveTo>
                    <a:pt x="0" y="2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8" y="6"/>
                  </a:lnTo>
                  <a:lnTo>
                    <a:pt x="14" y="12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0" y="36"/>
                  </a:lnTo>
                  <a:lnTo>
                    <a:pt x="20" y="44"/>
                  </a:lnTo>
                  <a:lnTo>
                    <a:pt x="18" y="50"/>
                  </a:lnTo>
                  <a:lnTo>
                    <a:pt x="14" y="58"/>
                  </a:lnTo>
                  <a:lnTo>
                    <a:pt x="10" y="64"/>
                  </a:lnTo>
                  <a:lnTo>
                    <a:pt x="6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6"/>
                  </a:lnTo>
                  <a:lnTo>
                    <a:pt x="8" y="62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2" y="44"/>
                  </a:lnTo>
                  <a:lnTo>
                    <a:pt x="14" y="36"/>
                  </a:lnTo>
                  <a:lnTo>
                    <a:pt x="12" y="28"/>
                  </a:lnTo>
                  <a:lnTo>
                    <a:pt x="12" y="22"/>
                  </a:lnTo>
                  <a:lnTo>
                    <a:pt x="10" y="18"/>
                  </a:lnTo>
                  <a:lnTo>
                    <a:pt x="10" y="14"/>
                  </a:lnTo>
                  <a:lnTo>
                    <a:pt x="8" y="10"/>
                  </a:lnTo>
                  <a:lnTo>
                    <a:pt x="6" y="8"/>
                  </a:lnTo>
                  <a:lnTo>
                    <a:pt x="2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0" name="Freeform 114"/>
            <p:cNvSpPr>
              <a:spLocks/>
            </p:cNvSpPr>
            <p:nvPr/>
          </p:nvSpPr>
          <p:spPr bwMode="auto">
            <a:xfrm>
              <a:off x="1664" y="3004"/>
              <a:ext cx="58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22" y="26"/>
                </a:cxn>
                <a:cxn ang="0">
                  <a:pos x="30" y="10"/>
                </a:cxn>
                <a:cxn ang="0">
                  <a:pos x="28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6" y="2"/>
                </a:cxn>
                <a:cxn ang="0">
                  <a:pos x="34" y="2"/>
                </a:cxn>
                <a:cxn ang="0">
                  <a:pos x="34" y="4"/>
                </a:cxn>
                <a:cxn ang="0">
                  <a:pos x="34" y="4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44" y="26"/>
                </a:cxn>
                <a:cxn ang="0">
                  <a:pos x="50" y="6"/>
                </a:cxn>
                <a:cxn ang="0">
                  <a:pos x="52" y="4"/>
                </a:cxn>
                <a:cxn ang="0">
                  <a:pos x="52" y="4"/>
                </a:cxn>
                <a:cxn ang="0">
                  <a:pos x="52" y="2"/>
                </a:cxn>
                <a:cxn ang="0">
                  <a:pos x="52" y="2"/>
                </a:cxn>
                <a:cxn ang="0">
                  <a:pos x="50" y="2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2"/>
                </a:cxn>
                <a:cxn ang="0">
                  <a:pos x="54" y="6"/>
                </a:cxn>
                <a:cxn ang="0">
                  <a:pos x="42" y="36"/>
                </a:cxn>
                <a:cxn ang="0">
                  <a:pos x="40" y="36"/>
                </a:cxn>
                <a:cxn ang="0">
                  <a:pos x="30" y="14"/>
                </a:cxn>
                <a:cxn ang="0">
                  <a:pos x="20" y="36"/>
                </a:cxn>
                <a:cxn ang="0">
                  <a:pos x="18" y="36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8" h="36">
                  <a:moveTo>
                    <a:pt x="0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22" y="26"/>
                  </a:lnTo>
                  <a:lnTo>
                    <a:pt x="30" y="10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6" y="2"/>
                  </a:lnTo>
                  <a:lnTo>
                    <a:pt x="34" y="2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44" y="26"/>
                  </a:lnTo>
                  <a:lnTo>
                    <a:pt x="50" y="6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50" y="2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2"/>
                  </a:lnTo>
                  <a:lnTo>
                    <a:pt x="54" y="6"/>
                  </a:lnTo>
                  <a:lnTo>
                    <a:pt x="42" y="36"/>
                  </a:lnTo>
                  <a:lnTo>
                    <a:pt x="40" y="36"/>
                  </a:lnTo>
                  <a:lnTo>
                    <a:pt x="30" y="14"/>
                  </a:lnTo>
                  <a:lnTo>
                    <a:pt x="20" y="36"/>
                  </a:lnTo>
                  <a:lnTo>
                    <a:pt x="18" y="36"/>
                  </a:lnTo>
                  <a:lnTo>
                    <a:pt x="6" y="6"/>
                  </a:lnTo>
                  <a:lnTo>
                    <a:pt x="6" y="4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1" name="Freeform 115"/>
            <p:cNvSpPr>
              <a:spLocks noEditPoints="1"/>
            </p:cNvSpPr>
            <p:nvPr/>
          </p:nvSpPr>
          <p:spPr bwMode="auto">
            <a:xfrm>
              <a:off x="1724" y="3004"/>
              <a:ext cx="34" cy="3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2" y="12"/>
                </a:cxn>
                <a:cxn ang="0">
                  <a:pos x="34" y="18"/>
                </a:cxn>
                <a:cxn ang="0">
                  <a:pos x="34" y="22"/>
                </a:cxn>
                <a:cxn ang="0">
                  <a:pos x="32" y="28"/>
                </a:cxn>
                <a:cxn ang="0">
                  <a:pos x="28" y="32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4"/>
                </a:cxn>
                <a:cxn ang="0">
                  <a:pos x="4" y="30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6" y="16"/>
                </a:cxn>
                <a:cxn ang="0">
                  <a:pos x="8" y="22"/>
                </a:cxn>
                <a:cxn ang="0">
                  <a:pos x="10" y="28"/>
                </a:cxn>
                <a:cxn ang="0">
                  <a:pos x="14" y="32"/>
                </a:cxn>
                <a:cxn ang="0">
                  <a:pos x="18" y="34"/>
                </a:cxn>
                <a:cxn ang="0">
                  <a:pos x="22" y="34"/>
                </a:cxn>
                <a:cxn ang="0">
                  <a:pos x="24" y="32"/>
                </a:cxn>
                <a:cxn ang="0">
                  <a:pos x="26" y="26"/>
                </a:cxn>
                <a:cxn ang="0">
                  <a:pos x="28" y="20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2" y="6"/>
                </a:cxn>
                <a:cxn ang="0">
                  <a:pos x="20" y="2"/>
                </a:cxn>
                <a:cxn ang="0">
                  <a:pos x="16" y="2"/>
                </a:cxn>
              </a:cxnLst>
              <a:rect l="0" t="0" r="r" b="b"/>
              <a:pathLst>
                <a:path w="34" h="36">
                  <a:moveTo>
                    <a:pt x="16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2" y="12"/>
                  </a:lnTo>
                  <a:lnTo>
                    <a:pt x="34" y="18"/>
                  </a:lnTo>
                  <a:lnTo>
                    <a:pt x="34" y="22"/>
                  </a:lnTo>
                  <a:lnTo>
                    <a:pt x="32" y="28"/>
                  </a:lnTo>
                  <a:lnTo>
                    <a:pt x="28" y="32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4"/>
                  </a:lnTo>
                  <a:lnTo>
                    <a:pt x="4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2" y="8"/>
                  </a:lnTo>
                  <a:lnTo>
                    <a:pt x="4" y="4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6" y="0"/>
                  </a:lnTo>
                  <a:close/>
                  <a:moveTo>
                    <a:pt x="16" y="2"/>
                  </a:moveTo>
                  <a:lnTo>
                    <a:pt x="14" y="2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8" y="8"/>
                  </a:lnTo>
                  <a:lnTo>
                    <a:pt x="6" y="10"/>
                  </a:lnTo>
                  <a:lnTo>
                    <a:pt x="6" y="16"/>
                  </a:lnTo>
                  <a:lnTo>
                    <a:pt x="8" y="22"/>
                  </a:lnTo>
                  <a:lnTo>
                    <a:pt x="10" y="28"/>
                  </a:lnTo>
                  <a:lnTo>
                    <a:pt x="14" y="32"/>
                  </a:lnTo>
                  <a:lnTo>
                    <a:pt x="18" y="34"/>
                  </a:lnTo>
                  <a:lnTo>
                    <a:pt x="22" y="34"/>
                  </a:lnTo>
                  <a:lnTo>
                    <a:pt x="24" y="32"/>
                  </a:lnTo>
                  <a:lnTo>
                    <a:pt x="26" y="26"/>
                  </a:lnTo>
                  <a:lnTo>
                    <a:pt x="28" y="20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2" y="6"/>
                  </a:lnTo>
                  <a:lnTo>
                    <a:pt x="20" y="2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2" name="Freeform 116"/>
            <p:cNvSpPr>
              <a:spLocks/>
            </p:cNvSpPr>
            <p:nvPr/>
          </p:nvSpPr>
          <p:spPr bwMode="auto">
            <a:xfrm>
              <a:off x="1762" y="3004"/>
              <a:ext cx="26" cy="3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8"/>
                </a:cxn>
                <a:cxn ang="0">
                  <a:pos x="14" y="4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4" y="0"/>
                </a:cxn>
                <a:cxn ang="0">
                  <a:pos x="26" y="2"/>
                </a:cxn>
                <a:cxn ang="0">
                  <a:pos x="26" y="4"/>
                </a:cxn>
                <a:cxn ang="0">
                  <a:pos x="26" y="6"/>
                </a:cxn>
                <a:cxn ang="0">
                  <a:pos x="24" y="8"/>
                </a:cxn>
                <a:cxn ang="0">
                  <a:pos x="24" y="8"/>
                </a:cxn>
                <a:cxn ang="0">
                  <a:pos x="22" y="8"/>
                </a:cxn>
                <a:cxn ang="0">
                  <a:pos x="22" y="8"/>
                </a:cxn>
                <a:cxn ang="0">
                  <a:pos x="20" y="6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8"/>
                </a:cxn>
                <a:cxn ang="0">
                  <a:pos x="12" y="12"/>
                </a:cxn>
                <a:cxn ang="0">
                  <a:pos x="12" y="28"/>
                </a:cxn>
                <a:cxn ang="0">
                  <a:pos x="12" y="30"/>
                </a:cxn>
                <a:cxn ang="0">
                  <a:pos x="12" y="32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16" y="34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4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30"/>
                </a:cxn>
                <a:cxn ang="0">
                  <a:pos x="6" y="28"/>
                </a:cxn>
                <a:cxn ang="0">
                  <a:pos x="6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</a:cxnLst>
              <a:rect l="0" t="0" r="r" b="b"/>
              <a:pathLst>
                <a:path w="26" h="36">
                  <a:moveTo>
                    <a:pt x="12" y="0"/>
                  </a:moveTo>
                  <a:lnTo>
                    <a:pt x="12" y="8"/>
                  </a:lnTo>
                  <a:lnTo>
                    <a:pt x="14" y="4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6" y="2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4" y="8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8"/>
                  </a:lnTo>
                  <a:lnTo>
                    <a:pt x="12" y="12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6" y="34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0"/>
                  </a:lnTo>
                  <a:lnTo>
                    <a:pt x="6" y="28"/>
                  </a:lnTo>
                  <a:lnTo>
                    <a:pt x="6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3" name="Freeform 117"/>
            <p:cNvSpPr>
              <a:spLocks/>
            </p:cNvSpPr>
            <p:nvPr/>
          </p:nvSpPr>
          <p:spPr bwMode="auto">
            <a:xfrm>
              <a:off x="1788" y="2984"/>
              <a:ext cx="40" cy="56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24" y="26"/>
                </a:cxn>
                <a:cxn ang="0">
                  <a:pos x="26" y="24"/>
                </a:cxn>
                <a:cxn ang="0">
                  <a:pos x="26" y="22"/>
                </a:cxn>
                <a:cxn ang="0">
                  <a:pos x="24" y="22"/>
                </a:cxn>
                <a:cxn ang="0">
                  <a:pos x="22" y="20"/>
                </a:cxn>
                <a:cxn ang="0">
                  <a:pos x="38" y="20"/>
                </a:cxn>
                <a:cxn ang="0">
                  <a:pos x="32" y="22"/>
                </a:cxn>
                <a:cxn ang="0">
                  <a:pos x="28" y="26"/>
                </a:cxn>
                <a:cxn ang="0">
                  <a:pos x="28" y="46"/>
                </a:cxn>
                <a:cxn ang="0">
                  <a:pos x="34" y="52"/>
                </a:cxn>
                <a:cxn ang="0">
                  <a:pos x="36" y="54"/>
                </a:cxn>
                <a:cxn ang="0">
                  <a:pos x="40" y="54"/>
                </a:cxn>
                <a:cxn ang="0">
                  <a:pos x="22" y="56"/>
                </a:cxn>
                <a:cxn ang="0">
                  <a:pos x="24" y="56"/>
                </a:cxn>
                <a:cxn ang="0">
                  <a:pos x="26" y="54"/>
                </a:cxn>
                <a:cxn ang="0">
                  <a:pos x="26" y="52"/>
                </a:cxn>
                <a:cxn ang="0">
                  <a:pos x="12" y="36"/>
                </a:cxn>
                <a:cxn ang="0">
                  <a:pos x="12" y="50"/>
                </a:cxn>
                <a:cxn ang="0">
                  <a:pos x="14" y="54"/>
                </a:cxn>
                <a:cxn ang="0">
                  <a:pos x="16" y="56"/>
                </a:cxn>
                <a:cxn ang="0">
                  <a:pos x="18" y="56"/>
                </a:cxn>
                <a:cxn ang="0">
                  <a:pos x="0" y="56"/>
                </a:cxn>
                <a:cxn ang="0">
                  <a:pos x="4" y="54"/>
                </a:cxn>
                <a:cxn ang="0">
                  <a:pos x="6" y="52"/>
                </a:cxn>
                <a:cxn ang="0">
                  <a:pos x="6" y="48"/>
                </a:cxn>
                <a:cxn ang="0">
                  <a:pos x="6" y="10"/>
                </a:cxn>
                <a:cxn ang="0">
                  <a:pos x="6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40" h="56">
                  <a:moveTo>
                    <a:pt x="12" y="0"/>
                  </a:moveTo>
                  <a:lnTo>
                    <a:pt x="12" y="36"/>
                  </a:lnTo>
                  <a:lnTo>
                    <a:pt x="22" y="28"/>
                  </a:lnTo>
                  <a:lnTo>
                    <a:pt x="24" y="26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4" y="22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6" y="22"/>
                  </a:lnTo>
                  <a:lnTo>
                    <a:pt x="32" y="22"/>
                  </a:lnTo>
                  <a:lnTo>
                    <a:pt x="30" y="24"/>
                  </a:lnTo>
                  <a:lnTo>
                    <a:pt x="28" y="26"/>
                  </a:lnTo>
                  <a:lnTo>
                    <a:pt x="18" y="34"/>
                  </a:lnTo>
                  <a:lnTo>
                    <a:pt x="28" y="46"/>
                  </a:lnTo>
                  <a:lnTo>
                    <a:pt x="32" y="50"/>
                  </a:lnTo>
                  <a:lnTo>
                    <a:pt x="34" y="52"/>
                  </a:lnTo>
                  <a:lnTo>
                    <a:pt x="36" y="54"/>
                  </a:lnTo>
                  <a:lnTo>
                    <a:pt x="36" y="54"/>
                  </a:lnTo>
                  <a:lnTo>
                    <a:pt x="38" y="54"/>
                  </a:lnTo>
                  <a:lnTo>
                    <a:pt x="40" y="54"/>
                  </a:lnTo>
                  <a:lnTo>
                    <a:pt x="40" y="56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4" y="56"/>
                  </a:lnTo>
                  <a:lnTo>
                    <a:pt x="24" y="54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6" y="52"/>
                  </a:lnTo>
                  <a:lnTo>
                    <a:pt x="24" y="50"/>
                  </a:lnTo>
                  <a:lnTo>
                    <a:pt x="12" y="36"/>
                  </a:lnTo>
                  <a:lnTo>
                    <a:pt x="12" y="48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6"/>
                  </a:lnTo>
                  <a:lnTo>
                    <a:pt x="18" y="56"/>
                  </a:lnTo>
                  <a:lnTo>
                    <a:pt x="18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6" y="48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8"/>
                  </a:lnTo>
                  <a:lnTo>
                    <a:pt x="6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4" name="Freeform 118"/>
            <p:cNvSpPr>
              <a:spLocks noEditPoints="1"/>
            </p:cNvSpPr>
            <p:nvPr/>
          </p:nvSpPr>
          <p:spPr bwMode="auto">
            <a:xfrm>
              <a:off x="1830" y="3004"/>
              <a:ext cx="30" cy="36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6" y="20"/>
                </a:cxn>
                <a:cxn ang="0">
                  <a:pos x="10" y="26"/>
                </a:cxn>
                <a:cxn ang="0">
                  <a:pos x="14" y="30"/>
                </a:cxn>
                <a:cxn ang="0">
                  <a:pos x="18" y="30"/>
                </a:cxn>
                <a:cxn ang="0">
                  <a:pos x="22" y="30"/>
                </a:cxn>
                <a:cxn ang="0">
                  <a:pos x="24" y="28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0" y="22"/>
                </a:cxn>
                <a:cxn ang="0">
                  <a:pos x="28" y="28"/>
                </a:cxn>
                <a:cxn ang="0">
                  <a:pos x="24" y="32"/>
                </a:cxn>
                <a:cxn ang="0">
                  <a:pos x="20" y="36"/>
                </a:cxn>
                <a:cxn ang="0">
                  <a:pos x="14" y="36"/>
                </a:cxn>
                <a:cxn ang="0">
                  <a:pos x="8" y="36"/>
                </a:cxn>
                <a:cxn ang="0">
                  <a:pos x="4" y="32"/>
                </a:cxn>
                <a:cxn ang="0">
                  <a:pos x="0" y="26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6" y="4"/>
                </a:cxn>
                <a:cxn ang="0">
                  <a:pos x="28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0"/>
                </a:cxn>
                <a:cxn ang="0">
                  <a:pos x="22" y="10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18" y="4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8" y="4"/>
                </a:cxn>
                <a:cxn ang="0">
                  <a:pos x="6" y="8"/>
                </a:cxn>
                <a:cxn ang="0">
                  <a:pos x="6" y="10"/>
                </a:cxn>
              </a:cxnLst>
              <a:rect l="0" t="0" r="r" b="b"/>
              <a:pathLst>
                <a:path w="30" h="36">
                  <a:moveTo>
                    <a:pt x="6" y="14"/>
                  </a:moveTo>
                  <a:lnTo>
                    <a:pt x="6" y="20"/>
                  </a:lnTo>
                  <a:lnTo>
                    <a:pt x="10" y="26"/>
                  </a:lnTo>
                  <a:lnTo>
                    <a:pt x="14" y="30"/>
                  </a:lnTo>
                  <a:lnTo>
                    <a:pt x="18" y="30"/>
                  </a:lnTo>
                  <a:lnTo>
                    <a:pt x="22" y="30"/>
                  </a:lnTo>
                  <a:lnTo>
                    <a:pt x="24" y="28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0" y="22"/>
                  </a:lnTo>
                  <a:lnTo>
                    <a:pt x="28" y="28"/>
                  </a:lnTo>
                  <a:lnTo>
                    <a:pt x="24" y="32"/>
                  </a:lnTo>
                  <a:lnTo>
                    <a:pt x="20" y="36"/>
                  </a:lnTo>
                  <a:lnTo>
                    <a:pt x="14" y="36"/>
                  </a:lnTo>
                  <a:lnTo>
                    <a:pt x="8" y="36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6" y="4"/>
                  </a:lnTo>
                  <a:lnTo>
                    <a:pt x="28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0"/>
                  </a:moveTo>
                  <a:lnTo>
                    <a:pt x="22" y="10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8" y="4"/>
                  </a:lnTo>
                  <a:lnTo>
                    <a:pt x="6" y="8"/>
                  </a:lnTo>
                  <a:lnTo>
                    <a:pt x="6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5" name="Freeform 119"/>
            <p:cNvSpPr>
              <a:spLocks/>
            </p:cNvSpPr>
            <p:nvPr/>
          </p:nvSpPr>
          <p:spPr bwMode="auto">
            <a:xfrm>
              <a:off x="1864" y="3004"/>
              <a:ext cx="26" cy="3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8"/>
                </a:cxn>
                <a:cxn ang="0">
                  <a:pos x="14" y="4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4" y="0"/>
                </a:cxn>
                <a:cxn ang="0">
                  <a:pos x="26" y="2"/>
                </a:cxn>
                <a:cxn ang="0">
                  <a:pos x="26" y="4"/>
                </a:cxn>
                <a:cxn ang="0">
                  <a:pos x="26" y="6"/>
                </a:cxn>
                <a:cxn ang="0">
                  <a:pos x="24" y="8"/>
                </a:cxn>
                <a:cxn ang="0">
                  <a:pos x="24" y="8"/>
                </a:cxn>
                <a:cxn ang="0">
                  <a:pos x="22" y="8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18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6"/>
                </a:cxn>
                <a:cxn ang="0">
                  <a:pos x="14" y="8"/>
                </a:cxn>
                <a:cxn ang="0">
                  <a:pos x="12" y="12"/>
                </a:cxn>
                <a:cxn ang="0">
                  <a:pos x="12" y="28"/>
                </a:cxn>
                <a:cxn ang="0">
                  <a:pos x="12" y="3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4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4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30"/>
                </a:cxn>
                <a:cxn ang="0">
                  <a:pos x="4" y="28"/>
                </a:cxn>
                <a:cxn ang="0">
                  <a:pos x="4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</a:cxnLst>
              <a:rect l="0" t="0" r="r" b="b"/>
              <a:pathLst>
                <a:path w="26" h="36">
                  <a:moveTo>
                    <a:pt x="12" y="0"/>
                  </a:moveTo>
                  <a:lnTo>
                    <a:pt x="12" y="8"/>
                  </a:lnTo>
                  <a:lnTo>
                    <a:pt x="14" y="4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6" y="2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4" y="8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14" y="8"/>
                  </a:lnTo>
                  <a:lnTo>
                    <a:pt x="12" y="12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4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0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6" name="Freeform 120"/>
            <p:cNvSpPr>
              <a:spLocks/>
            </p:cNvSpPr>
            <p:nvPr/>
          </p:nvSpPr>
          <p:spPr bwMode="auto">
            <a:xfrm>
              <a:off x="1894" y="3004"/>
              <a:ext cx="24" cy="36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0" y="12"/>
                </a:cxn>
                <a:cxn ang="0">
                  <a:pos x="18" y="6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4" y="6"/>
                </a:cxn>
                <a:cxn ang="0">
                  <a:pos x="4" y="8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0" y="14"/>
                </a:cxn>
                <a:cxn ang="0">
                  <a:pos x="16" y="16"/>
                </a:cxn>
                <a:cxn ang="0">
                  <a:pos x="20" y="18"/>
                </a:cxn>
                <a:cxn ang="0">
                  <a:pos x="22" y="22"/>
                </a:cxn>
                <a:cxn ang="0">
                  <a:pos x="24" y="26"/>
                </a:cxn>
                <a:cxn ang="0">
                  <a:pos x="22" y="30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2" y="28"/>
                </a:cxn>
                <a:cxn ang="0">
                  <a:pos x="4" y="32"/>
                </a:cxn>
                <a:cxn ang="0">
                  <a:pos x="8" y="34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2"/>
                </a:cxn>
                <a:cxn ang="0">
                  <a:pos x="18" y="32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16" y="24"/>
                </a:cxn>
                <a:cxn ang="0">
                  <a:pos x="14" y="22"/>
                </a:cxn>
                <a:cxn ang="0">
                  <a:pos x="8" y="20"/>
                </a:cxn>
                <a:cxn ang="0">
                  <a:pos x="4" y="18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2" y="0"/>
                </a:cxn>
              </a:cxnLst>
              <a:rect l="0" t="0" r="r" b="b"/>
              <a:pathLst>
                <a:path w="24" h="36">
                  <a:moveTo>
                    <a:pt x="22" y="0"/>
                  </a:moveTo>
                  <a:lnTo>
                    <a:pt x="22" y="12"/>
                  </a:lnTo>
                  <a:lnTo>
                    <a:pt x="20" y="12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6"/>
                  </a:lnTo>
                  <a:lnTo>
                    <a:pt x="4" y="8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0" y="14"/>
                  </a:lnTo>
                  <a:lnTo>
                    <a:pt x="16" y="16"/>
                  </a:lnTo>
                  <a:lnTo>
                    <a:pt x="20" y="18"/>
                  </a:lnTo>
                  <a:lnTo>
                    <a:pt x="22" y="22"/>
                  </a:lnTo>
                  <a:lnTo>
                    <a:pt x="24" y="26"/>
                  </a:lnTo>
                  <a:lnTo>
                    <a:pt x="22" y="30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28"/>
                  </a:lnTo>
                  <a:lnTo>
                    <a:pt x="4" y="32"/>
                  </a:lnTo>
                  <a:lnTo>
                    <a:pt x="8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16" y="24"/>
                  </a:lnTo>
                  <a:lnTo>
                    <a:pt x="14" y="22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7" name="Freeform 121"/>
            <p:cNvSpPr>
              <a:spLocks noEditPoints="1"/>
            </p:cNvSpPr>
            <p:nvPr/>
          </p:nvSpPr>
          <p:spPr bwMode="auto">
            <a:xfrm>
              <a:off x="2188" y="2984"/>
              <a:ext cx="36" cy="56"/>
            </a:xfrm>
            <a:custGeom>
              <a:avLst/>
              <a:gdLst/>
              <a:ahLst/>
              <a:cxnLst>
                <a:cxn ang="0">
                  <a:pos x="24" y="50"/>
                </a:cxn>
                <a:cxn ang="0">
                  <a:pos x="22" y="54"/>
                </a:cxn>
                <a:cxn ang="0">
                  <a:pos x="20" y="56"/>
                </a:cxn>
                <a:cxn ang="0">
                  <a:pos x="16" y="56"/>
                </a:cxn>
                <a:cxn ang="0">
                  <a:pos x="14" y="56"/>
                </a:cxn>
                <a:cxn ang="0">
                  <a:pos x="8" y="56"/>
                </a:cxn>
                <a:cxn ang="0">
                  <a:pos x="4" y="52"/>
                </a:cxn>
                <a:cxn ang="0">
                  <a:pos x="0" y="46"/>
                </a:cxn>
                <a:cxn ang="0">
                  <a:pos x="0" y="40"/>
                </a:cxn>
                <a:cxn ang="0">
                  <a:pos x="0" y="32"/>
                </a:cxn>
                <a:cxn ang="0">
                  <a:pos x="4" y="26"/>
                </a:cxn>
                <a:cxn ang="0">
                  <a:pos x="8" y="22"/>
                </a:cxn>
                <a:cxn ang="0">
                  <a:pos x="12" y="20"/>
                </a:cxn>
                <a:cxn ang="0">
                  <a:pos x="16" y="20"/>
                </a:cxn>
                <a:cxn ang="0">
                  <a:pos x="20" y="20"/>
                </a:cxn>
                <a:cxn ang="0">
                  <a:pos x="24" y="22"/>
                </a:cxn>
                <a:cxn ang="0">
                  <a:pos x="24" y="16"/>
                </a:cxn>
                <a:cxn ang="0">
                  <a:pos x="24" y="10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2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4" y="56"/>
                </a:cxn>
                <a:cxn ang="0">
                  <a:pos x="24" y="50"/>
                </a:cxn>
                <a:cxn ang="0">
                  <a:pos x="24" y="48"/>
                </a:cxn>
                <a:cxn ang="0">
                  <a:pos x="24" y="32"/>
                </a:cxn>
                <a:cxn ang="0">
                  <a:pos x="24" y="28"/>
                </a:cxn>
                <a:cxn ang="0">
                  <a:pos x="24" y="26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2"/>
                </a:cxn>
                <a:cxn ang="0">
                  <a:pos x="16" y="22"/>
                </a:cxn>
                <a:cxn ang="0">
                  <a:pos x="12" y="22"/>
                </a:cxn>
                <a:cxn ang="0">
                  <a:pos x="10" y="24"/>
                </a:cxn>
                <a:cxn ang="0">
                  <a:pos x="8" y="30"/>
                </a:cxn>
                <a:cxn ang="0">
                  <a:pos x="6" y="36"/>
                </a:cxn>
                <a:cxn ang="0">
                  <a:pos x="8" y="42"/>
                </a:cxn>
                <a:cxn ang="0">
                  <a:pos x="10" y="48"/>
                </a:cxn>
                <a:cxn ang="0">
                  <a:pos x="14" y="50"/>
                </a:cxn>
                <a:cxn ang="0">
                  <a:pos x="18" y="52"/>
                </a:cxn>
                <a:cxn ang="0">
                  <a:pos x="22" y="50"/>
                </a:cxn>
                <a:cxn ang="0">
                  <a:pos x="24" y="48"/>
                </a:cxn>
              </a:cxnLst>
              <a:rect l="0" t="0" r="r" b="b"/>
              <a:pathLst>
                <a:path w="36" h="56">
                  <a:moveTo>
                    <a:pt x="24" y="50"/>
                  </a:moveTo>
                  <a:lnTo>
                    <a:pt x="22" y="54"/>
                  </a:lnTo>
                  <a:lnTo>
                    <a:pt x="20" y="56"/>
                  </a:lnTo>
                  <a:lnTo>
                    <a:pt x="16" y="56"/>
                  </a:lnTo>
                  <a:lnTo>
                    <a:pt x="14" y="56"/>
                  </a:lnTo>
                  <a:lnTo>
                    <a:pt x="8" y="56"/>
                  </a:lnTo>
                  <a:lnTo>
                    <a:pt x="4" y="52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4" y="26"/>
                  </a:lnTo>
                  <a:lnTo>
                    <a:pt x="8" y="22"/>
                  </a:lnTo>
                  <a:lnTo>
                    <a:pt x="12" y="20"/>
                  </a:lnTo>
                  <a:lnTo>
                    <a:pt x="16" y="20"/>
                  </a:lnTo>
                  <a:lnTo>
                    <a:pt x="20" y="20"/>
                  </a:lnTo>
                  <a:lnTo>
                    <a:pt x="24" y="22"/>
                  </a:lnTo>
                  <a:lnTo>
                    <a:pt x="24" y="16"/>
                  </a:lnTo>
                  <a:lnTo>
                    <a:pt x="24" y="10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2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4" y="56"/>
                  </a:lnTo>
                  <a:lnTo>
                    <a:pt x="24" y="50"/>
                  </a:lnTo>
                  <a:close/>
                  <a:moveTo>
                    <a:pt x="24" y="48"/>
                  </a:moveTo>
                  <a:lnTo>
                    <a:pt x="24" y="32"/>
                  </a:lnTo>
                  <a:lnTo>
                    <a:pt x="24" y="28"/>
                  </a:lnTo>
                  <a:lnTo>
                    <a:pt x="24" y="26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2"/>
                  </a:lnTo>
                  <a:lnTo>
                    <a:pt x="16" y="22"/>
                  </a:lnTo>
                  <a:lnTo>
                    <a:pt x="12" y="22"/>
                  </a:lnTo>
                  <a:lnTo>
                    <a:pt x="10" y="24"/>
                  </a:lnTo>
                  <a:lnTo>
                    <a:pt x="8" y="30"/>
                  </a:lnTo>
                  <a:lnTo>
                    <a:pt x="6" y="36"/>
                  </a:lnTo>
                  <a:lnTo>
                    <a:pt x="8" y="42"/>
                  </a:lnTo>
                  <a:lnTo>
                    <a:pt x="10" y="48"/>
                  </a:lnTo>
                  <a:lnTo>
                    <a:pt x="14" y="50"/>
                  </a:lnTo>
                  <a:lnTo>
                    <a:pt x="18" y="52"/>
                  </a:lnTo>
                  <a:lnTo>
                    <a:pt x="22" y="50"/>
                  </a:lnTo>
                  <a:lnTo>
                    <a:pt x="24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8" name="Freeform 122"/>
            <p:cNvSpPr>
              <a:spLocks/>
            </p:cNvSpPr>
            <p:nvPr/>
          </p:nvSpPr>
          <p:spPr bwMode="auto">
            <a:xfrm>
              <a:off x="2226" y="3004"/>
              <a:ext cx="38" cy="36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34" y="22"/>
                </a:cxn>
                <a:cxn ang="0">
                  <a:pos x="34" y="28"/>
                </a:cxn>
                <a:cxn ang="0">
                  <a:pos x="34" y="30"/>
                </a:cxn>
                <a:cxn ang="0">
                  <a:pos x="34" y="32"/>
                </a:cxn>
                <a:cxn ang="0">
                  <a:pos x="34" y="32"/>
                </a:cxn>
                <a:cxn ang="0">
                  <a:pos x="34" y="32"/>
                </a:cxn>
                <a:cxn ang="0">
                  <a:pos x="36" y="32"/>
                </a:cxn>
                <a:cxn ang="0">
                  <a:pos x="36" y="32"/>
                </a:cxn>
                <a:cxn ang="0">
                  <a:pos x="38" y="32"/>
                </a:cxn>
                <a:cxn ang="0">
                  <a:pos x="38" y="32"/>
                </a:cxn>
                <a:cxn ang="0">
                  <a:pos x="28" y="36"/>
                </a:cxn>
                <a:cxn ang="0">
                  <a:pos x="26" y="36"/>
                </a:cxn>
                <a:cxn ang="0">
                  <a:pos x="26" y="30"/>
                </a:cxn>
                <a:cxn ang="0">
                  <a:pos x="22" y="34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4" y="36"/>
                </a:cxn>
                <a:cxn ang="0">
                  <a:pos x="12" y="36"/>
                </a:cxn>
                <a:cxn ang="0">
                  <a:pos x="8" y="36"/>
                </a:cxn>
                <a:cxn ang="0">
                  <a:pos x="6" y="34"/>
                </a:cxn>
                <a:cxn ang="0">
                  <a:pos x="6" y="30"/>
                </a:cxn>
                <a:cxn ang="0">
                  <a:pos x="6" y="28"/>
                </a:cxn>
                <a:cxn ang="0">
                  <a:pos x="4" y="22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24"/>
                </a:cxn>
                <a:cxn ang="0">
                  <a:pos x="12" y="28"/>
                </a:cxn>
                <a:cxn ang="0">
                  <a:pos x="14" y="30"/>
                </a:cxn>
                <a:cxn ang="0">
                  <a:pos x="16" y="32"/>
                </a:cxn>
                <a:cxn ang="0">
                  <a:pos x="18" y="32"/>
                </a:cxn>
                <a:cxn ang="0">
                  <a:pos x="20" y="32"/>
                </a:cxn>
                <a:cxn ang="0">
                  <a:pos x="22" y="30"/>
                </a:cxn>
                <a:cxn ang="0">
                  <a:pos x="24" y="30"/>
                </a:cxn>
                <a:cxn ang="0">
                  <a:pos x="26" y="26"/>
                </a:cxn>
                <a:cxn ang="0">
                  <a:pos x="26" y="6"/>
                </a:cxn>
                <a:cxn ang="0">
                  <a:pos x="26" y="4"/>
                </a:cxn>
                <a:cxn ang="0">
                  <a:pos x="26" y="2"/>
                </a:cxn>
                <a:cxn ang="0">
                  <a:pos x="24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34" y="0"/>
                </a:cxn>
              </a:cxnLst>
              <a:rect l="0" t="0" r="r" b="b"/>
              <a:pathLst>
                <a:path w="38" h="36">
                  <a:moveTo>
                    <a:pt x="34" y="0"/>
                  </a:moveTo>
                  <a:lnTo>
                    <a:pt x="34" y="22"/>
                  </a:lnTo>
                  <a:lnTo>
                    <a:pt x="34" y="28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4" y="32"/>
                  </a:lnTo>
                  <a:lnTo>
                    <a:pt x="34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8" y="32"/>
                  </a:lnTo>
                  <a:lnTo>
                    <a:pt x="38" y="32"/>
                  </a:lnTo>
                  <a:lnTo>
                    <a:pt x="28" y="36"/>
                  </a:lnTo>
                  <a:lnTo>
                    <a:pt x="26" y="36"/>
                  </a:lnTo>
                  <a:lnTo>
                    <a:pt x="26" y="30"/>
                  </a:lnTo>
                  <a:lnTo>
                    <a:pt x="22" y="34"/>
                  </a:lnTo>
                  <a:lnTo>
                    <a:pt x="20" y="36"/>
                  </a:lnTo>
                  <a:lnTo>
                    <a:pt x="16" y="36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6" y="34"/>
                  </a:lnTo>
                  <a:lnTo>
                    <a:pt x="6" y="30"/>
                  </a:lnTo>
                  <a:lnTo>
                    <a:pt x="6" y="28"/>
                  </a:lnTo>
                  <a:lnTo>
                    <a:pt x="4" y="22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24"/>
                  </a:lnTo>
                  <a:lnTo>
                    <a:pt x="12" y="28"/>
                  </a:lnTo>
                  <a:lnTo>
                    <a:pt x="14" y="30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20" y="32"/>
                  </a:lnTo>
                  <a:lnTo>
                    <a:pt x="22" y="30"/>
                  </a:lnTo>
                  <a:lnTo>
                    <a:pt x="24" y="30"/>
                  </a:lnTo>
                  <a:lnTo>
                    <a:pt x="26" y="26"/>
                  </a:lnTo>
                  <a:lnTo>
                    <a:pt x="26" y="6"/>
                  </a:lnTo>
                  <a:lnTo>
                    <a:pt x="26" y="4"/>
                  </a:lnTo>
                  <a:lnTo>
                    <a:pt x="26" y="2"/>
                  </a:lnTo>
                  <a:lnTo>
                    <a:pt x="24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79" name="Freeform 123"/>
            <p:cNvSpPr>
              <a:spLocks/>
            </p:cNvSpPr>
            <p:nvPr/>
          </p:nvSpPr>
          <p:spPr bwMode="auto">
            <a:xfrm>
              <a:off x="2266" y="3004"/>
              <a:ext cx="60" cy="36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8" y="2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32" y="4"/>
                </a:cxn>
                <a:cxn ang="0">
                  <a:pos x="36" y="4"/>
                </a:cxn>
                <a:cxn ang="0">
                  <a:pos x="42" y="0"/>
                </a:cxn>
                <a:cxn ang="0">
                  <a:pos x="48" y="0"/>
                </a:cxn>
                <a:cxn ang="0">
                  <a:pos x="52" y="2"/>
                </a:cxn>
                <a:cxn ang="0">
                  <a:pos x="54" y="8"/>
                </a:cxn>
                <a:cxn ang="0">
                  <a:pos x="54" y="28"/>
                </a:cxn>
                <a:cxn ang="0">
                  <a:pos x="56" y="32"/>
                </a:cxn>
                <a:cxn ang="0">
                  <a:pos x="56" y="34"/>
                </a:cxn>
                <a:cxn ang="0">
                  <a:pos x="60" y="36"/>
                </a:cxn>
                <a:cxn ang="0">
                  <a:pos x="44" y="36"/>
                </a:cxn>
                <a:cxn ang="0">
                  <a:pos x="44" y="36"/>
                </a:cxn>
                <a:cxn ang="0">
                  <a:pos x="46" y="34"/>
                </a:cxn>
                <a:cxn ang="0">
                  <a:pos x="48" y="32"/>
                </a:cxn>
                <a:cxn ang="0">
                  <a:pos x="48" y="28"/>
                </a:cxn>
                <a:cxn ang="0">
                  <a:pos x="48" y="10"/>
                </a:cxn>
                <a:cxn ang="0">
                  <a:pos x="46" y="4"/>
                </a:cxn>
                <a:cxn ang="0">
                  <a:pos x="40" y="4"/>
                </a:cxn>
                <a:cxn ang="0">
                  <a:pos x="36" y="6"/>
                </a:cxn>
                <a:cxn ang="0">
                  <a:pos x="34" y="10"/>
                </a:cxn>
                <a:cxn ang="0">
                  <a:pos x="34" y="28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26" y="30"/>
                </a:cxn>
                <a:cxn ang="0">
                  <a:pos x="26" y="12"/>
                </a:cxn>
                <a:cxn ang="0">
                  <a:pos x="26" y="6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30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0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60" h="36">
                  <a:moveTo>
                    <a:pt x="12" y="8"/>
                  </a:moveTo>
                  <a:lnTo>
                    <a:pt x="14" y="4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4"/>
                  </a:lnTo>
                  <a:lnTo>
                    <a:pt x="32" y="8"/>
                  </a:lnTo>
                  <a:lnTo>
                    <a:pt x="36" y="4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50" y="0"/>
                  </a:lnTo>
                  <a:lnTo>
                    <a:pt x="52" y="2"/>
                  </a:lnTo>
                  <a:lnTo>
                    <a:pt x="54" y="6"/>
                  </a:lnTo>
                  <a:lnTo>
                    <a:pt x="54" y="8"/>
                  </a:lnTo>
                  <a:lnTo>
                    <a:pt x="54" y="12"/>
                  </a:lnTo>
                  <a:lnTo>
                    <a:pt x="54" y="28"/>
                  </a:lnTo>
                  <a:lnTo>
                    <a:pt x="54" y="30"/>
                  </a:lnTo>
                  <a:lnTo>
                    <a:pt x="56" y="32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8" y="34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8" y="34"/>
                  </a:lnTo>
                  <a:lnTo>
                    <a:pt x="48" y="32"/>
                  </a:lnTo>
                  <a:lnTo>
                    <a:pt x="48" y="30"/>
                  </a:lnTo>
                  <a:lnTo>
                    <a:pt x="48" y="28"/>
                  </a:lnTo>
                  <a:lnTo>
                    <a:pt x="48" y="12"/>
                  </a:lnTo>
                  <a:lnTo>
                    <a:pt x="48" y="10"/>
                  </a:lnTo>
                  <a:lnTo>
                    <a:pt x="48" y="6"/>
                  </a:lnTo>
                  <a:lnTo>
                    <a:pt x="46" y="4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38" y="6"/>
                  </a:lnTo>
                  <a:lnTo>
                    <a:pt x="36" y="6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12"/>
                  </a:lnTo>
                  <a:lnTo>
                    <a:pt x="34" y="28"/>
                  </a:lnTo>
                  <a:lnTo>
                    <a:pt x="34" y="32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4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4" y="34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0"/>
                  </a:lnTo>
                  <a:lnTo>
                    <a:pt x="26" y="28"/>
                  </a:lnTo>
                  <a:lnTo>
                    <a:pt x="26" y="12"/>
                  </a:lnTo>
                  <a:lnTo>
                    <a:pt x="26" y="10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6"/>
                  </a:lnTo>
                  <a:lnTo>
                    <a:pt x="14" y="8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0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10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0" name="Freeform 124"/>
            <p:cNvSpPr>
              <a:spLocks noEditPoints="1"/>
            </p:cNvSpPr>
            <p:nvPr/>
          </p:nvSpPr>
          <p:spPr bwMode="auto">
            <a:xfrm>
              <a:off x="2326" y="3004"/>
              <a:ext cx="38" cy="5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4" y="8"/>
                </a:cxn>
                <a:cxn ang="0">
                  <a:pos x="20" y="2"/>
                </a:cxn>
                <a:cxn ang="0">
                  <a:pos x="26" y="0"/>
                </a:cxn>
                <a:cxn ang="0">
                  <a:pos x="34" y="4"/>
                </a:cxn>
                <a:cxn ang="0">
                  <a:pos x="38" y="16"/>
                </a:cxn>
                <a:cxn ang="0">
                  <a:pos x="36" y="28"/>
                </a:cxn>
                <a:cxn ang="0">
                  <a:pos x="28" y="36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4" y="46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0" y="54"/>
                </a:cxn>
                <a:cxn ang="0">
                  <a:pos x="2" y="52"/>
                </a:cxn>
                <a:cxn ang="0">
                  <a:pos x="6" y="52"/>
                </a:cxn>
                <a:cxn ang="0">
                  <a:pos x="6" y="50"/>
                </a:cxn>
                <a:cxn ang="0">
                  <a:pos x="8" y="46"/>
                </a:cxn>
                <a:cxn ang="0">
                  <a:pos x="8" y="8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14" y="24"/>
                </a:cxn>
                <a:cxn ang="0">
                  <a:pos x="14" y="28"/>
                </a:cxn>
                <a:cxn ang="0">
                  <a:pos x="18" y="32"/>
                </a:cxn>
                <a:cxn ang="0">
                  <a:pos x="22" y="34"/>
                </a:cxn>
                <a:cxn ang="0">
                  <a:pos x="30" y="32"/>
                </a:cxn>
                <a:cxn ang="0">
                  <a:pos x="32" y="20"/>
                </a:cxn>
                <a:cxn ang="0">
                  <a:pos x="28" y="8"/>
                </a:cxn>
                <a:cxn ang="0">
                  <a:pos x="22" y="6"/>
                </a:cxn>
                <a:cxn ang="0">
                  <a:pos x="18" y="6"/>
                </a:cxn>
                <a:cxn ang="0">
                  <a:pos x="14" y="10"/>
                </a:cxn>
              </a:cxnLst>
              <a:rect l="0" t="0" r="r" b="b"/>
              <a:pathLst>
                <a:path w="38" h="54">
                  <a:moveTo>
                    <a:pt x="2" y="4"/>
                  </a:moveTo>
                  <a:lnTo>
                    <a:pt x="12" y="0"/>
                  </a:lnTo>
                  <a:lnTo>
                    <a:pt x="14" y="0"/>
                  </a:lnTo>
                  <a:lnTo>
                    <a:pt x="14" y="8"/>
                  </a:lnTo>
                  <a:lnTo>
                    <a:pt x="16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4"/>
                  </a:lnTo>
                  <a:lnTo>
                    <a:pt x="38" y="10"/>
                  </a:lnTo>
                  <a:lnTo>
                    <a:pt x="38" y="16"/>
                  </a:lnTo>
                  <a:lnTo>
                    <a:pt x="38" y="22"/>
                  </a:lnTo>
                  <a:lnTo>
                    <a:pt x="36" y="28"/>
                  </a:lnTo>
                  <a:lnTo>
                    <a:pt x="34" y="32"/>
                  </a:lnTo>
                  <a:lnTo>
                    <a:pt x="28" y="36"/>
                  </a:lnTo>
                  <a:lnTo>
                    <a:pt x="22" y="36"/>
                  </a:lnTo>
                  <a:lnTo>
                    <a:pt x="20" y="36"/>
                  </a:lnTo>
                  <a:lnTo>
                    <a:pt x="18" y="36"/>
                  </a:lnTo>
                  <a:lnTo>
                    <a:pt x="16" y="36"/>
                  </a:lnTo>
                  <a:lnTo>
                    <a:pt x="14" y="34"/>
                  </a:lnTo>
                  <a:lnTo>
                    <a:pt x="14" y="46"/>
                  </a:lnTo>
                  <a:lnTo>
                    <a:pt x="14" y="48"/>
                  </a:lnTo>
                  <a:lnTo>
                    <a:pt x="14" y="50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18" y="54"/>
                  </a:lnTo>
                  <a:lnTo>
                    <a:pt x="0" y="54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6"/>
                  </a:lnTo>
                  <a:lnTo>
                    <a:pt x="8" y="10"/>
                  </a:lnTo>
                  <a:lnTo>
                    <a:pt x="8" y="8"/>
                  </a:lnTo>
                  <a:lnTo>
                    <a:pt x="8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close/>
                  <a:moveTo>
                    <a:pt x="14" y="10"/>
                  </a:moveTo>
                  <a:lnTo>
                    <a:pt x="14" y="24"/>
                  </a:lnTo>
                  <a:lnTo>
                    <a:pt x="14" y="26"/>
                  </a:lnTo>
                  <a:lnTo>
                    <a:pt x="14" y="28"/>
                  </a:lnTo>
                  <a:lnTo>
                    <a:pt x="16" y="30"/>
                  </a:lnTo>
                  <a:lnTo>
                    <a:pt x="18" y="32"/>
                  </a:lnTo>
                  <a:lnTo>
                    <a:pt x="20" y="34"/>
                  </a:lnTo>
                  <a:lnTo>
                    <a:pt x="22" y="34"/>
                  </a:lnTo>
                  <a:lnTo>
                    <a:pt x="26" y="34"/>
                  </a:lnTo>
                  <a:lnTo>
                    <a:pt x="30" y="32"/>
                  </a:lnTo>
                  <a:lnTo>
                    <a:pt x="32" y="26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28" y="8"/>
                  </a:lnTo>
                  <a:lnTo>
                    <a:pt x="26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6" y="8"/>
                  </a:lnTo>
                  <a:lnTo>
                    <a:pt x="14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1" name="Freeform 125"/>
            <p:cNvSpPr>
              <a:spLocks noEditPoints="1"/>
            </p:cNvSpPr>
            <p:nvPr/>
          </p:nvSpPr>
          <p:spPr bwMode="auto">
            <a:xfrm>
              <a:off x="2370" y="3004"/>
              <a:ext cx="30" cy="36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6" y="20"/>
                </a:cxn>
                <a:cxn ang="0">
                  <a:pos x="10" y="26"/>
                </a:cxn>
                <a:cxn ang="0">
                  <a:pos x="14" y="30"/>
                </a:cxn>
                <a:cxn ang="0">
                  <a:pos x="18" y="30"/>
                </a:cxn>
                <a:cxn ang="0">
                  <a:pos x="22" y="30"/>
                </a:cxn>
                <a:cxn ang="0">
                  <a:pos x="24" y="28"/>
                </a:cxn>
                <a:cxn ang="0">
                  <a:pos x="28" y="26"/>
                </a:cxn>
                <a:cxn ang="0">
                  <a:pos x="30" y="22"/>
                </a:cxn>
                <a:cxn ang="0">
                  <a:pos x="30" y="22"/>
                </a:cxn>
                <a:cxn ang="0">
                  <a:pos x="28" y="28"/>
                </a:cxn>
                <a:cxn ang="0">
                  <a:pos x="26" y="32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0" y="36"/>
                </a:cxn>
                <a:cxn ang="0">
                  <a:pos x="4" y="32"/>
                </a:cxn>
                <a:cxn ang="0">
                  <a:pos x="2" y="26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6" y="4"/>
                </a:cxn>
                <a:cxn ang="0">
                  <a:pos x="30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0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18" y="4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2" y="2"/>
                </a:cxn>
                <a:cxn ang="0">
                  <a:pos x="8" y="4"/>
                </a:cxn>
                <a:cxn ang="0">
                  <a:pos x="6" y="8"/>
                </a:cxn>
                <a:cxn ang="0">
                  <a:pos x="6" y="10"/>
                </a:cxn>
              </a:cxnLst>
              <a:rect l="0" t="0" r="r" b="b"/>
              <a:pathLst>
                <a:path w="30" h="36">
                  <a:moveTo>
                    <a:pt x="6" y="14"/>
                  </a:moveTo>
                  <a:lnTo>
                    <a:pt x="6" y="20"/>
                  </a:lnTo>
                  <a:lnTo>
                    <a:pt x="10" y="26"/>
                  </a:lnTo>
                  <a:lnTo>
                    <a:pt x="14" y="30"/>
                  </a:lnTo>
                  <a:lnTo>
                    <a:pt x="18" y="30"/>
                  </a:lnTo>
                  <a:lnTo>
                    <a:pt x="22" y="30"/>
                  </a:lnTo>
                  <a:lnTo>
                    <a:pt x="24" y="28"/>
                  </a:lnTo>
                  <a:lnTo>
                    <a:pt x="28" y="26"/>
                  </a:lnTo>
                  <a:lnTo>
                    <a:pt x="30" y="22"/>
                  </a:lnTo>
                  <a:lnTo>
                    <a:pt x="30" y="22"/>
                  </a:lnTo>
                  <a:lnTo>
                    <a:pt x="28" y="28"/>
                  </a:lnTo>
                  <a:lnTo>
                    <a:pt x="26" y="32"/>
                  </a:lnTo>
                  <a:lnTo>
                    <a:pt x="20" y="36"/>
                  </a:lnTo>
                  <a:lnTo>
                    <a:pt x="16" y="36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6" y="4"/>
                  </a:lnTo>
                  <a:lnTo>
                    <a:pt x="30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0"/>
                  </a:moveTo>
                  <a:lnTo>
                    <a:pt x="22" y="10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8" y="4"/>
                  </a:lnTo>
                  <a:lnTo>
                    <a:pt x="6" y="8"/>
                  </a:lnTo>
                  <a:lnTo>
                    <a:pt x="6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2" name="Freeform 126"/>
            <p:cNvSpPr>
              <a:spLocks noEditPoints="1"/>
            </p:cNvSpPr>
            <p:nvPr/>
          </p:nvSpPr>
          <p:spPr bwMode="auto">
            <a:xfrm>
              <a:off x="2406" y="2984"/>
              <a:ext cx="36" cy="56"/>
            </a:xfrm>
            <a:custGeom>
              <a:avLst/>
              <a:gdLst/>
              <a:ahLst/>
              <a:cxnLst>
                <a:cxn ang="0">
                  <a:pos x="24" y="50"/>
                </a:cxn>
                <a:cxn ang="0">
                  <a:pos x="22" y="54"/>
                </a:cxn>
                <a:cxn ang="0">
                  <a:pos x="20" y="56"/>
                </a:cxn>
                <a:cxn ang="0">
                  <a:pos x="18" y="56"/>
                </a:cxn>
                <a:cxn ang="0">
                  <a:pos x="14" y="56"/>
                </a:cxn>
                <a:cxn ang="0">
                  <a:pos x="8" y="56"/>
                </a:cxn>
                <a:cxn ang="0">
                  <a:pos x="4" y="52"/>
                </a:cxn>
                <a:cxn ang="0">
                  <a:pos x="0" y="46"/>
                </a:cxn>
                <a:cxn ang="0">
                  <a:pos x="0" y="40"/>
                </a:cxn>
                <a:cxn ang="0">
                  <a:pos x="0" y="32"/>
                </a:cxn>
                <a:cxn ang="0">
                  <a:pos x="4" y="26"/>
                </a:cxn>
                <a:cxn ang="0">
                  <a:pos x="8" y="22"/>
                </a:cxn>
                <a:cxn ang="0">
                  <a:pos x="12" y="20"/>
                </a:cxn>
                <a:cxn ang="0">
                  <a:pos x="18" y="20"/>
                </a:cxn>
                <a:cxn ang="0">
                  <a:pos x="22" y="20"/>
                </a:cxn>
                <a:cxn ang="0">
                  <a:pos x="24" y="22"/>
                </a:cxn>
                <a:cxn ang="0">
                  <a:pos x="24" y="16"/>
                </a:cxn>
                <a:cxn ang="0">
                  <a:pos x="24" y="10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2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4" y="56"/>
                </a:cxn>
                <a:cxn ang="0">
                  <a:pos x="24" y="50"/>
                </a:cxn>
                <a:cxn ang="0">
                  <a:pos x="24" y="48"/>
                </a:cxn>
                <a:cxn ang="0">
                  <a:pos x="24" y="32"/>
                </a:cxn>
                <a:cxn ang="0">
                  <a:pos x="24" y="28"/>
                </a:cxn>
                <a:cxn ang="0">
                  <a:pos x="24" y="26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2"/>
                </a:cxn>
                <a:cxn ang="0">
                  <a:pos x="16" y="22"/>
                </a:cxn>
                <a:cxn ang="0">
                  <a:pos x="14" y="22"/>
                </a:cxn>
                <a:cxn ang="0">
                  <a:pos x="10" y="24"/>
                </a:cxn>
                <a:cxn ang="0">
                  <a:pos x="8" y="30"/>
                </a:cxn>
                <a:cxn ang="0">
                  <a:pos x="6" y="36"/>
                </a:cxn>
                <a:cxn ang="0">
                  <a:pos x="8" y="42"/>
                </a:cxn>
                <a:cxn ang="0">
                  <a:pos x="10" y="48"/>
                </a:cxn>
                <a:cxn ang="0">
                  <a:pos x="14" y="50"/>
                </a:cxn>
                <a:cxn ang="0">
                  <a:pos x="18" y="52"/>
                </a:cxn>
                <a:cxn ang="0">
                  <a:pos x="22" y="50"/>
                </a:cxn>
                <a:cxn ang="0">
                  <a:pos x="24" y="48"/>
                </a:cxn>
              </a:cxnLst>
              <a:rect l="0" t="0" r="r" b="b"/>
              <a:pathLst>
                <a:path w="36" h="56">
                  <a:moveTo>
                    <a:pt x="24" y="50"/>
                  </a:moveTo>
                  <a:lnTo>
                    <a:pt x="22" y="54"/>
                  </a:lnTo>
                  <a:lnTo>
                    <a:pt x="20" y="56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8" y="56"/>
                  </a:lnTo>
                  <a:lnTo>
                    <a:pt x="4" y="52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4" y="26"/>
                  </a:lnTo>
                  <a:lnTo>
                    <a:pt x="8" y="22"/>
                  </a:lnTo>
                  <a:lnTo>
                    <a:pt x="12" y="20"/>
                  </a:lnTo>
                  <a:lnTo>
                    <a:pt x="18" y="20"/>
                  </a:lnTo>
                  <a:lnTo>
                    <a:pt x="22" y="20"/>
                  </a:lnTo>
                  <a:lnTo>
                    <a:pt x="24" y="22"/>
                  </a:lnTo>
                  <a:lnTo>
                    <a:pt x="24" y="16"/>
                  </a:lnTo>
                  <a:lnTo>
                    <a:pt x="24" y="10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2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4" y="56"/>
                  </a:lnTo>
                  <a:lnTo>
                    <a:pt x="24" y="50"/>
                  </a:lnTo>
                  <a:close/>
                  <a:moveTo>
                    <a:pt x="24" y="48"/>
                  </a:moveTo>
                  <a:lnTo>
                    <a:pt x="24" y="32"/>
                  </a:lnTo>
                  <a:lnTo>
                    <a:pt x="24" y="28"/>
                  </a:lnTo>
                  <a:lnTo>
                    <a:pt x="24" y="26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2"/>
                  </a:lnTo>
                  <a:lnTo>
                    <a:pt x="16" y="22"/>
                  </a:lnTo>
                  <a:lnTo>
                    <a:pt x="14" y="22"/>
                  </a:lnTo>
                  <a:lnTo>
                    <a:pt x="10" y="24"/>
                  </a:lnTo>
                  <a:lnTo>
                    <a:pt x="8" y="30"/>
                  </a:lnTo>
                  <a:lnTo>
                    <a:pt x="6" y="36"/>
                  </a:lnTo>
                  <a:lnTo>
                    <a:pt x="8" y="42"/>
                  </a:lnTo>
                  <a:lnTo>
                    <a:pt x="10" y="48"/>
                  </a:lnTo>
                  <a:lnTo>
                    <a:pt x="14" y="50"/>
                  </a:lnTo>
                  <a:lnTo>
                    <a:pt x="18" y="52"/>
                  </a:lnTo>
                  <a:lnTo>
                    <a:pt x="22" y="50"/>
                  </a:lnTo>
                  <a:lnTo>
                    <a:pt x="24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3" name="Freeform 127"/>
            <p:cNvSpPr>
              <a:spLocks/>
            </p:cNvSpPr>
            <p:nvPr/>
          </p:nvSpPr>
          <p:spPr bwMode="auto">
            <a:xfrm>
              <a:off x="2724" y="3004"/>
              <a:ext cx="24" cy="36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0" y="12"/>
                </a:cxn>
                <a:cxn ang="0">
                  <a:pos x="18" y="6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4" y="6"/>
                </a:cxn>
                <a:cxn ang="0">
                  <a:pos x="6" y="8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0" y="14"/>
                </a:cxn>
                <a:cxn ang="0">
                  <a:pos x="16" y="16"/>
                </a:cxn>
                <a:cxn ang="0">
                  <a:pos x="20" y="18"/>
                </a:cxn>
                <a:cxn ang="0">
                  <a:pos x="24" y="22"/>
                </a:cxn>
                <a:cxn ang="0">
                  <a:pos x="24" y="26"/>
                </a:cxn>
                <a:cxn ang="0">
                  <a:pos x="24" y="30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2" y="28"/>
                </a:cxn>
                <a:cxn ang="0">
                  <a:pos x="4" y="32"/>
                </a:cxn>
                <a:cxn ang="0">
                  <a:pos x="8" y="34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2"/>
                </a:cxn>
                <a:cxn ang="0">
                  <a:pos x="18" y="32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16" y="24"/>
                </a:cxn>
                <a:cxn ang="0">
                  <a:pos x="14" y="22"/>
                </a:cxn>
                <a:cxn ang="0">
                  <a:pos x="10" y="20"/>
                </a:cxn>
                <a:cxn ang="0">
                  <a:pos x="4" y="18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2" y="0"/>
                </a:cxn>
              </a:cxnLst>
              <a:rect l="0" t="0" r="r" b="b"/>
              <a:pathLst>
                <a:path w="24" h="36">
                  <a:moveTo>
                    <a:pt x="22" y="0"/>
                  </a:moveTo>
                  <a:lnTo>
                    <a:pt x="22" y="12"/>
                  </a:lnTo>
                  <a:lnTo>
                    <a:pt x="20" y="12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4" y="6"/>
                  </a:lnTo>
                  <a:lnTo>
                    <a:pt x="6" y="8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0" y="14"/>
                  </a:lnTo>
                  <a:lnTo>
                    <a:pt x="16" y="16"/>
                  </a:lnTo>
                  <a:lnTo>
                    <a:pt x="20" y="18"/>
                  </a:lnTo>
                  <a:lnTo>
                    <a:pt x="24" y="22"/>
                  </a:lnTo>
                  <a:lnTo>
                    <a:pt x="24" y="26"/>
                  </a:lnTo>
                  <a:lnTo>
                    <a:pt x="24" y="30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28"/>
                  </a:lnTo>
                  <a:lnTo>
                    <a:pt x="4" y="32"/>
                  </a:lnTo>
                  <a:lnTo>
                    <a:pt x="8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16" y="24"/>
                  </a:lnTo>
                  <a:lnTo>
                    <a:pt x="14" y="22"/>
                  </a:lnTo>
                  <a:lnTo>
                    <a:pt x="10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4" name="Freeform 128"/>
            <p:cNvSpPr>
              <a:spLocks noEditPoints="1"/>
            </p:cNvSpPr>
            <p:nvPr/>
          </p:nvSpPr>
          <p:spPr bwMode="auto">
            <a:xfrm>
              <a:off x="2754" y="3004"/>
              <a:ext cx="32" cy="36"/>
            </a:xfrm>
            <a:custGeom>
              <a:avLst/>
              <a:gdLst/>
              <a:ahLst/>
              <a:cxnLst>
                <a:cxn ang="0">
                  <a:pos x="14" y="34"/>
                </a:cxn>
                <a:cxn ang="0">
                  <a:pos x="10" y="36"/>
                </a:cxn>
                <a:cxn ang="0">
                  <a:pos x="4" y="36"/>
                </a:cxn>
                <a:cxn ang="0">
                  <a:pos x="0" y="32"/>
                </a:cxn>
                <a:cxn ang="0">
                  <a:pos x="0" y="26"/>
                </a:cxn>
                <a:cxn ang="0">
                  <a:pos x="2" y="20"/>
                </a:cxn>
                <a:cxn ang="0">
                  <a:pos x="12" y="16"/>
                </a:cxn>
                <a:cxn ang="0">
                  <a:pos x="20" y="12"/>
                </a:cxn>
                <a:cxn ang="0">
                  <a:pos x="18" y="4"/>
                </a:cxn>
                <a:cxn ang="0">
                  <a:pos x="12" y="2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8" y="10"/>
                </a:cxn>
                <a:cxn ang="0">
                  <a:pos x="6" y="12"/>
                </a:cxn>
                <a:cxn ang="0">
                  <a:pos x="2" y="12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8" y="0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26" y="8"/>
                </a:cxn>
                <a:cxn ang="0">
                  <a:pos x="26" y="24"/>
                </a:cxn>
                <a:cxn ang="0">
                  <a:pos x="26" y="30"/>
                </a:cxn>
                <a:cxn ang="0">
                  <a:pos x="26" y="32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32" y="30"/>
                </a:cxn>
                <a:cxn ang="0">
                  <a:pos x="28" y="36"/>
                </a:cxn>
                <a:cxn ang="0">
                  <a:pos x="22" y="36"/>
                </a:cxn>
                <a:cxn ang="0">
                  <a:pos x="20" y="34"/>
                </a:cxn>
                <a:cxn ang="0">
                  <a:pos x="20" y="28"/>
                </a:cxn>
                <a:cxn ang="0">
                  <a:pos x="14" y="18"/>
                </a:cxn>
                <a:cxn ang="0">
                  <a:pos x="8" y="20"/>
                </a:cxn>
                <a:cxn ang="0">
                  <a:pos x="6" y="24"/>
                </a:cxn>
                <a:cxn ang="0">
                  <a:pos x="6" y="28"/>
                </a:cxn>
                <a:cxn ang="0">
                  <a:pos x="10" y="32"/>
                </a:cxn>
                <a:cxn ang="0">
                  <a:pos x="14" y="30"/>
                </a:cxn>
              </a:cxnLst>
              <a:rect l="0" t="0" r="r" b="b"/>
              <a:pathLst>
                <a:path w="32" h="36">
                  <a:moveTo>
                    <a:pt x="20" y="30"/>
                  </a:moveTo>
                  <a:lnTo>
                    <a:pt x="14" y="34"/>
                  </a:lnTo>
                  <a:lnTo>
                    <a:pt x="12" y="36"/>
                  </a:lnTo>
                  <a:lnTo>
                    <a:pt x="10" y="36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2" y="20"/>
                  </a:lnTo>
                  <a:lnTo>
                    <a:pt x="6" y="18"/>
                  </a:lnTo>
                  <a:lnTo>
                    <a:pt x="12" y="16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18" y="6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4"/>
                  </a:lnTo>
                  <a:lnTo>
                    <a:pt x="8" y="4"/>
                  </a:lnTo>
                  <a:lnTo>
                    <a:pt x="8" y="6"/>
                  </a:lnTo>
                  <a:lnTo>
                    <a:pt x="8" y="8"/>
                  </a:lnTo>
                  <a:lnTo>
                    <a:pt x="8" y="10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4" y="12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8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4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6" y="12"/>
                  </a:lnTo>
                  <a:lnTo>
                    <a:pt x="26" y="24"/>
                  </a:lnTo>
                  <a:lnTo>
                    <a:pt x="26" y="28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6" y="32"/>
                  </a:lnTo>
                  <a:lnTo>
                    <a:pt x="26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30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4" y="36"/>
                  </a:lnTo>
                  <a:lnTo>
                    <a:pt x="22" y="36"/>
                  </a:lnTo>
                  <a:lnTo>
                    <a:pt x="20" y="36"/>
                  </a:lnTo>
                  <a:lnTo>
                    <a:pt x="20" y="34"/>
                  </a:lnTo>
                  <a:lnTo>
                    <a:pt x="20" y="30"/>
                  </a:lnTo>
                  <a:close/>
                  <a:moveTo>
                    <a:pt x="20" y="28"/>
                  </a:moveTo>
                  <a:lnTo>
                    <a:pt x="20" y="16"/>
                  </a:lnTo>
                  <a:lnTo>
                    <a:pt x="14" y="18"/>
                  </a:lnTo>
                  <a:lnTo>
                    <a:pt x="12" y="18"/>
                  </a:lnTo>
                  <a:lnTo>
                    <a:pt x="8" y="20"/>
                  </a:lnTo>
                  <a:lnTo>
                    <a:pt x="8" y="22"/>
                  </a:lnTo>
                  <a:lnTo>
                    <a:pt x="6" y="24"/>
                  </a:lnTo>
                  <a:lnTo>
                    <a:pt x="6" y="26"/>
                  </a:lnTo>
                  <a:lnTo>
                    <a:pt x="6" y="28"/>
                  </a:lnTo>
                  <a:lnTo>
                    <a:pt x="8" y="30"/>
                  </a:lnTo>
                  <a:lnTo>
                    <a:pt x="10" y="32"/>
                  </a:lnTo>
                  <a:lnTo>
                    <a:pt x="12" y="32"/>
                  </a:lnTo>
                  <a:lnTo>
                    <a:pt x="14" y="30"/>
                  </a:lnTo>
                  <a:lnTo>
                    <a:pt x="20" y="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5" name="Freeform 129"/>
            <p:cNvSpPr>
              <a:spLocks/>
            </p:cNvSpPr>
            <p:nvPr/>
          </p:nvSpPr>
          <p:spPr bwMode="auto">
            <a:xfrm>
              <a:off x="2788" y="3004"/>
              <a:ext cx="30" cy="36"/>
            </a:xfrm>
            <a:custGeom>
              <a:avLst/>
              <a:gdLst/>
              <a:ahLst/>
              <a:cxnLst>
                <a:cxn ang="0">
                  <a:pos x="30" y="22"/>
                </a:cxn>
                <a:cxn ang="0">
                  <a:pos x="28" y="28"/>
                </a:cxn>
                <a:cxn ang="0">
                  <a:pos x="26" y="34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0" y="36"/>
                </a:cxn>
                <a:cxn ang="0">
                  <a:pos x="6" y="32"/>
                </a:cxn>
                <a:cxn ang="0">
                  <a:pos x="2" y="28"/>
                </a:cxn>
                <a:cxn ang="0">
                  <a:pos x="2" y="24"/>
                </a:cxn>
                <a:cxn ang="0">
                  <a:pos x="0" y="18"/>
                </a:cxn>
                <a:cxn ang="0">
                  <a:pos x="2" y="12"/>
                </a:cxn>
                <a:cxn ang="0">
                  <a:pos x="4" y="8"/>
                </a:cxn>
                <a:cxn ang="0">
                  <a:pos x="6" y="4"/>
                </a:cxn>
                <a:cxn ang="0">
                  <a:pos x="12" y="0"/>
                </a:cxn>
                <a:cxn ang="0">
                  <a:pos x="18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8" y="4"/>
                </a:cxn>
                <a:cxn ang="0">
                  <a:pos x="30" y="8"/>
                </a:cxn>
                <a:cxn ang="0">
                  <a:pos x="28" y="10"/>
                </a:cxn>
                <a:cxn ang="0">
                  <a:pos x="28" y="10"/>
                </a:cxn>
                <a:cxn ang="0">
                  <a:pos x="28" y="10"/>
                </a:cxn>
                <a:cxn ang="0">
                  <a:pos x="26" y="10"/>
                </a:cxn>
                <a:cxn ang="0">
                  <a:pos x="24" y="10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2" y="6"/>
                </a:cxn>
                <a:cxn ang="0">
                  <a:pos x="22" y="4"/>
                </a:cxn>
                <a:cxn ang="0">
                  <a:pos x="20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8" y="14"/>
                </a:cxn>
                <a:cxn ang="0">
                  <a:pos x="8" y="20"/>
                </a:cxn>
                <a:cxn ang="0">
                  <a:pos x="10" y="26"/>
                </a:cxn>
                <a:cxn ang="0">
                  <a:pos x="14" y="28"/>
                </a:cxn>
                <a:cxn ang="0">
                  <a:pos x="20" y="30"/>
                </a:cxn>
                <a:cxn ang="0">
                  <a:pos x="22" y="30"/>
                </a:cxn>
                <a:cxn ang="0">
                  <a:pos x="26" y="28"/>
                </a:cxn>
                <a:cxn ang="0">
                  <a:pos x="28" y="26"/>
                </a:cxn>
                <a:cxn ang="0">
                  <a:pos x="30" y="20"/>
                </a:cxn>
                <a:cxn ang="0">
                  <a:pos x="30" y="22"/>
                </a:cxn>
              </a:cxnLst>
              <a:rect l="0" t="0" r="r" b="b"/>
              <a:pathLst>
                <a:path w="30" h="36">
                  <a:moveTo>
                    <a:pt x="30" y="22"/>
                  </a:moveTo>
                  <a:lnTo>
                    <a:pt x="28" y="28"/>
                  </a:lnTo>
                  <a:lnTo>
                    <a:pt x="26" y="34"/>
                  </a:lnTo>
                  <a:lnTo>
                    <a:pt x="20" y="36"/>
                  </a:lnTo>
                  <a:lnTo>
                    <a:pt x="16" y="36"/>
                  </a:lnTo>
                  <a:lnTo>
                    <a:pt x="10" y="36"/>
                  </a:lnTo>
                  <a:lnTo>
                    <a:pt x="6" y="32"/>
                  </a:lnTo>
                  <a:lnTo>
                    <a:pt x="2" y="28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4" y="8"/>
                  </a:lnTo>
                  <a:lnTo>
                    <a:pt x="6" y="4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30" y="8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26" y="10"/>
                  </a:lnTo>
                  <a:lnTo>
                    <a:pt x="24" y="10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22" y="6"/>
                  </a:lnTo>
                  <a:lnTo>
                    <a:pt x="22" y="4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10" y="4"/>
                  </a:lnTo>
                  <a:lnTo>
                    <a:pt x="8" y="8"/>
                  </a:lnTo>
                  <a:lnTo>
                    <a:pt x="8" y="14"/>
                  </a:lnTo>
                  <a:lnTo>
                    <a:pt x="8" y="20"/>
                  </a:lnTo>
                  <a:lnTo>
                    <a:pt x="10" y="26"/>
                  </a:lnTo>
                  <a:lnTo>
                    <a:pt x="14" y="28"/>
                  </a:lnTo>
                  <a:lnTo>
                    <a:pt x="20" y="30"/>
                  </a:lnTo>
                  <a:lnTo>
                    <a:pt x="22" y="30"/>
                  </a:lnTo>
                  <a:lnTo>
                    <a:pt x="26" y="28"/>
                  </a:lnTo>
                  <a:lnTo>
                    <a:pt x="28" y="26"/>
                  </a:lnTo>
                  <a:lnTo>
                    <a:pt x="30" y="20"/>
                  </a:lnTo>
                  <a:lnTo>
                    <a:pt x="30" y="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6" name="Freeform 130"/>
            <p:cNvSpPr>
              <a:spLocks/>
            </p:cNvSpPr>
            <p:nvPr/>
          </p:nvSpPr>
          <p:spPr bwMode="auto">
            <a:xfrm>
              <a:off x="2824" y="2984"/>
              <a:ext cx="38" cy="56"/>
            </a:xfrm>
            <a:custGeom>
              <a:avLst/>
              <a:gdLst/>
              <a:ahLst/>
              <a:cxnLst>
                <a:cxn ang="0">
                  <a:pos x="10" y="36"/>
                </a:cxn>
                <a:cxn ang="0">
                  <a:pos x="22" y="26"/>
                </a:cxn>
                <a:cxn ang="0">
                  <a:pos x="24" y="24"/>
                </a:cxn>
                <a:cxn ang="0">
                  <a:pos x="24" y="22"/>
                </a:cxn>
                <a:cxn ang="0">
                  <a:pos x="22" y="22"/>
                </a:cxn>
                <a:cxn ang="0">
                  <a:pos x="22" y="20"/>
                </a:cxn>
                <a:cxn ang="0">
                  <a:pos x="36" y="20"/>
                </a:cxn>
                <a:cxn ang="0">
                  <a:pos x="32" y="22"/>
                </a:cxn>
                <a:cxn ang="0">
                  <a:pos x="26" y="26"/>
                </a:cxn>
                <a:cxn ang="0">
                  <a:pos x="26" y="46"/>
                </a:cxn>
                <a:cxn ang="0">
                  <a:pos x="32" y="52"/>
                </a:cxn>
                <a:cxn ang="0">
                  <a:pos x="36" y="54"/>
                </a:cxn>
                <a:cxn ang="0">
                  <a:pos x="38" y="54"/>
                </a:cxn>
                <a:cxn ang="0">
                  <a:pos x="22" y="56"/>
                </a:cxn>
                <a:cxn ang="0">
                  <a:pos x="22" y="56"/>
                </a:cxn>
                <a:cxn ang="0">
                  <a:pos x="24" y="54"/>
                </a:cxn>
                <a:cxn ang="0">
                  <a:pos x="24" y="52"/>
                </a:cxn>
                <a:cxn ang="0">
                  <a:pos x="10" y="36"/>
                </a:cxn>
                <a:cxn ang="0">
                  <a:pos x="10" y="50"/>
                </a:cxn>
                <a:cxn ang="0">
                  <a:pos x="12" y="54"/>
                </a:cxn>
                <a:cxn ang="0">
                  <a:pos x="14" y="56"/>
                </a:cxn>
                <a:cxn ang="0">
                  <a:pos x="16" y="56"/>
                </a:cxn>
                <a:cxn ang="0">
                  <a:pos x="0" y="56"/>
                </a:cxn>
                <a:cxn ang="0">
                  <a:pos x="2" y="54"/>
                </a:cxn>
                <a:cxn ang="0">
                  <a:pos x="4" y="52"/>
                </a:cxn>
                <a:cxn ang="0">
                  <a:pos x="4" y="48"/>
                </a:cxn>
                <a:cxn ang="0">
                  <a:pos x="4" y="10"/>
                </a:cxn>
                <a:cxn ang="0">
                  <a:pos x="4" y="6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</a:cxnLst>
              <a:rect l="0" t="0" r="r" b="b"/>
              <a:pathLst>
                <a:path w="38" h="56">
                  <a:moveTo>
                    <a:pt x="10" y="0"/>
                  </a:moveTo>
                  <a:lnTo>
                    <a:pt x="10" y="36"/>
                  </a:lnTo>
                  <a:lnTo>
                    <a:pt x="20" y="28"/>
                  </a:lnTo>
                  <a:lnTo>
                    <a:pt x="22" y="26"/>
                  </a:lnTo>
                  <a:lnTo>
                    <a:pt x="24" y="24"/>
                  </a:lnTo>
                  <a:lnTo>
                    <a:pt x="24" y="24"/>
                  </a:lnTo>
                  <a:lnTo>
                    <a:pt x="24" y="24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2" y="22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4" y="22"/>
                  </a:lnTo>
                  <a:lnTo>
                    <a:pt x="32" y="22"/>
                  </a:lnTo>
                  <a:lnTo>
                    <a:pt x="30" y="24"/>
                  </a:lnTo>
                  <a:lnTo>
                    <a:pt x="26" y="26"/>
                  </a:lnTo>
                  <a:lnTo>
                    <a:pt x="18" y="34"/>
                  </a:lnTo>
                  <a:lnTo>
                    <a:pt x="26" y="46"/>
                  </a:lnTo>
                  <a:lnTo>
                    <a:pt x="30" y="50"/>
                  </a:lnTo>
                  <a:lnTo>
                    <a:pt x="32" y="52"/>
                  </a:lnTo>
                  <a:lnTo>
                    <a:pt x="34" y="54"/>
                  </a:lnTo>
                  <a:lnTo>
                    <a:pt x="36" y="54"/>
                  </a:lnTo>
                  <a:lnTo>
                    <a:pt x="36" y="54"/>
                  </a:lnTo>
                  <a:lnTo>
                    <a:pt x="38" y="54"/>
                  </a:lnTo>
                  <a:lnTo>
                    <a:pt x="38" y="56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4" y="52"/>
                  </a:lnTo>
                  <a:lnTo>
                    <a:pt x="22" y="50"/>
                  </a:lnTo>
                  <a:lnTo>
                    <a:pt x="10" y="36"/>
                  </a:lnTo>
                  <a:lnTo>
                    <a:pt x="10" y="48"/>
                  </a:lnTo>
                  <a:lnTo>
                    <a:pt x="10" y="50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2" y="54"/>
                  </a:lnTo>
                  <a:lnTo>
                    <a:pt x="14" y="56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8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7" name="Freeform 131"/>
            <p:cNvSpPr>
              <a:spLocks/>
            </p:cNvSpPr>
            <p:nvPr/>
          </p:nvSpPr>
          <p:spPr bwMode="auto">
            <a:xfrm>
              <a:off x="2866" y="3004"/>
              <a:ext cx="24" cy="36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2" y="12"/>
                </a:cxn>
                <a:cxn ang="0">
                  <a:pos x="20" y="6"/>
                </a:cxn>
                <a:cxn ang="0">
                  <a:pos x="18" y="4"/>
                </a:cxn>
                <a:cxn ang="0">
                  <a:pos x="14" y="2"/>
                </a:cxn>
                <a:cxn ang="0">
                  <a:pos x="12" y="2"/>
                </a:cxn>
                <a:cxn ang="0">
                  <a:pos x="8" y="2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6" y="6"/>
                </a:cxn>
                <a:cxn ang="0">
                  <a:pos x="6" y="8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2" y="14"/>
                </a:cxn>
                <a:cxn ang="0">
                  <a:pos x="16" y="16"/>
                </a:cxn>
                <a:cxn ang="0">
                  <a:pos x="22" y="18"/>
                </a:cxn>
                <a:cxn ang="0">
                  <a:pos x="24" y="22"/>
                </a:cxn>
                <a:cxn ang="0">
                  <a:pos x="24" y="26"/>
                </a:cxn>
                <a:cxn ang="0">
                  <a:pos x="24" y="30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6"/>
                </a:cxn>
                <a:cxn ang="0">
                  <a:pos x="0" y="24"/>
                </a:cxn>
                <a:cxn ang="0">
                  <a:pos x="2" y="24"/>
                </a:cxn>
                <a:cxn ang="0">
                  <a:pos x="2" y="28"/>
                </a:cxn>
                <a:cxn ang="0">
                  <a:pos x="6" y="32"/>
                </a:cxn>
                <a:cxn ang="0">
                  <a:pos x="8" y="34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2"/>
                </a:cxn>
                <a:cxn ang="0">
                  <a:pos x="18" y="32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16" y="24"/>
                </a:cxn>
                <a:cxn ang="0">
                  <a:pos x="14" y="22"/>
                </a:cxn>
                <a:cxn ang="0">
                  <a:pos x="10" y="20"/>
                </a:cxn>
                <a:cxn ang="0">
                  <a:pos x="4" y="18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24" h="36">
                  <a:moveTo>
                    <a:pt x="22" y="0"/>
                  </a:moveTo>
                  <a:lnTo>
                    <a:pt x="22" y="12"/>
                  </a:lnTo>
                  <a:lnTo>
                    <a:pt x="22" y="12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6" y="4"/>
                  </a:lnTo>
                  <a:lnTo>
                    <a:pt x="6" y="6"/>
                  </a:lnTo>
                  <a:lnTo>
                    <a:pt x="6" y="8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2" y="14"/>
                  </a:lnTo>
                  <a:lnTo>
                    <a:pt x="16" y="16"/>
                  </a:lnTo>
                  <a:lnTo>
                    <a:pt x="22" y="18"/>
                  </a:lnTo>
                  <a:lnTo>
                    <a:pt x="24" y="22"/>
                  </a:lnTo>
                  <a:lnTo>
                    <a:pt x="24" y="26"/>
                  </a:lnTo>
                  <a:lnTo>
                    <a:pt x="24" y="30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24"/>
                  </a:lnTo>
                  <a:lnTo>
                    <a:pt x="2" y="24"/>
                  </a:lnTo>
                  <a:lnTo>
                    <a:pt x="2" y="28"/>
                  </a:lnTo>
                  <a:lnTo>
                    <a:pt x="6" y="32"/>
                  </a:lnTo>
                  <a:lnTo>
                    <a:pt x="8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16" y="24"/>
                  </a:lnTo>
                  <a:lnTo>
                    <a:pt x="14" y="22"/>
                  </a:lnTo>
                  <a:lnTo>
                    <a:pt x="10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8" name="Freeform 132"/>
            <p:cNvSpPr>
              <a:spLocks noEditPoints="1"/>
            </p:cNvSpPr>
            <p:nvPr/>
          </p:nvSpPr>
          <p:spPr bwMode="auto">
            <a:xfrm>
              <a:off x="3112" y="2984"/>
              <a:ext cx="16" cy="5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0" y="2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20"/>
                </a:cxn>
                <a:cxn ang="0">
                  <a:pos x="12" y="48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2" y="54"/>
                </a:cxn>
                <a:cxn ang="0">
                  <a:pos x="14" y="54"/>
                </a:cxn>
                <a:cxn ang="0">
                  <a:pos x="14" y="56"/>
                </a:cxn>
                <a:cxn ang="0">
                  <a:pos x="16" y="56"/>
                </a:cxn>
                <a:cxn ang="0">
                  <a:pos x="16" y="56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2" y="56"/>
                </a:cxn>
                <a:cxn ang="0">
                  <a:pos x="4" y="54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4" y="50"/>
                </a:cxn>
                <a:cxn ang="0">
                  <a:pos x="4" y="48"/>
                </a:cxn>
                <a:cxn ang="0">
                  <a:pos x="4" y="34"/>
                </a:cxn>
                <a:cxn ang="0">
                  <a:pos x="4" y="30"/>
                </a:cxn>
                <a:cxn ang="0">
                  <a:pos x="4" y="26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10" y="20"/>
                </a:cxn>
                <a:cxn ang="0">
                  <a:pos x="12" y="20"/>
                </a:cxn>
              </a:cxnLst>
              <a:rect l="0" t="0" r="r" b="b"/>
              <a:pathLst>
                <a:path w="16" h="56">
                  <a:moveTo>
                    <a:pt x="8" y="0"/>
                  </a:moveTo>
                  <a:lnTo>
                    <a:pt x="10" y="0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8" y="0"/>
                  </a:lnTo>
                  <a:close/>
                  <a:moveTo>
                    <a:pt x="12" y="20"/>
                  </a:moveTo>
                  <a:lnTo>
                    <a:pt x="12" y="48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4" y="54"/>
                  </a:lnTo>
                  <a:lnTo>
                    <a:pt x="14" y="56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6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8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26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0" y="20"/>
                  </a:lnTo>
                  <a:lnTo>
                    <a:pt x="12" y="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89" name="Freeform 133"/>
            <p:cNvSpPr>
              <a:spLocks/>
            </p:cNvSpPr>
            <p:nvPr/>
          </p:nvSpPr>
          <p:spPr bwMode="auto">
            <a:xfrm>
              <a:off x="3132" y="3004"/>
              <a:ext cx="38" cy="36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6" y="2"/>
                </a:cxn>
                <a:cxn ang="0">
                  <a:pos x="20" y="0"/>
                </a:cxn>
                <a:cxn ang="0">
                  <a:pos x="24" y="0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2"/>
                </a:cxn>
                <a:cxn ang="0">
                  <a:pos x="32" y="6"/>
                </a:cxn>
                <a:cxn ang="0">
                  <a:pos x="32" y="8"/>
                </a:cxn>
                <a:cxn ang="0">
                  <a:pos x="34" y="12"/>
                </a:cxn>
                <a:cxn ang="0">
                  <a:pos x="34" y="28"/>
                </a:cxn>
                <a:cxn ang="0">
                  <a:pos x="34" y="30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6" y="36"/>
                </a:cxn>
                <a:cxn ang="0">
                  <a:pos x="38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30"/>
                </a:cxn>
                <a:cxn ang="0">
                  <a:pos x="26" y="28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6" y="6"/>
                </a:cxn>
                <a:cxn ang="0">
                  <a:pos x="24" y="4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28"/>
                </a:cxn>
                <a:cxn ang="0">
                  <a:pos x="12" y="3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8"/>
                </a:cxn>
              </a:cxnLst>
              <a:rect l="0" t="0" r="r" b="b"/>
              <a:pathLst>
                <a:path w="38" h="36">
                  <a:moveTo>
                    <a:pt x="12" y="8"/>
                  </a:moveTo>
                  <a:lnTo>
                    <a:pt x="16" y="2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6"/>
                  </a:lnTo>
                  <a:lnTo>
                    <a:pt x="32" y="8"/>
                  </a:lnTo>
                  <a:lnTo>
                    <a:pt x="34" y="12"/>
                  </a:lnTo>
                  <a:lnTo>
                    <a:pt x="34" y="28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0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90" name="Freeform 134"/>
            <p:cNvSpPr>
              <a:spLocks/>
            </p:cNvSpPr>
            <p:nvPr/>
          </p:nvSpPr>
          <p:spPr bwMode="auto">
            <a:xfrm>
              <a:off x="3170" y="2992"/>
              <a:ext cx="24" cy="4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12"/>
                </a:cxn>
                <a:cxn ang="0">
                  <a:pos x="22" y="12"/>
                </a:cxn>
                <a:cxn ang="0">
                  <a:pos x="22" y="14"/>
                </a:cxn>
                <a:cxn ang="0">
                  <a:pos x="14" y="14"/>
                </a:cxn>
                <a:cxn ang="0">
                  <a:pos x="14" y="38"/>
                </a:cxn>
                <a:cxn ang="0">
                  <a:pos x="14" y="40"/>
                </a:cxn>
                <a:cxn ang="0">
                  <a:pos x="14" y="42"/>
                </a:cxn>
                <a:cxn ang="0">
                  <a:pos x="16" y="44"/>
                </a:cxn>
                <a:cxn ang="0">
                  <a:pos x="18" y="44"/>
                </a:cxn>
                <a:cxn ang="0">
                  <a:pos x="18" y="44"/>
                </a:cxn>
                <a:cxn ang="0">
                  <a:pos x="20" y="44"/>
                </a:cxn>
                <a:cxn ang="0">
                  <a:pos x="20" y="42"/>
                </a:cxn>
                <a:cxn ang="0">
                  <a:pos x="22" y="42"/>
                </a:cxn>
                <a:cxn ang="0">
                  <a:pos x="24" y="42"/>
                </a:cxn>
                <a:cxn ang="0">
                  <a:pos x="22" y="44"/>
                </a:cxn>
                <a:cxn ang="0">
                  <a:pos x="20" y="46"/>
                </a:cxn>
                <a:cxn ang="0">
                  <a:pos x="16" y="48"/>
                </a:cxn>
                <a:cxn ang="0">
                  <a:pos x="14" y="48"/>
                </a:cxn>
                <a:cxn ang="0">
                  <a:pos x="12" y="48"/>
                </a:cxn>
                <a:cxn ang="0">
                  <a:pos x="10" y="48"/>
                </a:cxn>
                <a:cxn ang="0">
                  <a:pos x="8" y="46"/>
                </a:cxn>
                <a:cxn ang="0">
                  <a:pos x="8" y="44"/>
                </a:cxn>
                <a:cxn ang="0">
                  <a:pos x="8" y="42"/>
                </a:cxn>
                <a:cxn ang="0">
                  <a:pos x="6" y="40"/>
                </a:cxn>
                <a:cxn ang="0">
                  <a:pos x="6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8" y="8"/>
                </a:cxn>
                <a:cxn ang="0">
                  <a:pos x="10" y="6"/>
                </a:cxn>
                <a:cxn ang="0">
                  <a:pos x="12" y="4"/>
                </a:cxn>
                <a:cxn ang="0">
                  <a:pos x="12" y="0"/>
                </a:cxn>
                <a:cxn ang="0">
                  <a:pos x="14" y="0"/>
                </a:cxn>
              </a:cxnLst>
              <a:rect l="0" t="0" r="r" b="b"/>
              <a:pathLst>
                <a:path w="24" h="48">
                  <a:moveTo>
                    <a:pt x="14" y="0"/>
                  </a:moveTo>
                  <a:lnTo>
                    <a:pt x="14" y="12"/>
                  </a:lnTo>
                  <a:lnTo>
                    <a:pt x="22" y="12"/>
                  </a:lnTo>
                  <a:lnTo>
                    <a:pt x="22" y="14"/>
                  </a:lnTo>
                  <a:lnTo>
                    <a:pt x="14" y="14"/>
                  </a:lnTo>
                  <a:lnTo>
                    <a:pt x="14" y="38"/>
                  </a:lnTo>
                  <a:lnTo>
                    <a:pt x="14" y="40"/>
                  </a:lnTo>
                  <a:lnTo>
                    <a:pt x="14" y="42"/>
                  </a:lnTo>
                  <a:lnTo>
                    <a:pt x="16" y="44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20" y="44"/>
                  </a:lnTo>
                  <a:lnTo>
                    <a:pt x="20" y="42"/>
                  </a:lnTo>
                  <a:lnTo>
                    <a:pt x="22" y="42"/>
                  </a:lnTo>
                  <a:lnTo>
                    <a:pt x="24" y="42"/>
                  </a:lnTo>
                  <a:lnTo>
                    <a:pt x="22" y="44"/>
                  </a:lnTo>
                  <a:lnTo>
                    <a:pt x="20" y="46"/>
                  </a:lnTo>
                  <a:lnTo>
                    <a:pt x="16" y="48"/>
                  </a:lnTo>
                  <a:lnTo>
                    <a:pt x="14" y="48"/>
                  </a:lnTo>
                  <a:lnTo>
                    <a:pt x="12" y="48"/>
                  </a:lnTo>
                  <a:lnTo>
                    <a:pt x="10" y="48"/>
                  </a:lnTo>
                  <a:lnTo>
                    <a:pt x="8" y="46"/>
                  </a:lnTo>
                  <a:lnTo>
                    <a:pt x="8" y="44"/>
                  </a:lnTo>
                  <a:lnTo>
                    <a:pt x="8" y="42"/>
                  </a:lnTo>
                  <a:lnTo>
                    <a:pt x="6" y="40"/>
                  </a:lnTo>
                  <a:lnTo>
                    <a:pt x="6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8" y="8"/>
                  </a:lnTo>
                  <a:lnTo>
                    <a:pt x="10" y="6"/>
                  </a:lnTo>
                  <a:lnTo>
                    <a:pt x="12" y="4"/>
                  </a:lnTo>
                  <a:lnTo>
                    <a:pt x="12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91" name="Freeform 135"/>
            <p:cNvSpPr>
              <a:spLocks noEditPoints="1"/>
            </p:cNvSpPr>
            <p:nvPr/>
          </p:nvSpPr>
          <p:spPr bwMode="auto">
            <a:xfrm>
              <a:off x="3196" y="3004"/>
              <a:ext cx="34" cy="36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4" y="12"/>
                </a:cxn>
                <a:cxn ang="0">
                  <a:pos x="34" y="18"/>
                </a:cxn>
                <a:cxn ang="0">
                  <a:pos x="34" y="22"/>
                </a:cxn>
                <a:cxn ang="0">
                  <a:pos x="32" y="28"/>
                </a:cxn>
                <a:cxn ang="0">
                  <a:pos x="30" y="32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4"/>
                </a:cxn>
                <a:cxn ang="0">
                  <a:pos x="4" y="30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2" y="8"/>
                </a:cxn>
                <a:cxn ang="0">
                  <a:pos x="6" y="4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8" y="0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6" y="16"/>
                </a:cxn>
                <a:cxn ang="0">
                  <a:pos x="8" y="22"/>
                </a:cxn>
                <a:cxn ang="0">
                  <a:pos x="10" y="28"/>
                </a:cxn>
                <a:cxn ang="0">
                  <a:pos x="14" y="32"/>
                </a:cxn>
                <a:cxn ang="0">
                  <a:pos x="18" y="34"/>
                </a:cxn>
                <a:cxn ang="0">
                  <a:pos x="22" y="34"/>
                </a:cxn>
                <a:cxn ang="0">
                  <a:pos x="24" y="32"/>
                </a:cxn>
                <a:cxn ang="0">
                  <a:pos x="26" y="26"/>
                </a:cxn>
                <a:cxn ang="0">
                  <a:pos x="28" y="20"/>
                </a:cxn>
                <a:cxn ang="0">
                  <a:pos x="28" y="14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0" y="2"/>
                </a:cxn>
                <a:cxn ang="0">
                  <a:pos x="16" y="2"/>
                </a:cxn>
              </a:cxnLst>
              <a:rect l="0" t="0" r="r" b="b"/>
              <a:pathLst>
                <a:path w="34" h="36">
                  <a:moveTo>
                    <a:pt x="18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4" y="18"/>
                  </a:lnTo>
                  <a:lnTo>
                    <a:pt x="34" y="22"/>
                  </a:lnTo>
                  <a:lnTo>
                    <a:pt x="32" y="28"/>
                  </a:lnTo>
                  <a:lnTo>
                    <a:pt x="30" y="32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4"/>
                  </a:lnTo>
                  <a:lnTo>
                    <a:pt x="4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2" y="8"/>
                  </a:lnTo>
                  <a:lnTo>
                    <a:pt x="6" y="4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8" y="0"/>
                  </a:lnTo>
                  <a:close/>
                  <a:moveTo>
                    <a:pt x="16" y="2"/>
                  </a:moveTo>
                  <a:lnTo>
                    <a:pt x="14" y="2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8" y="8"/>
                  </a:lnTo>
                  <a:lnTo>
                    <a:pt x="6" y="10"/>
                  </a:lnTo>
                  <a:lnTo>
                    <a:pt x="6" y="16"/>
                  </a:lnTo>
                  <a:lnTo>
                    <a:pt x="8" y="22"/>
                  </a:lnTo>
                  <a:lnTo>
                    <a:pt x="10" y="28"/>
                  </a:lnTo>
                  <a:lnTo>
                    <a:pt x="14" y="32"/>
                  </a:lnTo>
                  <a:lnTo>
                    <a:pt x="18" y="34"/>
                  </a:lnTo>
                  <a:lnTo>
                    <a:pt x="22" y="34"/>
                  </a:lnTo>
                  <a:lnTo>
                    <a:pt x="24" y="32"/>
                  </a:lnTo>
                  <a:lnTo>
                    <a:pt x="26" y="26"/>
                  </a:lnTo>
                  <a:lnTo>
                    <a:pt x="28" y="20"/>
                  </a:lnTo>
                  <a:lnTo>
                    <a:pt x="28" y="14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0" y="2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92" name="Freeform 136"/>
            <p:cNvSpPr>
              <a:spLocks noEditPoints="1"/>
            </p:cNvSpPr>
            <p:nvPr/>
          </p:nvSpPr>
          <p:spPr bwMode="auto">
            <a:xfrm>
              <a:off x="3446" y="3004"/>
              <a:ext cx="34" cy="36"/>
            </a:xfrm>
            <a:custGeom>
              <a:avLst/>
              <a:gdLst/>
              <a:ahLst/>
              <a:cxnLst>
                <a:cxn ang="0">
                  <a:pos x="16" y="34"/>
                </a:cxn>
                <a:cxn ang="0">
                  <a:pos x="12" y="36"/>
                </a:cxn>
                <a:cxn ang="0">
                  <a:pos x="6" y="36"/>
                </a:cxn>
                <a:cxn ang="0">
                  <a:pos x="2" y="32"/>
                </a:cxn>
                <a:cxn ang="0">
                  <a:pos x="2" y="26"/>
                </a:cxn>
                <a:cxn ang="0">
                  <a:pos x="4" y="20"/>
                </a:cxn>
                <a:cxn ang="0">
                  <a:pos x="14" y="16"/>
                </a:cxn>
                <a:cxn ang="0">
                  <a:pos x="20" y="12"/>
                </a:cxn>
                <a:cxn ang="0">
                  <a:pos x="20" y="4"/>
                </a:cxn>
                <a:cxn ang="0">
                  <a:pos x="14" y="2"/>
                </a:cxn>
                <a:cxn ang="0">
                  <a:pos x="10" y="4"/>
                </a:cxn>
                <a:cxn ang="0">
                  <a:pos x="10" y="6"/>
                </a:cxn>
                <a:cxn ang="0">
                  <a:pos x="10" y="10"/>
                </a:cxn>
                <a:cxn ang="0">
                  <a:pos x="8" y="12"/>
                </a:cxn>
                <a:cxn ang="0">
                  <a:pos x="4" y="12"/>
                </a:cxn>
                <a:cxn ang="0">
                  <a:pos x="2" y="10"/>
                </a:cxn>
                <a:cxn ang="0">
                  <a:pos x="4" y="6"/>
                </a:cxn>
                <a:cxn ang="0">
                  <a:pos x="10" y="0"/>
                </a:cxn>
                <a:cxn ang="0">
                  <a:pos x="20" y="0"/>
                </a:cxn>
                <a:cxn ang="0">
                  <a:pos x="26" y="2"/>
                </a:cxn>
                <a:cxn ang="0">
                  <a:pos x="28" y="8"/>
                </a:cxn>
                <a:cxn ang="0">
                  <a:pos x="28" y="24"/>
                </a:cxn>
                <a:cxn ang="0">
                  <a:pos x="28" y="30"/>
                </a:cxn>
                <a:cxn ang="0">
                  <a:pos x="28" y="32"/>
                </a:cxn>
                <a:cxn ang="0">
                  <a:pos x="30" y="32"/>
                </a:cxn>
                <a:cxn ang="0">
                  <a:pos x="30" y="32"/>
                </a:cxn>
                <a:cxn ang="0">
                  <a:pos x="34" y="30"/>
                </a:cxn>
                <a:cxn ang="0">
                  <a:pos x="30" y="36"/>
                </a:cxn>
                <a:cxn ang="0">
                  <a:pos x="24" y="36"/>
                </a:cxn>
                <a:cxn ang="0">
                  <a:pos x="22" y="34"/>
                </a:cxn>
                <a:cxn ang="0">
                  <a:pos x="20" y="28"/>
                </a:cxn>
                <a:cxn ang="0">
                  <a:pos x="16" y="18"/>
                </a:cxn>
                <a:cxn ang="0">
                  <a:pos x="10" y="20"/>
                </a:cxn>
                <a:cxn ang="0">
                  <a:pos x="8" y="24"/>
                </a:cxn>
                <a:cxn ang="0">
                  <a:pos x="8" y="28"/>
                </a:cxn>
                <a:cxn ang="0">
                  <a:pos x="12" y="32"/>
                </a:cxn>
                <a:cxn ang="0">
                  <a:pos x="16" y="30"/>
                </a:cxn>
              </a:cxnLst>
              <a:rect l="0" t="0" r="r" b="b"/>
              <a:pathLst>
                <a:path w="34" h="36">
                  <a:moveTo>
                    <a:pt x="20" y="30"/>
                  </a:moveTo>
                  <a:lnTo>
                    <a:pt x="16" y="34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10" y="36"/>
                  </a:lnTo>
                  <a:lnTo>
                    <a:pt x="6" y="36"/>
                  </a:lnTo>
                  <a:lnTo>
                    <a:pt x="4" y="34"/>
                  </a:lnTo>
                  <a:lnTo>
                    <a:pt x="2" y="32"/>
                  </a:lnTo>
                  <a:lnTo>
                    <a:pt x="0" y="28"/>
                  </a:lnTo>
                  <a:lnTo>
                    <a:pt x="2" y="26"/>
                  </a:lnTo>
                  <a:lnTo>
                    <a:pt x="2" y="24"/>
                  </a:lnTo>
                  <a:lnTo>
                    <a:pt x="4" y="20"/>
                  </a:lnTo>
                  <a:lnTo>
                    <a:pt x="8" y="18"/>
                  </a:lnTo>
                  <a:lnTo>
                    <a:pt x="14" y="16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18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6"/>
                  </a:lnTo>
                  <a:lnTo>
                    <a:pt x="10" y="8"/>
                  </a:lnTo>
                  <a:lnTo>
                    <a:pt x="10" y="10"/>
                  </a:lnTo>
                  <a:lnTo>
                    <a:pt x="8" y="12"/>
                  </a:lnTo>
                  <a:lnTo>
                    <a:pt x="8" y="12"/>
                  </a:lnTo>
                  <a:lnTo>
                    <a:pt x="6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6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6" y="2"/>
                  </a:lnTo>
                  <a:lnTo>
                    <a:pt x="26" y="4"/>
                  </a:lnTo>
                  <a:lnTo>
                    <a:pt x="28" y="8"/>
                  </a:lnTo>
                  <a:lnTo>
                    <a:pt x="28" y="12"/>
                  </a:lnTo>
                  <a:lnTo>
                    <a:pt x="28" y="24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2" y="30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0" y="36"/>
                  </a:lnTo>
                  <a:lnTo>
                    <a:pt x="26" y="36"/>
                  </a:lnTo>
                  <a:lnTo>
                    <a:pt x="24" y="36"/>
                  </a:lnTo>
                  <a:lnTo>
                    <a:pt x="22" y="36"/>
                  </a:lnTo>
                  <a:lnTo>
                    <a:pt x="22" y="34"/>
                  </a:lnTo>
                  <a:lnTo>
                    <a:pt x="20" y="30"/>
                  </a:lnTo>
                  <a:close/>
                  <a:moveTo>
                    <a:pt x="20" y="28"/>
                  </a:moveTo>
                  <a:lnTo>
                    <a:pt x="20" y="16"/>
                  </a:lnTo>
                  <a:lnTo>
                    <a:pt x="16" y="18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8" y="26"/>
                  </a:lnTo>
                  <a:lnTo>
                    <a:pt x="8" y="28"/>
                  </a:lnTo>
                  <a:lnTo>
                    <a:pt x="10" y="30"/>
                  </a:lnTo>
                  <a:lnTo>
                    <a:pt x="12" y="32"/>
                  </a:lnTo>
                  <a:lnTo>
                    <a:pt x="14" y="32"/>
                  </a:lnTo>
                  <a:lnTo>
                    <a:pt x="16" y="30"/>
                  </a:lnTo>
                  <a:lnTo>
                    <a:pt x="20" y="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93" name="Freeform 137"/>
            <p:cNvSpPr>
              <a:spLocks noEditPoints="1"/>
            </p:cNvSpPr>
            <p:nvPr/>
          </p:nvSpPr>
          <p:spPr bwMode="auto">
            <a:xfrm>
              <a:off x="3992" y="2984"/>
              <a:ext cx="38" cy="56"/>
            </a:xfrm>
            <a:custGeom>
              <a:avLst/>
              <a:gdLst/>
              <a:ahLst/>
              <a:cxnLst>
                <a:cxn ang="0">
                  <a:pos x="12" y="26"/>
                </a:cxn>
                <a:cxn ang="0">
                  <a:pos x="16" y="22"/>
                </a:cxn>
                <a:cxn ang="0">
                  <a:pos x="20" y="20"/>
                </a:cxn>
                <a:cxn ang="0">
                  <a:pos x="24" y="20"/>
                </a:cxn>
                <a:cxn ang="0">
                  <a:pos x="28" y="20"/>
                </a:cxn>
                <a:cxn ang="0">
                  <a:pos x="34" y="24"/>
                </a:cxn>
                <a:cxn ang="0">
                  <a:pos x="36" y="30"/>
                </a:cxn>
                <a:cxn ang="0">
                  <a:pos x="38" y="36"/>
                </a:cxn>
                <a:cxn ang="0">
                  <a:pos x="36" y="42"/>
                </a:cxn>
                <a:cxn ang="0">
                  <a:pos x="34" y="48"/>
                </a:cxn>
                <a:cxn ang="0">
                  <a:pos x="30" y="52"/>
                </a:cxn>
                <a:cxn ang="0">
                  <a:pos x="24" y="56"/>
                </a:cxn>
                <a:cxn ang="0">
                  <a:pos x="18" y="56"/>
                </a:cxn>
                <a:cxn ang="0">
                  <a:pos x="16" y="56"/>
                </a:cxn>
                <a:cxn ang="0">
                  <a:pos x="12" y="56"/>
                </a:cxn>
                <a:cxn ang="0">
                  <a:pos x="8" y="54"/>
                </a:cxn>
                <a:cxn ang="0">
                  <a:pos x="6" y="52"/>
                </a:cxn>
                <a:cxn ang="0">
                  <a:pos x="6" y="16"/>
                </a:cxn>
                <a:cxn ang="0">
                  <a:pos x="6" y="10"/>
                </a:cxn>
                <a:cxn ang="0">
                  <a:pos x="6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26"/>
                </a:cxn>
                <a:cxn ang="0">
                  <a:pos x="12" y="30"/>
                </a:cxn>
                <a:cxn ang="0">
                  <a:pos x="12" y="50"/>
                </a:cxn>
                <a:cxn ang="0">
                  <a:pos x="14" y="52"/>
                </a:cxn>
                <a:cxn ang="0">
                  <a:pos x="16" y="54"/>
                </a:cxn>
                <a:cxn ang="0">
                  <a:pos x="18" y="54"/>
                </a:cxn>
                <a:cxn ang="0">
                  <a:pos x="20" y="54"/>
                </a:cxn>
                <a:cxn ang="0">
                  <a:pos x="24" y="54"/>
                </a:cxn>
                <a:cxn ang="0">
                  <a:pos x="28" y="50"/>
                </a:cxn>
                <a:cxn ang="0">
                  <a:pos x="30" y="46"/>
                </a:cxn>
                <a:cxn ang="0">
                  <a:pos x="30" y="40"/>
                </a:cxn>
                <a:cxn ang="0">
                  <a:pos x="30" y="34"/>
                </a:cxn>
                <a:cxn ang="0">
                  <a:pos x="28" y="28"/>
                </a:cxn>
                <a:cxn ang="0">
                  <a:pos x="24" y="26"/>
                </a:cxn>
                <a:cxn ang="0">
                  <a:pos x="20" y="26"/>
                </a:cxn>
                <a:cxn ang="0">
                  <a:pos x="18" y="26"/>
                </a:cxn>
                <a:cxn ang="0">
                  <a:pos x="16" y="26"/>
                </a:cxn>
                <a:cxn ang="0">
                  <a:pos x="14" y="28"/>
                </a:cxn>
                <a:cxn ang="0">
                  <a:pos x="12" y="30"/>
                </a:cxn>
              </a:cxnLst>
              <a:rect l="0" t="0" r="r" b="b"/>
              <a:pathLst>
                <a:path w="38" h="56">
                  <a:moveTo>
                    <a:pt x="12" y="26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4" y="20"/>
                  </a:lnTo>
                  <a:lnTo>
                    <a:pt x="28" y="20"/>
                  </a:lnTo>
                  <a:lnTo>
                    <a:pt x="34" y="24"/>
                  </a:lnTo>
                  <a:lnTo>
                    <a:pt x="36" y="30"/>
                  </a:lnTo>
                  <a:lnTo>
                    <a:pt x="38" y="36"/>
                  </a:lnTo>
                  <a:lnTo>
                    <a:pt x="36" y="42"/>
                  </a:lnTo>
                  <a:lnTo>
                    <a:pt x="34" y="48"/>
                  </a:lnTo>
                  <a:lnTo>
                    <a:pt x="30" y="52"/>
                  </a:lnTo>
                  <a:lnTo>
                    <a:pt x="24" y="56"/>
                  </a:lnTo>
                  <a:lnTo>
                    <a:pt x="18" y="56"/>
                  </a:lnTo>
                  <a:lnTo>
                    <a:pt x="16" y="56"/>
                  </a:lnTo>
                  <a:lnTo>
                    <a:pt x="12" y="56"/>
                  </a:lnTo>
                  <a:lnTo>
                    <a:pt x="8" y="54"/>
                  </a:lnTo>
                  <a:lnTo>
                    <a:pt x="6" y="52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26"/>
                  </a:lnTo>
                  <a:close/>
                  <a:moveTo>
                    <a:pt x="12" y="30"/>
                  </a:moveTo>
                  <a:lnTo>
                    <a:pt x="12" y="50"/>
                  </a:lnTo>
                  <a:lnTo>
                    <a:pt x="14" y="52"/>
                  </a:lnTo>
                  <a:lnTo>
                    <a:pt x="16" y="54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4" y="54"/>
                  </a:lnTo>
                  <a:lnTo>
                    <a:pt x="28" y="50"/>
                  </a:lnTo>
                  <a:lnTo>
                    <a:pt x="30" y="46"/>
                  </a:lnTo>
                  <a:lnTo>
                    <a:pt x="30" y="40"/>
                  </a:lnTo>
                  <a:lnTo>
                    <a:pt x="30" y="34"/>
                  </a:lnTo>
                  <a:lnTo>
                    <a:pt x="28" y="28"/>
                  </a:lnTo>
                  <a:lnTo>
                    <a:pt x="24" y="26"/>
                  </a:lnTo>
                  <a:lnTo>
                    <a:pt x="20" y="26"/>
                  </a:lnTo>
                  <a:lnTo>
                    <a:pt x="18" y="26"/>
                  </a:lnTo>
                  <a:lnTo>
                    <a:pt x="16" y="26"/>
                  </a:lnTo>
                  <a:lnTo>
                    <a:pt x="14" y="28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94" name="Freeform 138"/>
            <p:cNvSpPr>
              <a:spLocks noEditPoints="1"/>
            </p:cNvSpPr>
            <p:nvPr/>
          </p:nvSpPr>
          <p:spPr bwMode="auto">
            <a:xfrm>
              <a:off x="4036" y="2984"/>
              <a:ext cx="16" cy="5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0" y="8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2" y="6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0" y="20"/>
                </a:cxn>
                <a:cxn ang="0">
                  <a:pos x="10" y="48"/>
                </a:cxn>
                <a:cxn ang="0">
                  <a:pos x="10" y="50"/>
                </a:cxn>
                <a:cxn ang="0">
                  <a:pos x="12" y="52"/>
                </a:cxn>
                <a:cxn ang="0">
                  <a:pos x="12" y="54"/>
                </a:cxn>
                <a:cxn ang="0">
                  <a:pos x="12" y="54"/>
                </a:cxn>
                <a:cxn ang="0">
                  <a:pos x="14" y="56"/>
                </a:cxn>
                <a:cxn ang="0">
                  <a:pos x="16" y="56"/>
                </a:cxn>
                <a:cxn ang="0">
                  <a:pos x="16" y="56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2" y="56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52"/>
                </a:cxn>
                <a:cxn ang="0">
                  <a:pos x="4" y="50"/>
                </a:cxn>
                <a:cxn ang="0">
                  <a:pos x="4" y="48"/>
                </a:cxn>
                <a:cxn ang="0">
                  <a:pos x="4" y="34"/>
                </a:cxn>
                <a:cxn ang="0">
                  <a:pos x="4" y="30"/>
                </a:cxn>
                <a:cxn ang="0">
                  <a:pos x="4" y="26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10" y="20"/>
                </a:cxn>
                <a:cxn ang="0">
                  <a:pos x="10" y="20"/>
                </a:cxn>
              </a:cxnLst>
              <a:rect l="0" t="0" r="r" b="b"/>
              <a:pathLst>
                <a:path w="16" h="56">
                  <a:moveTo>
                    <a:pt x="6" y="0"/>
                  </a:moveTo>
                  <a:lnTo>
                    <a:pt x="8" y="0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0" y="8"/>
                  </a:lnTo>
                  <a:lnTo>
                    <a:pt x="8" y="8"/>
                  </a:lnTo>
                  <a:lnTo>
                    <a:pt x="6" y="10"/>
                  </a:lnTo>
                  <a:lnTo>
                    <a:pt x="6" y="8"/>
                  </a:lnTo>
                  <a:lnTo>
                    <a:pt x="4" y="8"/>
                  </a:lnTo>
                  <a:lnTo>
                    <a:pt x="2" y="6"/>
                  </a:lnTo>
                  <a:lnTo>
                    <a:pt x="2" y="4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6" y="0"/>
                  </a:lnTo>
                  <a:close/>
                  <a:moveTo>
                    <a:pt x="10" y="20"/>
                  </a:moveTo>
                  <a:lnTo>
                    <a:pt x="10" y="48"/>
                  </a:lnTo>
                  <a:lnTo>
                    <a:pt x="10" y="50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2" y="54"/>
                  </a:lnTo>
                  <a:lnTo>
                    <a:pt x="14" y="56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6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8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26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0" y="2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95" name="Freeform 139"/>
            <p:cNvSpPr>
              <a:spLocks/>
            </p:cNvSpPr>
            <p:nvPr/>
          </p:nvSpPr>
          <p:spPr bwMode="auto">
            <a:xfrm>
              <a:off x="4056" y="3004"/>
              <a:ext cx="38" cy="36"/>
            </a:xfrm>
            <a:custGeom>
              <a:avLst/>
              <a:gdLst/>
              <a:ahLst/>
              <a:cxnLst>
                <a:cxn ang="0">
                  <a:pos x="10" y="8"/>
                </a:cxn>
                <a:cxn ang="0">
                  <a:pos x="14" y="2"/>
                </a:cxn>
                <a:cxn ang="0">
                  <a:pos x="18" y="0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2"/>
                </a:cxn>
                <a:cxn ang="0">
                  <a:pos x="32" y="6"/>
                </a:cxn>
                <a:cxn ang="0">
                  <a:pos x="32" y="8"/>
                </a:cxn>
                <a:cxn ang="0">
                  <a:pos x="32" y="12"/>
                </a:cxn>
                <a:cxn ang="0">
                  <a:pos x="32" y="28"/>
                </a:cxn>
                <a:cxn ang="0">
                  <a:pos x="32" y="30"/>
                </a:cxn>
                <a:cxn ang="0">
                  <a:pos x="32" y="32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6" y="36"/>
                </a:cxn>
                <a:cxn ang="0">
                  <a:pos x="38" y="36"/>
                </a:cxn>
                <a:cxn ang="0">
                  <a:pos x="38" y="36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22" y="36"/>
                </a:cxn>
                <a:cxn ang="0">
                  <a:pos x="24" y="34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30"/>
                </a:cxn>
                <a:cxn ang="0">
                  <a:pos x="26" y="28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2" y="4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0" y="10"/>
                </a:cxn>
                <a:cxn ang="0">
                  <a:pos x="10" y="28"/>
                </a:cxn>
                <a:cxn ang="0">
                  <a:pos x="10" y="3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0" y="8"/>
                </a:cxn>
              </a:cxnLst>
              <a:rect l="0" t="0" r="r" b="b"/>
              <a:pathLst>
                <a:path w="38" h="36">
                  <a:moveTo>
                    <a:pt x="10" y="8"/>
                  </a:moveTo>
                  <a:lnTo>
                    <a:pt x="14" y="2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6"/>
                  </a:lnTo>
                  <a:lnTo>
                    <a:pt x="32" y="8"/>
                  </a:lnTo>
                  <a:lnTo>
                    <a:pt x="32" y="12"/>
                  </a:lnTo>
                  <a:lnTo>
                    <a:pt x="32" y="28"/>
                  </a:lnTo>
                  <a:lnTo>
                    <a:pt x="32" y="30"/>
                  </a:lnTo>
                  <a:lnTo>
                    <a:pt x="32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4" y="34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0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28"/>
                  </a:lnTo>
                  <a:lnTo>
                    <a:pt x="10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96" name="Rectangle 140"/>
            <p:cNvSpPr>
              <a:spLocks noChangeArrowheads="1"/>
            </p:cNvSpPr>
            <p:nvPr/>
          </p:nvSpPr>
          <p:spPr bwMode="auto">
            <a:xfrm>
              <a:off x="4200" y="1980"/>
              <a:ext cx="4" cy="113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97" name="Rectangle 141"/>
            <p:cNvSpPr>
              <a:spLocks noChangeArrowheads="1"/>
            </p:cNvSpPr>
            <p:nvPr/>
          </p:nvSpPr>
          <p:spPr bwMode="auto">
            <a:xfrm>
              <a:off x="1552" y="3108"/>
              <a:ext cx="2650" cy="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98" name="Line 142"/>
            <p:cNvSpPr>
              <a:spLocks noChangeShapeType="1"/>
            </p:cNvSpPr>
            <p:nvPr/>
          </p:nvSpPr>
          <p:spPr bwMode="auto">
            <a:xfrm flipH="1">
              <a:off x="1794" y="2118"/>
              <a:ext cx="520" cy="8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199" name="Line 143"/>
            <p:cNvSpPr>
              <a:spLocks noChangeShapeType="1"/>
            </p:cNvSpPr>
            <p:nvPr/>
          </p:nvSpPr>
          <p:spPr bwMode="auto">
            <a:xfrm>
              <a:off x="2314" y="2118"/>
              <a:ext cx="494" cy="8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00" name="Line 144"/>
            <p:cNvSpPr>
              <a:spLocks noChangeShapeType="1"/>
            </p:cNvSpPr>
            <p:nvPr/>
          </p:nvSpPr>
          <p:spPr bwMode="auto">
            <a:xfrm>
              <a:off x="1792" y="2306"/>
              <a:ext cx="1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01" name="Line 145"/>
            <p:cNvSpPr>
              <a:spLocks noChangeShapeType="1"/>
            </p:cNvSpPr>
            <p:nvPr/>
          </p:nvSpPr>
          <p:spPr bwMode="auto">
            <a:xfrm>
              <a:off x="1792" y="2498"/>
              <a:ext cx="1" cy="47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02" name="Line 146"/>
            <p:cNvSpPr>
              <a:spLocks noChangeShapeType="1"/>
            </p:cNvSpPr>
            <p:nvPr/>
          </p:nvSpPr>
          <p:spPr bwMode="auto">
            <a:xfrm flipH="1">
              <a:off x="2314" y="2308"/>
              <a:ext cx="494" cy="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03" name="Line 147"/>
            <p:cNvSpPr>
              <a:spLocks noChangeShapeType="1"/>
            </p:cNvSpPr>
            <p:nvPr/>
          </p:nvSpPr>
          <p:spPr bwMode="auto">
            <a:xfrm>
              <a:off x="2808" y="2308"/>
              <a:ext cx="1" cy="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04" name="Line 148"/>
            <p:cNvSpPr>
              <a:spLocks noChangeShapeType="1"/>
            </p:cNvSpPr>
            <p:nvPr/>
          </p:nvSpPr>
          <p:spPr bwMode="auto">
            <a:xfrm>
              <a:off x="2808" y="2308"/>
              <a:ext cx="654" cy="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05" name="Line 149"/>
            <p:cNvSpPr>
              <a:spLocks noChangeShapeType="1"/>
            </p:cNvSpPr>
            <p:nvPr/>
          </p:nvSpPr>
          <p:spPr bwMode="auto">
            <a:xfrm>
              <a:off x="2312" y="2500"/>
              <a:ext cx="1" cy="47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06" name="Line 150"/>
            <p:cNvSpPr>
              <a:spLocks noChangeShapeType="1"/>
            </p:cNvSpPr>
            <p:nvPr/>
          </p:nvSpPr>
          <p:spPr bwMode="auto">
            <a:xfrm>
              <a:off x="2808" y="2498"/>
              <a:ext cx="1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07" name="Line 151"/>
            <p:cNvSpPr>
              <a:spLocks noChangeShapeType="1"/>
            </p:cNvSpPr>
            <p:nvPr/>
          </p:nvSpPr>
          <p:spPr bwMode="auto">
            <a:xfrm>
              <a:off x="2808" y="2688"/>
              <a:ext cx="1" cy="28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08" name="Line 152"/>
            <p:cNvSpPr>
              <a:spLocks noChangeShapeType="1"/>
            </p:cNvSpPr>
            <p:nvPr/>
          </p:nvSpPr>
          <p:spPr bwMode="auto">
            <a:xfrm flipH="1">
              <a:off x="3170" y="2498"/>
              <a:ext cx="292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09" name="Line 153"/>
            <p:cNvSpPr>
              <a:spLocks noChangeShapeType="1"/>
            </p:cNvSpPr>
            <p:nvPr/>
          </p:nvSpPr>
          <p:spPr bwMode="auto">
            <a:xfrm>
              <a:off x="3462" y="2498"/>
              <a:ext cx="290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10" name="Line 154"/>
            <p:cNvSpPr>
              <a:spLocks noChangeShapeType="1"/>
            </p:cNvSpPr>
            <p:nvPr/>
          </p:nvSpPr>
          <p:spPr bwMode="auto">
            <a:xfrm>
              <a:off x="3168" y="2688"/>
              <a:ext cx="1" cy="28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11" name="Line 155"/>
            <p:cNvSpPr>
              <a:spLocks noChangeShapeType="1"/>
            </p:cNvSpPr>
            <p:nvPr/>
          </p:nvSpPr>
          <p:spPr bwMode="auto">
            <a:xfrm flipH="1">
              <a:off x="3462" y="2688"/>
              <a:ext cx="290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12" name="Line 156"/>
            <p:cNvSpPr>
              <a:spLocks noChangeShapeType="1"/>
            </p:cNvSpPr>
            <p:nvPr/>
          </p:nvSpPr>
          <p:spPr bwMode="auto">
            <a:xfrm>
              <a:off x="3752" y="2688"/>
              <a:ext cx="290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13" name="Line 157"/>
            <p:cNvSpPr>
              <a:spLocks noChangeShapeType="1"/>
            </p:cNvSpPr>
            <p:nvPr/>
          </p:nvSpPr>
          <p:spPr bwMode="auto">
            <a:xfrm>
              <a:off x="3464" y="2880"/>
              <a:ext cx="1" cy="1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1214" name="Line 158"/>
            <p:cNvSpPr>
              <a:spLocks noChangeShapeType="1"/>
            </p:cNvSpPr>
            <p:nvPr/>
          </p:nvSpPr>
          <p:spPr bwMode="auto">
            <a:xfrm>
              <a:off x="4040" y="2880"/>
              <a:ext cx="1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01215" name="Text Box 159"/>
          <p:cNvSpPr txBox="1">
            <a:spLocks noChangeArrowheads="1"/>
          </p:cNvSpPr>
          <p:nvPr/>
        </p:nvSpPr>
        <p:spPr bwMode="auto">
          <a:xfrm>
            <a:off x="381000" y="1447800"/>
            <a:ext cx="3367088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dirty="0">
                <a:solidFill>
                  <a:srgbClr val="A50021"/>
                </a:solidFill>
                <a:latin typeface="Comic Sans MS" pitchFamily="66" charset="0"/>
              </a:rPr>
              <a:t>Attribute grammar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F280E5-53D5-4A43-B8A8-F3BD03D0FDEE}" type="slidenum">
              <a:rPr lang="en-US"/>
              <a:pPr/>
              <a:t>19</a:t>
            </a:fld>
            <a:endParaRPr lang="en-US"/>
          </a:p>
        </p:txBody>
      </p:sp>
      <p:sp>
        <p:nvSpPr>
          <p:cNvPr id="3031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(wrong)</a:t>
            </a:r>
          </a:p>
        </p:txBody>
      </p:sp>
      <p:grpSp>
        <p:nvGrpSpPr>
          <p:cNvPr id="2" name="Group 3"/>
          <p:cNvGrpSpPr>
            <a:grpSpLocks noChangeAspect="1"/>
          </p:cNvGrpSpPr>
          <p:nvPr/>
        </p:nvGrpSpPr>
        <p:grpSpPr bwMode="auto">
          <a:xfrm>
            <a:off x="381000" y="1524000"/>
            <a:ext cx="8321675" cy="4186238"/>
            <a:chOff x="518" y="1211"/>
            <a:chExt cx="5012" cy="2521"/>
          </a:xfrm>
        </p:grpSpPr>
        <p:sp>
          <p:nvSpPr>
            <p:cNvPr id="303108" name="AutoShape 4"/>
            <p:cNvSpPr>
              <a:spLocks noChangeAspect="1" noChangeArrowheads="1" noTextEdit="1"/>
            </p:cNvSpPr>
            <p:nvPr/>
          </p:nvSpPr>
          <p:spPr bwMode="auto">
            <a:xfrm>
              <a:off x="518" y="1211"/>
              <a:ext cx="5012" cy="25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09" name="Rectangle 5"/>
            <p:cNvSpPr>
              <a:spLocks noChangeArrowheads="1"/>
            </p:cNvSpPr>
            <p:nvPr/>
          </p:nvSpPr>
          <p:spPr bwMode="auto">
            <a:xfrm>
              <a:off x="518" y="1211"/>
              <a:ext cx="5012" cy="2521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10" name="Rectangle 6"/>
            <p:cNvSpPr>
              <a:spLocks noChangeArrowheads="1"/>
            </p:cNvSpPr>
            <p:nvPr/>
          </p:nvSpPr>
          <p:spPr bwMode="auto">
            <a:xfrm>
              <a:off x="533" y="1219"/>
              <a:ext cx="4971" cy="7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11" name="Rectangle 7"/>
            <p:cNvSpPr>
              <a:spLocks noChangeArrowheads="1"/>
            </p:cNvSpPr>
            <p:nvPr/>
          </p:nvSpPr>
          <p:spPr bwMode="auto">
            <a:xfrm>
              <a:off x="533" y="1234"/>
              <a:ext cx="8" cy="248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12" name="Freeform 8"/>
            <p:cNvSpPr>
              <a:spLocks/>
            </p:cNvSpPr>
            <p:nvPr/>
          </p:nvSpPr>
          <p:spPr bwMode="auto">
            <a:xfrm>
              <a:off x="1662" y="1327"/>
              <a:ext cx="64" cy="102"/>
            </a:xfrm>
            <a:custGeom>
              <a:avLst/>
              <a:gdLst/>
              <a:ahLst/>
              <a:cxnLst>
                <a:cxn ang="0">
                  <a:pos x="60" y="34"/>
                </a:cxn>
                <a:cxn ang="0">
                  <a:pos x="56" y="27"/>
                </a:cxn>
                <a:cxn ang="0">
                  <a:pos x="49" y="12"/>
                </a:cxn>
                <a:cxn ang="0">
                  <a:pos x="38" y="4"/>
                </a:cxn>
                <a:cxn ang="0">
                  <a:pos x="23" y="4"/>
                </a:cxn>
                <a:cxn ang="0">
                  <a:pos x="11" y="15"/>
                </a:cxn>
                <a:cxn ang="0">
                  <a:pos x="11" y="23"/>
                </a:cxn>
                <a:cxn ang="0">
                  <a:pos x="19" y="34"/>
                </a:cxn>
                <a:cxn ang="0">
                  <a:pos x="38" y="42"/>
                </a:cxn>
                <a:cxn ang="0">
                  <a:pos x="56" y="57"/>
                </a:cxn>
                <a:cxn ang="0">
                  <a:pos x="64" y="64"/>
                </a:cxn>
                <a:cxn ang="0">
                  <a:pos x="64" y="75"/>
                </a:cxn>
                <a:cxn ang="0">
                  <a:pos x="56" y="94"/>
                </a:cxn>
                <a:cxn ang="0">
                  <a:pos x="34" y="102"/>
                </a:cxn>
                <a:cxn ang="0">
                  <a:pos x="26" y="102"/>
                </a:cxn>
                <a:cxn ang="0">
                  <a:pos x="15" y="98"/>
                </a:cxn>
                <a:cxn ang="0">
                  <a:pos x="8" y="98"/>
                </a:cxn>
                <a:cxn ang="0">
                  <a:pos x="4" y="98"/>
                </a:cxn>
                <a:cxn ang="0">
                  <a:pos x="4" y="102"/>
                </a:cxn>
                <a:cxn ang="0">
                  <a:pos x="0" y="68"/>
                </a:cxn>
                <a:cxn ang="0">
                  <a:pos x="4" y="79"/>
                </a:cxn>
                <a:cxn ang="0">
                  <a:pos x="11" y="90"/>
                </a:cxn>
                <a:cxn ang="0">
                  <a:pos x="26" y="98"/>
                </a:cxn>
                <a:cxn ang="0">
                  <a:pos x="41" y="98"/>
                </a:cxn>
                <a:cxn ang="0">
                  <a:pos x="53" y="87"/>
                </a:cxn>
                <a:cxn ang="0">
                  <a:pos x="53" y="79"/>
                </a:cxn>
                <a:cxn ang="0">
                  <a:pos x="49" y="72"/>
                </a:cxn>
                <a:cxn ang="0">
                  <a:pos x="38" y="64"/>
                </a:cxn>
                <a:cxn ang="0">
                  <a:pos x="19" y="53"/>
                </a:cxn>
                <a:cxn ang="0">
                  <a:pos x="4" y="42"/>
                </a:cxn>
                <a:cxn ang="0">
                  <a:pos x="0" y="30"/>
                </a:cxn>
                <a:cxn ang="0">
                  <a:pos x="0" y="15"/>
                </a:cxn>
                <a:cxn ang="0">
                  <a:pos x="19" y="0"/>
                </a:cxn>
                <a:cxn ang="0">
                  <a:pos x="38" y="0"/>
                </a:cxn>
                <a:cxn ang="0">
                  <a:pos x="49" y="4"/>
                </a:cxn>
                <a:cxn ang="0">
                  <a:pos x="53" y="4"/>
                </a:cxn>
                <a:cxn ang="0">
                  <a:pos x="56" y="4"/>
                </a:cxn>
                <a:cxn ang="0">
                  <a:pos x="60" y="0"/>
                </a:cxn>
              </a:cxnLst>
              <a:rect l="0" t="0" r="r" b="b"/>
              <a:pathLst>
                <a:path w="64" h="102">
                  <a:moveTo>
                    <a:pt x="60" y="0"/>
                  </a:moveTo>
                  <a:lnTo>
                    <a:pt x="60" y="34"/>
                  </a:lnTo>
                  <a:lnTo>
                    <a:pt x="56" y="34"/>
                  </a:lnTo>
                  <a:lnTo>
                    <a:pt x="56" y="27"/>
                  </a:lnTo>
                  <a:lnTo>
                    <a:pt x="53" y="19"/>
                  </a:lnTo>
                  <a:lnTo>
                    <a:pt x="49" y="12"/>
                  </a:lnTo>
                  <a:lnTo>
                    <a:pt x="41" y="8"/>
                  </a:lnTo>
                  <a:lnTo>
                    <a:pt x="38" y="4"/>
                  </a:lnTo>
                  <a:lnTo>
                    <a:pt x="30" y="4"/>
                  </a:lnTo>
                  <a:lnTo>
                    <a:pt x="23" y="4"/>
                  </a:lnTo>
                  <a:lnTo>
                    <a:pt x="15" y="8"/>
                  </a:lnTo>
                  <a:lnTo>
                    <a:pt x="11" y="15"/>
                  </a:lnTo>
                  <a:lnTo>
                    <a:pt x="11" y="19"/>
                  </a:lnTo>
                  <a:lnTo>
                    <a:pt x="11" y="23"/>
                  </a:lnTo>
                  <a:lnTo>
                    <a:pt x="15" y="27"/>
                  </a:lnTo>
                  <a:lnTo>
                    <a:pt x="19" y="34"/>
                  </a:lnTo>
                  <a:lnTo>
                    <a:pt x="26" y="38"/>
                  </a:lnTo>
                  <a:lnTo>
                    <a:pt x="38" y="42"/>
                  </a:lnTo>
                  <a:lnTo>
                    <a:pt x="49" y="49"/>
                  </a:lnTo>
                  <a:lnTo>
                    <a:pt x="56" y="57"/>
                  </a:lnTo>
                  <a:lnTo>
                    <a:pt x="60" y="60"/>
                  </a:lnTo>
                  <a:lnTo>
                    <a:pt x="64" y="64"/>
                  </a:lnTo>
                  <a:lnTo>
                    <a:pt x="64" y="68"/>
                  </a:lnTo>
                  <a:lnTo>
                    <a:pt x="64" y="75"/>
                  </a:lnTo>
                  <a:lnTo>
                    <a:pt x="64" y="87"/>
                  </a:lnTo>
                  <a:lnTo>
                    <a:pt x="56" y="94"/>
                  </a:lnTo>
                  <a:lnTo>
                    <a:pt x="45" y="102"/>
                  </a:lnTo>
                  <a:lnTo>
                    <a:pt x="34" y="102"/>
                  </a:lnTo>
                  <a:lnTo>
                    <a:pt x="30" y="102"/>
                  </a:lnTo>
                  <a:lnTo>
                    <a:pt x="26" y="102"/>
                  </a:lnTo>
                  <a:lnTo>
                    <a:pt x="23" y="102"/>
                  </a:lnTo>
                  <a:lnTo>
                    <a:pt x="15" y="98"/>
                  </a:lnTo>
                  <a:lnTo>
                    <a:pt x="11" y="98"/>
                  </a:lnTo>
                  <a:lnTo>
                    <a:pt x="8" y="98"/>
                  </a:lnTo>
                  <a:lnTo>
                    <a:pt x="4" y="98"/>
                  </a:lnTo>
                  <a:lnTo>
                    <a:pt x="4" y="98"/>
                  </a:lnTo>
                  <a:lnTo>
                    <a:pt x="4" y="98"/>
                  </a:lnTo>
                  <a:lnTo>
                    <a:pt x="4" y="102"/>
                  </a:lnTo>
                  <a:lnTo>
                    <a:pt x="0" y="102"/>
                  </a:lnTo>
                  <a:lnTo>
                    <a:pt x="0" y="68"/>
                  </a:lnTo>
                  <a:lnTo>
                    <a:pt x="4" y="68"/>
                  </a:lnTo>
                  <a:lnTo>
                    <a:pt x="4" y="79"/>
                  </a:lnTo>
                  <a:lnTo>
                    <a:pt x="8" y="87"/>
                  </a:lnTo>
                  <a:lnTo>
                    <a:pt x="11" y="90"/>
                  </a:lnTo>
                  <a:lnTo>
                    <a:pt x="19" y="94"/>
                  </a:lnTo>
                  <a:lnTo>
                    <a:pt x="26" y="98"/>
                  </a:lnTo>
                  <a:lnTo>
                    <a:pt x="34" y="98"/>
                  </a:lnTo>
                  <a:lnTo>
                    <a:pt x="41" y="98"/>
                  </a:lnTo>
                  <a:lnTo>
                    <a:pt x="45" y="94"/>
                  </a:lnTo>
                  <a:lnTo>
                    <a:pt x="53" y="87"/>
                  </a:lnTo>
                  <a:lnTo>
                    <a:pt x="53" y="83"/>
                  </a:lnTo>
                  <a:lnTo>
                    <a:pt x="53" y="79"/>
                  </a:lnTo>
                  <a:lnTo>
                    <a:pt x="49" y="75"/>
                  </a:lnTo>
                  <a:lnTo>
                    <a:pt x="49" y="72"/>
                  </a:lnTo>
                  <a:lnTo>
                    <a:pt x="45" y="68"/>
                  </a:lnTo>
                  <a:lnTo>
                    <a:pt x="38" y="64"/>
                  </a:lnTo>
                  <a:lnTo>
                    <a:pt x="30" y="57"/>
                  </a:lnTo>
                  <a:lnTo>
                    <a:pt x="19" y="53"/>
                  </a:lnTo>
                  <a:lnTo>
                    <a:pt x="11" y="45"/>
                  </a:lnTo>
                  <a:lnTo>
                    <a:pt x="4" y="42"/>
                  </a:lnTo>
                  <a:lnTo>
                    <a:pt x="0" y="38"/>
                  </a:lnTo>
                  <a:lnTo>
                    <a:pt x="0" y="30"/>
                  </a:lnTo>
                  <a:lnTo>
                    <a:pt x="0" y="27"/>
                  </a:lnTo>
                  <a:lnTo>
                    <a:pt x="0" y="15"/>
                  </a:lnTo>
                  <a:lnTo>
                    <a:pt x="8" y="8"/>
                  </a:lnTo>
                  <a:lnTo>
                    <a:pt x="19" y="0"/>
                  </a:lnTo>
                  <a:lnTo>
                    <a:pt x="30" y="0"/>
                  </a:lnTo>
                  <a:lnTo>
                    <a:pt x="38" y="0"/>
                  </a:lnTo>
                  <a:lnTo>
                    <a:pt x="45" y="4"/>
                  </a:lnTo>
                  <a:lnTo>
                    <a:pt x="49" y="4"/>
                  </a:lnTo>
                  <a:lnTo>
                    <a:pt x="53" y="8"/>
                  </a:lnTo>
                  <a:lnTo>
                    <a:pt x="53" y="4"/>
                  </a:lnTo>
                  <a:lnTo>
                    <a:pt x="56" y="4"/>
                  </a:lnTo>
                  <a:lnTo>
                    <a:pt x="56" y="4"/>
                  </a:lnTo>
                  <a:lnTo>
                    <a:pt x="56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13" name="Freeform 9"/>
            <p:cNvSpPr>
              <a:spLocks/>
            </p:cNvSpPr>
            <p:nvPr/>
          </p:nvSpPr>
          <p:spPr bwMode="auto">
            <a:xfrm>
              <a:off x="1741" y="1324"/>
              <a:ext cx="41" cy="135"/>
            </a:xfrm>
            <a:custGeom>
              <a:avLst/>
              <a:gdLst/>
              <a:ahLst/>
              <a:cxnLst>
                <a:cxn ang="0">
                  <a:pos x="41" y="131"/>
                </a:cxn>
                <a:cxn ang="0">
                  <a:pos x="41" y="135"/>
                </a:cxn>
                <a:cxn ang="0">
                  <a:pos x="30" y="131"/>
                </a:cxn>
                <a:cxn ang="0">
                  <a:pos x="22" y="123"/>
                </a:cxn>
                <a:cxn ang="0">
                  <a:pos x="11" y="112"/>
                </a:cxn>
                <a:cxn ang="0">
                  <a:pos x="7" y="97"/>
                </a:cxn>
                <a:cxn ang="0">
                  <a:pos x="0" y="82"/>
                </a:cxn>
                <a:cxn ang="0">
                  <a:pos x="0" y="67"/>
                </a:cxn>
                <a:cxn ang="0">
                  <a:pos x="0" y="52"/>
                </a:cxn>
                <a:cxn ang="0">
                  <a:pos x="4" y="41"/>
                </a:cxn>
                <a:cxn ang="0">
                  <a:pos x="11" y="26"/>
                </a:cxn>
                <a:cxn ang="0">
                  <a:pos x="19" y="15"/>
                </a:cxn>
                <a:cxn ang="0">
                  <a:pos x="30" y="7"/>
                </a:cxn>
                <a:cxn ang="0">
                  <a:pos x="41" y="0"/>
                </a:cxn>
                <a:cxn ang="0">
                  <a:pos x="41" y="3"/>
                </a:cxn>
                <a:cxn ang="0">
                  <a:pos x="34" y="11"/>
                </a:cxn>
                <a:cxn ang="0">
                  <a:pos x="26" y="18"/>
                </a:cxn>
                <a:cxn ang="0">
                  <a:pos x="19" y="26"/>
                </a:cxn>
                <a:cxn ang="0">
                  <a:pos x="19" y="41"/>
                </a:cxn>
                <a:cxn ang="0">
                  <a:pos x="15" y="52"/>
                </a:cxn>
                <a:cxn ang="0">
                  <a:pos x="15" y="67"/>
                </a:cxn>
                <a:cxn ang="0">
                  <a:pos x="15" y="82"/>
                </a:cxn>
                <a:cxn ang="0">
                  <a:pos x="15" y="93"/>
                </a:cxn>
                <a:cxn ang="0">
                  <a:pos x="19" y="105"/>
                </a:cxn>
                <a:cxn ang="0">
                  <a:pos x="22" y="112"/>
                </a:cxn>
                <a:cxn ang="0">
                  <a:pos x="22" y="116"/>
                </a:cxn>
                <a:cxn ang="0">
                  <a:pos x="30" y="123"/>
                </a:cxn>
                <a:cxn ang="0">
                  <a:pos x="34" y="127"/>
                </a:cxn>
                <a:cxn ang="0">
                  <a:pos x="41" y="131"/>
                </a:cxn>
              </a:cxnLst>
              <a:rect l="0" t="0" r="r" b="b"/>
              <a:pathLst>
                <a:path w="41" h="135">
                  <a:moveTo>
                    <a:pt x="41" y="131"/>
                  </a:moveTo>
                  <a:lnTo>
                    <a:pt x="41" y="135"/>
                  </a:lnTo>
                  <a:lnTo>
                    <a:pt x="30" y="131"/>
                  </a:lnTo>
                  <a:lnTo>
                    <a:pt x="22" y="123"/>
                  </a:lnTo>
                  <a:lnTo>
                    <a:pt x="11" y="112"/>
                  </a:lnTo>
                  <a:lnTo>
                    <a:pt x="7" y="97"/>
                  </a:lnTo>
                  <a:lnTo>
                    <a:pt x="0" y="82"/>
                  </a:lnTo>
                  <a:lnTo>
                    <a:pt x="0" y="67"/>
                  </a:lnTo>
                  <a:lnTo>
                    <a:pt x="0" y="52"/>
                  </a:lnTo>
                  <a:lnTo>
                    <a:pt x="4" y="41"/>
                  </a:lnTo>
                  <a:lnTo>
                    <a:pt x="11" y="26"/>
                  </a:lnTo>
                  <a:lnTo>
                    <a:pt x="19" y="15"/>
                  </a:lnTo>
                  <a:lnTo>
                    <a:pt x="30" y="7"/>
                  </a:lnTo>
                  <a:lnTo>
                    <a:pt x="41" y="0"/>
                  </a:lnTo>
                  <a:lnTo>
                    <a:pt x="41" y="3"/>
                  </a:lnTo>
                  <a:lnTo>
                    <a:pt x="34" y="11"/>
                  </a:lnTo>
                  <a:lnTo>
                    <a:pt x="26" y="18"/>
                  </a:lnTo>
                  <a:lnTo>
                    <a:pt x="19" y="26"/>
                  </a:lnTo>
                  <a:lnTo>
                    <a:pt x="19" y="41"/>
                  </a:lnTo>
                  <a:lnTo>
                    <a:pt x="15" y="52"/>
                  </a:lnTo>
                  <a:lnTo>
                    <a:pt x="15" y="67"/>
                  </a:lnTo>
                  <a:lnTo>
                    <a:pt x="15" y="82"/>
                  </a:lnTo>
                  <a:lnTo>
                    <a:pt x="15" y="93"/>
                  </a:lnTo>
                  <a:lnTo>
                    <a:pt x="19" y="105"/>
                  </a:lnTo>
                  <a:lnTo>
                    <a:pt x="22" y="112"/>
                  </a:lnTo>
                  <a:lnTo>
                    <a:pt x="22" y="116"/>
                  </a:lnTo>
                  <a:lnTo>
                    <a:pt x="30" y="123"/>
                  </a:lnTo>
                  <a:lnTo>
                    <a:pt x="34" y="127"/>
                  </a:lnTo>
                  <a:lnTo>
                    <a:pt x="41" y="1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14" name="Freeform 10"/>
            <p:cNvSpPr>
              <a:spLocks noEditPoints="1"/>
            </p:cNvSpPr>
            <p:nvPr/>
          </p:nvSpPr>
          <p:spPr bwMode="auto">
            <a:xfrm>
              <a:off x="1790" y="1324"/>
              <a:ext cx="67" cy="105"/>
            </a:xfrm>
            <a:custGeom>
              <a:avLst/>
              <a:gdLst/>
              <a:ahLst/>
              <a:cxnLst>
                <a:cxn ang="0">
                  <a:pos x="45" y="93"/>
                </a:cxn>
                <a:cxn ang="0">
                  <a:pos x="41" y="101"/>
                </a:cxn>
                <a:cxn ang="0">
                  <a:pos x="37" y="105"/>
                </a:cxn>
                <a:cxn ang="0">
                  <a:pos x="34" y="105"/>
                </a:cxn>
                <a:cxn ang="0">
                  <a:pos x="26" y="105"/>
                </a:cxn>
                <a:cxn ang="0">
                  <a:pos x="15" y="105"/>
                </a:cxn>
                <a:cxn ang="0">
                  <a:pos x="7" y="97"/>
                </a:cxn>
                <a:cxn ang="0">
                  <a:pos x="0" y="86"/>
                </a:cxn>
                <a:cxn ang="0">
                  <a:pos x="0" y="75"/>
                </a:cxn>
                <a:cxn ang="0">
                  <a:pos x="4" y="60"/>
                </a:cxn>
                <a:cxn ang="0">
                  <a:pos x="7" y="48"/>
                </a:cxn>
                <a:cxn ang="0">
                  <a:pos x="15" y="41"/>
                </a:cxn>
                <a:cxn ang="0">
                  <a:pos x="22" y="37"/>
                </a:cxn>
                <a:cxn ang="0">
                  <a:pos x="34" y="37"/>
                </a:cxn>
                <a:cxn ang="0">
                  <a:pos x="41" y="37"/>
                </a:cxn>
                <a:cxn ang="0">
                  <a:pos x="45" y="41"/>
                </a:cxn>
                <a:cxn ang="0">
                  <a:pos x="45" y="30"/>
                </a:cxn>
                <a:cxn ang="0">
                  <a:pos x="45" y="18"/>
                </a:cxn>
                <a:cxn ang="0">
                  <a:pos x="45" y="11"/>
                </a:cxn>
                <a:cxn ang="0">
                  <a:pos x="45" y="11"/>
                </a:cxn>
                <a:cxn ang="0">
                  <a:pos x="45" y="7"/>
                </a:cxn>
                <a:cxn ang="0">
                  <a:pos x="45" y="7"/>
                </a:cxn>
                <a:cxn ang="0">
                  <a:pos x="41" y="7"/>
                </a:cxn>
                <a:cxn ang="0">
                  <a:pos x="41" y="7"/>
                </a:cxn>
                <a:cxn ang="0">
                  <a:pos x="37" y="11"/>
                </a:cxn>
                <a:cxn ang="0">
                  <a:pos x="37" y="7"/>
                </a:cxn>
                <a:cxn ang="0">
                  <a:pos x="56" y="0"/>
                </a:cxn>
                <a:cxn ang="0">
                  <a:pos x="60" y="0"/>
                </a:cxn>
                <a:cxn ang="0">
                  <a:pos x="60" y="78"/>
                </a:cxn>
                <a:cxn ang="0">
                  <a:pos x="60" y="90"/>
                </a:cxn>
                <a:cxn ang="0">
                  <a:pos x="60" y="93"/>
                </a:cxn>
                <a:cxn ang="0">
                  <a:pos x="60" y="93"/>
                </a:cxn>
                <a:cxn ang="0">
                  <a:pos x="60" y="97"/>
                </a:cxn>
                <a:cxn ang="0">
                  <a:pos x="64" y="97"/>
                </a:cxn>
                <a:cxn ang="0">
                  <a:pos x="64" y="97"/>
                </a:cxn>
                <a:cxn ang="0">
                  <a:pos x="64" y="97"/>
                </a:cxn>
                <a:cxn ang="0">
                  <a:pos x="67" y="97"/>
                </a:cxn>
                <a:cxn ang="0">
                  <a:pos x="67" y="97"/>
                </a:cxn>
                <a:cxn ang="0">
                  <a:pos x="49" y="105"/>
                </a:cxn>
                <a:cxn ang="0">
                  <a:pos x="45" y="105"/>
                </a:cxn>
                <a:cxn ang="0">
                  <a:pos x="45" y="93"/>
                </a:cxn>
                <a:cxn ang="0">
                  <a:pos x="45" y="90"/>
                </a:cxn>
                <a:cxn ang="0">
                  <a:pos x="45" y="56"/>
                </a:cxn>
                <a:cxn ang="0">
                  <a:pos x="45" y="52"/>
                </a:cxn>
                <a:cxn ang="0">
                  <a:pos x="45" y="48"/>
                </a:cxn>
                <a:cxn ang="0">
                  <a:pos x="41" y="45"/>
                </a:cxn>
                <a:cxn ang="0">
                  <a:pos x="37" y="41"/>
                </a:cxn>
                <a:cxn ang="0">
                  <a:pos x="34" y="41"/>
                </a:cxn>
                <a:cxn ang="0">
                  <a:pos x="30" y="41"/>
                </a:cxn>
                <a:cxn ang="0">
                  <a:pos x="26" y="41"/>
                </a:cxn>
                <a:cxn ang="0">
                  <a:pos x="19" y="45"/>
                </a:cxn>
                <a:cxn ang="0">
                  <a:pos x="15" y="56"/>
                </a:cxn>
                <a:cxn ang="0">
                  <a:pos x="11" y="67"/>
                </a:cxn>
                <a:cxn ang="0">
                  <a:pos x="15" y="78"/>
                </a:cxn>
                <a:cxn ang="0">
                  <a:pos x="19" y="90"/>
                </a:cxn>
                <a:cxn ang="0">
                  <a:pos x="26" y="93"/>
                </a:cxn>
                <a:cxn ang="0">
                  <a:pos x="34" y="97"/>
                </a:cxn>
                <a:cxn ang="0">
                  <a:pos x="41" y="93"/>
                </a:cxn>
                <a:cxn ang="0">
                  <a:pos x="45" y="90"/>
                </a:cxn>
              </a:cxnLst>
              <a:rect l="0" t="0" r="r" b="b"/>
              <a:pathLst>
                <a:path w="67" h="105">
                  <a:moveTo>
                    <a:pt x="45" y="93"/>
                  </a:moveTo>
                  <a:lnTo>
                    <a:pt x="41" y="101"/>
                  </a:lnTo>
                  <a:lnTo>
                    <a:pt x="37" y="105"/>
                  </a:lnTo>
                  <a:lnTo>
                    <a:pt x="34" y="105"/>
                  </a:lnTo>
                  <a:lnTo>
                    <a:pt x="26" y="105"/>
                  </a:lnTo>
                  <a:lnTo>
                    <a:pt x="15" y="105"/>
                  </a:lnTo>
                  <a:lnTo>
                    <a:pt x="7" y="97"/>
                  </a:lnTo>
                  <a:lnTo>
                    <a:pt x="0" y="86"/>
                  </a:lnTo>
                  <a:lnTo>
                    <a:pt x="0" y="75"/>
                  </a:lnTo>
                  <a:lnTo>
                    <a:pt x="4" y="60"/>
                  </a:lnTo>
                  <a:lnTo>
                    <a:pt x="7" y="48"/>
                  </a:lnTo>
                  <a:lnTo>
                    <a:pt x="15" y="41"/>
                  </a:lnTo>
                  <a:lnTo>
                    <a:pt x="22" y="37"/>
                  </a:lnTo>
                  <a:lnTo>
                    <a:pt x="34" y="37"/>
                  </a:lnTo>
                  <a:lnTo>
                    <a:pt x="41" y="37"/>
                  </a:lnTo>
                  <a:lnTo>
                    <a:pt x="45" y="41"/>
                  </a:lnTo>
                  <a:lnTo>
                    <a:pt x="45" y="30"/>
                  </a:lnTo>
                  <a:lnTo>
                    <a:pt x="45" y="18"/>
                  </a:lnTo>
                  <a:lnTo>
                    <a:pt x="45" y="11"/>
                  </a:lnTo>
                  <a:lnTo>
                    <a:pt x="45" y="11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41" y="7"/>
                  </a:lnTo>
                  <a:lnTo>
                    <a:pt x="41" y="7"/>
                  </a:lnTo>
                  <a:lnTo>
                    <a:pt x="37" y="11"/>
                  </a:lnTo>
                  <a:lnTo>
                    <a:pt x="37" y="7"/>
                  </a:lnTo>
                  <a:lnTo>
                    <a:pt x="56" y="0"/>
                  </a:lnTo>
                  <a:lnTo>
                    <a:pt x="60" y="0"/>
                  </a:lnTo>
                  <a:lnTo>
                    <a:pt x="60" y="78"/>
                  </a:lnTo>
                  <a:lnTo>
                    <a:pt x="60" y="90"/>
                  </a:lnTo>
                  <a:lnTo>
                    <a:pt x="60" y="93"/>
                  </a:lnTo>
                  <a:lnTo>
                    <a:pt x="60" y="93"/>
                  </a:lnTo>
                  <a:lnTo>
                    <a:pt x="60" y="97"/>
                  </a:lnTo>
                  <a:lnTo>
                    <a:pt x="64" y="97"/>
                  </a:lnTo>
                  <a:lnTo>
                    <a:pt x="64" y="97"/>
                  </a:lnTo>
                  <a:lnTo>
                    <a:pt x="64" y="97"/>
                  </a:lnTo>
                  <a:lnTo>
                    <a:pt x="67" y="97"/>
                  </a:lnTo>
                  <a:lnTo>
                    <a:pt x="67" y="97"/>
                  </a:lnTo>
                  <a:lnTo>
                    <a:pt x="49" y="105"/>
                  </a:lnTo>
                  <a:lnTo>
                    <a:pt x="45" y="105"/>
                  </a:lnTo>
                  <a:lnTo>
                    <a:pt x="45" y="93"/>
                  </a:lnTo>
                  <a:close/>
                  <a:moveTo>
                    <a:pt x="45" y="90"/>
                  </a:moveTo>
                  <a:lnTo>
                    <a:pt x="45" y="56"/>
                  </a:lnTo>
                  <a:lnTo>
                    <a:pt x="45" y="52"/>
                  </a:lnTo>
                  <a:lnTo>
                    <a:pt x="45" y="48"/>
                  </a:lnTo>
                  <a:lnTo>
                    <a:pt x="41" y="45"/>
                  </a:lnTo>
                  <a:lnTo>
                    <a:pt x="37" y="41"/>
                  </a:lnTo>
                  <a:lnTo>
                    <a:pt x="34" y="41"/>
                  </a:lnTo>
                  <a:lnTo>
                    <a:pt x="30" y="41"/>
                  </a:lnTo>
                  <a:lnTo>
                    <a:pt x="26" y="41"/>
                  </a:lnTo>
                  <a:lnTo>
                    <a:pt x="19" y="45"/>
                  </a:lnTo>
                  <a:lnTo>
                    <a:pt x="15" y="56"/>
                  </a:lnTo>
                  <a:lnTo>
                    <a:pt x="11" y="67"/>
                  </a:lnTo>
                  <a:lnTo>
                    <a:pt x="15" y="78"/>
                  </a:lnTo>
                  <a:lnTo>
                    <a:pt x="19" y="90"/>
                  </a:lnTo>
                  <a:lnTo>
                    <a:pt x="26" y="93"/>
                  </a:lnTo>
                  <a:lnTo>
                    <a:pt x="34" y="97"/>
                  </a:lnTo>
                  <a:lnTo>
                    <a:pt x="41" y="93"/>
                  </a:lnTo>
                  <a:lnTo>
                    <a:pt x="45" y="9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15" name="Freeform 11"/>
            <p:cNvSpPr>
              <a:spLocks/>
            </p:cNvSpPr>
            <p:nvPr/>
          </p:nvSpPr>
          <p:spPr bwMode="auto">
            <a:xfrm>
              <a:off x="1861" y="1361"/>
              <a:ext cx="71" cy="68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64" y="41"/>
                </a:cxn>
                <a:cxn ang="0">
                  <a:pos x="64" y="49"/>
                </a:cxn>
                <a:cxn ang="0">
                  <a:pos x="64" y="56"/>
                </a:cxn>
                <a:cxn ang="0">
                  <a:pos x="64" y="56"/>
                </a:cxn>
                <a:cxn ang="0">
                  <a:pos x="64" y="60"/>
                </a:cxn>
                <a:cxn ang="0">
                  <a:pos x="68" y="60"/>
                </a:cxn>
                <a:cxn ang="0">
                  <a:pos x="68" y="60"/>
                </a:cxn>
                <a:cxn ang="0">
                  <a:pos x="68" y="60"/>
                </a:cxn>
                <a:cxn ang="0">
                  <a:pos x="71" y="60"/>
                </a:cxn>
                <a:cxn ang="0">
                  <a:pos x="71" y="60"/>
                </a:cxn>
                <a:cxn ang="0">
                  <a:pos x="53" y="68"/>
                </a:cxn>
                <a:cxn ang="0">
                  <a:pos x="49" y="68"/>
                </a:cxn>
                <a:cxn ang="0">
                  <a:pos x="49" y="53"/>
                </a:cxn>
                <a:cxn ang="0">
                  <a:pos x="41" y="64"/>
                </a:cxn>
                <a:cxn ang="0">
                  <a:pos x="38" y="68"/>
                </a:cxn>
                <a:cxn ang="0">
                  <a:pos x="34" y="68"/>
                </a:cxn>
                <a:cxn ang="0">
                  <a:pos x="26" y="68"/>
                </a:cxn>
                <a:cxn ang="0">
                  <a:pos x="23" y="68"/>
                </a:cxn>
                <a:cxn ang="0">
                  <a:pos x="19" y="64"/>
                </a:cxn>
                <a:cxn ang="0">
                  <a:pos x="15" y="60"/>
                </a:cxn>
                <a:cxn ang="0">
                  <a:pos x="11" y="56"/>
                </a:cxn>
                <a:cxn ang="0">
                  <a:pos x="11" y="53"/>
                </a:cxn>
                <a:cxn ang="0">
                  <a:pos x="11" y="41"/>
                </a:cxn>
                <a:cxn ang="0">
                  <a:pos x="11" y="11"/>
                </a:cxn>
                <a:cxn ang="0">
                  <a:pos x="11" y="8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" y="0"/>
                </a:cxn>
                <a:cxn ang="0">
                  <a:pos x="23" y="45"/>
                </a:cxn>
                <a:cxn ang="0">
                  <a:pos x="23" y="53"/>
                </a:cxn>
                <a:cxn ang="0">
                  <a:pos x="26" y="56"/>
                </a:cxn>
                <a:cxn ang="0">
                  <a:pos x="30" y="60"/>
                </a:cxn>
                <a:cxn ang="0">
                  <a:pos x="34" y="60"/>
                </a:cxn>
                <a:cxn ang="0">
                  <a:pos x="38" y="60"/>
                </a:cxn>
                <a:cxn ang="0">
                  <a:pos x="41" y="56"/>
                </a:cxn>
                <a:cxn ang="0">
                  <a:pos x="45" y="56"/>
                </a:cxn>
                <a:cxn ang="0">
                  <a:pos x="49" y="49"/>
                </a:cxn>
                <a:cxn ang="0">
                  <a:pos x="49" y="11"/>
                </a:cxn>
                <a:cxn ang="0">
                  <a:pos x="49" y="8"/>
                </a:cxn>
                <a:cxn ang="0">
                  <a:pos x="49" y="4"/>
                </a:cxn>
                <a:cxn ang="0">
                  <a:pos x="45" y="4"/>
                </a:cxn>
                <a:cxn ang="0">
                  <a:pos x="41" y="0"/>
                </a:cxn>
                <a:cxn ang="0">
                  <a:pos x="41" y="0"/>
                </a:cxn>
                <a:cxn ang="0">
                  <a:pos x="64" y="0"/>
                </a:cxn>
              </a:cxnLst>
              <a:rect l="0" t="0" r="r" b="b"/>
              <a:pathLst>
                <a:path w="71" h="68">
                  <a:moveTo>
                    <a:pt x="64" y="0"/>
                  </a:moveTo>
                  <a:lnTo>
                    <a:pt x="64" y="41"/>
                  </a:lnTo>
                  <a:lnTo>
                    <a:pt x="64" y="49"/>
                  </a:lnTo>
                  <a:lnTo>
                    <a:pt x="64" y="56"/>
                  </a:lnTo>
                  <a:lnTo>
                    <a:pt x="64" y="56"/>
                  </a:lnTo>
                  <a:lnTo>
                    <a:pt x="64" y="60"/>
                  </a:lnTo>
                  <a:lnTo>
                    <a:pt x="68" y="60"/>
                  </a:lnTo>
                  <a:lnTo>
                    <a:pt x="68" y="60"/>
                  </a:lnTo>
                  <a:lnTo>
                    <a:pt x="68" y="60"/>
                  </a:lnTo>
                  <a:lnTo>
                    <a:pt x="71" y="60"/>
                  </a:lnTo>
                  <a:lnTo>
                    <a:pt x="71" y="60"/>
                  </a:lnTo>
                  <a:lnTo>
                    <a:pt x="53" y="68"/>
                  </a:lnTo>
                  <a:lnTo>
                    <a:pt x="49" y="68"/>
                  </a:lnTo>
                  <a:lnTo>
                    <a:pt x="49" y="53"/>
                  </a:lnTo>
                  <a:lnTo>
                    <a:pt x="41" y="64"/>
                  </a:lnTo>
                  <a:lnTo>
                    <a:pt x="38" y="68"/>
                  </a:lnTo>
                  <a:lnTo>
                    <a:pt x="34" y="68"/>
                  </a:lnTo>
                  <a:lnTo>
                    <a:pt x="26" y="68"/>
                  </a:lnTo>
                  <a:lnTo>
                    <a:pt x="23" y="68"/>
                  </a:lnTo>
                  <a:lnTo>
                    <a:pt x="19" y="64"/>
                  </a:lnTo>
                  <a:lnTo>
                    <a:pt x="15" y="60"/>
                  </a:lnTo>
                  <a:lnTo>
                    <a:pt x="11" y="56"/>
                  </a:lnTo>
                  <a:lnTo>
                    <a:pt x="11" y="53"/>
                  </a:lnTo>
                  <a:lnTo>
                    <a:pt x="11" y="41"/>
                  </a:lnTo>
                  <a:lnTo>
                    <a:pt x="11" y="11"/>
                  </a:lnTo>
                  <a:lnTo>
                    <a:pt x="11" y="8"/>
                  </a:lnTo>
                  <a:lnTo>
                    <a:pt x="8" y="4"/>
                  </a:lnTo>
                  <a:lnTo>
                    <a:pt x="8" y="4"/>
                  </a:lnTo>
                  <a:lnTo>
                    <a:pt x="8" y="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" y="0"/>
                  </a:lnTo>
                  <a:lnTo>
                    <a:pt x="23" y="45"/>
                  </a:lnTo>
                  <a:lnTo>
                    <a:pt x="23" y="53"/>
                  </a:lnTo>
                  <a:lnTo>
                    <a:pt x="26" y="56"/>
                  </a:lnTo>
                  <a:lnTo>
                    <a:pt x="30" y="60"/>
                  </a:lnTo>
                  <a:lnTo>
                    <a:pt x="34" y="60"/>
                  </a:lnTo>
                  <a:lnTo>
                    <a:pt x="38" y="60"/>
                  </a:lnTo>
                  <a:lnTo>
                    <a:pt x="41" y="56"/>
                  </a:lnTo>
                  <a:lnTo>
                    <a:pt x="45" y="56"/>
                  </a:lnTo>
                  <a:lnTo>
                    <a:pt x="49" y="49"/>
                  </a:lnTo>
                  <a:lnTo>
                    <a:pt x="49" y="11"/>
                  </a:lnTo>
                  <a:lnTo>
                    <a:pt x="49" y="8"/>
                  </a:lnTo>
                  <a:lnTo>
                    <a:pt x="49" y="4"/>
                  </a:lnTo>
                  <a:lnTo>
                    <a:pt x="45" y="4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16" name="Freeform 12"/>
            <p:cNvSpPr>
              <a:spLocks/>
            </p:cNvSpPr>
            <p:nvPr/>
          </p:nvSpPr>
          <p:spPr bwMode="auto">
            <a:xfrm>
              <a:off x="1936" y="1361"/>
              <a:ext cx="113" cy="68"/>
            </a:xfrm>
            <a:custGeom>
              <a:avLst/>
              <a:gdLst/>
              <a:ahLst/>
              <a:cxnLst>
                <a:cxn ang="0">
                  <a:pos x="26" y="8"/>
                </a:cxn>
                <a:cxn ang="0">
                  <a:pos x="34" y="4"/>
                </a:cxn>
                <a:cxn ang="0">
                  <a:pos x="41" y="0"/>
                </a:cxn>
                <a:cxn ang="0">
                  <a:pos x="53" y="0"/>
                </a:cxn>
                <a:cxn ang="0">
                  <a:pos x="60" y="8"/>
                </a:cxn>
                <a:cxn ang="0">
                  <a:pos x="68" y="8"/>
                </a:cxn>
                <a:cxn ang="0">
                  <a:pos x="79" y="0"/>
                </a:cxn>
                <a:cxn ang="0">
                  <a:pos x="90" y="0"/>
                </a:cxn>
                <a:cxn ang="0">
                  <a:pos x="98" y="4"/>
                </a:cxn>
                <a:cxn ang="0">
                  <a:pos x="101" y="15"/>
                </a:cxn>
                <a:cxn ang="0">
                  <a:pos x="105" y="53"/>
                </a:cxn>
                <a:cxn ang="0">
                  <a:pos x="105" y="60"/>
                </a:cxn>
                <a:cxn ang="0">
                  <a:pos x="105" y="64"/>
                </a:cxn>
                <a:cxn ang="0">
                  <a:pos x="113" y="68"/>
                </a:cxn>
                <a:cxn ang="0">
                  <a:pos x="83" y="68"/>
                </a:cxn>
                <a:cxn ang="0">
                  <a:pos x="83" y="68"/>
                </a:cxn>
                <a:cxn ang="0">
                  <a:pos x="90" y="64"/>
                </a:cxn>
                <a:cxn ang="0">
                  <a:pos x="90" y="60"/>
                </a:cxn>
                <a:cxn ang="0">
                  <a:pos x="90" y="53"/>
                </a:cxn>
                <a:cxn ang="0">
                  <a:pos x="90" y="15"/>
                </a:cxn>
                <a:cxn ang="0">
                  <a:pos x="86" y="8"/>
                </a:cxn>
                <a:cxn ang="0">
                  <a:pos x="75" y="8"/>
                </a:cxn>
                <a:cxn ang="0">
                  <a:pos x="68" y="11"/>
                </a:cxn>
                <a:cxn ang="0">
                  <a:pos x="64" y="19"/>
                </a:cxn>
                <a:cxn ang="0">
                  <a:pos x="64" y="53"/>
                </a:cxn>
                <a:cxn ang="0">
                  <a:pos x="64" y="60"/>
                </a:cxn>
                <a:cxn ang="0">
                  <a:pos x="68" y="64"/>
                </a:cxn>
                <a:cxn ang="0">
                  <a:pos x="71" y="68"/>
                </a:cxn>
                <a:cxn ang="0">
                  <a:pos x="41" y="68"/>
                </a:cxn>
                <a:cxn ang="0">
                  <a:pos x="45" y="64"/>
                </a:cxn>
                <a:cxn ang="0">
                  <a:pos x="49" y="64"/>
                </a:cxn>
                <a:cxn ang="0">
                  <a:pos x="49" y="56"/>
                </a:cxn>
                <a:cxn ang="0">
                  <a:pos x="49" y="23"/>
                </a:cxn>
                <a:cxn ang="0">
                  <a:pos x="49" y="11"/>
                </a:cxn>
                <a:cxn ang="0">
                  <a:pos x="38" y="8"/>
                </a:cxn>
                <a:cxn ang="0">
                  <a:pos x="30" y="11"/>
                </a:cxn>
                <a:cxn ang="0">
                  <a:pos x="23" y="15"/>
                </a:cxn>
                <a:cxn ang="0">
                  <a:pos x="23" y="56"/>
                </a:cxn>
                <a:cxn ang="0">
                  <a:pos x="23" y="64"/>
                </a:cxn>
                <a:cxn ang="0">
                  <a:pos x="26" y="64"/>
                </a:cxn>
                <a:cxn ang="0">
                  <a:pos x="30" y="68"/>
                </a:cxn>
                <a:cxn ang="0">
                  <a:pos x="0" y="68"/>
                </a:cxn>
                <a:cxn ang="0">
                  <a:pos x="8" y="64"/>
                </a:cxn>
                <a:cxn ang="0">
                  <a:pos x="8" y="60"/>
                </a:cxn>
                <a:cxn ang="0">
                  <a:pos x="11" y="53"/>
                </a:cxn>
                <a:cxn ang="0">
                  <a:pos x="11" y="15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0" y="8"/>
                </a:cxn>
                <a:cxn ang="0">
                  <a:pos x="23" y="0"/>
                </a:cxn>
              </a:cxnLst>
              <a:rect l="0" t="0" r="r" b="b"/>
              <a:pathLst>
                <a:path w="113" h="68">
                  <a:moveTo>
                    <a:pt x="23" y="15"/>
                  </a:moveTo>
                  <a:lnTo>
                    <a:pt x="26" y="8"/>
                  </a:lnTo>
                  <a:lnTo>
                    <a:pt x="30" y="4"/>
                  </a:lnTo>
                  <a:lnTo>
                    <a:pt x="34" y="4"/>
                  </a:lnTo>
                  <a:lnTo>
                    <a:pt x="38" y="0"/>
                  </a:lnTo>
                  <a:lnTo>
                    <a:pt x="41" y="0"/>
                  </a:lnTo>
                  <a:lnTo>
                    <a:pt x="45" y="0"/>
                  </a:lnTo>
                  <a:lnTo>
                    <a:pt x="53" y="0"/>
                  </a:lnTo>
                  <a:lnTo>
                    <a:pt x="56" y="4"/>
                  </a:lnTo>
                  <a:lnTo>
                    <a:pt x="60" y="8"/>
                  </a:lnTo>
                  <a:lnTo>
                    <a:pt x="64" y="15"/>
                  </a:lnTo>
                  <a:lnTo>
                    <a:pt x="68" y="8"/>
                  </a:lnTo>
                  <a:lnTo>
                    <a:pt x="75" y="0"/>
                  </a:lnTo>
                  <a:lnTo>
                    <a:pt x="79" y="0"/>
                  </a:lnTo>
                  <a:lnTo>
                    <a:pt x="86" y="0"/>
                  </a:lnTo>
                  <a:lnTo>
                    <a:pt x="90" y="0"/>
                  </a:lnTo>
                  <a:lnTo>
                    <a:pt x="94" y="0"/>
                  </a:lnTo>
                  <a:lnTo>
                    <a:pt x="98" y="4"/>
                  </a:lnTo>
                  <a:lnTo>
                    <a:pt x="101" y="11"/>
                  </a:lnTo>
                  <a:lnTo>
                    <a:pt x="101" y="15"/>
                  </a:lnTo>
                  <a:lnTo>
                    <a:pt x="105" y="23"/>
                  </a:lnTo>
                  <a:lnTo>
                    <a:pt x="105" y="53"/>
                  </a:lnTo>
                  <a:lnTo>
                    <a:pt x="105" y="56"/>
                  </a:lnTo>
                  <a:lnTo>
                    <a:pt x="105" y="60"/>
                  </a:lnTo>
                  <a:lnTo>
                    <a:pt x="105" y="64"/>
                  </a:lnTo>
                  <a:lnTo>
                    <a:pt x="105" y="64"/>
                  </a:lnTo>
                  <a:lnTo>
                    <a:pt x="109" y="64"/>
                  </a:lnTo>
                  <a:lnTo>
                    <a:pt x="113" y="68"/>
                  </a:lnTo>
                  <a:lnTo>
                    <a:pt x="113" y="68"/>
                  </a:lnTo>
                  <a:lnTo>
                    <a:pt x="83" y="68"/>
                  </a:lnTo>
                  <a:lnTo>
                    <a:pt x="83" y="68"/>
                  </a:lnTo>
                  <a:lnTo>
                    <a:pt x="83" y="68"/>
                  </a:lnTo>
                  <a:lnTo>
                    <a:pt x="86" y="64"/>
                  </a:lnTo>
                  <a:lnTo>
                    <a:pt x="90" y="64"/>
                  </a:lnTo>
                  <a:lnTo>
                    <a:pt x="90" y="64"/>
                  </a:lnTo>
                  <a:lnTo>
                    <a:pt x="90" y="60"/>
                  </a:lnTo>
                  <a:lnTo>
                    <a:pt x="90" y="56"/>
                  </a:lnTo>
                  <a:lnTo>
                    <a:pt x="90" y="53"/>
                  </a:lnTo>
                  <a:lnTo>
                    <a:pt x="90" y="23"/>
                  </a:lnTo>
                  <a:lnTo>
                    <a:pt x="90" y="15"/>
                  </a:lnTo>
                  <a:lnTo>
                    <a:pt x="90" y="11"/>
                  </a:lnTo>
                  <a:lnTo>
                    <a:pt x="86" y="8"/>
                  </a:lnTo>
                  <a:lnTo>
                    <a:pt x="79" y="8"/>
                  </a:lnTo>
                  <a:lnTo>
                    <a:pt x="75" y="8"/>
                  </a:lnTo>
                  <a:lnTo>
                    <a:pt x="71" y="11"/>
                  </a:lnTo>
                  <a:lnTo>
                    <a:pt x="68" y="11"/>
                  </a:lnTo>
                  <a:lnTo>
                    <a:pt x="64" y="15"/>
                  </a:lnTo>
                  <a:lnTo>
                    <a:pt x="64" y="19"/>
                  </a:lnTo>
                  <a:lnTo>
                    <a:pt x="64" y="23"/>
                  </a:lnTo>
                  <a:lnTo>
                    <a:pt x="64" y="53"/>
                  </a:lnTo>
                  <a:lnTo>
                    <a:pt x="64" y="56"/>
                  </a:lnTo>
                  <a:lnTo>
                    <a:pt x="64" y="60"/>
                  </a:lnTo>
                  <a:lnTo>
                    <a:pt x="64" y="64"/>
                  </a:lnTo>
                  <a:lnTo>
                    <a:pt x="68" y="64"/>
                  </a:lnTo>
                  <a:lnTo>
                    <a:pt x="68" y="64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41" y="68"/>
                  </a:lnTo>
                  <a:lnTo>
                    <a:pt x="41" y="68"/>
                  </a:lnTo>
                  <a:lnTo>
                    <a:pt x="45" y="64"/>
                  </a:lnTo>
                  <a:lnTo>
                    <a:pt x="49" y="64"/>
                  </a:lnTo>
                  <a:lnTo>
                    <a:pt x="49" y="64"/>
                  </a:lnTo>
                  <a:lnTo>
                    <a:pt x="49" y="60"/>
                  </a:lnTo>
                  <a:lnTo>
                    <a:pt x="49" y="56"/>
                  </a:lnTo>
                  <a:lnTo>
                    <a:pt x="49" y="53"/>
                  </a:lnTo>
                  <a:lnTo>
                    <a:pt x="49" y="23"/>
                  </a:lnTo>
                  <a:lnTo>
                    <a:pt x="49" y="19"/>
                  </a:lnTo>
                  <a:lnTo>
                    <a:pt x="49" y="11"/>
                  </a:lnTo>
                  <a:lnTo>
                    <a:pt x="45" y="8"/>
                  </a:lnTo>
                  <a:lnTo>
                    <a:pt x="38" y="8"/>
                  </a:lnTo>
                  <a:lnTo>
                    <a:pt x="34" y="8"/>
                  </a:lnTo>
                  <a:lnTo>
                    <a:pt x="30" y="11"/>
                  </a:lnTo>
                  <a:lnTo>
                    <a:pt x="26" y="15"/>
                  </a:lnTo>
                  <a:lnTo>
                    <a:pt x="23" y="15"/>
                  </a:lnTo>
                  <a:lnTo>
                    <a:pt x="23" y="53"/>
                  </a:lnTo>
                  <a:lnTo>
                    <a:pt x="23" y="56"/>
                  </a:lnTo>
                  <a:lnTo>
                    <a:pt x="23" y="60"/>
                  </a:lnTo>
                  <a:lnTo>
                    <a:pt x="23" y="64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30" y="68"/>
                  </a:lnTo>
                  <a:lnTo>
                    <a:pt x="3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4" y="64"/>
                  </a:lnTo>
                  <a:lnTo>
                    <a:pt x="8" y="64"/>
                  </a:lnTo>
                  <a:lnTo>
                    <a:pt x="8" y="64"/>
                  </a:lnTo>
                  <a:lnTo>
                    <a:pt x="8" y="60"/>
                  </a:lnTo>
                  <a:lnTo>
                    <a:pt x="11" y="56"/>
                  </a:lnTo>
                  <a:lnTo>
                    <a:pt x="11" y="53"/>
                  </a:lnTo>
                  <a:lnTo>
                    <a:pt x="11" y="26"/>
                  </a:lnTo>
                  <a:lnTo>
                    <a:pt x="11" y="15"/>
                  </a:lnTo>
                  <a:lnTo>
                    <a:pt x="8" y="11"/>
                  </a:lnTo>
                  <a:lnTo>
                    <a:pt x="8" y="8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23" y="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17" name="Freeform 13"/>
            <p:cNvSpPr>
              <a:spLocks noEditPoints="1"/>
            </p:cNvSpPr>
            <p:nvPr/>
          </p:nvSpPr>
          <p:spPr bwMode="auto">
            <a:xfrm>
              <a:off x="2049" y="1361"/>
              <a:ext cx="75" cy="101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6" y="15"/>
                </a:cxn>
                <a:cxn ang="0">
                  <a:pos x="37" y="4"/>
                </a:cxn>
                <a:cxn ang="0">
                  <a:pos x="48" y="0"/>
                </a:cxn>
                <a:cxn ang="0">
                  <a:pos x="63" y="8"/>
                </a:cxn>
                <a:cxn ang="0">
                  <a:pos x="75" y="30"/>
                </a:cxn>
                <a:cxn ang="0">
                  <a:pos x="67" y="53"/>
                </a:cxn>
                <a:cxn ang="0">
                  <a:pos x="52" y="68"/>
                </a:cxn>
                <a:cxn ang="0">
                  <a:pos x="37" y="68"/>
                </a:cxn>
                <a:cxn ang="0">
                  <a:pos x="30" y="64"/>
                </a:cxn>
                <a:cxn ang="0">
                  <a:pos x="26" y="86"/>
                </a:cxn>
                <a:cxn ang="0">
                  <a:pos x="26" y="94"/>
                </a:cxn>
                <a:cxn ang="0">
                  <a:pos x="30" y="98"/>
                </a:cxn>
                <a:cxn ang="0">
                  <a:pos x="37" y="98"/>
                </a:cxn>
                <a:cxn ang="0">
                  <a:pos x="0" y="101"/>
                </a:cxn>
                <a:cxn ang="0">
                  <a:pos x="3" y="98"/>
                </a:cxn>
                <a:cxn ang="0">
                  <a:pos x="11" y="98"/>
                </a:cxn>
                <a:cxn ang="0">
                  <a:pos x="15" y="94"/>
                </a:cxn>
                <a:cxn ang="0">
                  <a:pos x="15" y="86"/>
                </a:cxn>
                <a:cxn ang="0">
                  <a:pos x="15" y="15"/>
                </a:cxn>
                <a:cxn ang="0">
                  <a:pos x="15" y="8"/>
                </a:cxn>
                <a:cxn ang="0">
                  <a:pos x="11" y="8"/>
                </a:cxn>
                <a:cxn ang="0">
                  <a:pos x="7" y="8"/>
                </a:cxn>
                <a:cxn ang="0">
                  <a:pos x="3" y="8"/>
                </a:cxn>
                <a:cxn ang="0">
                  <a:pos x="26" y="45"/>
                </a:cxn>
                <a:cxn ang="0">
                  <a:pos x="26" y="53"/>
                </a:cxn>
                <a:cxn ang="0">
                  <a:pos x="33" y="60"/>
                </a:cxn>
                <a:cxn ang="0">
                  <a:pos x="41" y="64"/>
                </a:cxn>
                <a:cxn ang="0">
                  <a:pos x="56" y="60"/>
                </a:cxn>
                <a:cxn ang="0">
                  <a:pos x="60" y="38"/>
                </a:cxn>
                <a:cxn ang="0">
                  <a:pos x="52" y="15"/>
                </a:cxn>
                <a:cxn ang="0">
                  <a:pos x="41" y="11"/>
                </a:cxn>
                <a:cxn ang="0">
                  <a:pos x="37" y="11"/>
                </a:cxn>
                <a:cxn ang="0">
                  <a:pos x="26" y="19"/>
                </a:cxn>
              </a:cxnLst>
              <a:rect l="0" t="0" r="r" b="b"/>
              <a:pathLst>
                <a:path w="75" h="101">
                  <a:moveTo>
                    <a:pt x="3" y="8"/>
                  </a:moveTo>
                  <a:lnTo>
                    <a:pt x="22" y="0"/>
                  </a:lnTo>
                  <a:lnTo>
                    <a:pt x="26" y="0"/>
                  </a:lnTo>
                  <a:lnTo>
                    <a:pt x="26" y="15"/>
                  </a:lnTo>
                  <a:lnTo>
                    <a:pt x="33" y="8"/>
                  </a:lnTo>
                  <a:lnTo>
                    <a:pt x="37" y="4"/>
                  </a:lnTo>
                  <a:lnTo>
                    <a:pt x="41" y="0"/>
                  </a:lnTo>
                  <a:lnTo>
                    <a:pt x="48" y="0"/>
                  </a:lnTo>
                  <a:lnTo>
                    <a:pt x="56" y="0"/>
                  </a:lnTo>
                  <a:lnTo>
                    <a:pt x="63" y="8"/>
                  </a:lnTo>
                  <a:lnTo>
                    <a:pt x="71" y="19"/>
                  </a:lnTo>
                  <a:lnTo>
                    <a:pt x="75" y="30"/>
                  </a:lnTo>
                  <a:lnTo>
                    <a:pt x="71" y="41"/>
                  </a:lnTo>
                  <a:lnTo>
                    <a:pt x="67" y="53"/>
                  </a:lnTo>
                  <a:lnTo>
                    <a:pt x="63" y="60"/>
                  </a:lnTo>
                  <a:lnTo>
                    <a:pt x="52" y="68"/>
                  </a:lnTo>
                  <a:lnTo>
                    <a:pt x="41" y="68"/>
                  </a:lnTo>
                  <a:lnTo>
                    <a:pt x="37" y="68"/>
                  </a:lnTo>
                  <a:lnTo>
                    <a:pt x="33" y="68"/>
                  </a:lnTo>
                  <a:lnTo>
                    <a:pt x="30" y="64"/>
                  </a:lnTo>
                  <a:lnTo>
                    <a:pt x="26" y="64"/>
                  </a:lnTo>
                  <a:lnTo>
                    <a:pt x="26" y="86"/>
                  </a:lnTo>
                  <a:lnTo>
                    <a:pt x="26" y="90"/>
                  </a:lnTo>
                  <a:lnTo>
                    <a:pt x="26" y="94"/>
                  </a:lnTo>
                  <a:lnTo>
                    <a:pt x="30" y="98"/>
                  </a:lnTo>
                  <a:lnTo>
                    <a:pt x="30" y="98"/>
                  </a:lnTo>
                  <a:lnTo>
                    <a:pt x="33" y="98"/>
                  </a:lnTo>
                  <a:lnTo>
                    <a:pt x="37" y="98"/>
                  </a:lnTo>
                  <a:lnTo>
                    <a:pt x="37" y="101"/>
                  </a:lnTo>
                  <a:lnTo>
                    <a:pt x="0" y="101"/>
                  </a:lnTo>
                  <a:lnTo>
                    <a:pt x="0" y="98"/>
                  </a:lnTo>
                  <a:lnTo>
                    <a:pt x="3" y="98"/>
                  </a:lnTo>
                  <a:lnTo>
                    <a:pt x="7" y="98"/>
                  </a:lnTo>
                  <a:lnTo>
                    <a:pt x="11" y="98"/>
                  </a:lnTo>
                  <a:lnTo>
                    <a:pt x="11" y="98"/>
                  </a:lnTo>
                  <a:lnTo>
                    <a:pt x="15" y="94"/>
                  </a:lnTo>
                  <a:lnTo>
                    <a:pt x="15" y="90"/>
                  </a:lnTo>
                  <a:lnTo>
                    <a:pt x="15" y="86"/>
                  </a:lnTo>
                  <a:lnTo>
                    <a:pt x="15" y="19"/>
                  </a:lnTo>
                  <a:lnTo>
                    <a:pt x="15" y="15"/>
                  </a:lnTo>
                  <a:lnTo>
                    <a:pt x="15" y="11"/>
                  </a:lnTo>
                  <a:lnTo>
                    <a:pt x="15" y="8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7" y="8"/>
                  </a:lnTo>
                  <a:lnTo>
                    <a:pt x="7" y="8"/>
                  </a:lnTo>
                  <a:lnTo>
                    <a:pt x="3" y="8"/>
                  </a:lnTo>
                  <a:close/>
                  <a:moveTo>
                    <a:pt x="26" y="19"/>
                  </a:moveTo>
                  <a:lnTo>
                    <a:pt x="26" y="45"/>
                  </a:lnTo>
                  <a:lnTo>
                    <a:pt x="26" y="49"/>
                  </a:lnTo>
                  <a:lnTo>
                    <a:pt x="26" y="53"/>
                  </a:lnTo>
                  <a:lnTo>
                    <a:pt x="30" y="56"/>
                  </a:lnTo>
                  <a:lnTo>
                    <a:pt x="33" y="60"/>
                  </a:lnTo>
                  <a:lnTo>
                    <a:pt x="37" y="64"/>
                  </a:lnTo>
                  <a:lnTo>
                    <a:pt x="41" y="64"/>
                  </a:lnTo>
                  <a:lnTo>
                    <a:pt x="48" y="64"/>
                  </a:lnTo>
                  <a:lnTo>
                    <a:pt x="56" y="60"/>
                  </a:lnTo>
                  <a:lnTo>
                    <a:pt x="60" y="49"/>
                  </a:lnTo>
                  <a:lnTo>
                    <a:pt x="60" y="38"/>
                  </a:lnTo>
                  <a:lnTo>
                    <a:pt x="60" y="26"/>
                  </a:lnTo>
                  <a:lnTo>
                    <a:pt x="52" y="15"/>
                  </a:lnTo>
                  <a:lnTo>
                    <a:pt x="48" y="11"/>
                  </a:lnTo>
                  <a:lnTo>
                    <a:pt x="41" y="11"/>
                  </a:lnTo>
                  <a:lnTo>
                    <a:pt x="37" y="11"/>
                  </a:lnTo>
                  <a:lnTo>
                    <a:pt x="37" y="11"/>
                  </a:lnTo>
                  <a:lnTo>
                    <a:pt x="33" y="15"/>
                  </a:lnTo>
                  <a:lnTo>
                    <a:pt x="26" y="1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18" name="Freeform 14"/>
            <p:cNvSpPr>
              <a:spLocks noEditPoints="1"/>
            </p:cNvSpPr>
            <p:nvPr/>
          </p:nvSpPr>
          <p:spPr bwMode="auto">
            <a:xfrm>
              <a:off x="2131" y="1361"/>
              <a:ext cx="56" cy="68"/>
            </a:xfrm>
            <a:custGeom>
              <a:avLst/>
              <a:gdLst/>
              <a:ahLst/>
              <a:cxnLst>
                <a:cxn ang="0">
                  <a:pos x="11" y="26"/>
                </a:cxn>
                <a:cxn ang="0">
                  <a:pos x="15" y="38"/>
                </a:cxn>
                <a:cxn ang="0">
                  <a:pos x="19" y="49"/>
                </a:cxn>
                <a:cxn ang="0">
                  <a:pos x="26" y="53"/>
                </a:cxn>
                <a:cxn ang="0">
                  <a:pos x="38" y="56"/>
                </a:cxn>
                <a:cxn ang="0">
                  <a:pos x="41" y="56"/>
                </a:cxn>
                <a:cxn ang="0">
                  <a:pos x="49" y="53"/>
                </a:cxn>
                <a:cxn ang="0">
                  <a:pos x="53" y="49"/>
                </a:cxn>
                <a:cxn ang="0">
                  <a:pos x="56" y="41"/>
                </a:cxn>
                <a:cxn ang="0">
                  <a:pos x="56" y="41"/>
                </a:cxn>
                <a:cxn ang="0">
                  <a:pos x="53" y="53"/>
                </a:cxn>
                <a:cxn ang="0">
                  <a:pos x="49" y="60"/>
                </a:cxn>
                <a:cxn ang="0">
                  <a:pos x="41" y="68"/>
                </a:cxn>
                <a:cxn ang="0">
                  <a:pos x="30" y="68"/>
                </a:cxn>
                <a:cxn ang="0">
                  <a:pos x="19" y="68"/>
                </a:cxn>
                <a:cxn ang="0">
                  <a:pos x="8" y="60"/>
                </a:cxn>
                <a:cxn ang="0">
                  <a:pos x="4" y="49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4" y="15"/>
                </a:cxn>
                <a:cxn ang="0">
                  <a:pos x="8" y="8"/>
                </a:cxn>
                <a:cxn ang="0">
                  <a:pos x="19" y="0"/>
                </a:cxn>
                <a:cxn ang="0">
                  <a:pos x="30" y="0"/>
                </a:cxn>
                <a:cxn ang="0">
                  <a:pos x="41" y="0"/>
                </a:cxn>
                <a:cxn ang="0">
                  <a:pos x="49" y="8"/>
                </a:cxn>
                <a:cxn ang="0">
                  <a:pos x="56" y="15"/>
                </a:cxn>
                <a:cxn ang="0">
                  <a:pos x="56" y="26"/>
                </a:cxn>
                <a:cxn ang="0">
                  <a:pos x="11" y="26"/>
                </a:cxn>
                <a:cxn ang="0">
                  <a:pos x="11" y="19"/>
                </a:cxn>
                <a:cxn ang="0">
                  <a:pos x="41" y="19"/>
                </a:cxn>
                <a:cxn ang="0">
                  <a:pos x="41" y="15"/>
                </a:cxn>
                <a:cxn ang="0">
                  <a:pos x="41" y="11"/>
                </a:cxn>
                <a:cxn ang="0">
                  <a:pos x="38" y="8"/>
                </a:cxn>
                <a:cxn ang="0">
                  <a:pos x="34" y="4"/>
                </a:cxn>
                <a:cxn ang="0">
                  <a:pos x="30" y="4"/>
                </a:cxn>
                <a:cxn ang="0">
                  <a:pos x="26" y="4"/>
                </a:cxn>
                <a:cxn ang="0">
                  <a:pos x="23" y="4"/>
                </a:cxn>
                <a:cxn ang="0">
                  <a:pos x="19" y="8"/>
                </a:cxn>
                <a:cxn ang="0">
                  <a:pos x="15" y="11"/>
                </a:cxn>
                <a:cxn ang="0">
                  <a:pos x="11" y="19"/>
                </a:cxn>
              </a:cxnLst>
              <a:rect l="0" t="0" r="r" b="b"/>
              <a:pathLst>
                <a:path w="56" h="68">
                  <a:moveTo>
                    <a:pt x="11" y="26"/>
                  </a:moveTo>
                  <a:lnTo>
                    <a:pt x="15" y="38"/>
                  </a:lnTo>
                  <a:lnTo>
                    <a:pt x="19" y="49"/>
                  </a:lnTo>
                  <a:lnTo>
                    <a:pt x="26" y="53"/>
                  </a:lnTo>
                  <a:lnTo>
                    <a:pt x="38" y="56"/>
                  </a:lnTo>
                  <a:lnTo>
                    <a:pt x="41" y="56"/>
                  </a:lnTo>
                  <a:lnTo>
                    <a:pt x="49" y="53"/>
                  </a:lnTo>
                  <a:lnTo>
                    <a:pt x="53" y="49"/>
                  </a:lnTo>
                  <a:lnTo>
                    <a:pt x="56" y="41"/>
                  </a:lnTo>
                  <a:lnTo>
                    <a:pt x="56" y="41"/>
                  </a:lnTo>
                  <a:lnTo>
                    <a:pt x="53" y="53"/>
                  </a:lnTo>
                  <a:lnTo>
                    <a:pt x="49" y="60"/>
                  </a:lnTo>
                  <a:lnTo>
                    <a:pt x="41" y="68"/>
                  </a:lnTo>
                  <a:lnTo>
                    <a:pt x="30" y="68"/>
                  </a:lnTo>
                  <a:lnTo>
                    <a:pt x="19" y="68"/>
                  </a:lnTo>
                  <a:lnTo>
                    <a:pt x="8" y="60"/>
                  </a:lnTo>
                  <a:lnTo>
                    <a:pt x="4" y="49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4" y="15"/>
                  </a:lnTo>
                  <a:lnTo>
                    <a:pt x="8" y="8"/>
                  </a:lnTo>
                  <a:lnTo>
                    <a:pt x="19" y="0"/>
                  </a:lnTo>
                  <a:lnTo>
                    <a:pt x="30" y="0"/>
                  </a:lnTo>
                  <a:lnTo>
                    <a:pt x="41" y="0"/>
                  </a:lnTo>
                  <a:lnTo>
                    <a:pt x="49" y="8"/>
                  </a:lnTo>
                  <a:lnTo>
                    <a:pt x="56" y="15"/>
                  </a:lnTo>
                  <a:lnTo>
                    <a:pt x="56" y="26"/>
                  </a:lnTo>
                  <a:lnTo>
                    <a:pt x="11" y="26"/>
                  </a:lnTo>
                  <a:close/>
                  <a:moveTo>
                    <a:pt x="11" y="19"/>
                  </a:moveTo>
                  <a:lnTo>
                    <a:pt x="41" y="19"/>
                  </a:lnTo>
                  <a:lnTo>
                    <a:pt x="41" y="15"/>
                  </a:lnTo>
                  <a:lnTo>
                    <a:pt x="41" y="11"/>
                  </a:lnTo>
                  <a:lnTo>
                    <a:pt x="38" y="8"/>
                  </a:lnTo>
                  <a:lnTo>
                    <a:pt x="34" y="4"/>
                  </a:lnTo>
                  <a:lnTo>
                    <a:pt x="30" y="4"/>
                  </a:lnTo>
                  <a:lnTo>
                    <a:pt x="26" y="4"/>
                  </a:lnTo>
                  <a:lnTo>
                    <a:pt x="23" y="4"/>
                  </a:lnTo>
                  <a:lnTo>
                    <a:pt x="19" y="8"/>
                  </a:lnTo>
                  <a:lnTo>
                    <a:pt x="15" y="11"/>
                  </a:lnTo>
                  <a:lnTo>
                    <a:pt x="11" y="1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19" name="Freeform 15"/>
            <p:cNvSpPr>
              <a:spLocks noEditPoints="1"/>
            </p:cNvSpPr>
            <p:nvPr/>
          </p:nvSpPr>
          <p:spPr bwMode="auto">
            <a:xfrm>
              <a:off x="2199" y="1324"/>
              <a:ext cx="67" cy="105"/>
            </a:xfrm>
            <a:custGeom>
              <a:avLst/>
              <a:gdLst/>
              <a:ahLst/>
              <a:cxnLst>
                <a:cxn ang="0">
                  <a:pos x="48" y="93"/>
                </a:cxn>
                <a:cxn ang="0">
                  <a:pos x="41" y="101"/>
                </a:cxn>
                <a:cxn ang="0">
                  <a:pos x="37" y="105"/>
                </a:cxn>
                <a:cxn ang="0">
                  <a:pos x="33" y="105"/>
                </a:cxn>
                <a:cxn ang="0">
                  <a:pos x="26" y="105"/>
                </a:cxn>
                <a:cxn ang="0">
                  <a:pos x="18" y="105"/>
                </a:cxn>
                <a:cxn ang="0">
                  <a:pos x="7" y="97"/>
                </a:cxn>
                <a:cxn ang="0">
                  <a:pos x="3" y="86"/>
                </a:cxn>
                <a:cxn ang="0">
                  <a:pos x="0" y="75"/>
                </a:cxn>
                <a:cxn ang="0">
                  <a:pos x="3" y="60"/>
                </a:cxn>
                <a:cxn ang="0">
                  <a:pos x="7" y="48"/>
                </a:cxn>
                <a:cxn ang="0">
                  <a:pos x="15" y="41"/>
                </a:cxn>
                <a:cxn ang="0">
                  <a:pos x="22" y="37"/>
                </a:cxn>
                <a:cxn ang="0">
                  <a:pos x="33" y="37"/>
                </a:cxn>
                <a:cxn ang="0">
                  <a:pos x="41" y="37"/>
                </a:cxn>
                <a:cxn ang="0">
                  <a:pos x="48" y="41"/>
                </a:cxn>
                <a:cxn ang="0">
                  <a:pos x="48" y="30"/>
                </a:cxn>
                <a:cxn ang="0">
                  <a:pos x="48" y="18"/>
                </a:cxn>
                <a:cxn ang="0">
                  <a:pos x="45" y="11"/>
                </a:cxn>
                <a:cxn ang="0">
                  <a:pos x="45" y="11"/>
                </a:cxn>
                <a:cxn ang="0">
                  <a:pos x="45" y="7"/>
                </a:cxn>
                <a:cxn ang="0">
                  <a:pos x="45" y="7"/>
                </a:cxn>
                <a:cxn ang="0">
                  <a:pos x="41" y="7"/>
                </a:cxn>
                <a:cxn ang="0">
                  <a:pos x="41" y="7"/>
                </a:cxn>
                <a:cxn ang="0">
                  <a:pos x="37" y="11"/>
                </a:cxn>
                <a:cxn ang="0">
                  <a:pos x="37" y="7"/>
                </a:cxn>
                <a:cxn ang="0">
                  <a:pos x="56" y="0"/>
                </a:cxn>
                <a:cxn ang="0">
                  <a:pos x="60" y="0"/>
                </a:cxn>
                <a:cxn ang="0">
                  <a:pos x="60" y="78"/>
                </a:cxn>
                <a:cxn ang="0">
                  <a:pos x="60" y="90"/>
                </a:cxn>
                <a:cxn ang="0">
                  <a:pos x="60" y="93"/>
                </a:cxn>
                <a:cxn ang="0">
                  <a:pos x="60" y="93"/>
                </a:cxn>
                <a:cxn ang="0">
                  <a:pos x="60" y="97"/>
                </a:cxn>
                <a:cxn ang="0">
                  <a:pos x="63" y="97"/>
                </a:cxn>
                <a:cxn ang="0">
                  <a:pos x="63" y="97"/>
                </a:cxn>
                <a:cxn ang="0">
                  <a:pos x="67" y="97"/>
                </a:cxn>
                <a:cxn ang="0">
                  <a:pos x="67" y="97"/>
                </a:cxn>
                <a:cxn ang="0">
                  <a:pos x="67" y="97"/>
                </a:cxn>
                <a:cxn ang="0">
                  <a:pos x="48" y="105"/>
                </a:cxn>
                <a:cxn ang="0">
                  <a:pos x="48" y="105"/>
                </a:cxn>
                <a:cxn ang="0">
                  <a:pos x="48" y="93"/>
                </a:cxn>
                <a:cxn ang="0">
                  <a:pos x="48" y="90"/>
                </a:cxn>
                <a:cxn ang="0">
                  <a:pos x="48" y="56"/>
                </a:cxn>
                <a:cxn ang="0">
                  <a:pos x="45" y="52"/>
                </a:cxn>
                <a:cxn ang="0">
                  <a:pos x="45" y="48"/>
                </a:cxn>
                <a:cxn ang="0">
                  <a:pos x="41" y="45"/>
                </a:cxn>
                <a:cxn ang="0">
                  <a:pos x="37" y="41"/>
                </a:cxn>
                <a:cxn ang="0">
                  <a:pos x="33" y="41"/>
                </a:cxn>
                <a:cxn ang="0">
                  <a:pos x="30" y="41"/>
                </a:cxn>
                <a:cxn ang="0">
                  <a:pos x="26" y="41"/>
                </a:cxn>
                <a:cxn ang="0">
                  <a:pos x="18" y="45"/>
                </a:cxn>
                <a:cxn ang="0">
                  <a:pos x="15" y="56"/>
                </a:cxn>
                <a:cxn ang="0">
                  <a:pos x="11" y="67"/>
                </a:cxn>
                <a:cxn ang="0">
                  <a:pos x="15" y="78"/>
                </a:cxn>
                <a:cxn ang="0">
                  <a:pos x="18" y="90"/>
                </a:cxn>
                <a:cxn ang="0">
                  <a:pos x="26" y="93"/>
                </a:cxn>
                <a:cxn ang="0">
                  <a:pos x="33" y="97"/>
                </a:cxn>
                <a:cxn ang="0">
                  <a:pos x="41" y="93"/>
                </a:cxn>
                <a:cxn ang="0">
                  <a:pos x="48" y="90"/>
                </a:cxn>
              </a:cxnLst>
              <a:rect l="0" t="0" r="r" b="b"/>
              <a:pathLst>
                <a:path w="67" h="105">
                  <a:moveTo>
                    <a:pt x="48" y="93"/>
                  </a:moveTo>
                  <a:lnTo>
                    <a:pt x="41" y="101"/>
                  </a:lnTo>
                  <a:lnTo>
                    <a:pt x="37" y="105"/>
                  </a:lnTo>
                  <a:lnTo>
                    <a:pt x="33" y="105"/>
                  </a:lnTo>
                  <a:lnTo>
                    <a:pt x="26" y="105"/>
                  </a:lnTo>
                  <a:lnTo>
                    <a:pt x="18" y="105"/>
                  </a:lnTo>
                  <a:lnTo>
                    <a:pt x="7" y="97"/>
                  </a:lnTo>
                  <a:lnTo>
                    <a:pt x="3" y="86"/>
                  </a:lnTo>
                  <a:lnTo>
                    <a:pt x="0" y="75"/>
                  </a:lnTo>
                  <a:lnTo>
                    <a:pt x="3" y="60"/>
                  </a:lnTo>
                  <a:lnTo>
                    <a:pt x="7" y="48"/>
                  </a:lnTo>
                  <a:lnTo>
                    <a:pt x="15" y="41"/>
                  </a:lnTo>
                  <a:lnTo>
                    <a:pt x="22" y="37"/>
                  </a:lnTo>
                  <a:lnTo>
                    <a:pt x="33" y="37"/>
                  </a:lnTo>
                  <a:lnTo>
                    <a:pt x="41" y="37"/>
                  </a:lnTo>
                  <a:lnTo>
                    <a:pt x="48" y="41"/>
                  </a:lnTo>
                  <a:lnTo>
                    <a:pt x="48" y="30"/>
                  </a:lnTo>
                  <a:lnTo>
                    <a:pt x="48" y="18"/>
                  </a:lnTo>
                  <a:lnTo>
                    <a:pt x="45" y="11"/>
                  </a:lnTo>
                  <a:lnTo>
                    <a:pt x="45" y="11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41" y="7"/>
                  </a:lnTo>
                  <a:lnTo>
                    <a:pt x="41" y="7"/>
                  </a:lnTo>
                  <a:lnTo>
                    <a:pt x="37" y="11"/>
                  </a:lnTo>
                  <a:lnTo>
                    <a:pt x="37" y="7"/>
                  </a:lnTo>
                  <a:lnTo>
                    <a:pt x="56" y="0"/>
                  </a:lnTo>
                  <a:lnTo>
                    <a:pt x="60" y="0"/>
                  </a:lnTo>
                  <a:lnTo>
                    <a:pt x="60" y="78"/>
                  </a:lnTo>
                  <a:lnTo>
                    <a:pt x="60" y="90"/>
                  </a:lnTo>
                  <a:lnTo>
                    <a:pt x="60" y="93"/>
                  </a:lnTo>
                  <a:lnTo>
                    <a:pt x="60" y="93"/>
                  </a:lnTo>
                  <a:lnTo>
                    <a:pt x="60" y="97"/>
                  </a:lnTo>
                  <a:lnTo>
                    <a:pt x="63" y="97"/>
                  </a:lnTo>
                  <a:lnTo>
                    <a:pt x="63" y="97"/>
                  </a:lnTo>
                  <a:lnTo>
                    <a:pt x="67" y="97"/>
                  </a:lnTo>
                  <a:lnTo>
                    <a:pt x="67" y="97"/>
                  </a:lnTo>
                  <a:lnTo>
                    <a:pt x="67" y="97"/>
                  </a:lnTo>
                  <a:lnTo>
                    <a:pt x="48" y="105"/>
                  </a:lnTo>
                  <a:lnTo>
                    <a:pt x="48" y="105"/>
                  </a:lnTo>
                  <a:lnTo>
                    <a:pt x="48" y="93"/>
                  </a:lnTo>
                  <a:close/>
                  <a:moveTo>
                    <a:pt x="48" y="90"/>
                  </a:moveTo>
                  <a:lnTo>
                    <a:pt x="48" y="56"/>
                  </a:lnTo>
                  <a:lnTo>
                    <a:pt x="45" y="52"/>
                  </a:lnTo>
                  <a:lnTo>
                    <a:pt x="45" y="48"/>
                  </a:lnTo>
                  <a:lnTo>
                    <a:pt x="41" y="45"/>
                  </a:lnTo>
                  <a:lnTo>
                    <a:pt x="37" y="41"/>
                  </a:lnTo>
                  <a:lnTo>
                    <a:pt x="33" y="41"/>
                  </a:lnTo>
                  <a:lnTo>
                    <a:pt x="30" y="41"/>
                  </a:lnTo>
                  <a:lnTo>
                    <a:pt x="26" y="41"/>
                  </a:lnTo>
                  <a:lnTo>
                    <a:pt x="18" y="45"/>
                  </a:lnTo>
                  <a:lnTo>
                    <a:pt x="15" y="56"/>
                  </a:lnTo>
                  <a:lnTo>
                    <a:pt x="11" y="67"/>
                  </a:lnTo>
                  <a:lnTo>
                    <a:pt x="15" y="78"/>
                  </a:lnTo>
                  <a:lnTo>
                    <a:pt x="18" y="90"/>
                  </a:lnTo>
                  <a:lnTo>
                    <a:pt x="26" y="93"/>
                  </a:lnTo>
                  <a:lnTo>
                    <a:pt x="33" y="97"/>
                  </a:lnTo>
                  <a:lnTo>
                    <a:pt x="41" y="93"/>
                  </a:lnTo>
                  <a:lnTo>
                    <a:pt x="48" y="9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20" name="Freeform 16"/>
            <p:cNvSpPr>
              <a:spLocks/>
            </p:cNvSpPr>
            <p:nvPr/>
          </p:nvSpPr>
          <p:spPr bwMode="auto">
            <a:xfrm>
              <a:off x="2274" y="1324"/>
              <a:ext cx="37" cy="135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7" y="7"/>
                </a:cxn>
                <a:cxn ang="0">
                  <a:pos x="18" y="15"/>
                </a:cxn>
                <a:cxn ang="0">
                  <a:pos x="26" y="26"/>
                </a:cxn>
                <a:cxn ang="0">
                  <a:pos x="33" y="37"/>
                </a:cxn>
                <a:cxn ang="0">
                  <a:pos x="37" y="52"/>
                </a:cxn>
                <a:cxn ang="0">
                  <a:pos x="37" y="67"/>
                </a:cxn>
                <a:cxn ang="0">
                  <a:pos x="37" y="82"/>
                </a:cxn>
                <a:cxn ang="0">
                  <a:pos x="33" y="97"/>
                </a:cxn>
                <a:cxn ang="0">
                  <a:pos x="26" y="108"/>
                </a:cxn>
                <a:cxn ang="0">
                  <a:pos x="18" y="120"/>
                </a:cxn>
                <a:cxn ang="0">
                  <a:pos x="11" y="131"/>
                </a:cxn>
                <a:cxn ang="0">
                  <a:pos x="0" y="135"/>
                </a:cxn>
                <a:cxn ang="0">
                  <a:pos x="0" y="131"/>
                </a:cxn>
                <a:cxn ang="0">
                  <a:pos x="7" y="127"/>
                </a:cxn>
                <a:cxn ang="0">
                  <a:pos x="15" y="120"/>
                </a:cxn>
                <a:cxn ang="0">
                  <a:pos x="18" y="108"/>
                </a:cxn>
                <a:cxn ang="0">
                  <a:pos x="22" y="97"/>
                </a:cxn>
                <a:cxn ang="0">
                  <a:pos x="26" y="86"/>
                </a:cxn>
                <a:cxn ang="0">
                  <a:pos x="26" y="71"/>
                </a:cxn>
                <a:cxn ang="0">
                  <a:pos x="26" y="56"/>
                </a:cxn>
                <a:cxn ang="0">
                  <a:pos x="22" y="41"/>
                </a:cxn>
                <a:cxn ang="0">
                  <a:pos x="22" y="33"/>
                </a:cxn>
                <a:cxn ang="0">
                  <a:pos x="18" y="26"/>
                </a:cxn>
                <a:cxn ang="0">
                  <a:pos x="15" y="22"/>
                </a:cxn>
                <a:cxn ang="0">
                  <a:pos x="11" y="15"/>
                </a:cxn>
                <a:cxn ang="0">
                  <a:pos x="3" y="11"/>
                </a:cxn>
                <a:cxn ang="0">
                  <a:pos x="0" y="3"/>
                </a:cxn>
              </a:cxnLst>
              <a:rect l="0" t="0" r="r" b="b"/>
              <a:pathLst>
                <a:path w="37" h="135">
                  <a:moveTo>
                    <a:pt x="0" y="3"/>
                  </a:moveTo>
                  <a:lnTo>
                    <a:pt x="0" y="0"/>
                  </a:lnTo>
                  <a:lnTo>
                    <a:pt x="7" y="7"/>
                  </a:lnTo>
                  <a:lnTo>
                    <a:pt x="18" y="15"/>
                  </a:lnTo>
                  <a:lnTo>
                    <a:pt x="26" y="26"/>
                  </a:lnTo>
                  <a:lnTo>
                    <a:pt x="33" y="37"/>
                  </a:lnTo>
                  <a:lnTo>
                    <a:pt x="37" y="52"/>
                  </a:lnTo>
                  <a:lnTo>
                    <a:pt x="37" y="67"/>
                  </a:lnTo>
                  <a:lnTo>
                    <a:pt x="37" y="82"/>
                  </a:lnTo>
                  <a:lnTo>
                    <a:pt x="33" y="97"/>
                  </a:lnTo>
                  <a:lnTo>
                    <a:pt x="26" y="108"/>
                  </a:lnTo>
                  <a:lnTo>
                    <a:pt x="18" y="120"/>
                  </a:lnTo>
                  <a:lnTo>
                    <a:pt x="11" y="131"/>
                  </a:lnTo>
                  <a:lnTo>
                    <a:pt x="0" y="135"/>
                  </a:lnTo>
                  <a:lnTo>
                    <a:pt x="0" y="131"/>
                  </a:lnTo>
                  <a:lnTo>
                    <a:pt x="7" y="127"/>
                  </a:lnTo>
                  <a:lnTo>
                    <a:pt x="15" y="120"/>
                  </a:lnTo>
                  <a:lnTo>
                    <a:pt x="18" y="108"/>
                  </a:lnTo>
                  <a:lnTo>
                    <a:pt x="22" y="97"/>
                  </a:lnTo>
                  <a:lnTo>
                    <a:pt x="26" y="86"/>
                  </a:lnTo>
                  <a:lnTo>
                    <a:pt x="26" y="71"/>
                  </a:lnTo>
                  <a:lnTo>
                    <a:pt x="26" y="56"/>
                  </a:lnTo>
                  <a:lnTo>
                    <a:pt x="22" y="41"/>
                  </a:lnTo>
                  <a:lnTo>
                    <a:pt x="22" y="33"/>
                  </a:lnTo>
                  <a:lnTo>
                    <a:pt x="18" y="26"/>
                  </a:lnTo>
                  <a:lnTo>
                    <a:pt x="15" y="22"/>
                  </a:lnTo>
                  <a:lnTo>
                    <a:pt x="11" y="15"/>
                  </a:lnTo>
                  <a:lnTo>
                    <a:pt x="3" y="11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21" name="Freeform 17"/>
            <p:cNvSpPr>
              <a:spLocks/>
            </p:cNvSpPr>
            <p:nvPr/>
          </p:nvSpPr>
          <p:spPr bwMode="auto">
            <a:xfrm>
              <a:off x="619" y="1687"/>
              <a:ext cx="109" cy="10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0"/>
                </a:cxn>
                <a:cxn ang="0">
                  <a:pos x="90" y="75"/>
                </a:cxn>
                <a:cxn ang="0">
                  <a:pos x="90" y="15"/>
                </a:cxn>
                <a:cxn ang="0">
                  <a:pos x="87" y="8"/>
                </a:cxn>
                <a:cxn ang="0">
                  <a:pos x="87" y="4"/>
                </a:cxn>
                <a:cxn ang="0">
                  <a:pos x="83" y="0"/>
                </a:cxn>
                <a:cxn ang="0">
                  <a:pos x="79" y="0"/>
                </a:cxn>
                <a:cxn ang="0">
                  <a:pos x="75" y="0"/>
                </a:cxn>
                <a:cxn ang="0">
                  <a:pos x="75" y="0"/>
                </a:cxn>
                <a:cxn ang="0">
                  <a:pos x="109" y="0"/>
                </a:cxn>
                <a:cxn ang="0">
                  <a:pos x="109" y="0"/>
                </a:cxn>
                <a:cxn ang="0">
                  <a:pos x="105" y="0"/>
                </a:cxn>
                <a:cxn ang="0">
                  <a:pos x="102" y="0"/>
                </a:cxn>
                <a:cxn ang="0">
                  <a:pos x="98" y="4"/>
                </a:cxn>
                <a:cxn ang="0">
                  <a:pos x="94" y="8"/>
                </a:cxn>
                <a:cxn ang="0">
                  <a:pos x="94" y="15"/>
                </a:cxn>
                <a:cxn ang="0">
                  <a:pos x="94" y="102"/>
                </a:cxn>
                <a:cxn ang="0">
                  <a:pos x="94" y="102"/>
                </a:cxn>
                <a:cxn ang="0">
                  <a:pos x="27" y="23"/>
                </a:cxn>
                <a:cxn ang="0">
                  <a:pos x="27" y="83"/>
                </a:cxn>
                <a:cxn ang="0">
                  <a:pos x="27" y="90"/>
                </a:cxn>
                <a:cxn ang="0">
                  <a:pos x="27" y="94"/>
                </a:cxn>
                <a:cxn ang="0">
                  <a:pos x="30" y="98"/>
                </a:cxn>
                <a:cxn ang="0">
                  <a:pos x="38" y="98"/>
                </a:cxn>
                <a:cxn ang="0">
                  <a:pos x="42" y="98"/>
                </a:cxn>
                <a:cxn ang="0">
                  <a:pos x="42" y="98"/>
                </a:cxn>
                <a:cxn ang="0">
                  <a:pos x="8" y="98"/>
                </a:cxn>
                <a:cxn ang="0">
                  <a:pos x="8" y="98"/>
                </a:cxn>
                <a:cxn ang="0">
                  <a:pos x="8" y="98"/>
                </a:cxn>
                <a:cxn ang="0">
                  <a:pos x="15" y="98"/>
                </a:cxn>
                <a:cxn ang="0">
                  <a:pos x="19" y="94"/>
                </a:cxn>
                <a:cxn ang="0">
                  <a:pos x="19" y="90"/>
                </a:cxn>
                <a:cxn ang="0">
                  <a:pos x="19" y="83"/>
                </a:cxn>
                <a:cxn ang="0">
                  <a:pos x="19" y="15"/>
                </a:cxn>
                <a:cxn ang="0">
                  <a:pos x="15" y="8"/>
                </a:cxn>
                <a:cxn ang="0">
                  <a:pos x="15" y="8"/>
                </a:cxn>
                <a:cxn ang="0">
                  <a:pos x="12" y="4"/>
                </a:cxn>
                <a:cxn ang="0">
                  <a:pos x="8" y="4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109" h="102">
                  <a:moveTo>
                    <a:pt x="0" y="0"/>
                  </a:moveTo>
                  <a:lnTo>
                    <a:pt x="27" y="0"/>
                  </a:lnTo>
                  <a:lnTo>
                    <a:pt x="90" y="75"/>
                  </a:lnTo>
                  <a:lnTo>
                    <a:pt x="90" y="15"/>
                  </a:lnTo>
                  <a:lnTo>
                    <a:pt x="87" y="8"/>
                  </a:lnTo>
                  <a:lnTo>
                    <a:pt x="87" y="4"/>
                  </a:lnTo>
                  <a:lnTo>
                    <a:pt x="83" y="0"/>
                  </a:lnTo>
                  <a:lnTo>
                    <a:pt x="79" y="0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102" y="0"/>
                  </a:lnTo>
                  <a:lnTo>
                    <a:pt x="98" y="4"/>
                  </a:lnTo>
                  <a:lnTo>
                    <a:pt x="94" y="8"/>
                  </a:lnTo>
                  <a:lnTo>
                    <a:pt x="94" y="15"/>
                  </a:lnTo>
                  <a:lnTo>
                    <a:pt x="94" y="102"/>
                  </a:lnTo>
                  <a:lnTo>
                    <a:pt x="94" y="102"/>
                  </a:lnTo>
                  <a:lnTo>
                    <a:pt x="27" y="23"/>
                  </a:lnTo>
                  <a:lnTo>
                    <a:pt x="27" y="83"/>
                  </a:lnTo>
                  <a:lnTo>
                    <a:pt x="27" y="90"/>
                  </a:lnTo>
                  <a:lnTo>
                    <a:pt x="27" y="94"/>
                  </a:lnTo>
                  <a:lnTo>
                    <a:pt x="30" y="98"/>
                  </a:lnTo>
                  <a:lnTo>
                    <a:pt x="38" y="98"/>
                  </a:lnTo>
                  <a:lnTo>
                    <a:pt x="42" y="98"/>
                  </a:lnTo>
                  <a:lnTo>
                    <a:pt x="42" y="98"/>
                  </a:lnTo>
                  <a:lnTo>
                    <a:pt x="8" y="98"/>
                  </a:lnTo>
                  <a:lnTo>
                    <a:pt x="8" y="98"/>
                  </a:lnTo>
                  <a:lnTo>
                    <a:pt x="8" y="98"/>
                  </a:lnTo>
                  <a:lnTo>
                    <a:pt x="15" y="98"/>
                  </a:lnTo>
                  <a:lnTo>
                    <a:pt x="19" y="94"/>
                  </a:lnTo>
                  <a:lnTo>
                    <a:pt x="19" y="90"/>
                  </a:lnTo>
                  <a:lnTo>
                    <a:pt x="19" y="83"/>
                  </a:lnTo>
                  <a:lnTo>
                    <a:pt x="19" y="15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2" y="4"/>
                  </a:lnTo>
                  <a:lnTo>
                    <a:pt x="8" y="4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22" name="Freeform 18"/>
            <p:cNvSpPr>
              <a:spLocks noEditPoints="1"/>
            </p:cNvSpPr>
            <p:nvPr/>
          </p:nvSpPr>
          <p:spPr bwMode="auto">
            <a:xfrm>
              <a:off x="732" y="1687"/>
              <a:ext cx="75" cy="98"/>
            </a:xfrm>
            <a:custGeom>
              <a:avLst/>
              <a:gdLst/>
              <a:ahLst/>
              <a:cxnLst>
                <a:cxn ang="0">
                  <a:pos x="26" y="53"/>
                </a:cxn>
                <a:cxn ang="0">
                  <a:pos x="26" y="83"/>
                </a:cxn>
                <a:cxn ang="0">
                  <a:pos x="26" y="90"/>
                </a:cxn>
                <a:cxn ang="0">
                  <a:pos x="30" y="94"/>
                </a:cxn>
                <a:cxn ang="0">
                  <a:pos x="34" y="98"/>
                </a:cxn>
                <a:cxn ang="0">
                  <a:pos x="37" y="98"/>
                </a:cxn>
                <a:cxn ang="0">
                  <a:pos x="41" y="98"/>
                </a:cxn>
                <a:cxn ang="0">
                  <a:pos x="41" y="98"/>
                </a:cxn>
                <a:cxn ang="0">
                  <a:pos x="0" y="98"/>
                </a:cxn>
                <a:cxn ang="0">
                  <a:pos x="0" y="98"/>
                </a:cxn>
                <a:cxn ang="0">
                  <a:pos x="4" y="98"/>
                </a:cxn>
                <a:cxn ang="0">
                  <a:pos x="7" y="98"/>
                </a:cxn>
                <a:cxn ang="0">
                  <a:pos x="11" y="94"/>
                </a:cxn>
                <a:cxn ang="0">
                  <a:pos x="15" y="90"/>
                </a:cxn>
                <a:cxn ang="0">
                  <a:pos x="15" y="83"/>
                </a:cxn>
                <a:cxn ang="0">
                  <a:pos x="15" y="15"/>
                </a:cxn>
                <a:cxn ang="0">
                  <a:pos x="11" y="8"/>
                </a:cxn>
                <a:cxn ang="0">
                  <a:pos x="11" y="4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7" y="0"/>
                </a:cxn>
                <a:cxn ang="0">
                  <a:pos x="49" y="0"/>
                </a:cxn>
                <a:cxn ang="0">
                  <a:pos x="56" y="4"/>
                </a:cxn>
                <a:cxn ang="0">
                  <a:pos x="64" y="4"/>
                </a:cxn>
                <a:cxn ang="0">
                  <a:pos x="71" y="12"/>
                </a:cxn>
                <a:cxn ang="0">
                  <a:pos x="75" y="19"/>
                </a:cxn>
                <a:cxn ang="0">
                  <a:pos x="75" y="27"/>
                </a:cxn>
                <a:cxn ang="0">
                  <a:pos x="75" y="38"/>
                </a:cxn>
                <a:cxn ang="0">
                  <a:pos x="67" y="45"/>
                </a:cxn>
                <a:cxn ang="0">
                  <a:pos x="56" y="53"/>
                </a:cxn>
                <a:cxn ang="0">
                  <a:pos x="45" y="53"/>
                </a:cxn>
                <a:cxn ang="0">
                  <a:pos x="41" y="53"/>
                </a:cxn>
                <a:cxn ang="0">
                  <a:pos x="37" y="53"/>
                </a:cxn>
                <a:cxn ang="0">
                  <a:pos x="34" y="53"/>
                </a:cxn>
                <a:cxn ang="0">
                  <a:pos x="26" y="53"/>
                </a:cxn>
                <a:cxn ang="0">
                  <a:pos x="26" y="49"/>
                </a:cxn>
                <a:cxn ang="0">
                  <a:pos x="30" y="49"/>
                </a:cxn>
                <a:cxn ang="0">
                  <a:pos x="34" y="49"/>
                </a:cxn>
                <a:cxn ang="0">
                  <a:pos x="37" y="49"/>
                </a:cxn>
                <a:cxn ang="0">
                  <a:pos x="41" y="49"/>
                </a:cxn>
                <a:cxn ang="0">
                  <a:pos x="49" y="49"/>
                </a:cxn>
                <a:cxn ang="0">
                  <a:pos x="52" y="42"/>
                </a:cxn>
                <a:cxn ang="0">
                  <a:pos x="56" y="38"/>
                </a:cxn>
                <a:cxn ang="0">
                  <a:pos x="60" y="27"/>
                </a:cxn>
                <a:cxn ang="0">
                  <a:pos x="60" y="23"/>
                </a:cxn>
                <a:cxn ang="0">
                  <a:pos x="56" y="15"/>
                </a:cxn>
                <a:cxn ang="0">
                  <a:pos x="52" y="12"/>
                </a:cxn>
                <a:cxn ang="0">
                  <a:pos x="49" y="8"/>
                </a:cxn>
                <a:cxn ang="0">
                  <a:pos x="45" y="4"/>
                </a:cxn>
                <a:cxn ang="0">
                  <a:pos x="37" y="4"/>
                </a:cxn>
                <a:cxn ang="0">
                  <a:pos x="34" y="4"/>
                </a:cxn>
                <a:cxn ang="0">
                  <a:pos x="26" y="4"/>
                </a:cxn>
                <a:cxn ang="0">
                  <a:pos x="26" y="49"/>
                </a:cxn>
              </a:cxnLst>
              <a:rect l="0" t="0" r="r" b="b"/>
              <a:pathLst>
                <a:path w="75" h="98">
                  <a:moveTo>
                    <a:pt x="26" y="53"/>
                  </a:moveTo>
                  <a:lnTo>
                    <a:pt x="26" y="83"/>
                  </a:lnTo>
                  <a:lnTo>
                    <a:pt x="26" y="90"/>
                  </a:lnTo>
                  <a:lnTo>
                    <a:pt x="30" y="94"/>
                  </a:lnTo>
                  <a:lnTo>
                    <a:pt x="34" y="98"/>
                  </a:lnTo>
                  <a:lnTo>
                    <a:pt x="37" y="98"/>
                  </a:lnTo>
                  <a:lnTo>
                    <a:pt x="41" y="98"/>
                  </a:lnTo>
                  <a:lnTo>
                    <a:pt x="41" y="9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4" y="98"/>
                  </a:lnTo>
                  <a:lnTo>
                    <a:pt x="7" y="98"/>
                  </a:lnTo>
                  <a:lnTo>
                    <a:pt x="11" y="94"/>
                  </a:lnTo>
                  <a:lnTo>
                    <a:pt x="15" y="90"/>
                  </a:lnTo>
                  <a:lnTo>
                    <a:pt x="15" y="83"/>
                  </a:lnTo>
                  <a:lnTo>
                    <a:pt x="15" y="15"/>
                  </a:lnTo>
                  <a:lnTo>
                    <a:pt x="11" y="8"/>
                  </a:lnTo>
                  <a:lnTo>
                    <a:pt x="11" y="4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7" y="0"/>
                  </a:lnTo>
                  <a:lnTo>
                    <a:pt x="49" y="0"/>
                  </a:lnTo>
                  <a:lnTo>
                    <a:pt x="56" y="4"/>
                  </a:lnTo>
                  <a:lnTo>
                    <a:pt x="64" y="4"/>
                  </a:lnTo>
                  <a:lnTo>
                    <a:pt x="71" y="12"/>
                  </a:lnTo>
                  <a:lnTo>
                    <a:pt x="75" y="19"/>
                  </a:lnTo>
                  <a:lnTo>
                    <a:pt x="75" y="27"/>
                  </a:lnTo>
                  <a:lnTo>
                    <a:pt x="75" y="38"/>
                  </a:lnTo>
                  <a:lnTo>
                    <a:pt x="67" y="45"/>
                  </a:lnTo>
                  <a:lnTo>
                    <a:pt x="56" y="53"/>
                  </a:lnTo>
                  <a:lnTo>
                    <a:pt x="45" y="53"/>
                  </a:lnTo>
                  <a:lnTo>
                    <a:pt x="41" y="53"/>
                  </a:lnTo>
                  <a:lnTo>
                    <a:pt x="37" y="53"/>
                  </a:lnTo>
                  <a:lnTo>
                    <a:pt x="34" y="53"/>
                  </a:lnTo>
                  <a:lnTo>
                    <a:pt x="26" y="53"/>
                  </a:lnTo>
                  <a:close/>
                  <a:moveTo>
                    <a:pt x="26" y="49"/>
                  </a:moveTo>
                  <a:lnTo>
                    <a:pt x="30" y="49"/>
                  </a:lnTo>
                  <a:lnTo>
                    <a:pt x="34" y="49"/>
                  </a:lnTo>
                  <a:lnTo>
                    <a:pt x="37" y="49"/>
                  </a:lnTo>
                  <a:lnTo>
                    <a:pt x="41" y="49"/>
                  </a:lnTo>
                  <a:lnTo>
                    <a:pt x="49" y="49"/>
                  </a:lnTo>
                  <a:lnTo>
                    <a:pt x="52" y="42"/>
                  </a:lnTo>
                  <a:lnTo>
                    <a:pt x="56" y="38"/>
                  </a:lnTo>
                  <a:lnTo>
                    <a:pt x="60" y="27"/>
                  </a:lnTo>
                  <a:lnTo>
                    <a:pt x="60" y="23"/>
                  </a:lnTo>
                  <a:lnTo>
                    <a:pt x="56" y="15"/>
                  </a:lnTo>
                  <a:lnTo>
                    <a:pt x="52" y="12"/>
                  </a:lnTo>
                  <a:lnTo>
                    <a:pt x="49" y="8"/>
                  </a:lnTo>
                  <a:lnTo>
                    <a:pt x="45" y="4"/>
                  </a:lnTo>
                  <a:lnTo>
                    <a:pt x="37" y="4"/>
                  </a:lnTo>
                  <a:lnTo>
                    <a:pt x="34" y="4"/>
                  </a:lnTo>
                  <a:lnTo>
                    <a:pt x="26" y="4"/>
                  </a:lnTo>
                  <a:lnTo>
                    <a:pt x="26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23" name="Freeform 19"/>
            <p:cNvSpPr>
              <a:spLocks/>
            </p:cNvSpPr>
            <p:nvPr/>
          </p:nvSpPr>
          <p:spPr bwMode="auto">
            <a:xfrm>
              <a:off x="818" y="1684"/>
              <a:ext cx="41" cy="135"/>
            </a:xfrm>
            <a:custGeom>
              <a:avLst/>
              <a:gdLst/>
              <a:ahLst/>
              <a:cxnLst>
                <a:cxn ang="0">
                  <a:pos x="41" y="131"/>
                </a:cxn>
                <a:cxn ang="0">
                  <a:pos x="41" y="135"/>
                </a:cxn>
                <a:cxn ang="0">
                  <a:pos x="30" y="127"/>
                </a:cxn>
                <a:cxn ang="0">
                  <a:pos x="23" y="120"/>
                </a:cxn>
                <a:cxn ang="0">
                  <a:pos x="15" y="108"/>
                </a:cxn>
                <a:cxn ang="0">
                  <a:pos x="8" y="97"/>
                </a:cxn>
                <a:cxn ang="0">
                  <a:pos x="4" y="82"/>
                </a:cxn>
                <a:cxn ang="0">
                  <a:pos x="0" y="67"/>
                </a:cxn>
                <a:cxn ang="0">
                  <a:pos x="4" y="52"/>
                </a:cxn>
                <a:cxn ang="0">
                  <a:pos x="8" y="37"/>
                </a:cxn>
                <a:cxn ang="0">
                  <a:pos x="11" y="26"/>
                </a:cxn>
                <a:cxn ang="0">
                  <a:pos x="19" y="15"/>
                </a:cxn>
                <a:cxn ang="0">
                  <a:pos x="30" y="7"/>
                </a:cxn>
                <a:cxn ang="0">
                  <a:pos x="41" y="0"/>
                </a:cxn>
                <a:cxn ang="0">
                  <a:pos x="41" y="3"/>
                </a:cxn>
                <a:cxn ang="0">
                  <a:pos x="34" y="7"/>
                </a:cxn>
                <a:cxn ang="0">
                  <a:pos x="26" y="15"/>
                </a:cxn>
                <a:cxn ang="0">
                  <a:pos x="23" y="26"/>
                </a:cxn>
                <a:cxn ang="0">
                  <a:pos x="19" y="37"/>
                </a:cxn>
                <a:cxn ang="0">
                  <a:pos x="15" y="52"/>
                </a:cxn>
                <a:cxn ang="0">
                  <a:pos x="15" y="63"/>
                </a:cxn>
                <a:cxn ang="0">
                  <a:pos x="15" y="78"/>
                </a:cxn>
                <a:cxn ang="0">
                  <a:pos x="19" y="93"/>
                </a:cxn>
                <a:cxn ang="0">
                  <a:pos x="19" y="101"/>
                </a:cxn>
                <a:cxn ang="0">
                  <a:pos x="23" y="108"/>
                </a:cxn>
                <a:cxn ang="0">
                  <a:pos x="26" y="116"/>
                </a:cxn>
                <a:cxn ang="0">
                  <a:pos x="30" y="120"/>
                </a:cxn>
                <a:cxn ang="0">
                  <a:pos x="34" y="127"/>
                </a:cxn>
                <a:cxn ang="0">
                  <a:pos x="41" y="131"/>
                </a:cxn>
              </a:cxnLst>
              <a:rect l="0" t="0" r="r" b="b"/>
              <a:pathLst>
                <a:path w="41" h="135">
                  <a:moveTo>
                    <a:pt x="41" y="131"/>
                  </a:moveTo>
                  <a:lnTo>
                    <a:pt x="41" y="135"/>
                  </a:lnTo>
                  <a:lnTo>
                    <a:pt x="30" y="127"/>
                  </a:lnTo>
                  <a:lnTo>
                    <a:pt x="23" y="120"/>
                  </a:lnTo>
                  <a:lnTo>
                    <a:pt x="15" y="108"/>
                  </a:lnTo>
                  <a:lnTo>
                    <a:pt x="8" y="97"/>
                  </a:lnTo>
                  <a:lnTo>
                    <a:pt x="4" y="82"/>
                  </a:lnTo>
                  <a:lnTo>
                    <a:pt x="0" y="67"/>
                  </a:lnTo>
                  <a:lnTo>
                    <a:pt x="4" y="52"/>
                  </a:lnTo>
                  <a:lnTo>
                    <a:pt x="8" y="37"/>
                  </a:lnTo>
                  <a:lnTo>
                    <a:pt x="11" y="26"/>
                  </a:lnTo>
                  <a:lnTo>
                    <a:pt x="19" y="15"/>
                  </a:lnTo>
                  <a:lnTo>
                    <a:pt x="30" y="7"/>
                  </a:lnTo>
                  <a:lnTo>
                    <a:pt x="41" y="0"/>
                  </a:lnTo>
                  <a:lnTo>
                    <a:pt x="41" y="3"/>
                  </a:lnTo>
                  <a:lnTo>
                    <a:pt x="34" y="7"/>
                  </a:lnTo>
                  <a:lnTo>
                    <a:pt x="26" y="15"/>
                  </a:lnTo>
                  <a:lnTo>
                    <a:pt x="23" y="26"/>
                  </a:lnTo>
                  <a:lnTo>
                    <a:pt x="19" y="37"/>
                  </a:lnTo>
                  <a:lnTo>
                    <a:pt x="15" y="52"/>
                  </a:lnTo>
                  <a:lnTo>
                    <a:pt x="15" y="63"/>
                  </a:lnTo>
                  <a:lnTo>
                    <a:pt x="15" y="78"/>
                  </a:lnTo>
                  <a:lnTo>
                    <a:pt x="19" y="93"/>
                  </a:lnTo>
                  <a:lnTo>
                    <a:pt x="19" y="101"/>
                  </a:lnTo>
                  <a:lnTo>
                    <a:pt x="23" y="108"/>
                  </a:lnTo>
                  <a:lnTo>
                    <a:pt x="26" y="116"/>
                  </a:lnTo>
                  <a:lnTo>
                    <a:pt x="30" y="120"/>
                  </a:lnTo>
                  <a:lnTo>
                    <a:pt x="34" y="127"/>
                  </a:lnTo>
                  <a:lnTo>
                    <a:pt x="41" y="1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24" name="Freeform 20"/>
            <p:cNvSpPr>
              <a:spLocks/>
            </p:cNvSpPr>
            <p:nvPr/>
          </p:nvSpPr>
          <p:spPr bwMode="auto">
            <a:xfrm>
              <a:off x="863" y="1721"/>
              <a:ext cx="109" cy="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26" y="0"/>
                </a:cxn>
                <a:cxn ang="0">
                  <a:pos x="23" y="0"/>
                </a:cxn>
                <a:cxn ang="0">
                  <a:pos x="23" y="4"/>
                </a:cxn>
                <a:cxn ang="0">
                  <a:pos x="23" y="4"/>
                </a:cxn>
                <a:cxn ang="0">
                  <a:pos x="23" y="8"/>
                </a:cxn>
                <a:cxn ang="0">
                  <a:pos x="23" y="11"/>
                </a:cxn>
                <a:cxn ang="0">
                  <a:pos x="38" y="49"/>
                </a:cxn>
                <a:cxn ang="0">
                  <a:pos x="53" y="15"/>
                </a:cxn>
                <a:cxn ang="0">
                  <a:pos x="49" y="8"/>
                </a:cxn>
                <a:cxn ang="0">
                  <a:pos x="49" y="4"/>
                </a:cxn>
                <a:cxn ang="0">
                  <a:pos x="45" y="0"/>
                </a:cxn>
                <a:cxn ang="0">
                  <a:pos x="41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68" y="0"/>
                </a:cxn>
                <a:cxn ang="0">
                  <a:pos x="64" y="4"/>
                </a:cxn>
                <a:cxn ang="0">
                  <a:pos x="64" y="4"/>
                </a:cxn>
                <a:cxn ang="0">
                  <a:pos x="64" y="8"/>
                </a:cxn>
                <a:cxn ang="0">
                  <a:pos x="64" y="8"/>
                </a:cxn>
                <a:cxn ang="0">
                  <a:pos x="64" y="11"/>
                </a:cxn>
                <a:cxn ang="0">
                  <a:pos x="79" y="49"/>
                </a:cxn>
                <a:cxn ang="0">
                  <a:pos x="94" y="11"/>
                </a:cxn>
                <a:cxn ang="0">
                  <a:pos x="94" y="8"/>
                </a:cxn>
                <a:cxn ang="0">
                  <a:pos x="98" y="4"/>
                </a:cxn>
                <a:cxn ang="0">
                  <a:pos x="98" y="4"/>
                </a:cxn>
                <a:cxn ang="0">
                  <a:pos x="94" y="0"/>
                </a:cxn>
                <a:cxn ang="0">
                  <a:pos x="94" y="0"/>
                </a:cxn>
                <a:cxn ang="0">
                  <a:pos x="86" y="0"/>
                </a:cxn>
                <a:cxn ang="0">
                  <a:pos x="86" y="0"/>
                </a:cxn>
                <a:cxn ang="0">
                  <a:pos x="109" y="0"/>
                </a:cxn>
                <a:cxn ang="0">
                  <a:pos x="109" y="0"/>
                </a:cxn>
                <a:cxn ang="0">
                  <a:pos x="101" y="4"/>
                </a:cxn>
                <a:cxn ang="0">
                  <a:pos x="98" y="11"/>
                </a:cxn>
                <a:cxn ang="0">
                  <a:pos x="79" y="68"/>
                </a:cxn>
                <a:cxn ang="0">
                  <a:pos x="75" y="68"/>
                </a:cxn>
                <a:cxn ang="0">
                  <a:pos x="56" y="23"/>
                </a:cxn>
                <a:cxn ang="0">
                  <a:pos x="34" y="68"/>
                </a:cxn>
                <a:cxn ang="0">
                  <a:pos x="34" y="68"/>
                </a:cxn>
                <a:cxn ang="0">
                  <a:pos x="11" y="11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9" h="68">
                  <a:moveTo>
                    <a:pt x="0" y="0"/>
                  </a:moveTo>
                  <a:lnTo>
                    <a:pt x="30" y="0"/>
                  </a:lnTo>
                  <a:lnTo>
                    <a:pt x="30" y="0"/>
                  </a:lnTo>
                  <a:lnTo>
                    <a:pt x="26" y="0"/>
                  </a:lnTo>
                  <a:lnTo>
                    <a:pt x="23" y="0"/>
                  </a:lnTo>
                  <a:lnTo>
                    <a:pt x="23" y="4"/>
                  </a:lnTo>
                  <a:lnTo>
                    <a:pt x="23" y="4"/>
                  </a:lnTo>
                  <a:lnTo>
                    <a:pt x="23" y="8"/>
                  </a:lnTo>
                  <a:lnTo>
                    <a:pt x="23" y="11"/>
                  </a:lnTo>
                  <a:lnTo>
                    <a:pt x="38" y="49"/>
                  </a:lnTo>
                  <a:lnTo>
                    <a:pt x="53" y="15"/>
                  </a:lnTo>
                  <a:lnTo>
                    <a:pt x="49" y="8"/>
                  </a:lnTo>
                  <a:lnTo>
                    <a:pt x="49" y="4"/>
                  </a:lnTo>
                  <a:lnTo>
                    <a:pt x="45" y="0"/>
                  </a:lnTo>
                  <a:lnTo>
                    <a:pt x="41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68" y="0"/>
                  </a:lnTo>
                  <a:lnTo>
                    <a:pt x="64" y="4"/>
                  </a:lnTo>
                  <a:lnTo>
                    <a:pt x="64" y="4"/>
                  </a:lnTo>
                  <a:lnTo>
                    <a:pt x="64" y="8"/>
                  </a:lnTo>
                  <a:lnTo>
                    <a:pt x="64" y="8"/>
                  </a:lnTo>
                  <a:lnTo>
                    <a:pt x="64" y="11"/>
                  </a:lnTo>
                  <a:lnTo>
                    <a:pt x="79" y="49"/>
                  </a:lnTo>
                  <a:lnTo>
                    <a:pt x="94" y="11"/>
                  </a:lnTo>
                  <a:lnTo>
                    <a:pt x="94" y="8"/>
                  </a:lnTo>
                  <a:lnTo>
                    <a:pt x="98" y="4"/>
                  </a:lnTo>
                  <a:lnTo>
                    <a:pt x="98" y="4"/>
                  </a:lnTo>
                  <a:lnTo>
                    <a:pt x="94" y="0"/>
                  </a:lnTo>
                  <a:lnTo>
                    <a:pt x="94" y="0"/>
                  </a:lnTo>
                  <a:lnTo>
                    <a:pt x="86" y="0"/>
                  </a:lnTo>
                  <a:lnTo>
                    <a:pt x="86" y="0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101" y="4"/>
                  </a:lnTo>
                  <a:lnTo>
                    <a:pt x="98" y="11"/>
                  </a:lnTo>
                  <a:lnTo>
                    <a:pt x="79" y="68"/>
                  </a:lnTo>
                  <a:lnTo>
                    <a:pt x="75" y="68"/>
                  </a:lnTo>
                  <a:lnTo>
                    <a:pt x="56" y="23"/>
                  </a:lnTo>
                  <a:lnTo>
                    <a:pt x="34" y="68"/>
                  </a:lnTo>
                  <a:lnTo>
                    <a:pt x="34" y="68"/>
                  </a:lnTo>
                  <a:lnTo>
                    <a:pt x="11" y="11"/>
                  </a:lnTo>
                  <a:lnTo>
                    <a:pt x="8" y="8"/>
                  </a:lnTo>
                  <a:lnTo>
                    <a:pt x="8" y="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25" name="Freeform 21"/>
            <p:cNvSpPr>
              <a:spLocks noEditPoints="1"/>
            </p:cNvSpPr>
            <p:nvPr/>
          </p:nvSpPr>
          <p:spPr bwMode="auto">
            <a:xfrm>
              <a:off x="972" y="1717"/>
              <a:ext cx="64" cy="72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41" y="0"/>
                </a:cxn>
                <a:cxn ang="0">
                  <a:pos x="52" y="4"/>
                </a:cxn>
                <a:cxn ang="0">
                  <a:pos x="56" y="12"/>
                </a:cxn>
                <a:cxn ang="0">
                  <a:pos x="64" y="23"/>
                </a:cxn>
                <a:cxn ang="0">
                  <a:pos x="64" y="34"/>
                </a:cxn>
                <a:cxn ang="0">
                  <a:pos x="64" y="45"/>
                </a:cxn>
                <a:cxn ang="0">
                  <a:pos x="60" y="53"/>
                </a:cxn>
                <a:cxn ang="0">
                  <a:pos x="56" y="60"/>
                </a:cxn>
                <a:cxn ang="0">
                  <a:pos x="49" y="68"/>
                </a:cxn>
                <a:cxn ang="0">
                  <a:pos x="41" y="72"/>
                </a:cxn>
                <a:cxn ang="0">
                  <a:pos x="34" y="72"/>
                </a:cxn>
                <a:cxn ang="0">
                  <a:pos x="22" y="72"/>
                </a:cxn>
                <a:cxn ang="0">
                  <a:pos x="15" y="64"/>
                </a:cxn>
                <a:cxn ang="0">
                  <a:pos x="7" y="60"/>
                </a:cxn>
                <a:cxn ang="0">
                  <a:pos x="4" y="49"/>
                </a:cxn>
                <a:cxn ang="0">
                  <a:pos x="0" y="38"/>
                </a:cxn>
                <a:cxn ang="0">
                  <a:pos x="4" y="27"/>
                </a:cxn>
                <a:cxn ang="0">
                  <a:pos x="7" y="19"/>
                </a:cxn>
                <a:cxn ang="0">
                  <a:pos x="11" y="12"/>
                </a:cxn>
                <a:cxn ang="0">
                  <a:pos x="19" y="4"/>
                </a:cxn>
                <a:cxn ang="0">
                  <a:pos x="26" y="0"/>
                </a:cxn>
                <a:cxn ang="0">
                  <a:pos x="34" y="0"/>
                </a:cxn>
                <a:cxn ang="0">
                  <a:pos x="30" y="4"/>
                </a:cxn>
                <a:cxn ang="0">
                  <a:pos x="26" y="8"/>
                </a:cxn>
                <a:cxn ang="0">
                  <a:pos x="22" y="8"/>
                </a:cxn>
                <a:cxn ang="0">
                  <a:pos x="19" y="12"/>
                </a:cxn>
                <a:cxn ang="0">
                  <a:pos x="15" y="15"/>
                </a:cxn>
                <a:cxn ang="0">
                  <a:pos x="15" y="23"/>
                </a:cxn>
                <a:cxn ang="0">
                  <a:pos x="15" y="30"/>
                </a:cxn>
                <a:cxn ang="0">
                  <a:pos x="15" y="45"/>
                </a:cxn>
                <a:cxn ang="0">
                  <a:pos x="19" y="57"/>
                </a:cxn>
                <a:cxn ang="0">
                  <a:pos x="26" y="64"/>
                </a:cxn>
                <a:cxn ang="0">
                  <a:pos x="37" y="68"/>
                </a:cxn>
                <a:cxn ang="0">
                  <a:pos x="41" y="64"/>
                </a:cxn>
                <a:cxn ang="0">
                  <a:pos x="49" y="60"/>
                </a:cxn>
                <a:cxn ang="0">
                  <a:pos x="52" y="53"/>
                </a:cxn>
                <a:cxn ang="0">
                  <a:pos x="52" y="42"/>
                </a:cxn>
                <a:cxn ang="0">
                  <a:pos x="52" y="30"/>
                </a:cxn>
                <a:cxn ang="0">
                  <a:pos x="49" y="19"/>
                </a:cxn>
                <a:cxn ang="0">
                  <a:pos x="45" y="12"/>
                </a:cxn>
                <a:cxn ang="0">
                  <a:pos x="37" y="8"/>
                </a:cxn>
                <a:cxn ang="0">
                  <a:pos x="30" y="4"/>
                </a:cxn>
              </a:cxnLst>
              <a:rect l="0" t="0" r="r" b="b"/>
              <a:pathLst>
                <a:path w="64" h="72">
                  <a:moveTo>
                    <a:pt x="34" y="0"/>
                  </a:moveTo>
                  <a:lnTo>
                    <a:pt x="41" y="0"/>
                  </a:lnTo>
                  <a:lnTo>
                    <a:pt x="52" y="4"/>
                  </a:lnTo>
                  <a:lnTo>
                    <a:pt x="56" y="12"/>
                  </a:lnTo>
                  <a:lnTo>
                    <a:pt x="64" y="23"/>
                  </a:lnTo>
                  <a:lnTo>
                    <a:pt x="64" y="34"/>
                  </a:lnTo>
                  <a:lnTo>
                    <a:pt x="64" y="45"/>
                  </a:lnTo>
                  <a:lnTo>
                    <a:pt x="60" y="53"/>
                  </a:lnTo>
                  <a:lnTo>
                    <a:pt x="56" y="60"/>
                  </a:lnTo>
                  <a:lnTo>
                    <a:pt x="49" y="68"/>
                  </a:lnTo>
                  <a:lnTo>
                    <a:pt x="41" y="72"/>
                  </a:lnTo>
                  <a:lnTo>
                    <a:pt x="34" y="72"/>
                  </a:lnTo>
                  <a:lnTo>
                    <a:pt x="22" y="72"/>
                  </a:lnTo>
                  <a:lnTo>
                    <a:pt x="15" y="64"/>
                  </a:lnTo>
                  <a:lnTo>
                    <a:pt x="7" y="60"/>
                  </a:lnTo>
                  <a:lnTo>
                    <a:pt x="4" y="49"/>
                  </a:lnTo>
                  <a:lnTo>
                    <a:pt x="0" y="38"/>
                  </a:lnTo>
                  <a:lnTo>
                    <a:pt x="4" y="27"/>
                  </a:lnTo>
                  <a:lnTo>
                    <a:pt x="7" y="19"/>
                  </a:lnTo>
                  <a:lnTo>
                    <a:pt x="11" y="12"/>
                  </a:lnTo>
                  <a:lnTo>
                    <a:pt x="19" y="4"/>
                  </a:lnTo>
                  <a:lnTo>
                    <a:pt x="26" y="0"/>
                  </a:lnTo>
                  <a:lnTo>
                    <a:pt x="34" y="0"/>
                  </a:lnTo>
                  <a:close/>
                  <a:moveTo>
                    <a:pt x="30" y="4"/>
                  </a:moveTo>
                  <a:lnTo>
                    <a:pt x="26" y="8"/>
                  </a:lnTo>
                  <a:lnTo>
                    <a:pt x="22" y="8"/>
                  </a:lnTo>
                  <a:lnTo>
                    <a:pt x="19" y="12"/>
                  </a:lnTo>
                  <a:lnTo>
                    <a:pt x="15" y="15"/>
                  </a:lnTo>
                  <a:lnTo>
                    <a:pt x="15" y="23"/>
                  </a:lnTo>
                  <a:lnTo>
                    <a:pt x="15" y="30"/>
                  </a:lnTo>
                  <a:lnTo>
                    <a:pt x="15" y="45"/>
                  </a:lnTo>
                  <a:lnTo>
                    <a:pt x="19" y="57"/>
                  </a:lnTo>
                  <a:lnTo>
                    <a:pt x="26" y="64"/>
                  </a:lnTo>
                  <a:lnTo>
                    <a:pt x="37" y="68"/>
                  </a:lnTo>
                  <a:lnTo>
                    <a:pt x="41" y="64"/>
                  </a:lnTo>
                  <a:lnTo>
                    <a:pt x="49" y="60"/>
                  </a:lnTo>
                  <a:lnTo>
                    <a:pt x="52" y="53"/>
                  </a:lnTo>
                  <a:lnTo>
                    <a:pt x="52" y="42"/>
                  </a:lnTo>
                  <a:lnTo>
                    <a:pt x="52" y="30"/>
                  </a:lnTo>
                  <a:lnTo>
                    <a:pt x="49" y="19"/>
                  </a:lnTo>
                  <a:lnTo>
                    <a:pt x="45" y="12"/>
                  </a:lnTo>
                  <a:lnTo>
                    <a:pt x="37" y="8"/>
                  </a:lnTo>
                  <a:lnTo>
                    <a:pt x="3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26" name="Freeform 22"/>
            <p:cNvSpPr>
              <a:spLocks/>
            </p:cNvSpPr>
            <p:nvPr/>
          </p:nvSpPr>
          <p:spPr bwMode="auto">
            <a:xfrm>
              <a:off x="1047" y="1717"/>
              <a:ext cx="45" cy="68"/>
            </a:xfrm>
            <a:custGeom>
              <a:avLst/>
              <a:gdLst/>
              <a:ahLst/>
              <a:cxnLst>
                <a:cxn ang="0">
                  <a:pos x="19" y="0"/>
                </a:cxn>
                <a:cxn ang="0">
                  <a:pos x="19" y="19"/>
                </a:cxn>
                <a:cxn ang="0">
                  <a:pos x="26" y="8"/>
                </a:cxn>
                <a:cxn ang="0">
                  <a:pos x="30" y="4"/>
                </a:cxn>
                <a:cxn ang="0">
                  <a:pos x="37" y="0"/>
                </a:cxn>
                <a:cxn ang="0">
                  <a:pos x="41" y="0"/>
                </a:cxn>
                <a:cxn ang="0">
                  <a:pos x="45" y="4"/>
                </a:cxn>
                <a:cxn ang="0">
                  <a:pos x="45" y="8"/>
                </a:cxn>
                <a:cxn ang="0">
                  <a:pos x="45" y="12"/>
                </a:cxn>
                <a:cxn ang="0">
                  <a:pos x="45" y="12"/>
                </a:cxn>
                <a:cxn ang="0">
                  <a:pos x="45" y="15"/>
                </a:cxn>
                <a:cxn ang="0">
                  <a:pos x="41" y="19"/>
                </a:cxn>
                <a:cxn ang="0">
                  <a:pos x="41" y="19"/>
                </a:cxn>
                <a:cxn ang="0">
                  <a:pos x="37" y="15"/>
                </a:cxn>
                <a:cxn ang="0">
                  <a:pos x="34" y="15"/>
                </a:cxn>
                <a:cxn ang="0">
                  <a:pos x="34" y="12"/>
                </a:cxn>
                <a:cxn ang="0">
                  <a:pos x="30" y="12"/>
                </a:cxn>
                <a:cxn ang="0">
                  <a:pos x="30" y="12"/>
                </a:cxn>
                <a:cxn ang="0">
                  <a:pos x="26" y="12"/>
                </a:cxn>
                <a:cxn ang="0">
                  <a:pos x="22" y="19"/>
                </a:cxn>
                <a:cxn ang="0">
                  <a:pos x="19" y="23"/>
                </a:cxn>
                <a:cxn ang="0">
                  <a:pos x="19" y="53"/>
                </a:cxn>
                <a:cxn ang="0">
                  <a:pos x="19" y="60"/>
                </a:cxn>
                <a:cxn ang="0">
                  <a:pos x="22" y="64"/>
                </a:cxn>
                <a:cxn ang="0">
                  <a:pos x="22" y="64"/>
                </a:cxn>
                <a:cxn ang="0">
                  <a:pos x="26" y="68"/>
                </a:cxn>
                <a:cxn ang="0">
                  <a:pos x="30" y="68"/>
                </a:cxn>
                <a:cxn ang="0">
                  <a:pos x="34" y="68"/>
                </a:cxn>
                <a:cxn ang="0">
                  <a:pos x="34" y="68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4" y="68"/>
                </a:cxn>
                <a:cxn ang="0">
                  <a:pos x="4" y="68"/>
                </a:cxn>
                <a:cxn ang="0">
                  <a:pos x="7" y="64"/>
                </a:cxn>
                <a:cxn ang="0">
                  <a:pos x="7" y="60"/>
                </a:cxn>
                <a:cxn ang="0">
                  <a:pos x="7" y="60"/>
                </a:cxn>
                <a:cxn ang="0">
                  <a:pos x="7" y="53"/>
                </a:cxn>
                <a:cxn ang="0">
                  <a:pos x="7" y="30"/>
                </a:cxn>
                <a:cxn ang="0">
                  <a:pos x="7" y="19"/>
                </a:cxn>
                <a:cxn ang="0">
                  <a:pos x="7" y="15"/>
                </a:cxn>
                <a:cxn ang="0">
                  <a:pos x="7" y="12"/>
                </a:cxn>
                <a:cxn ang="0">
                  <a:pos x="7" y="12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0" y="8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19" y="0"/>
                </a:cxn>
                <a:cxn ang="0">
                  <a:pos x="19" y="0"/>
                </a:cxn>
              </a:cxnLst>
              <a:rect l="0" t="0" r="r" b="b"/>
              <a:pathLst>
                <a:path w="45" h="68">
                  <a:moveTo>
                    <a:pt x="19" y="0"/>
                  </a:moveTo>
                  <a:lnTo>
                    <a:pt x="19" y="19"/>
                  </a:lnTo>
                  <a:lnTo>
                    <a:pt x="26" y="8"/>
                  </a:lnTo>
                  <a:lnTo>
                    <a:pt x="30" y="4"/>
                  </a:lnTo>
                  <a:lnTo>
                    <a:pt x="37" y="0"/>
                  </a:lnTo>
                  <a:lnTo>
                    <a:pt x="41" y="0"/>
                  </a:lnTo>
                  <a:lnTo>
                    <a:pt x="45" y="4"/>
                  </a:lnTo>
                  <a:lnTo>
                    <a:pt x="45" y="8"/>
                  </a:lnTo>
                  <a:lnTo>
                    <a:pt x="45" y="12"/>
                  </a:lnTo>
                  <a:lnTo>
                    <a:pt x="45" y="12"/>
                  </a:lnTo>
                  <a:lnTo>
                    <a:pt x="45" y="15"/>
                  </a:lnTo>
                  <a:lnTo>
                    <a:pt x="41" y="19"/>
                  </a:lnTo>
                  <a:lnTo>
                    <a:pt x="41" y="19"/>
                  </a:lnTo>
                  <a:lnTo>
                    <a:pt x="37" y="15"/>
                  </a:lnTo>
                  <a:lnTo>
                    <a:pt x="34" y="15"/>
                  </a:lnTo>
                  <a:lnTo>
                    <a:pt x="34" y="12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26" y="12"/>
                  </a:lnTo>
                  <a:lnTo>
                    <a:pt x="22" y="19"/>
                  </a:lnTo>
                  <a:lnTo>
                    <a:pt x="19" y="23"/>
                  </a:lnTo>
                  <a:lnTo>
                    <a:pt x="19" y="53"/>
                  </a:lnTo>
                  <a:lnTo>
                    <a:pt x="19" y="60"/>
                  </a:lnTo>
                  <a:lnTo>
                    <a:pt x="22" y="64"/>
                  </a:lnTo>
                  <a:lnTo>
                    <a:pt x="22" y="64"/>
                  </a:lnTo>
                  <a:lnTo>
                    <a:pt x="26" y="68"/>
                  </a:lnTo>
                  <a:lnTo>
                    <a:pt x="30" y="68"/>
                  </a:lnTo>
                  <a:lnTo>
                    <a:pt x="34" y="68"/>
                  </a:lnTo>
                  <a:lnTo>
                    <a:pt x="34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4" y="68"/>
                  </a:lnTo>
                  <a:lnTo>
                    <a:pt x="4" y="68"/>
                  </a:lnTo>
                  <a:lnTo>
                    <a:pt x="7" y="64"/>
                  </a:lnTo>
                  <a:lnTo>
                    <a:pt x="7" y="60"/>
                  </a:lnTo>
                  <a:lnTo>
                    <a:pt x="7" y="60"/>
                  </a:lnTo>
                  <a:lnTo>
                    <a:pt x="7" y="53"/>
                  </a:lnTo>
                  <a:lnTo>
                    <a:pt x="7" y="30"/>
                  </a:lnTo>
                  <a:lnTo>
                    <a:pt x="7" y="19"/>
                  </a:lnTo>
                  <a:lnTo>
                    <a:pt x="7" y="15"/>
                  </a:lnTo>
                  <a:lnTo>
                    <a:pt x="7" y="12"/>
                  </a:lnTo>
                  <a:lnTo>
                    <a:pt x="7" y="12"/>
                  </a:lnTo>
                  <a:lnTo>
                    <a:pt x="4" y="8"/>
                  </a:lnTo>
                  <a:lnTo>
                    <a:pt x="4" y="8"/>
                  </a:lnTo>
                  <a:lnTo>
                    <a:pt x="0" y="8"/>
                  </a:lnTo>
                  <a:lnTo>
                    <a:pt x="0" y="12"/>
                  </a:lnTo>
                  <a:lnTo>
                    <a:pt x="0" y="8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27" name="Freeform 23"/>
            <p:cNvSpPr>
              <a:spLocks/>
            </p:cNvSpPr>
            <p:nvPr/>
          </p:nvSpPr>
          <p:spPr bwMode="auto">
            <a:xfrm>
              <a:off x="1096" y="1684"/>
              <a:ext cx="71" cy="101"/>
            </a:xfrm>
            <a:custGeom>
              <a:avLst/>
              <a:gdLst/>
              <a:ahLst/>
              <a:cxnLst>
                <a:cxn ang="0">
                  <a:pos x="22" y="63"/>
                </a:cxn>
                <a:cxn ang="0">
                  <a:pos x="45" y="45"/>
                </a:cxn>
                <a:cxn ang="0">
                  <a:pos x="45" y="41"/>
                </a:cxn>
                <a:cxn ang="0">
                  <a:pos x="45" y="41"/>
                </a:cxn>
                <a:cxn ang="0">
                  <a:pos x="45" y="37"/>
                </a:cxn>
                <a:cxn ang="0">
                  <a:pos x="41" y="37"/>
                </a:cxn>
                <a:cxn ang="0">
                  <a:pos x="71" y="37"/>
                </a:cxn>
                <a:cxn ang="0">
                  <a:pos x="60" y="37"/>
                </a:cxn>
                <a:cxn ang="0">
                  <a:pos x="52" y="45"/>
                </a:cxn>
                <a:cxn ang="0">
                  <a:pos x="52" y="82"/>
                </a:cxn>
                <a:cxn ang="0">
                  <a:pos x="60" y="93"/>
                </a:cxn>
                <a:cxn ang="0">
                  <a:pos x="67" y="97"/>
                </a:cxn>
                <a:cxn ang="0">
                  <a:pos x="71" y="101"/>
                </a:cxn>
                <a:cxn ang="0">
                  <a:pos x="41" y="101"/>
                </a:cxn>
                <a:cxn ang="0">
                  <a:pos x="45" y="101"/>
                </a:cxn>
                <a:cxn ang="0">
                  <a:pos x="45" y="97"/>
                </a:cxn>
                <a:cxn ang="0">
                  <a:pos x="45" y="93"/>
                </a:cxn>
                <a:cxn ang="0">
                  <a:pos x="22" y="63"/>
                </a:cxn>
                <a:cxn ang="0">
                  <a:pos x="22" y="93"/>
                </a:cxn>
                <a:cxn ang="0">
                  <a:pos x="22" y="97"/>
                </a:cxn>
                <a:cxn ang="0">
                  <a:pos x="26" y="101"/>
                </a:cxn>
                <a:cxn ang="0">
                  <a:pos x="30" y="101"/>
                </a:cxn>
                <a:cxn ang="0">
                  <a:pos x="0" y="101"/>
                </a:cxn>
                <a:cxn ang="0">
                  <a:pos x="7" y="101"/>
                </a:cxn>
                <a:cxn ang="0">
                  <a:pos x="7" y="97"/>
                </a:cxn>
                <a:cxn ang="0">
                  <a:pos x="7" y="86"/>
                </a:cxn>
                <a:cxn ang="0">
                  <a:pos x="7" y="15"/>
                </a:cxn>
                <a:cxn ang="0">
                  <a:pos x="7" y="7"/>
                </a:cxn>
                <a:cxn ang="0">
                  <a:pos x="7" y="7"/>
                </a:cxn>
                <a:cxn ang="0">
                  <a:pos x="3" y="7"/>
                </a:cxn>
                <a:cxn ang="0">
                  <a:pos x="0" y="7"/>
                </a:cxn>
                <a:cxn ang="0">
                  <a:pos x="22" y="0"/>
                </a:cxn>
              </a:cxnLst>
              <a:rect l="0" t="0" r="r" b="b"/>
              <a:pathLst>
                <a:path w="71" h="101">
                  <a:moveTo>
                    <a:pt x="22" y="0"/>
                  </a:moveTo>
                  <a:lnTo>
                    <a:pt x="22" y="63"/>
                  </a:lnTo>
                  <a:lnTo>
                    <a:pt x="41" y="48"/>
                  </a:lnTo>
                  <a:lnTo>
                    <a:pt x="45" y="45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1" y="37"/>
                  </a:lnTo>
                  <a:lnTo>
                    <a:pt x="41" y="37"/>
                  </a:lnTo>
                  <a:lnTo>
                    <a:pt x="71" y="37"/>
                  </a:lnTo>
                  <a:lnTo>
                    <a:pt x="71" y="37"/>
                  </a:lnTo>
                  <a:lnTo>
                    <a:pt x="64" y="37"/>
                  </a:lnTo>
                  <a:lnTo>
                    <a:pt x="60" y="37"/>
                  </a:lnTo>
                  <a:lnTo>
                    <a:pt x="56" y="41"/>
                  </a:lnTo>
                  <a:lnTo>
                    <a:pt x="52" y="45"/>
                  </a:lnTo>
                  <a:lnTo>
                    <a:pt x="33" y="60"/>
                  </a:lnTo>
                  <a:lnTo>
                    <a:pt x="52" y="82"/>
                  </a:lnTo>
                  <a:lnTo>
                    <a:pt x="56" y="90"/>
                  </a:lnTo>
                  <a:lnTo>
                    <a:pt x="60" y="93"/>
                  </a:lnTo>
                  <a:lnTo>
                    <a:pt x="64" y="97"/>
                  </a:lnTo>
                  <a:lnTo>
                    <a:pt x="67" y="97"/>
                  </a:lnTo>
                  <a:lnTo>
                    <a:pt x="67" y="101"/>
                  </a:lnTo>
                  <a:lnTo>
                    <a:pt x="71" y="101"/>
                  </a:lnTo>
                  <a:lnTo>
                    <a:pt x="71" y="101"/>
                  </a:lnTo>
                  <a:lnTo>
                    <a:pt x="41" y="101"/>
                  </a:lnTo>
                  <a:lnTo>
                    <a:pt x="41" y="101"/>
                  </a:lnTo>
                  <a:lnTo>
                    <a:pt x="45" y="101"/>
                  </a:lnTo>
                  <a:lnTo>
                    <a:pt x="45" y="101"/>
                  </a:lnTo>
                  <a:lnTo>
                    <a:pt x="45" y="97"/>
                  </a:lnTo>
                  <a:lnTo>
                    <a:pt x="45" y="97"/>
                  </a:lnTo>
                  <a:lnTo>
                    <a:pt x="45" y="93"/>
                  </a:lnTo>
                  <a:lnTo>
                    <a:pt x="41" y="90"/>
                  </a:lnTo>
                  <a:lnTo>
                    <a:pt x="22" y="63"/>
                  </a:lnTo>
                  <a:lnTo>
                    <a:pt x="22" y="86"/>
                  </a:lnTo>
                  <a:lnTo>
                    <a:pt x="22" y="93"/>
                  </a:lnTo>
                  <a:lnTo>
                    <a:pt x="22" y="97"/>
                  </a:lnTo>
                  <a:lnTo>
                    <a:pt x="22" y="97"/>
                  </a:lnTo>
                  <a:lnTo>
                    <a:pt x="26" y="101"/>
                  </a:lnTo>
                  <a:lnTo>
                    <a:pt x="26" y="101"/>
                  </a:lnTo>
                  <a:lnTo>
                    <a:pt x="30" y="101"/>
                  </a:lnTo>
                  <a:lnTo>
                    <a:pt x="30" y="101"/>
                  </a:lnTo>
                  <a:lnTo>
                    <a:pt x="0" y="101"/>
                  </a:lnTo>
                  <a:lnTo>
                    <a:pt x="0" y="101"/>
                  </a:lnTo>
                  <a:lnTo>
                    <a:pt x="3" y="101"/>
                  </a:lnTo>
                  <a:lnTo>
                    <a:pt x="7" y="101"/>
                  </a:lnTo>
                  <a:lnTo>
                    <a:pt x="7" y="97"/>
                  </a:lnTo>
                  <a:lnTo>
                    <a:pt x="7" y="97"/>
                  </a:lnTo>
                  <a:lnTo>
                    <a:pt x="7" y="93"/>
                  </a:lnTo>
                  <a:lnTo>
                    <a:pt x="7" y="86"/>
                  </a:lnTo>
                  <a:lnTo>
                    <a:pt x="7" y="26"/>
                  </a:lnTo>
                  <a:lnTo>
                    <a:pt x="7" y="15"/>
                  </a:lnTo>
                  <a:lnTo>
                    <a:pt x="7" y="11"/>
                  </a:lnTo>
                  <a:lnTo>
                    <a:pt x="7" y="7"/>
                  </a:lnTo>
                  <a:lnTo>
                    <a:pt x="7" y="7"/>
                  </a:lnTo>
                  <a:lnTo>
                    <a:pt x="7" y="7"/>
                  </a:lnTo>
                  <a:lnTo>
                    <a:pt x="3" y="7"/>
                  </a:lnTo>
                  <a:lnTo>
                    <a:pt x="3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18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28" name="Freeform 24"/>
            <p:cNvSpPr>
              <a:spLocks noEditPoints="1"/>
            </p:cNvSpPr>
            <p:nvPr/>
          </p:nvSpPr>
          <p:spPr bwMode="auto">
            <a:xfrm>
              <a:off x="1171" y="1717"/>
              <a:ext cx="56" cy="72"/>
            </a:xfrm>
            <a:custGeom>
              <a:avLst/>
              <a:gdLst/>
              <a:ahLst/>
              <a:cxnLst>
                <a:cxn ang="0">
                  <a:pos x="11" y="27"/>
                </a:cxn>
                <a:cxn ang="0">
                  <a:pos x="15" y="42"/>
                </a:cxn>
                <a:cxn ang="0">
                  <a:pos x="19" y="49"/>
                </a:cxn>
                <a:cxn ang="0">
                  <a:pos x="26" y="57"/>
                </a:cxn>
                <a:cxn ang="0">
                  <a:pos x="37" y="60"/>
                </a:cxn>
                <a:cxn ang="0">
                  <a:pos x="41" y="57"/>
                </a:cxn>
                <a:cxn ang="0">
                  <a:pos x="49" y="57"/>
                </a:cxn>
                <a:cxn ang="0">
                  <a:pos x="52" y="49"/>
                </a:cxn>
                <a:cxn ang="0">
                  <a:pos x="56" y="42"/>
                </a:cxn>
                <a:cxn ang="0">
                  <a:pos x="56" y="45"/>
                </a:cxn>
                <a:cxn ang="0">
                  <a:pos x="52" y="53"/>
                </a:cxn>
                <a:cxn ang="0">
                  <a:pos x="49" y="64"/>
                </a:cxn>
                <a:cxn ang="0">
                  <a:pos x="41" y="68"/>
                </a:cxn>
                <a:cxn ang="0">
                  <a:pos x="30" y="72"/>
                </a:cxn>
                <a:cxn ang="0">
                  <a:pos x="19" y="68"/>
                </a:cxn>
                <a:cxn ang="0">
                  <a:pos x="7" y="60"/>
                </a:cxn>
                <a:cxn ang="0">
                  <a:pos x="4" y="49"/>
                </a:cxn>
                <a:cxn ang="0">
                  <a:pos x="0" y="38"/>
                </a:cxn>
                <a:cxn ang="0">
                  <a:pos x="0" y="27"/>
                </a:cxn>
                <a:cxn ang="0">
                  <a:pos x="4" y="19"/>
                </a:cxn>
                <a:cxn ang="0">
                  <a:pos x="11" y="12"/>
                </a:cxn>
                <a:cxn ang="0">
                  <a:pos x="19" y="4"/>
                </a:cxn>
                <a:cxn ang="0">
                  <a:pos x="30" y="0"/>
                </a:cxn>
                <a:cxn ang="0">
                  <a:pos x="41" y="4"/>
                </a:cxn>
                <a:cxn ang="0">
                  <a:pos x="49" y="8"/>
                </a:cxn>
                <a:cxn ang="0">
                  <a:pos x="56" y="15"/>
                </a:cxn>
                <a:cxn ang="0">
                  <a:pos x="56" y="27"/>
                </a:cxn>
                <a:cxn ang="0">
                  <a:pos x="11" y="27"/>
                </a:cxn>
                <a:cxn ang="0">
                  <a:pos x="11" y="23"/>
                </a:cxn>
                <a:cxn ang="0">
                  <a:pos x="41" y="23"/>
                </a:cxn>
                <a:cxn ang="0">
                  <a:pos x="41" y="19"/>
                </a:cxn>
                <a:cxn ang="0">
                  <a:pos x="41" y="15"/>
                </a:cxn>
                <a:cxn ang="0">
                  <a:pos x="37" y="12"/>
                </a:cxn>
                <a:cxn ang="0">
                  <a:pos x="34" y="8"/>
                </a:cxn>
                <a:cxn ang="0">
                  <a:pos x="30" y="8"/>
                </a:cxn>
                <a:cxn ang="0">
                  <a:pos x="26" y="4"/>
                </a:cxn>
                <a:cxn ang="0">
                  <a:pos x="22" y="8"/>
                </a:cxn>
                <a:cxn ang="0">
                  <a:pos x="19" y="12"/>
                </a:cxn>
                <a:cxn ang="0">
                  <a:pos x="15" y="15"/>
                </a:cxn>
                <a:cxn ang="0">
                  <a:pos x="11" y="23"/>
                </a:cxn>
              </a:cxnLst>
              <a:rect l="0" t="0" r="r" b="b"/>
              <a:pathLst>
                <a:path w="56" h="72">
                  <a:moveTo>
                    <a:pt x="11" y="27"/>
                  </a:moveTo>
                  <a:lnTo>
                    <a:pt x="15" y="42"/>
                  </a:lnTo>
                  <a:lnTo>
                    <a:pt x="19" y="49"/>
                  </a:lnTo>
                  <a:lnTo>
                    <a:pt x="26" y="57"/>
                  </a:lnTo>
                  <a:lnTo>
                    <a:pt x="37" y="60"/>
                  </a:lnTo>
                  <a:lnTo>
                    <a:pt x="41" y="57"/>
                  </a:lnTo>
                  <a:lnTo>
                    <a:pt x="49" y="57"/>
                  </a:lnTo>
                  <a:lnTo>
                    <a:pt x="52" y="49"/>
                  </a:lnTo>
                  <a:lnTo>
                    <a:pt x="56" y="42"/>
                  </a:lnTo>
                  <a:lnTo>
                    <a:pt x="56" y="45"/>
                  </a:lnTo>
                  <a:lnTo>
                    <a:pt x="52" y="53"/>
                  </a:lnTo>
                  <a:lnTo>
                    <a:pt x="49" y="64"/>
                  </a:lnTo>
                  <a:lnTo>
                    <a:pt x="41" y="68"/>
                  </a:lnTo>
                  <a:lnTo>
                    <a:pt x="30" y="72"/>
                  </a:lnTo>
                  <a:lnTo>
                    <a:pt x="19" y="68"/>
                  </a:lnTo>
                  <a:lnTo>
                    <a:pt x="7" y="60"/>
                  </a:lnTo>
                  <a:lnTo>
                    <a:pt x="4" y="49"/>
                  </a:lnTo>
                  <a:lnTo>
                    <a:pt x="0" y="38"/>
                  </a:lnTo>
                  <a:lnTo>
                    <a:pt x="0" y="27"/>
                  </a:lnTo>
                  <a:lnTo>
                    <a:pt x="4" y="19"/>
                  </a:lnTo>
                  <a:lnTo>
                    <a:pt x="11" y="12"/>
                  </a:lnTo>
                  <a:lnTo>
                    <a:pt x="19" y="4"/>
                  </a:lnTo>
                  <a:lnTo>
                    <a:pt x="30" y="0"/>
                  </a:lnTo>
                  <a:lnTo>
                    <a:pt x="41" y="4"/>
                  </a:lnTo>
                  <a:lnTo>
                    <a:pt x="49" y="8"/>
                  </a:lnTo>
                  <a:lnTo>
                    <a:pt x="56" y="15"/>
                  </a:lnTo>
                  <a:lnTo>
                    <a:pt x="56" y="27"/>
                  </a:lnTo>
                  <a:lnTo>
                    <a:pt x="11" y="27"/>
                  </a:lnTo>
                  <a:close/>
                  <a:moveTo>
                    <a:pt x="11" y="23"/>
                  </a:moveTo>
                  <a:lnTo>
                    <a:pt x="41" y="23"/>
                  </a:lnTo>
                  <a:lnTo>
                    <a:pt x="41" y="19"/>
                  </a:lnTo>
                  <a:lnTo>
                    <a:pt x="41" y="15"/>
                  </a:lnTo>
                  <a:lnTo>
                    <a:pt x="37" y="12"/>
                  </a:lnTo>
                  <a:lnTo>
                    <a:pt x="34" y="8"/>
                  </a:lnTo>
                  <a:lnTo>
                    <a:pt x="30" y="8"/>
                  </a:lnTo>
                  <a:lnTo>
                    <a:pt x="26" y="4"/>
                  </a:lnTo>
                  <a:lnTo>
                    <a:pt x="22" y="8"/>
                  </a:lnTo>
                  <a:lnTo>
                    <a:pt x="19" y="12"/>
                  </a:lnTo>
                  <a:lnTo>
                    <a:pt x="15" y="15"/>
                  </a:lnTo>
                  <a:lnTo>
                    <a:pt x="11" y="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29" name="Freeform 25"/>
            <p:cNvSpPr>
              <a:spLocks/>
            </p:cNvSpPr>
            <p:nvPr/>
          </p:nvSpPr>
          <p:spPr bwMode="auto">
            <a:xfrm>
              <a:off x="1235" y="1717"/>
              <a:ext cx="48" cy="6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9"/>
                </a:cxn>
                <a:cxn ang="0">
                  <a:pos x="30" y="8"/>
                </a:cxn>
                <a:cxn ang="0">
                  <a:pos x="33" y="4"/>
                </a:cxn>
                <a:cxn ang="0">
                  <a:pos x="41" y="0"/>
                </a:cxn>
                <a:cxn ang="0">
                  <a:pos x="45" y="0"/>
                </a:cxn>
                <a:cxn ang="0">
                  <a:pos x="48" y="4"/>
                </a:cxn>
                <a:cxn ang="0">
                  <a:pos x="48" y="8"/>
                </a:cxn>
                <a:cxn ang="0">
                  <a:pos x="48" y="12"/>
                </a:cxn>
                <a:cxn ang="0">
                  <a:pos x="48" y="12"/>
                </a:cxn>
                <a:cxn ang="0">
                  <a:pos x="48" y="15"/>
                </a:cxn>
                <a:cxn ang="0">
                  <a:pos x="45" y="19"/>
                </a:cxn>
                <a:cxn ang="0">
                  <a:pos x="45" y="19"/>
                </a:cxn>
                <a:cxn ang="0">
                  <a:pos x="41" y="15"/>
                </a:cxn>
                <a:cxn ang="0">
                  <a:pos x="37" y="15"/>
                </a:cxn>
                <a:cxn ang="0">
                  <a:pos x="33" y="12"/>
                </a:cxn>
                <a:cxn ang="0">
                  <a:pos x="33" y="12"/>
                </a:cxn>
                <a:cxn ang="0">
                  <a:pos x="30" y="12"/>
                </a:cxn>
                <a:cxn ang="0">
                  <a:pos x="30" y="12"/>
                </a:cxn>
                <a:cxn ang="0">
                  <a:pos x="26" y="19"/>
                </a:cxn>
                <a:cxn ang="0">
                  <a:pos x="22" y="23"/>
                </a:cxn>
                <a:cxn ang="0">
                  <a:pos x="22" y="53"/>
                </a:cxn>
                <a:cxn ang="0">
                  <a:pos x="22" y="60"/>
                </a:cxn>
                <a:cxn ang="0">
                  <a:pos x="26" y="64"/>
                </a:cxn>
                <a:cxn ang="0">
                  <a:pos x="26" y="64"/>
                </a:cxn>
                <a:cxn ang="0">
                  <a:pos x="26" y="68"/>
                </a:cxn>
                <a:cxn ang="0">
                  <a:pos x="30" y="68"/>
                </a:cxn>
                <a:cxn ang="0">
                  <a:pos x="33" y="68"/>
                </a:cxn>
                <a:cxn ang="0">
                  <a:pos x="33" y="68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3" y="68"/>
                </a:cxn>
                <a:cxn ang="0">
                  <a:pos x="7" y="68"/>
                </a:cxn>
                <a:cxn ang="0">
                  <a:pos x="7" y="64"/>
                </a:cxn>
                <a:cxn ang="0">
                  <a:pos x="11" y="60"/>
                </a:cxn>
                <a:cxn ang="0">
                  <a:pos x="11" y="60"/>
                </a:cxn>
                <a:cxn ang="0">
                  <a:pos x="11" y="53"/>
                </a:cxn>
                <a:cxn ang="0">
                  <a:pos x="11" y="30"/>
                </a:cxn>
                <a:cxn ang="0">
                  <a:pos x="11" y="19"/>
                </a:cxn>
                <a:cxn ang="0">
                  <a:pos x="11" y="15"/>
                </a:cxn>
                <a:cxn ang="0">
                  <a:pos x="11" y="12"/>
                </a:cxn>
                <a:cxn ang="0">
                  <a:pos x="7" y="12"/>
                </a:cxn>
                <a:cxn ang="0">
                  <a:pos x="7" y="8"/>
                </a:cxn>
                <a:cxn ang="0">
                  <a:pos x="7" y="8"/>
                </a:cxn>
                <a:cxn ang="0">
                  <a:pos x="3" y="8"/>
                </a:cxn>
                <a:cxn ang="0">
                  <a:pos x="0" y="12"/>
                </a:cxn>
                <a:cxn ang="0">
                  <a:pos x="0" y="8"/>
                </a:cxn>
                <a:cxn ang="0">
                  <a:pos x="18" y="0"/>
                </a:cxn>
                <a:cxn ang="0">
                  <a:pos x="22" y="0"/>
                </a:cxn>
              </a:cxnLst>
              <a:rect l="0" t="0" r="r" b="b"/>
              <a:pathLst>
                <a:path w="48" h="68">
                  <a:moveTo>
                    <a:pt x="22" y="0"/>
                  </a:moveTo>
                  <a:lnTo>
                    <a:pt x="22" y="19"/>
                  </a:lnTo>
                  <a:lnTo>
                    <a:pt x="30" y="8"/>
                  </a:lnTo>
                  <a:lnTo>
                    <a:pt x="33" y="4"/>
                  </a:lnTo>
                  <a:lnTo>
                    <a:pt x="41" y="0"/>
                  </a:lnTo>
                  <a:lnTo>
                    <a:pt x="45" y="0"/>
                  </a:lnTo>
                  <a:lnTo>
                    <a:pt x="48" y="4"/>
                  </a:lnTo>
                  <a:lnTo>
                    <a:pt x="48" y="8"/>
                  </a:lnTo>
                  <a:lnTo>
                    <a:pt x="48" y="12"/>
                  </a:lnTo>
                  <a:lnTo>
                    <a:pt x="48" y="12"/>
                  </a:lnTo>
                  <a:lnTo>
                    <a:pt x="48" y="15"/>
                  </a:lnTo>
                  <a:lnTo>
                    <a:pt x="45" y="19"/>
                  </a:lnTo>
                  <a:lnTo>
                    <a:pt x="45" y="19"/>
                  </a:lnTo>
                  <a:lnTo>
                    <a:pt x="41" y="15"/>
                  </a:lnTo>
                  <a:lnTo>
                    <a:pt x="37" y="15"/>
                  </a:lnTo>
                  <a:lnTo>
                    <a:pt x="33" y="12"/>
                  </a:lnTo>
                  <a:lnTo>
                    <a:pt x="33" y="12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26" y="19"/>
                  </a:lnTo>
                  <a:lnTo>
                    <a:pt x="22" y="23"/>
                  </a:lnTo>
                  <a:lnTo>
                    <a:pt x="22" y="53"/>
                  </a:lnTo>
                  <a:lnTo>
                    <a:pt x="22" y="60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26" y="68"/>
                  </a:lnTo>
                  <a:lnTo>
                    <a:pt x="30" y="68"/>
                  </a:lnTo>
                  <a:lnTo>
                    <a:pt x="33" y="68"/>
                  </a:lnTo>
                  <a:lnTo>
                    <a:pt x="33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3" y="68"/>
                  </a:lnTo>
                  <a:lnTo>
                    <a:pt x="7" y="68"/>
                  </a:lnTo>
                  <a:lnTo>
                    <a:pt x="7" y="64"/>
                  </a:lnTo>
                  <a:lnTo>
                    <a:pt x="11" y="60"/>
                  </a:lnTo>
                  <a:lnTo>
                    <a:pt x="11" y="60"/>
                  </a:lnTo>
                  <a:lnTo>
                    <a:pt x="11" y="53"/>
                  </a:lnTo>
                  <a:lnTo>
                    <a:pt x="11" y="30"/>
                  </a:lnTo>
                  <a:lnTo>
                    <a:pt x="11" y="19"/>
                  </a:lnTo>
                  <a:lnTo>
                    <a:pt x="11" y="15"/>
                  </a:lnTo>
                  <a:lnTo>
                    <a:pt x="11" y="12"/>
                  </a:lnTo>
                  <a:lnTo>
                    <a:pt x="7" y="12"/>
                  </a:lnTo>
                  <a:lnTo>
                    <a:pt x="7" y="8"/>
                  </a:lnTo>
                  <a:lnTo>
                    <a:pt x="7" y="8"/>
                  </a:lnTo>
                  <a:lnTo>
                    <a:pt x="3" y="8"/>
                  </a:lnTo>
                  <a:lnTo>
                    <a:pt x="0" y="12"/>
                  </a:lnTo>
                  <a:lnTo>
                    <a:pt x="0" y="8"/>
                  </a:lnTo>
                  <a:lnTo>
                    <a:pt x="18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30" name="Freeform 26"/>
            <p:cNvSpPr>
              <a:spLocks/>
            </p:cNvSpPr>
            <p:nvPr/>
          </p:nvSpPr>
          <p:spPr bwMode="auto">
            <a:xfrm>
              <a:off x="1291" y="1717"/>
              <a:ext cx="45" cy="72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41" y="23"/>
                </a:cxn>
                <a:cxn ang="0">
                  <a:pos x="41" y="23"/>
                </a:cxn>
                <a:cxn ang="0">
                  <a:pos x="37" y="15"/>
                </a:cxn>
                <a:cxn ang="0">
                  <a:pos x="34" y="8"/>
                </a:cxn>
                <a:cxn ang="0">
                  <a:pos x="26" y="8"/>
                </a:cxn>
                <a:cxn ang="0">
                  <a:pos x="22" y="4"/>
                </a:cxn>
                <a:cxn ang="0">
                  <a:pos x="19" y="8"/>
                </a:cxn>
                <a:cxn ang="0">
                  <a:pos x="15" y="8"/>
                </a:cxn>
                <a:cxn ang="0">
                  <a:pos x="11" y="12"/>
                </a:cxn>
                <a:cxn ang="0">
                  <a:pos x="11" y="15"/>
                </a:cxn>
                <a:cxn ang="0">
                  <a:pos x="11" y="19"/>
                </a:cxn>
                <a:cxn ang="0">
                  <a:pos x="11" y="19"/>
                </a:cxn>
                <a:cxn ang="0">
                  <a:pos x="15" y="23"/>
                </a:cxn>
                <a:cxn ang="0">
                  <a:pos x="22" y="27"/>
                </a:cxn>
                <a:cxn ang="0">
                  <a:pos x="30" y="30"/>
                </a:cxn>
                <a:cxn ang="0">
                  <a:pos x="41" y="38"/>
                </a:cxn>
                <a:cxn ang="0">
                  <a:pos x="45" y="45"/>
                </a:cxn>
                <a:cxn ang="0">
                  <a:pos x="45" y="49"/>
                </a:cxn>
                <a:cxn ang="0">
                  <a:pos x="45" y="60"/>
                </a:cxn>
                <a:cxn ang="0">
                  <a:pos x="41" y="64"/>
                </a:cxn>
                <a:cxn ang="0">
                  <a:pos x="34" y="68"/>
                </a:cxn>
                <a:cxn ang="0">
                  <a:pos x="22" y="72"/>
                </a:cxn>
                <a:cxn ang="0">
                  <a:pos x="19" y="72"/>
                </a:cxn>
                <a:cxn ang="0">
                  <a:pos x="11" y="68"/>
                </a:cxn>
                <a:cxn ang="0">
                  <a:pos x="7" y="68"/>
                </a:cxn>
                <a:cxn ang="0">
                  <a:pos x="4" y="68"/>
                </a:cxn>
                <a:cxn ang="0">
                  <a:pos x="4" y="68"/>
                </a:cxn>
                <a:cxn ang="0">
                  <a:pos x="4" y="72"/>
                </a:cxn>
                <a:cxn ang="0">
                  <a:pos x="0" y="72"/>
                </a:cxn>
                <a:cxn ang="0">
                  <a:pos x="0" y="49"/>
                </a:cxn>
                <a:cxn ang="0">
                  <a:pos x="4" y="49"/>
                </a:cxn>
                <a:cxn ang="0">
                  <a:pos x="7" y="57"/>
                </a:cxn>
                <a:cxn ang="0">
                  <a:pos x="11" y="60"/>
                </a:cxn>
                <a:cxn ang="0">
                  <a:pos x="19" y="64"/>
                </a:cxn>
                <a:cxn ang="0">
                  <a:pos x="22" y="68"/>
                </a:cxn>
                <a:cxn ang="0">
                  <a:pos x="30" y="64"/>
                </a:cxn>
                <a:cxn ang="0">
                  <a:pos x="34" y="64"/>
                </a:cxn>
                <a:cxn ang="0">
                  <a:pos x="34" y="60"/>
                </a:cxn>
                <a:cxn ang="0">
                  <a:pos x="34" y="57"/>
                </a:cxn>
                <a:cxn ang="0">
                  <a:pos x="34" y="53"/>
                </a:cxn>
                <a:cxn ang="0">
                  <a:pos x="34" y="49"/>
                </a:cxn>
                <a:cxn ang="0">
                  <a:pos x="26" y="45"/>
                </a:cxn>
                <a:cxn ang="0">
                  <a:pos x="19" y="38"/>
                </a:cxn>
                <a:cxn ang="0">
                  <a:pos x="11" y="34"/>
                </a:cxn>
                <a:cxn ang="0">
                  <a:pos x="4" y="30"/>
                </a:cxn>
                <a:cxn ang="0">
                  <a:pos x="4" y="27"/>
                </a:cxn>
                <a:cxn ang="0">
                  <a:pos x="0" y="19"/>
                </a:cxn>
                <a:cxn ang="0">
                  <a:pos x="4" y="12"/>
                </a:cxn>
                <a:cxn ang="0">
                  <a:pos x="7" y="8"/>
                </a:cxn>
                <a:cxn ang="0">
                  <a:pos x="15" y="0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30" y="4"/>
                </a:cxn>
                <a:cxn ang="0">
                  <a:pos x="34" y="4"/>
                </a:cxn>
                <a:cxn ang="0">
                  <a:pos x="37" y="4"/>
                </a:cxn>
                <a:cxn ang="0">
                  <a:pos x="37" y="4"/>
                </a:cxn>
                <a:cxn ang="0">
                  <a:pos x="37" y="4"/>
                </a:cxn>
                <a:cxn ang="0">
                  <a:pos x="37" y="4"/>
                </a:cxn>
                <a:cxn ang="0">
                  <a:pos x="41" y="0"/>
                </a:cxn>
                <a:cxn ang="0">
                  <a:pos x="41" y="0"/>
                </a:cxn>
              </a:cxnLst>
              <a:rect l="0" t="0" r="r" b="b"/>
              <a:pathLst>
                <a:path w="45" h="72">
                  <a:moveTo>
                    <a:pt x="41" y="0"/>
                  </a:moveTo>
                  <a:lnTo>
                    <a:pt x="41" y="23"/>
                  </a:lnTo>
                  <a:lnTo>
                    <a:pt x="41" y="23"/>
                  </a:lnTo>
                  <a:lnTo>
                    <a:pt x="37" y="15"/>
                  </a:lnTo>
                  <a:lnTo>
                    <a:pt x="34" y="8"/>
                  </a:lnTo>
                  <a:lnTo>
                    <a:pt x="26" y="8"/>
                  </a:lnTo>
                  <a:lnTo>
                    <a:pt x="22" y="4"/>
                  </a:lnTo>
                  <a:lnTo>
                    <a:pt x="19" y="8"/>
                  </a:lnTo>
                  <a:lnTo>
                    <a:pt x="15" y="8"/>
                  </a:lnTo>
                  <a:lnTo>
                    <a:pt x="11" y="12"/>
                  </a:lnTo>
                  <a:lnTo>
                    <a:pt x="11" y="15"/>
                  </a:lnTo>
                  <a:lnTo>
                    <a:pt x="11" y="19"/>
                  </a:lnTo>
                  <a:lnTo>
                    <a:pt x="11" y="19"/>
                  </a:lnTo>
                  <a:lnTo>
                    <a:pt x="15" y="23"/>
                  </a:lnTo>
                  <a:lnTo>
                    <a:pt x="22" y="27"/>
                  </a:lnTo>
                  <a:lnTo>
                    <a:pt x="30" y="30"/>
                  </a:lnTo>
                  <a:lnTo>
                    <a:pt x="41" y="38"/>
                  </a:lnTo>
                  <a:lnTo>
                    <a:pt x="45" y="45"/>
                  </a:lnTo>
                  <a:lnTo>
                    <a:pt x="45" y="49"/>
                  </a:lnTo>
                  <a:lnTo>
                    <a:pt x="45" y="60"/>
                  </a:lnTo>
                  <a:lnTo>
                    <a:pt x="41" y="64"/>
                  </a:lnTo>
                  <a:lnTo>
                    <a:pt x="34" y="68"/>
                  </a:lnTo>
                  <a:lnTo>
                    <a:pt x="22" y="72"/>
                  </a:lnTo>
                  <a:lnTo>
                    <a:pt x="19" y="72"/>
                  </a:lnTo>
                  <a:lnTo>
                    <a:pt x="11" y="68"/>
                  </a:lnTo>
                  <a:lnTo>
                    <a:pt x="7" y="68"/>
                  </a:lnTo>
                  <a:lnTo>
                    <a:pt x="4" y="68"/>
                  </a:lnTo>
                  <a:lnTo>
                    <a:pt x="4" y="68"/>
                  </a:lnTo>
                  <a:lnTo>
                    <a:pt x="4" y="72"/>
                  </a:lnTo>
                  <a:lnTo>
                    <a:pt x="0" y="72"/>
                  </a:lnTo>
                  <a:lnTo>
                    <a:pt x="0" y="49"/>
                  </a:lnTo>
                  <a:lnTo>
                    <a:pt x="4" y="49"/>
                  </a:lnTo>
                  <a:lnTo>
                    <a:pt x="7" y="57"/>
                  </a:lnTo>
                  <a:lnTo>
                    <a:pt x="11" y="60"/>
                  </a:lnTo>
                  <a:lnTo>
                    <a:pt x="19" y="64"/>
                  </a:lnTo>
                  <a:lnTo>
                    <a:pt x="22" y="68"/>
                  </a:lnTo>
                  <a:lnTo>
                    <a:pt x="30" y="64"/>
                  </a:lnTo>
                  <a:lnTo>
                    <a:pt x="34" y="64"/>
                  </a:lnTo>
                  <a:lnTo>
                    <a:pt x="34" y="60"/>
                  </a:lnTo>
                  <a:lnTo>
                    <a:pt x="34" y="57"/>
                  </a:lnTo>
                  <a:lnTo>
                    <a:pt x="34" y="53"/>
                  </a:lnTo>
                  <a:lnTo>
                    <a:pt x="34" y="49"/>
                  </a:lnTo>
                  <a:lnTo>
                    <a:pt x="26" y="45"/>
                  </a:lnTo>
                  <a:lnTo>
                    <a:pt x="19" y="38"/>
                  </a:lnTo>
                  <a:lnTo>
                    <a:pt x="11" y="34"/>
                  </a:lnTo>
                  <a:lnTo>
                    <a:pt x="4" y="30"/>
                  </a:lnTo>
                  <a:lnTo>
                    <a:pt x="4" y="27"/>
                  </a:lnTo>
                  <a:lnTo>
                    <a:pt x="0" y="19"/>
                  </a:lnTo>
                  <a:lnTo>
                    <a:pt x="4" y="12"/>
                  </a:lnTo>
                  <a:lnTo>
                    <a:pt x="7" y="8"/>
                  </a:lnTo>
                  <a:lnTo>
                    <a:pt x="15" y="0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0" y="4"/>
                  </a:lnTo>
                  <a:lnTo>
                    <a:pt x="34" y="4"/>
                  </a:lnTo>
                  <a:lnTo>
                    <a:pt x="37" y="4"/>
                  </a:lnTo>
                  <a:lnTo>
                    <a:pt x="37" y="4"/>
                  </a:lnTo>
                  <a:lnTo>
                    <a:pt x="37" y="4"/>
                  </a:lnTo>
                  <a:lnTo>
                    <a:pt x="37" y="4"/>
                  </a:lnTo>
                  <a:lnTo>
                    <a:pt x="41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31" name="Freeform 27"/>
            <p:cNvSpPr>
              <a:spLocks/>
            </p:cNvSpPr>
            <p:nvPr/>
          </p:nvSpPr>
          <p:spPr bwMode="auto">
            <a:xfrm>
              <a:off x="1343" y="1684"/>
              <a:ext cx="42" cy="135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12" y="7"/>
                </a:cxn>
                <a:cxn ang="0">
                  <a:pos x="19" y="11"/>
                </a:cxn>
                <a:cxn ang="0">
                  <a:pos x="30" y="22"/>
                </a:cxn>
                <a:cxn ang="0">
                  <a:pos x="38" y="37"/>
                </a:cxn>
                <a:cxn ang="0">
                  <a:pos x="42" y="52"/>
                </a:cxn>
                <a:cxn ang="0">
                  <a:pos x="42" y="67"/>
                </a:cxn>
                <a:cxn ang="0">
                  <a:pos x="42" y="82"/>
                </a:cxn>
                <a:cxn ang="0">
                  <a:pos x="38" y="93"/>
                </a:cxn>
                <a:cxn ang="0">
                  <a:pos x="30" y="108"/>
                </a:cxn>
                <a:cxn ang="0">
                  <a:pos x="23" y="120"/>
                </a:cxn>
                <a:cxn ang="0">
                  <a:pos x="12" y="127"/>
                </a:cxn>
                <a:cxn ang="0">
                  <a:pos x="0" y="135"/>
                </a:cxn>
                <a:cxn ang="0">
                  <a:pos x="0" y="131"/>
                </a:cxn>
                <a:cxn ang="0">
                  <a:pos x="12" y="123"/>
                </a:cxn>
                <a:cxn ang="0">
                  <a:pos x="15" y="116"/>
                </a:cxn>
                <a:cxn ang="0">
                  <a:pos x="23" y="108"/>
                </a:cxn>
                <a:cxn ang="0">
                  <a:pos x="27" y="97"/>
                </a:cxn>
                <a:cxn ang="0">
                  <a:pos x="27" y="82"/>
                </a:cxn>
                <a:cxn ang="0">
                  <a:pos x="30" y="67"/>
                </a:cxn>
                <a:cxn ang="0">
                  <a:pos x="27" y="52"/>
                </a:cxn>
                <a:cxn ang="0">
                  <a:pos x="27" y="41"/>
                </a:cxn>
                <a:cxn ang="0">
                  <a:pos x="23" y="33"/>
                </a:cxn>
                <a:cxn ang="0">
                  <a:pos x="23" y="26"/>
                </a:cxn>
                <a:cxn ang="0">
                  <a:pos x="19" y="18"/>
                </a:cxn>
                <a:cxn ang="0">
                  <a:pos x="15" y="15"/>
                </a:cxn>
                <a:cxn ang="0">
                  <a:pos x="8" y="7"/>
                </a:cxn>
                <a:cxn ang="0">
                  <a:pos x="0" y="3"/>
                </a:cxn>
              </a:cxnLst>
              <a:rect l="0" t="0" r="r" b="b"/>
              <a:pathLst>
                <a:path w="42" h="135">
                  <a:moveTo>
                    <a:pt x="0" y="3"/>
                  </a:moveTo>
                  <a:lnTo>
                    <a:pt x="0" y="0"/>
                  </a:lnTo>
                  <a:lnTo>
                    <a:pt x="12" y="7"/>
                  </a:lnTo>
                  <a:lnTo>
                    <a:pt x="19" y="11"/>
                  </a:lnTo>
                  <a:lnTo>
                    <a:pt x="30" y="22"/>
                  </a:lnTo>
                  <a:lnTo>
                    <a:pt x="38" y="37"/>
                  </a:lnTo>
                  <a:lnTo>
                    <a:pt x="42" y="52"/>
                  </a:lnTo>
                  <a:lnTo>
                    <a:pt x="42" y="67"/>
                  </a:lnTo>
                  <a:lnTo>
                    <a:pt x="42" y="82"/>
                  </a:lnTo>
                  <a:lnTo>
                    <a:pt x="38" y="93"/>
                  </a:lnTo>
                  <a:lnTo>
                    <a:pt x="30" y="108"/>
                  </a:lnTo>
                  <a:lnTo>
                    <a:pt x="23" y="120"/>
                  </a:lnTo>
                  <a:lnTo>
                    <a:pt x="12" y="127"/>
                  </a:lnTo>
                  <a:lnTo>
                    <a:pt x="0" y="135"/>
                  </a:lnTo>
                  <a:lnTo>
                    <a:pt x="0" y="131"/>
                  </a:lnTo>
                  <a:lnTo>
                    <a:pt x="12" y="123"/>
                  </a:lnTo>
                  <a:lnTo>
                    <a:pt x="15" y="116"/>
                  </a:lnTo>
                  <a:lnTo>
                    <a:pt x="23" y="108"/>
                  </a:lnTo>
                  <a:lnTo>
                    <a:pt x="27" y="97"/>
                  </a:lnTo>
                  <a:lnTo>
                    <a:pt x="27" y="82"/>
                  </a:lnTo>
                  <a:lnTo>
                    <a:pt x="30" y="67"/>
                  </a:lnTo>
                  <a:lnTo>
                    <a:pt x="27" y="52"/>
                  </a:lnTo>
                  <a:lnTo>
                    <a:pt x="27" y="41"/>
                  </a:lnTo>
                  <a:lnTo>
                    <a:pt x="23" y="33"/>
                  </a:lnTo>
                  <a:lnTo>
                    <a:pt x="23" y="26"/>
                  </a:lnTo>
                  <a:lnTo>
                    <a:pt x="19" y="18"/>
                  </a:lnTo>
                  <a:lnTo>
                    <a:pt x="15" y="15"/>
                  </a:lnTo>
                  <a:lnTo>
                    <a:pt x="8" y="7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32" name="Freeform 28"/>
            <p:cNvSpPr>
              <a:spLocks/>
            </p:cNvSpPr>
            <p:nvPr/>
          </p:nvSpPr>
          <p:spPr bwMode="auto">
            <a:xfrm>
              <a:off x="2499" y="1687"/>
              <a:ext cx="105" cy="102"/>
            </a:xfrm>
            <a:custGeom>
              <a:avLst/>
              <a:gdLst/>
              <a:ahLst/>
              <a:cxnLst>
                <a:cxn ang="0">
                  <a:pos x="105" y="0"/>
                </a:cxn>
                <a:cxn ang="0">
                  <a:pos x="105" y="0"/>
                </a:cxn>
                <a:cxn ang="0">
                  <a:pos x="97" y="4"/>
                </a:cxn>
                <a:cxn ang="0">
                  <a:pos x="97" y="4"/>
                </a:cxn>
                <a:cxn ang="0">
                  <a:pos x="94" y="12"/>
                </a:cxn>
                <a:cxn ang="0">
                  <a:pos x="90" y="15"/>
                </a:cxn>
                <a:cxn ang="0">
                  <a:pos x="56" y="102"/>
                </a:cxn>
                <a:cxn ang="0">
                  <a:pos x="52" y="102"/>
                </a:cxn>
                <a:cxn ang="0">
                  <a:pos x="15" y="15"/>
                </a:cxn>
                <a:cxn ang="0">
                  <a:pos x="11" y="12"/>
                </a:cxn>
                <a:cxn ang="0">
                  <a:pos x="11" y="8"/>
                </a:cxn>
                <a:cxn ang="0">
                  <a:pos x="7" y="4"/>
                </a:cxn>
                <a:cxn ang="0">
                  <a:pos x="7" y="4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0"/>
                </a:cxn>
                <a:cxn ang="0">
                  <a:pos x="34" y="0"/>
                </a:cxn>
                <a:cxn ang="0">
                  <a:pos x="30" y="4"/>
                </a:cxn>
                <a:cxn ang="0">
                  <a:pos x="30" y="4"/>
                </a:cxn>
                <a:cxn ang="0">
                  <a:pos x="30" y="8"/>
                </a:cxn>
                <a:cxn ang="0">
                  <a:pos x="30" y="12"/>
                </a:cxn>
                <a:cxn ang="0">
                  <a:pos x="34" y="19"/>
                </a:cxn>
                <a:cxn ang="0">
                  <a:pos x="56" y="79"/>
                </a:cxn>
                <a:cxn ang="0">
                  <a:pos x="79" y="19"/>
                </a:cxn>
                <a:cxn ang="0">
                  <a:pos x="82" y="12"/>
                </a:cxn>
                <a:cxn ang="0">
                  <a:pos x="82" y="8"/>
                </a:cxn>
                <a:cxn ang="0">
                  <a:pos x="82" y="8"/>
                </a:cxn>
                <a:cxn ang="0">
                  <a:pos x="82" y="4"/>
                </a:cxn>
                <a:cxn ang="0">
                  <a:pos x="79" y="4"/>
                </a:cxn>
                <a:cxn ang="0">
                  <a:pos x="75" y="0"/>
                </a:cxn>
                <a:cxn ang="0">
                  <a:pos x="75" y="0"/>
                </a:cxn>
                <a:cxn ang="0">
                  <a:pos x="75" y="0"/>
                </a:cxn>
                <a:cxn ang="0">
                  <a:pos x="75" y="0"/>
                </a:cxn>
                <a:cxn ang="0">
                  <a:pos x="105" y="0"/>
                </a:cxn>
              </a:cxnLst>
              <a:rect l="0" t="0" r="r" b="b"/>
              <a:pathLst>
                <a:path w="105" h="102">
                  <a:moveTo>
                    <a:pt x="105" y="0"/>
                  </a:moveTo>
                  <a:lnTo>
                    <a:pt x="105" y="0"/>
                  </a:lnTo>
                  <a:lnTo>
                    <a:pt x="97" y="4"/>
                  </a:lnTo>
                  <a:lnTo>
                    <a:pt x="97" y="4"/>
                  </a:lnTo>
                  <a:lnTo>
                    <a:pt x="94" y="12"/>
                  </a:lnTo>
                  <a:lnTo>
                    <a:pt x="90" y="15"/>
                  </a:lnTo>
                  <a:lnTo>
                    <a:pt x="56" y="102"/>
                  </a:lnTo>
                  <a:lnTo>
                    <a:pt x="52" y="102"/>
                  </a:lnTo>
                  <a:lnTo>
                    <a:pt x="15" y="15"/>
                  </a:lnTo>
                  <a:lnTo>
                    <a:pt x="11" y="12"/>
                  </a:lnTo>
                  <a:lnTo>
                    <a:pt x="11" y="8"/>
                  </a:lnTo>
                  <a:lnTo>
                    <a:pt x="7" y="4"/>
                  </a:lnTo>
                  <a:lnTo>
                    <a:pt x="7" y="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34" y="0"/>
                  </a:lnTo>
                  <a:lnTo>
                    <a:pt x="30" y="4"/>
                  </a:lnTo>
                  <a:lnTo>
                    <a:pt x="30" y="4"/>
                  </a:lnTo>
                  <a:lnTo>
                    <a:pt x="30" y="8"/>
                  </a:lnTo>
                  <a:lnTo>
                    <a:pt x="30" y="12"/>
                  </a:lnTo>
                  <a:lnTo>
                    <a:pt x="34" y="19"/>
                  </a:lnTo>
                  <a:lnTo>
                    <a:pt x="56" y="79"/>
                  </a:lnTo>
                  <a:lnTo>
                    <a:pt x="79" y="19"/>
                  </a:lnTo>
                  <a:lnTo>
                    <a:pt x="82" y="12"/>
                  </a:lnTo>
                  <a:lnTo>
                    <a:pt x="82" y="8"/>
                  </a:lnTo>
                  <a:lnTo>
                    <a:pt x="82" y="8"/>
                  </a:lnTo>
                  <a:lnTo>
                    <a:pt x="82" y="4"/>
                  </a:lnTo>
                  <a:lnTo>
                    <a:pt x="79" y="4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33" name="Freeform 29"/>
            <p:cNvSpPr>
              <a:spLocks noEditPoints="1"/>
            </p:cNvSpPr>
            <p:nvPr/>
          </p:nvSpPr>
          <p:spPr bwMode="auto">
            <a:xfrm>
              <a:off x="2608" y="1687"/>
              <a:ext cx="75" cy="98"/>
            </a:xfrm>
            <a:custGeom>
              <a:avLst/>
              <a:gdLst/>
              <a:ahLst/>
              <a:cxnLst>
                <a:cxn ang="0">
                  <a:pos x="26" y="53"/>
                </a:cxn>
                <a:cxn ang="0">
                  <a:pos x="26" y="83"/>
                </a:cxn>
                <a:cxn ang="0">
                  <a:pos x="26" y="90"/>
                </a:cxn>
                <a:cxn ang="0">
                  <a:pos x="30" y="94"/>
                </a:cxn>
                <a:cxn ang="0">
                  <a:pos x="30" y="98"/>
                </a:cxn>
                <a:cxn ang="0">
                  <a:pos x="37" y="98"/>
                </a:cxn>
                <a:cxn ang="0">
                  <a:pos x="41" y="98"/>
                </a:cxn>
                <a:cxn ang="0">
                  <a:pos x="41" y="98"/>
                </a:cxn>
                <a:cxn ang="0">
                  <a:pos x="0" y="98"/>
                </a:cxn>
                <a:cxn ang="0">
                  <a:pos x="0" y="98"/>
                </a:cxn>
                <a:cxn ang="0">
                  <a:pos x="3" y="98"/>
                </a:cxn>
                <a:cxn ang="0">
                  <a:pos x="7" y="98"/>
                </a:cxn>
                <a:cxn ang="0">
                  <a:pos x="11" y="94"/>
                </a:cxn>
                <a:cxn ang="0">
                  <a:pos x="11" y="90"/>
                </a:cxn>
                <a:cxn ang="0">
                  <a:pos x="11" y="83"/>
                </a:cxn>
                <a:cxn ang="0">
                  <a:pos x="11" y="15"/>
                </a:cxn>
                <a:cxn ang="0">
                  <a:pos x="11" y="8"/>
                </a:cxn>
                <a:cxn ang="0">
                  <a:pos x="11" y="4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48" y="0"/>
                </a:cxn>
                <a:cxn ang="0">
                  <a:pos x="56" y="4"/>
                </a:cxn>
                <a:cxn ang="0">
                  <a:pos x="63" y="4"/>
                </a:cxn>
                <a:cxn ang="0">
                  <a:pos x="71" y="12"/>
                </a:cxn>
                <a:cxn ang="0">
                  <a:pos x="75" y="19"/>
                </a:cxn>
                <a:cxn ang="0">
                  <a:pos x="75" y="27"/>
                </a:cxn>
                <a:cxn ang="0">
                  <a:pos x="71" y="38"/>
                </a:cxn>
                <a:cxn ang="0">
                  <a:pos x="67" y="45"/>
                </a:cxn>
                <a:cxn ang="0">
                  <a:pos x="56" y="53"/>
                </a:cxn>
                <a:cxn ang="0">
                  <a:pos x="45" y="53"/>
                </a:cxn>
                <a:cxn ang="0">
                  <a:pos x="41" y="53"/>
                </a:cxn>
                <a:cxn ang="0">
                  <a:pos x="33" y="53"/>
                </a:cxn>
                <a:cxn ang="0">
                  <a:pos x="30" y="53"/>
                </a:cxn>
                <a:cxn ang="0">
                  <a:pos x="26" y="53"/>
                </a:cxn>
                <a:cxn ang="0">
                  <a:pos x="26" y="49"/>
                </a:cxn>
                <a:cxn ang="0">
                  <a:pos x="30" y="49"/>
                </a:cxn>
                <a:cxn ang="0">
                  <a:pos x="33" y="49"/>
                </a:cxn>
                <a:cxn ang="0">
                  <a:pos x="37" y="49"/>
                </a:cxn>
                <a:cxn ang="0">
                  <a:pos x="37" y="49"/>
                </a:cxn>
                <a:cxn ang="0">
                  <a:pos x="45" y="49"/>
                </a:cxn>
                <a:cxn ang="0">
                  <a:pos x="52" y="42"/>
                </a:cxn>
                <a:cxn ang="0">
                  <a:pos x="56" y="38"/>
                </a:cxn>
                <a:cxn ang="0">
                  <a:pos x="56" y="27"/>
                </a:cxn>
                <a:cxn ang="0">
                  <a:pos x="56" y="23"/>
                </a:cxn>
                <a:cxn ang="0">
                  <a:pos x="56" y="15"/>
                </a:cxn>
                <a:cxn ang="0">
                  <a:pos x="52" y="12"/>
                </a:cxn>
                <a:cxn ang="0">
                  <a:pos x="48" y="8"/>
                </a:cxn>
                <a:cxn ang="0">
                  <a:pos x="41" y="4"/>
                </a:cxn>
                <a:cxn ang="0">
                  <a:pos x="37" y="4"/>
                </a:cxn>
                <a:cxn ang="0">
                  <a:pos x="30" y="4"/>
                </a:cxn>
                <a:cxn ang="0">
                  <a:pos x="26" y="4"/>
                </a:cxn>
                <a:cxn ang="0">
                  <a:pos x="26" y="49"/>
                </a:cxn>
              </a:cxnLst>
              <a:rect l="0" t="0" r="r" b="b"/>
              <a:pathLst>
                <a:path w="75" h="98">
                  <a:moveTo>
                    <a:pt x="26" y="53"/>
                  </a:moveTo>
                  <a:lnTo>
                    <a:pt x="26" y="83"/>
                  </a:lnTo>
                  <a:lnTo>
                    <a:pt x="26" y="90"/>
                  </a:lnTo>
                  <a:lnTo>
                    <a:pt x="30" y="94"/>
                  </a:lnTo>
                  <a:lnTo>
                    <a:pt x="30" y="98"/>
                  </a:lnTo>
                  <a:lnTo>
                    <a:pt x="37" y="98"/>
                  </a:lnTo>
                  <a:lnTo>
                    <a:pt x="41" y="98"/>
                  </a:lnTo>
                  <a:lnTo>
                    <a:pt x="41" y="9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3" y="98"/>
                  </a:lnTo>
                  <a:lnTo>
                    <a:pt x="7" y="98"/>
                  </a:lnTo>
                  <a:lnTo>
                    <a:pt x="11" y="94"/>
                  </a:lnTo>
                  <a:lnTo>
                    <a:pt x="11" y="90"/>
                  </a:lnTo>
                  <a:lnTo>
                    <a:pt x="11" y="83"/>
                  </a:lnTo>
                  <a:lnTo>
                    <a:pt x="11" y="15"/>
                  </a:lnTo>
                  <a:lnTo>
                    <a:pt x="11" y="8"/>
                  </a:lnTo>
                  <a:lnTo>
                    <a:pt x="11" y="4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56" y="4"/>
                  </a:lnTo>
                  <a:lnTo>
                    <a:pt x="63" y="4"/>
                  </a:lnTo>
                  <a:lnTo>
                    <a:pt x="71" y="12"/>
                  </a:lnTo>
                  <a:lnTo>
                    <a:pt x="75" y="19"/>
                  </a:lnTo>
                  <a:lnTo>
                    <a:pt x="75" y="27"/>
                  </a:lnTo>
                  <a:lnTo>
                    <a:pt x="71" y="38"/>
                  </a:lnTo>
                  <a:lnTo>
                    <a:pt x="67" y="45"/>
                  </a:lnTo>
                  <a:lnTo>
                    <a:pt x="56" y="53"/>
                  </a:lnTo>
                  <a:lnTo>
                    <a:pt x="45" y="53"/>
                  </a:lnTo>
                  <a:lnTo>
                    <a:pt x="41" y="53"/>
                  </a:lnTo>
                  <a:lnTo>
                    <a:pt x="33" y="53"/>
                  </a:lnTo>
                  <a:lnTo>
                    <a:pt x="30" y="53"/>
                  </a:lnTo>
                  <a:lnTo>
                    <a:pt x="26" y="53"/>
                  </a:lnTo>
                  <a:close/>
                  <a:moveTo>
                    <a:pt x="26" y="49"/>
                  </a:moveTo>
                  <a:lnTo>
                    <a:pt x="30" y="49"/>
                  </a:lnTo>
                  <a:lnTo>
                    <a:pt x="33" y="49"/>
                  </a:lnTo>
                  <a:lnTo>
                    <a:pt x="37" y="49"/>
                  </a:lnTo>
                  <a:lnTo>
                    <a:pt x="37" y="49"/>
                  </a:lnTo>
                  <a:lnTo>
                    <a:pt x="45" y="49"/>
                  </a:lnTo>
                  <a:lnTo>
                    <a:pt x="52" y="42"/>
                  </a:lnTo>
                  <a:lnTo>
                    <a:pt x="56" y="38"/>
                  </a:lnTo>
                  <a:lnTo>
                    <a:pt x="56" y="27"/>
                  </a:lnTo>
                  <a:lnTo>
                    <a:pt x="56" y="23"/>
                  </a:lnTo>
                  <a:lnTo>
                    <a:pt x="56" y="15"/>
                  </a:lnTo>
                  <a:lnTo>
                    <a:pt x="52" y="12"/>
                  </a:lnTo>
                  <a:lnTo>
                    <a:pt x="48" y="8"/>
                  </a:lnTo>
                  <a:lnTo>
                    <a:pt x="41" y="4"/>
                  </a:lnTo>
                  <a:lnTo>
                    <a:pt x="37" y="4"/>
                  </a:lnTo>
                  <a:lnTo>
                    <a:pt x="30" y="4"/>
                  </a:lnTo>
                  <a:lnTo>
                    <a:pt x="26" y="4"/>
                  </a:lnTo>
                  <a:lnTo>
                    <a:pt x="26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34" name="Freeform 30"/>
            <p:cNvSpPr>
              <a:spLocks/>
            </p:cNvSpPr>
            <p:nvPr/>
          </p:nvSpPr>
          <p:spPr bwMode="auto">
            <a:xfrm>
              <a:off x="2694" y="1684"/>
              <a:ext cx="41" cy="135"/>
            </a:xfrm>
            <a:custGeom>
              <a:avLst/>
              <a:gdLst/>
              <a:ahLst/>
              <a:cxnLst>
                <a:cxn ang="0">
                  <a:pos x="41" y="131"/>
                </a:cxn>
                <a:cxn ang="0">
                  <a:pos x="41" y="135"/>
                </a:cxn>
                <a:cxn ang="0">
                  <a:pos x="30" y="127"/>
                </a:cxn>
                <a:cxn ang="0">
                  <a:pos x="22" y="120"/>
                </a:cxn>
                <a:cxn ang="0">
                  <a:pos x="11" y="108"/>
                </a:cxn>
                <a:cxn ang="0">
                  <a:pos x="4" y="97"/>
                </a:cxn>
                <a:cxn ang="0">
                  <a:pos x="0" y="82"/>
                </a:cxn>
                <a:cxn ang="0">
                  <a:pos x="0" y="67"/>
                </a:cxn>
                <a:cxn ang="0">
                  <a:pos x="0" y="52"/>
                </a:cxn>
                <a:cxn ang="0">
                  <a:pos x="4" y="37"/>
                </a:cxn>
                <a:cxn ang="0">
                  <a:pos x="11" y="26"/>
                </a:cxn>
                <a:cxn ang="0">
                  <a:pos x="19" y="15"/>
                </a:cxn>
                <a:cxn ang="0">
                  <a:pos x="30" y="7"/>
                </a:cxn>
                <a:cxn ang="0">
                  <a:pos x="41" y="0"/>
                </a:cxn>
                <a:cxn ang="0">
                  <a:pos x="41" y="3"/>
                </a:cxn>
                <a:cxn ang="0">
                  <a:pos x="30" y="7"/>
                </a:cxn>
                <a:cxn ang="0">
                  <a:pos x="26" y="15"/>
                </a:cxn>
                <a:cxn ang="0">
                  <a:pos x="19" y="26"/>
                </a:cxn>
                <a:cxn ang="0">
                  <a:pos x="15" y="37"/>
                </a:cxn>
                <a:cxn ang="0">
                  <a:pos x="15" y="52"/>
                </a:cxn>
                <a:cxn ang="0">
                  <a:pos x="15" y="63"/>
                </a:cxn>
                <a:cxn ang="0">
                  <a:pos x="15" y="78"/>
                </a:cxn>
                <a:cxn ang="0">
                  <a:pos x="15" y="93"/>
                </a:cxn>
                <a:cxn ang="0">
                  <a:pos x="19" y="101"/>
                </a:cxn>
                <a:cxn ang="0">
                  <a:pos x="22" y="108"/>
                </a:cxn>
                <a:cxn ang="0">
                  <a:pos x="22" y="116"/>
                </a:cxn>
                <a:cxn ang="0">
                  <a:pos x="26" y="120"/>
                </a:cxn>
                <a:cxn ang="0">
                  <a:pos x="34" y="127"/>
                </a:cxn>
                <a:cxn ang="0">
                  <a:pos x="41" y="131"/>
                </a:cxn>
              </a:cxnLst>
              <a:rect l="0" t="0" r="r" b="b"/>
              <a:pathLst>
                <a:path w="41" h="135">
                  <a:moveTo>
                    <a:pt x="41" y="131"/>
                  </a:moveTo>
                  <a:lnTo>
                    <a:pt x="41" y="135"/>
                  </a:lnTo>
                  <a:lnTo>
                    <a:pt x="30" y="127"/>
                  </a:lnTo>
                  <a:lnTo>
                    <a:pt x="22" y="120"/>
                  </a:lnTo>
                  <a:lnTo>
                    <a:pt x="11" y="108"/>
                  </a:lnTo>
                  <a:lnTo>
                    <a:pt x="4" y="97"/>
                  </a:lnTo>
                  <a:lnTo>
                    <a:pt x="0" y="82"/>
                  </a:lnTo>
                  <a:lnTo>
                    <a:pt x="0" y="67"/>
                  </a:lnTo>
                  <a:lnTo>
                    <a:pt x="0" y="52"/>
                  </a:lnTo>
                  <a:lnTo>
                    <a:pt x="4" y="37"/>
                  </a:lnTo>
                  <a:lnTo>
                    <a:pt x="11" y="26"/>
                  </a:lnTo>
                  <a:lnTo>
                    <a:pt x="19" y="15"/>
                  </a:lnTo>
                  <a:lnTo>
                    <a:pt x="30" y="7"/>
                  </a:lnTo>
                  <a:lnTo>
                    <a:pt x="41" y="0"/>
                  </a:lnTo>
                  <a:lnTo>
                    <a:pt x="41" y="3"/>
                  </a:lnTo>
                  <a:lnTo>
                    <a:pt x="30" y="7"/>
                  </a:lnTo>
                  <a:lnTo>
                    <a:pt x="26" y="15"/>
                  </a:lnTo>
                  <a:lnTo>
                    <a:pt x="19" y="26"/>
                  </a:lnTo>
                  <a:lnTo>
                    <a:pt x="15" y="37"/>
                  </a:lnTo>
                  <a:lnTo>
                    <a:pt x="15" y="52"/>
                  </a:lnTo>
                  <a:lnTo>
                    <a:pt x="15" y="63"/>
                  </a:lnTo>
                  <a:lnTo>
                    <a:pt x="15" y="78"/>
                  </a:lnTo>
                  <a:lnTo>
                    <a:pt x="15" y="93"/>
                  </a:lnTo>
                  <a:lnTo>
                    <a:pt x="19" y="101"/>
                  </a:lnTo>
                  <a:lnTo>
                    <a:pt x="22" y="108"/>
                  </a:lnTo>
                  <a:lnTo>
                    <a:pt x="22" y="116"/>
                  </a:lnTo>
                  <a:lnTo>
                    <a:pt x="26" y="120"/>
                  </a:lnTo>
                  <a:lnTo>
                    <a:pt x="34" y="127"/>
                  </a:lnTo>
                  <a:lnTo>
                    <a:pt x="41" y="1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35" name="Freeform 31"/>
            <p:cNvSpPr>
              <a:spLocks noEditPoints="1"/>
            </p:cNvSpPr>
            <p:nvPr/>
          </p:nvSpPr>
          <p:spPr bwMode="auto">
            <a:xfrm>
              <a:off x="2743" y="1684"/>
              <a:ext cx="67" cy="105"/>
            </a:xfrm>
            <a:custGeom>
              <a:avLst/>
              <a:gdLst/>
              <a:ahLst/>
              <a:cxnLst>
                <a:cxn ang="0">
                  <a:pos x="45" y="93"/>
                </a:cxn>
                <a:cxn ang="0">
                  <a:pos x="41" y="97"/>
                </a:cxn>
                <a:cxn ang="0">
                  <a:pos x="37" y="101"/>
                </a:cxn>
                <a:cxn ang="0">
                  <a:pos x="30" y="105"/>
                </a:cxn>
                <a:cxn ang="0">
                  <a:pos x="26" y="105"/>
                </a:cxn>
                <a:cxn ang="0">
                  <a:pos x="15" y="101"/>
                </a:cxn>
                <a:cxn ang="0">
                  <a:pos x="7" y="93"/>
                </a:cxn>
                <a:cxn ang="0">
                  <a:pos x="0" y="86"/>
                </a:cxn>
                <a:cxn ang="0">
                  <a:pos x="0" y="71"/>
                </a:cxn>
                <a:cxn ang="0">
                  <a:pos x="0" y="60"/>
                </a:cxn>
                <a:cxn ang="0">
                  <a:pos x="7" y="45"/>
                </a:cxn>
                <a:cxn ang="0">
                  <a:pos x="15" y="41"/>
                </a:cxn>
                <a:cxn ang="0">
                  <a:pos x="22" y="33"/>
                </a:cxn>
                <a:cxn ang="0">
                  <a:pos x="30" y="33"/>
                </a:cxn>
                <a:cxn ang="0">
                  <a:pos x="41" y="37"/>
                </a:cxn>
                <a:cxn ang="0">
                  <a:pos x="45" y="41"/>
                </a:cxn>
                <a:cxn ang="0">
                  <a:pos x="45" y="26"/>
                </a:cxn>
                <a:cxn ang="0">
                  <a:pos x="45" y="15"/>
                </a:cxn>
                <a:cxn ang="0">
                  <a:pos x="45" y="11"/>
                </a:cxn>
                <a:cxn ang="0">
                  <a:pos x="45" y="7"/>
                </a:cxn>
                <a:cxn ang="0">
                  <a:pos x="45" y="7"/>
                </a:cxn>
                <a:cxn ang="0">
                  <a:pos x="41" y="7"/>
                </a:cxn>
                <a:cxn ang="0">
                  <a:pos x="41" y="7"/>
                </a:cxn>
                <a:cxn ang="0">
                  <a:pos x="41" y="7"/>
                </a:cxn>
                <a:cxn ang="0">
                  <a:pos x="37" y="7"/>
                </a:cxn>
                <a:cxn ang="0">
                  <a:pos x="37" y="7"/>
                </a:cxn>
                <a:cxn ang="0">
                  <a:pos x="56" y="0"/>
                </a:cxn>
                <a:cxn ang="0">
                  <a:pos x="60" y="0"/>
                </a:cxn>
                <a:cxn ang="0">
                  <a:pos x="60" y="75"/>
                </a:cxn>
                <a:cxn ang="0">
                  <a:pos x="60" y="86"/>
                </a:cxn>
                <a:cxn ang="0">
                  <a:pos x="60" y="90"/>
                </a:cxn>
                <a:cxn ang="0">
                  <a:pos x="60" y="93"/>
                </a:cxn>
                <a:cxn ang="0">
                  <a:pos x="60" y="93"/>
                </a:cxn>
                <a:cxn ang="0">
                  <a:pos x="60" y="97"/>
                </a:cxn>
                <a:cxn ang="0">
                  <a:pos x="63" y="97"/>
                </a:cxn>
                <a:cxn ang="0">
                  <a:pos x="63" y="97"/>
                </a:cxn>
                <a:cxn ang="0">
                  <a:pos x="67" y="93"/>
                </a:cxn>
                <a:cxn ang="0">
                  <a:pos x="67" y="97"/>
                </a:cxn>
                <a:cxn ang="0">
                  <a:pos x="48" y="105"/>
                </a:cxn>
                <a:cxn ang="0">
                  <a:pos x="45" y="105"/>
                </a:cxn>
                <a:cxn ang="0">
                  <a:pos x="45" y="93"/>
                </a:cxn>
                <a:cxn ang="0">
                  <a:pos x="45" y="86"/>
                </a:cxn>
                <a:cxn ang="0">
                  <a:pos x="45" y="56"/>
                </a:cxn>
                <a:cxn ang="0">
                  <a:pos x="45" y="52"/>
                </a:cxn>
                <a:cxn ang="0">
                  <a:pos x="45" y="45"/>
                </a:cxn>
                <a:cxn ang="0">
                  <a:pos x="41" y="45"/>
                </a:cxn>
                <a:cxn ang="0">
                  <a:pos x="37" y="41"/>
                </a:cxn>
                <a:cxn ang="0">
                  <a:pos x="33" y="37"/>
                </a:cxn>
                <a:cxn ang="0">
                  <a:pos x="30" y="37"/>
                </a:cxn>
                <a:cxn ang="0">
                  <a:pos x="22" y="41"/>
                </a:cxn>
                <a:cxn ang="0">
                  <a:pos x="18" y="45"/>
                </a:cxn>
                <a:cxn ang="0">
                  <a:pos x="15" y="52"/>
                </a:cxn>
                <a:cxn ang="0">
                  <a:pos x="11" y="67"/>
                </a:cxn>
                <a:cxn ang="0">
                  <a:pos x="15" y="78"/>
                </a:cxn>
                <a:cxn ang="0">
                  <a:pos x="18" y="86"/>
                </a:cxn>
                <a:cxn ang="0">
                  <a:pos x="26" y="93"/>
                </a:cxn>
                <a:cxn ang="0">
                  <a:pos x="33" y="93"/>
                </a:cxn>
                <a:cxn ang="0">
                  <a:pos x="41" y="93"/>
                </a:cxn>
                <a:cxn ang="0">
                  <a:pos x="45" y="86"/>
                </a:cxn>
              </a:cxnLst>
              <a:rect l="0" t="0" r="r" b="b"/>
              <a:pathLst>
                <a:path w="67" h="105">
                  <a:moveTo>
                    <a:pt x="45" y="93"/>
                  </a:moveTo>
                  <a:lnTo>
                    <a:pt x="41" y="97"/>
                  </a:lnTo>
                  <a:lnTo>
                    <a:pt x="37" y="101"/>
                  </a:lnTo>
                  <a:lnTo>
                    <a:pt x="30" y="105"/>
                  </a:lnTo>
                  <a:lnTo>
                    <a:pt x="26" y="105"/>
                  </a:lnTo>
                  <a:lnTo>
                    <a:pt x="15" y="101"/>
                  </a:lnTo>
                  <a:lnTo>
                    <a:pt x="7" y="93"/>
                  </a:lnTo>
                  <a:lnTo>
                    <a:pt x="0" y="86"/>
                  </a:lnTo>
                  <a:lnTo>
                    <a:pt x="0" y="71"/>
                  </a:lnTo>
                  <a:lnTo>
                    <a:pt x="0" y="60"/>
                  </a:lnTo>
                  <a:lnTo>
                    <a:pt x="7" y="45"/>
                  </a:lnTo>
                  <a:lnTo>
                    <a:pt x="15" y="41"/>
                  </a:lnTo>
                  <a:lnTo>
                    <a:pt x="22" y="33"/>
                  </a:lnTo>
                  <a:lnTo>
                    <a:pt x="30" y="33"/>
                  </a:lnTo>
                  <a:lnTo>
                    <a:pt x="41" y="37"/>
                  </a:lnTo>
                  <a:lnTo>
                    <a:pt x="45" y="41"/>
                  </a:lnTo>
                  <a:lnTo>
                    <a:pt x="45" y="26"/>
                  </a:lnTo>
                  <a:lnTo>
                    <a:pt x="45" y="15"/>
                  </a:lnTo>
                  <a:lnTo>
                    <a:pt x="45" y="11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41" y="7"/>
                  </a:lnTo>
                  <a:lnTo>
                    <a:pt x="41" y="7"/>
                  </a:lnTo>
                  <a:lnTo>
                    <a:pt x="41" y="7"/>
                  </a:lnTo>
                  <a:lnTo>
                    <a:pt x="37" y="7"/>
                  </a:lnTo>
                  <a:lnTo>
                    <a:pt x="37" y="7"/>
                  </a:lnTo>
                  <a:lnTo>
                    <a:pt x="56" y="0"/>
                  </a:lnTo>
                  <a:lnTo>
                    <a:pt x="60" y="0"/>
                  </a:lnTo>
                  <a:lnTo>
                    <a:pt x="60" y="75"/>
                  </a:lnTo>
                  <a:lnTo>
                    <a:pt x="60" y="86"/>
                  </a:lnTo>
                  <a:lnTo>
                    <a:pt x="60" y="90"/>
                  </a:lnTo>
                  <a:lnTo>
                    <a:pt x="60" y="93"/>
                  </a:lnTo>
                  <a:lnTo>
                    <a:pt x="60" y="93"/>
                  </a:lnTo>
                  <a:lnTo>
                    <a:pt x="60" y="97"/>
                  </a:lnTo>
                  <a:lnTo>
                    <a:pt x="63" y="97"/>
                  </a:lnTo>
                  <a:lnTo>
                    <a:pt x="63" y="97"/>
                  </a:lnTo>
                  <a:lnTo>
                    <a:pt x="67" y="93"/>
                  </a:lnTo>
                  <a:lnTo>
                    <a:pt x="67" y="97"/>
                  </a:lnTo>
                  <a:lnTo>
                    <a:pt x="48" y="105"/>
                  </a:lnTo>
                  <a:lnTo>
                    <a:pt x="45" y="105"/>
                  </a:lnTo>
                  <a:lnTo>
                    <a:pt x="45" y="93"/>
                  </a:lnTo>
                  <a:close/>
                  <a:moveTo>
                    <a:pt x="45" y="86"/>
                  </a:moveTo>
                  <a:lnTo>
                    <a:pt x="45" y="56"/>
                  </a:lnTo>
                  <a:lnTo>
                    <a:pt x="45" y="52"/>
                  </a:lnTo>
                  <a:lnTo>
                    <a:pt x="45" y="45"/>
                  </a:lnTo>
                  <a:lnTo>
                    <a:pt x="41" y="45"/>
                  </a:lnTo>
                  <a:lnTo>
                    <a:pt x="37" y="41"/>
                  </a:lnTo>
                  <a:lnTo>
                    <a:pt x="33" y="37"/>
                  </a:lnTo>
                  <a:lnTo>
                    <a:pt x="30" y="37"/>
                  </a:lnTo>
                  <a:lnTo>
                    <a:pt x="22" y="41"/>
                  </a:lnTo>
                  <a:lnTo>
                    <a:pt x="18" y="45"/>
                  </a:lnTo>
                  <a:lnTo>
                    <a:pt x="15" y="52"/>
                  </a:lnTo>
                  <a:lnTo>
                    <a:pt x="11" y="67"/>
                  </a:lnTo>
                  <a:lnTo>
                    <a:pt x="15" y="78"/>
                  </a:lnTo>
                  <a:lnTo>
                    <a:pt x="18" y="86"/>
                  </a:lnTo>
                  <a:lnTo>
                    <a:pt x="26" y="93"/>
                  </a:lnTo>
                  <a:lnTo>
                    <a:pt x="33" y="93"/>
                  </a:lnTo>
                  <a:lnTo>
                    <a:pt x="41" y="93"/>
                  </a:lnTo>
                  <a:lnTo>
                    <a:pt x="45" y="8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36" name="Freeform 32"/>
            <p:cNvSpPr>
              <a:spLocks/>
            </p:cNvSpPr>
            <p:nvPr/>
          </p:nvSpPr>
          <p:spPr bwMode="auto">
            <a:xfrm>
              <a:off x="2814" y="1721"/>
              <a:ext cx="71" cy="68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64" y="38"/>
                </a:cxn>
                <a:cxn ang="0">
                  <a:pos x="64" y="49"/>
                </a:cxn>
                <a:cxn ang="0">
                  <a:pos x="64" y="53"/>
                </a:cxn>
                <a:cxn ang="0">
                  <a:pos x="64" y="56"/>
                </a:cxn>
                <a:cxn ang="0">
                  <a:pos x="64" y="56"/>
                </a:cxn>
                <a:cxn ang="0">
                  <a:pos x="64" y="60"/>
                </a:cxn>
                <a:cxn ang="0">
                  <a:pos x="67" y="60"/>
                </a:cxn>
                <a:cxn ang="0">
                  <a:pos x="67" y="60"/>
                </a:cxn>
                <a:cxn ang="0">
                  <a:pos x="71" y="56"/>
                </a:cxn>
                <a:cxn ang="0">
                  <a:pos x="71" y="60"/>
                </a:cxn>
                <a:cxn ang="0">
                  <a:pos x="52" y="68"/>
                </a:cxn>
                <a:cxn ang="0">
                  <a:pos x="49" y="68"/>
                </a:cxn>
                <a:cxn ang="0">
                  <a:pos x="49" y="53"/>
                </a:cxn>
                <a:cxn ang="0">
                  <a:pos x="41" y="60"/>
                </a:cxn>
                <a:cxn ang="0">
                  <a:pos x="37" y="64"/>
                </a:cxn>
                <a:cxn ang="0">
                  <a:pos x="30" y="68"/>
                </a:cxn>
                <a:cxn ang="0">
                  <a:pos x="26" y="68"/>
                </a:cxn>
                <a:cxn ang="0">
                  <a:pos x="22" y="68"/>
                </a:cxn>
                <a:cxn ang="0">
                  <a:pos x="15" y="64"/>
                </a:cxn>
                <a:cxn ang="0">
                  <a:pos x="11" y="60"/>
                </a:cxn>
                <a:cxn ang="0">
                  <a:pos x="11" y="56"/>
                </a:cxn>
                <a:cxn ang="0">
                  <a:pos x="11" y="49"/>
                </a:cxn>
                <a:cxn ang="0">
                  <a:pos x="7" y="41"/>
                </a:cxn>
                <a:cxn ang="0">
                  <a:pos x="7" y="11"/>
                </a:cxn>
                <a:cxn ang="0">
                  <a:pos x="7" y="8"/>
                </a:cxn>
                <a:cxn ang="0">
                  <a:pos x="7" y="4"/>
                </a:cxn>
                <a:cxn ang="0">
                  <a:pos x="7" y="4"/>
                </a:cxn>
                <a:cxn ang="0">
                  <a:pos x="7" y="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0"/>
                </a:cxn>
                <a:cxn ang="0">
                  <a:pos x="22" y="41"/>
                </a:cxn>
                <a:cxn ang="0">
                  <a:pos x="22" y="49"/>
                </a:cxn>
                <a:cxn ang="0">
                  <a:pos x="26" y="56"/>
                </a:cxn>
                <a:cxn ang="0">
                  <a:pos x="30" y="56"/>
                </a:cxn>
                <a:cxn ang="0">
                  <a:pos x="34" y="56"/>
                </a:cxn>
                <a:cxn ang="0">
                  <a:pos x="37" y="56"/>
                </a:cxn>
                <a:cxn ang="0">
                  <a:pos x="41" y="56"/>
                </a:cxn>
                <a:cxn ang="0">
                  <a:pos x="45" y="53"/>
                </a:cxn>
                <a:cxn ang="0">
                  <a:pos x="49" y="49"/>
                </a:cxn>
                <a:cxn ang="0">
                  <a:pos x="49" y="11"/>
                </a:cxn>
                <a:cxn ang="0">
                  <a:pos x="49" y="4"/>
                </a:cxn>
                <a:cxn ang="0">
                  <a:pos x="49" y="4"/>
                </a:cxn>
                <a:cxn ang="0">
                  <a:pos x="45" y="0"/>
                </a:cxn>
                <a:cxn ang="0">
                  <a:pos x="41" y="0"/>
                </a:cxn>
                <a:cxn ang="0">
                  <a:pos x="41" y="0"/>
                </a:cxn>
                <a:cxn ang="0">
                  <a:pos x="64" y="0"/>
                </a:cxn>
              </a:cxnLst>
              <a:rect l="0" t="0" r="r" b="b"/>
              <a:pathLst>
                <a:path w="71" h="68">
                  <a:moveTo>
                    <a:pt x="64" y="0"/>
                  </a:moveTo>
                  <a:lnTo>
                    <a:pt x="64" y="38"/>
                  </a:lnTo>
                  <a:lnTo>
                    <a:pt x="64" y="49"/>
                  </a:lnTo>
                  <a:lnTo>
                    <a:pt x="64" y="53"/>
                  </a:lnTo>
                  <a:lnTo>
                    <a:pt x="64" y="56"/>
                  </a:lnTo>
                  <a:lnTo>
                    <a:pt x="64" y="56"/>
                  </a:lnTo>
                  <a:lnTo>
                    <a:pt x="64" y="60"/>
                  </a:lnTo>
                  <a:lnTo>
                    <a:pt x="67" y="60"/>
                  </a:lnTo>
                  <a:lnTo>
                    <a:pt x="67" y="60"/>
                  </a:lnTo>
                  <a:lnTo>
                    <a:pt x="71" y="56"/>
                  </a:lnTo>
                  <a:lnTo>
                    <a:pt x="71" y="60"/>
                  </a:lnTo>
                  <a:lnTo>
                    <a:pt x="52" y="68"/>
                  </a:lnTo>
                  <a:lnTo>
                    <a:pt x="49" y="68"/>
                  </a:lnTo>
                  <a:lnTo>
                    <a:pt x="49" y="53"/>
                  </a:lnTo>
                  <a:lnTo>
                    <a:pt x="41" y="60"/>
                  </a:lnTo>
                  <a:lnTo>
                    <a:pt x="37" y="64"/>
                  </a:lnTo>
                  <a:lnTo>
                    <a:pt x="30" y="68"/>
                  </a:lnTo>
                  <a:lnTo>
                    <a:pt x="26" y="68"/>
                  </a:lnTo>
                  <a:lnTo>
                    <a:pt x="22" y="68"/>
                  </a:lnTo>
                  <a:lnTo>
                    <a:pt x="15" y="64"/>
                  </a:lnTo>
                  <a:lnTo>
                    <a:pt x="11" y="60"/>
                  </a:lnTo>
                  <a:lnTo>
                    <a:pt x="11" y="56"/>
                  </a:lnTo>
                  <a:lnTo>
                    <a:pt x="11" y="49"/>
                  </a:lnTo>
                  <a:lnTo>
                    <a:pt x="7" y="41"/>
                  </a:lnTo>
                  <a:lnTo>
                    <a:pt x="7" y="11"/>
                  </a:lnTo>
                  <a:lnTo>
                    <a:pt x="7" y="8"/>
                  </a:lnTo>
                  <a:lnTo>
                    <a:pt x="7" y="4"/>
                  </a:lnTo>
                  <a:lnTo>
                    <a:pt x="7" y="4"/>
                  </a:lnTo>
                  <a:lnTo>
                    <a:pt x="7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0"/>
                  </a:lnTo>
                  <a:lnTo>
                    <a:pt x="22" y="41"/>
                  </a:lnTo>
                  <a:lnTo>
                    <a:pt x="22" y="49"/>
                  </a:lnTo>
                  <a:lnTo>
                    <a:pt x="26" y="56"/>
                  </a:lnTo>
                  <a:lnTo>
                    <a:pt x="30" y="56"/>
                  </a:lnTo>
                  <a:lnTo>
                    <a:pt x="34" y="56"/>
                  </a:lnTo>
                  <a:lnTo>
                    <a:pt x="37" y="56"/>
                  </a:lnTo>
                  <a:lnTo>
                    <a:pt x="41" y="56"/>
                  </a:lnTo>
                  <a:lnTo>
                    <a:pt x="45" y="53"/>
                  </a:lnTo>
                  <a:lnTo>
                    <a:pt x="49" y="49"/>
                  </a:lnTo>
                  <a:lnTo>
                    <a:pt x="49" y="11"/>
                  </a:lnTo>
                  <a:lnTo>
                    <a:pt x="49" y="4"/>
                  </a:lnTo>
                  <a:lnTo>
                    <a:pt x="49" y="4"/>
                  </a:lnTo>
                  <a:lnTo>
                    <a:pt x="45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37" name="Freeform 33"/>
            <p:cNvSpPr>
              <a:spLocks/>
            </p:cNvSpPr>
            <p:nvPr/>
          </p:nvSpPr>
          <p:spPr bwMode="auto">
            <a:xfrm>
              <a:off x="2889" y="1717"/>
              <a:ext cx="112" cy="68"/>
            </a:xfrm>
            <a:custGeom>
              <a:avLst/>
              <a:gdLst/>
              <a:ahLst/>
              <a:cxnLst>
                <a:cxn ang="0">
                  <a:pos x="26" y="8"/>
                </a:cxn>
                <a:cxn ang="0">
                  <a:pos x="34" y="4"/>
                </a:cxn>
                <a:cxn ang="0">
                  <a:pos x="41" y="0"/>
                </a:cxn>
                <a:cxn ang="0">
                  <a:pos x="52" y="0"/>
                </a:cxn>
                <a:cxn ang="0">
                  <a:pos x="60" y="8"/>
                </a:cxn>
                <a:cxn ang="0">
                  <a:pos x="67" y="8"/>
                </a:cxn>
                <a:cxn ang="0">
                  <a:pos x="79" y="0"/>
                </a:cxn>
                <a:cxn ang="0">
                  <a:pos x="90" y="0"/>
                </a:cxn>
                <a:cxn ang="0">
                  <a:pos x="97" y="8"/>
                </a:cxn>
                <a:cxn ang="0">
                  <a:pos x="101" y="19"/>
                </a:cxn>
                <a:cxn ang="0">
                  <a:pos x="101" y="53"/>
                </a:cxn>
                <a:cxn ang="0">
                  <a:pos x="105" y="64"/>
                </a:cxn>
                <a:cxn ang="0">
                  <a:pos x="105" y="68"/>
                </a:cxn>
                <a:cxn ang="0">
                  <a:pos x="112" y="68"/>
                </a:cxn>
                <a:cxn ang="0">
                  <a:pos x="82" y="68"/>
                </a:cxn>
                <a:cxn ang="0">
                  <a:pos x="82" y="68"/>
                </a:cxn>
                <a:cxn ang="0">
                  <a:pos x="86" y="68"/>
                </a:cxn>
                <a:cxn ang="0">
                  <a:pos x="90" y="60"/>
                </a:cxn>
                <a:cxn ang="0">
                  <a:pos x="90" y="53"/>
                </a:cxn>
                <a:cxn ang="0">
                  <a:pos x="90" y="19"/>
                </a:cxn>
                <a:cxn ang="0">
                  <a:pos x="86" y="12"/>
                </a:cxn>
                <a:cxn ang="0">
                  <a:pos x="75" y="12"/>
                </a:cxn>
                <a:cxn ang="0">
                  <a:pos x="67" y="15"/>
                </a:cxn>
                <a:cxn ang="0">
                  <a:pos x="64" y="19"/>
                </a:cxn>
                <a:cxn ang="0">
                  <a:pos x="64" y="53"/>
                </a:cxn>
                <a:cxn ang="0">
                  <a:pos x="64" y="64"/>
                </a:cxn>
                <a:cxn ang="0">
                  <a:pos x="64" y="68"/>
                </a:cxn>
                <a:cxn ang="0">
                  <a:pos x="71" y="68"/>
                </a:cxn>
                <a:cxn ang="0">
                  <a:pos x="41" y="68"/>
                </a:cxn>
                <a:cxn ang="0">
                  <a:pos x="45" y="68"/>
                </a:cxn>
                <a:cxn ang="0">
                  <a:pos x="49" y="64"/>
                </a:cxn>
                <a:cxn ang="0">
                  <a:pos x="49" y="60"/>
                </a:cxn>
                <a:cxn ang="0">
                  <a:pos x="49" y="27"/>
                </a:cxn>
                <a:cxn ang="0">
                  <a:pos x="49" y="15"/>
                </a:cxn>
                <a:cxn ang="0">
                  <a:pos x="37" y="12"/>
                </a:cxn>
                <a:cxn ang="0">
                  <a:pos x="30" y="12"/>
                </a:cxn>
                <a:cxn ang="0">
                  <a:pos x="22" y="19"/>
                </a:cxn>
                <a:cxn ang="0">
                  <a:pos x="22" y="60"/>
                </a:cxn>
                <a:cxn ang="0">
                  <a:pos x="22" y="64"/>
                </a:cxn>
                <a:cxn ang="0">
                  <a:pos x="26" y="68"/>
                </a:cxn>
                <a:cxn ang="0">
                  <a:pos x="30" y="68"/>
                </a:cxn>
                <a:cxn ang="0">
                  <a:pos x="0" y="68"/>
                </a:cxn>
                <a:cxn ang="0">
                  <a:pos x="7" y="68"/>
                </a:cxn>
                <a:cxn ang="0">
                  <a:pos x="7" y="64"/>
                </a:cxn>
                <a:cxn ang="0">
                  <a:pos x="7" y="53"/>
                </a:cxn>
                <a:cxn ang="0">
                  <a:pos x="7" y="19"/>
                </a:cxn>
                <a:cxn ang="0">
                  <a:pos x="7" y="12"/>
                </a:cxn>
                <a:cxn ang="0">
                  <a:pos x="7" y="8"/>
                </a:cxn>
                <a:cxn ang="0">
                  <a:pos x="4" y="8"/>
                </a:cxn>
                <a:cxn ang="0">
                  <a:pos x="0" y="8"/>
                </a:cxn>
                <a:cxn ang="0">
                  <a:pos x="22" y="0"/>
                </a:cxn>
              </a:cxnLst>
              <a:rect l="0" t="0" r="r" b="b"/>
              <a:pathLst>
                <a:path w="112" h="68">
                  <a:moveTo>
                    <a:pt x="22" y="15"/>
                  </a:moveTo>
                  <a:lnTo>
                    <a:pt x="26" y="8"/>
                  </a:lnTo>
                  <a:lnTo>
                    <a:pt x="30" y="8"/>
                  </a:lnTo>
                  <a:lnTo>
                    <a:pt x="34" y="4"/>
                  </a:lnTo>
                  <a:lnTo>
                    <a:pt x="37" y="4"/>
                  </a:lnTo>
                  <a:lnTo>
                    <a:pt x="41" y="0"/>
                  </a:lnTo>
                  <a:lnTo>
                    <a:pt x="45" y="0"/>
                  </a:lnTo>
                  <a:lnTo>
                    <a:pt x="52" y="0"/>
                  </a:lnTo>
                  <a:lnTo>
                    <a:pt x="56" y="4"/>
                  </a:lnTo>
                  <a:lnTo>
                    <a:pt x="60" y="8"/>
                  </a:lnTo>
                  <a:lnTo>
                    <a:pt x="64" y="15"/>
                  </a:lnTo>
                  <a:lnTo>
                    <a:pt x="67" y="8"/>
                  </a:lnTo>
                  <a:lnTo>
                    <a:pt x="75" y="4"/>
                  </a:lnTo>
                  <a:lnTo>
                    <a:pt x="79" y="0"/>
                  </a:lnTo>
                  <a:lnTo>
                    <a:pt x="86" y="0"/>
                  </a:lnTo>
                  <a:lnTo>
                    <a:pt x="90" y="0"/>
                  </a:lnTo>
                  <a:lnTo>
                    <a:pt x="94" y="4"/>
                  </a:lnTo>
                  <a:lnTo>
                    <a:pt x="97" y="8"/>
                  </a:lnTo>
                  <a:lnTo>
                    <a:pt x="101" y="12"/>
                  </a:lnTo>
                  <a:lnTo>
                    <a:pt x="101" y="19"/>
                  </a:lnTo>
                  <a:lnTo>
                    <a:pt x="101" y="27"/>
                  </a:lnTo>
                  <a:lnTo>
                    <a:pt x="101" y="53"/>
                  </a:lnTo>
                  <a:lnTo>
                    <a:pt x="105" y="60"/>
                  </a:lnTo>
                  <a:lnTo>
                    <a:pt x="105" y="64"/>
                  </a:lnTo>
                  <a:lnTo>
                    <a:pt x="105" y="64"/>
                  </a:lnTo>
                  <a:lnTo>
                    <a:pt x="105" y="68"/>
                  </a:lnTo>
                  <a:lnTo>
                    <a:pt x="109" y="68"/>
                  </a:lnTo>
                  <a:lnTo>
                    <a:pt x="112" y="68"/>
                  </a:lnTo>
                  <a:lnTo>
                    <a:pt x="112" y="68"/>
                  </a:lnTo>
                  <a:lnTo>
                    <a:pt x="82" y="68"/>
                  </a:lnTo>
                  <a:lnTo>
                    <a:pt x="82" y="68"/>
                  </a:lnTo>
                  <a:lnTo>
                    <a:pt x="82" y="68"/>
                  </a:lnTo>
                  <a:lnTo>
                    <a:pt x="86" y="68"/>
                  </a:lnTo>
                  <a:lnTo>
                    <a:pt x="86" y="68"/>
                  </a:lnTo>
                  <a:lnTo>
                    <a:pt x="90" y="64"/>
                  </a:lnTo>
                  <a:lnTo>
                    <a:pt x="90" y="60"/>
                  </a:lnTo>
                  <a:lnTo>
                    <a:pt x="90" y="60"/>
                  </a:lnTo>
                  <a:lnTo>
                    <a:pt x="90" y="53"/>
                  </a:lnTo>
                  <a:lnTo>
                    <a:pt x="90" y="27"/>
                  </a:lnTo>
                  <a:lnTo>
                    <a:pt x="90" y="19"/>
                  </a:lnTo>
                  <a:lnTo>
                    <a:pt x="90" y="15"/>
                  </a:lnTo>
                  <a:lnTo>
                    <a:pt x="86" y="12"/>
                  </a:lnTo>
                  <a:lnTo>
                    <a:pt x="79" y="12"/>
                  </a:lnTo>
                  <a:lnTo>
                    <a:pt x="75" y="12"/>
                  </a:lnTo>
                  <a:lnTo>
                    <a:pt x="71" y="12"/>
                  </a:lnTo>
                  <a:lnTo>
                    <a:pt x="67" y="15"/>
                  </a:lnTo>
                  <a:lnTo>
                    <a:pt x="64" y="19"/>
                  </a:lnTo>
                  <a:lnTo>
                    <a:pt x="64" y="19"/>
                  </a:lnTo>
                  <a:lnTo>
                    <a:pt x="64" y="23"/>
                  </a:lnTo>
                  <a:lnTo>
                    <a:pt x="64" y="53"/>
                  </a:lnTo>
                  <a:lnTo>
                    <a:pt x="64" y="60"/>
                  </a:lnTo>
                  <a:lnTo>
                    <a:pt x="64" y="64"/>
                  </a:lnTo>
                  <a:lnTo>
                    <a:pt x="64" y="64"/>
                  </a:lnTo>
                  <a:lnTo>
                    <a:pt x="64" y="68"/>
                  </a:lnTo>
                  <a:lnTo>
                    <a:pt x="67" y="68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41" y="68"/>
                  </a:lnTo>
                  <a:lnTo>
                    <a:pt x="41" y="68"/>
                  </a:lnTo>
                  <a:lnTo>
                    <a:pt x="45" y="68"/>
                  </a:lnTo>
                  <a:lnTo>
                    <a:pt x="49" y="68"/>
                  </a:lnTo>
                  <a:lnTo>
                    <a:pt x="49" y="64"/>
                  </a:lnTo>
                  <a:lnTo>
                    <a:pt x="49" y="60"/>
                  </a:lnTo>
                  <a:lnTo>
                    <a:pt x="49" y="60"/>
                  </a:lnTo>
                  <a:lnTo>
                    <a:pt x="49" y="53"/>
                  </a:lnTo>
                  <a:lnTo>
                    <a:pt x="49" y="27"/>
                  </a:lnTo>
                  <a:lnTo>
                    <a:pt x="49" y="19"/>
                  </a:lnTo>
                  <a:lnTo>
                    <a:pt x="49" y="15"/>
                  </a:lnTo>
                  <a:lnTo>
                    <a:pt x="45" y="12"/>
                  </a:lnTo>
                  <a:lnTo>
                    <a:pt x="37" y="12"/>
                  </a:lnTo>
                  <a:lnTo>
                    <a:pt x="34" y="12"/>
                  </a:lnTo>
                  <a:lnTo>
                    <a:pt x="30" y="12"/>
                  </a:lnTo>
                  <a:lnTo>
                    <a:pt x="26" y="15"/>
                  </a:lnTo>
                  <a:lnTo>
                    <a:pt x="22" y="19"/>
                  </a:lnTo>
                  <a:lnTo>
                    <a:pt x="22" y="53"/>
                  </a:lnTo>
                  <a:lnTo>
                    <a:pt x="22" y="60"/>
                  </a:lnTo>
                  <a:lnTo>
                    <a:pt x="22" y="64"/>
                  </a:lnTo>
                  <a:lnTo>
                    <a:pt x="22" y="64"/>
                  </a:lnTo>
                  <a:lnTo>
                    <a:pt x="26" y="68"/>
                  </a:lnTo>
                  <a:lnTo>
                    <a:pt x="26" y="68"/>
                  </a:lnTo>
                  <a:lnTo>
                    <a:pt x="30" y="68"/>
                  </a:lnTo>
                  <a:lnTo>
                    <a:pt x="3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4" y="68"/>
                  </a:lnTo>
                  <a:lnTo>
                    <a:pt x="7" y="68"/>
                  </a:lnTo>
                  <a:lnTo>
                    <a:pt x="7" y="64"/>
                  </a:lnTo>
                  <a:lnTo>
                    <a:pt x="7" y="64"/>
                  </a:lnTo>
                  <a:lnTo>
                    <a:pt x="7" y="60"/>
                  </a:lnTo>
                  <a:lnTo>
                    <a:pt x="7" y="53"/>
                  </a:lnTo>
                  <a:lnTo>
                    <a:pt x="7" y="30"/>
                  </a:lnTo>
                  <a:lnTo>
                    <a:pt x="7" y="19"/>
                  </a:lnTo>
                  <a:lnTo>
                    <a:pt x="7" y="15"/>
                  </a:lnTo>
                  <a:lnTo>
                    <a:pt x="7" y="12"/>
                  </a:lnTo>
                  <a:lnTo>
                    <a:pt x="7" y="12"/>
                  </a:lnTo>
                  <a:lnTo>
                    <a:pt x="7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0" y="12"/>
                  </a:lnTo>
                  <a:lnTo>
                    <a:pt x="0" y="8"/>
                  </a:lnTo>
                  <a:lnTo>
                    <a:pt x="19" y="0"/>
                  </a:lnTo>
                  <a:lnTo>
                    <a:pt x="22" y="0"/>
                  </a:lnTo>
                  <a:lnTo>
                    <a:pt x="22" y="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38" name="Freeform 34"/>
            <p:cNvSpPr>
              <a:spLocks noEditPoints="1"/>
            </p:cNvSpPr>
            <p:nvPr/>
          </p:nvSpPr>
          <p:spPr bwMode="auto">
            <a:xfrm>
              <a:off x="3001" y="1717"/>
              <a:ext cx="76" cy="102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27" y="15"/>
                </a:cxn>
                <a:cxn ang="0">
                  <a:pos x="38" y="4"/>
                </a:cxn>
                <a:cxn ang="0">
                  <a:pos x="49" y="0"/>
                </a:cxn>
                <a:cxn ang="0">
                  <a:pos x="64" y="8"/>
                </a:cxn>
                <a:cxn ang="0">
                  <a:pos x="76" y="34"/>
                </a:cxn>
                <a:cxn ang="0">
                  <a:pos x="68" y="53"/>
                </a:cxn>
                <a:cxn ang="0">
                  <a:pos x="53" y="68"/>
                </a:cxn>
                <a:cxn ang="0">
                  <a:pos x="38" y="72"/>
                </a:cxn>
                <a:cxn ang="0">
                  <a:pos x="31" y="68"/>
                </a:cxn>
                <a:cxn ang="0">
                  <a:pos x="27" y="87"/>
                </a:cxn>
                <a:cxn ang="0">
                  <a:pos x="27" y="98"/>
                </a:cxn>
                <a:cxn ang="0">
                  <a:pos x="31" y="98"/>
                </a:cxn>
                <a:cxn ang="0">
                  <a:pos x="38" y="102"/>
                </a:cxn>
                <a:cxn ang="0">
                  <a:pos x="0" y="102"/>
                </a:cxn>
                <a:cxn ang="0">
                  <a:pos x="4" y="102"/>
                </a:cxn>
                <a:cxn ang="0">
                  <a:pos x="12" y="98"/>
                </a:cxn>
                <a:cxn ang="0">
                  <a:pos x="12" y="98"/>
                </a:cxn>
                <a:cxn ang="0">
                  <a:pos x="15" y="87"/>
                </a:cxn>
                <a:cxn ang="0">
                  <a:pos x="15" y="15"/>
                </a:cxn>
                <a:cxn ang="0">
                  <a:pos x="12" y="12"/>
                </a:cxn>
                <a:cxn ang="0">
                  <a:pos x="12" y="8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27" y="45"/>
                </a:cxn>
                <a:cxn ang="0">
                  <a:pos x="27" y="57"/>
                </a:cxn>
                <a:cxn ang="0">
                  <a:pos x="34" y="64"/>
                </a:cxn>
                <a:cxn ang="0">
                  <a:pos x="42" y="68"/>
                </a:cxn>
                <a:cxn ang="0">
                  <a:pos x="57" y="60"/>
                </a:cxn>
                <a:cxn ang="0">
                  <a:pos x="61" y="42"/>
                </a:cxn>
                <a:cxn ang="0">
                  <a:pos x="53" y="19"/>
                </a:cxn>
                <a:cxn ang="0">
                  <a:pos x="42" y="12"/>
                </a:cxn>
                <a:cxn ang="0">
                  <a:pos x="34" y="12"/>
                </a:cxn>
                <a:cxn ang="0">
                  <a:pos x="27" y="23"/>
                </a:cxn>
              </a:cxnLst>
              <a:rect l="0" t="0" r="r" b="b"/>
              <a:pathLst>
                <a:path w="76" h="102">
                  <a:moveTo>
                    <a:pt x="4" y="8"/>
                  </a:moveTo>
                  <a:lnTo>
                    <a:pt x="23" y="0"/>
                  </a:lnTo>
                  <a:lnTo>
                    <a:pt x="27" y="0"/>
                  </a:lnTo>
                  <a:lnTo>
                    <a:pt x="27" y="15"/>
                  </a:lnTo>
                  <a:lnTo>
                    <a:pt x="31" y="8"/>
                  </a:lnTo>
                  <a:lnTo>
                    <a:pt x="38" y="4"/>
                  </a:lnTo>
                  <a:lnTo>
                    <a:pt x="42" y="0"/>
                  </a:lnTo>
                  <a:lnTo>
                    <a:pt x="49" y="0"/>
                  </a:lnTo>
                  <a:lnTo>
                    <a:pt x="57" y="4"/>
                  </a:lnTo>
                  <a:lnTo>
                    <a:pt x="64" y="8"/>
                  </a:lnTo>
                  <a:lnTo>
                    <a:pt x="72" y="19"/>
                  </a:lnTo>
                  <a:lnTo>
                    <a:pt x="76" y="34"/>
                  </a:lnTo>
                  <a:lnTo>
                    <a:pt x="72" y="45"/>
                  </a:lnTo>
                  <a:lnTo>
                    <a:pt x="68" y="53"/>
                  </a:lnTo>
                  <a:lnTo>
                    <a:pt x="64" y="60"/>
                  </a:lnTo>
                  <a:lnTo>
                    <a:pt x="53" y="68"/>
                  </a:lnTo>
                  <a:lnTo>
                    <a:pt x="42" y="72"/>
                  </a:lnTo>
                  <a:lnTo>
                    <a:pt x="38" y="72"/>
                  </a:lnTo>
                  <a:lnTo>
                    <a:pt x="34" y="68"/>
                  </a:lnTo>
                  <a:lnTo>
                    <a:pt x="31" y="68"/>
                  </a:lnTo>
                  <a:lnTo>
                    <a:pt x="27" y="64"/>
                  </a:lnTo>
                  <a:lnTo>
                    <a:pt x="27" y="87"/>
                  </a:lnTo>
                  <a:lnTo>
                    <a:pt x="27" y="94"/>
                  </a:lnTo>
                  <a:lnTo>
                    <a:pt x="27" y="98"/>
                  </a:lnTo>
                  <a:lnTo>
                    <a:pt x="27" y="98"/>
                  </a:lnTo>
                  <a:lnTo>
                    <a:pt x="31" y="98"/>
                  </a:lnTo>
                  <a:lnTo>
                    <a:pt x="34" y="102"/>
                  </a:lnTo>
                  <a:lnTo>
                    <a:pt x="38" y="102"/>
                  </a:lnTo>
                  <a:lnTo>
                    <a:pt x="38" y="102"/>
                  </a:lnTo>
                  <a:lnTo>
                    <a:pt x="0" y="102"/>
                  </a:lnTo>
                  <a:lnTo>
                    <a:pt x="0" y="102"/>
                  </a:lnTo>
                  <a:lnTo>
                    <a:pt x="4" y="102"/>
                  </a:lnTo>
                  <a:lnTo>
                    <a:pt x="8" y="102"/>
                  </a:lnTo>
                  <a:lnTo>
                    <a:pt x="12" y="98"/>
                  </a:lnTo>
                  <a:lnTo>
                    <a:pt x="12" y="98"/>
                  </a:lnTo>
                  <a:lnTo>
                    <a:pt x="12" y="98"/>
                  </a:lnTo>
                  <a:lnTo>
                    <a:pt x="15" y="94"/>
                  </a:lnTo>
                  <a:lnTo>
                    <a:pt x="15" y="87"/>
                  </a:lnTo>
                  <a:lnTo>
                    <a:pt x="15" y="23"/>
                  </a:lnTo>
                  <a:lnTo>
                    <a:pt x="15" y="15"/>
                  </a:lnTo>
                  <a:lnTo>
                    <a:pt x="15" y="12"/>
                  </a:lnTo>
                  <a:lnTo>
                    <a:pt x="12" y="12"/>
                  </a:lnTo>
                  <a:lnTo>
                    <a:pt x="12" y="12"/>
                  </a:lnTo>
                  <a:lnTo>
                    <a:pt x="12" y="8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12"/>
                  </a:lnTo>
                  <a:lnTo>
                    <a:pt x="4" y="8"/>
                  </a:lnTo>
                  <a:close/>
                  <a:moveTo>
                    <a:pt x="27" y="23"/>
                  </a:moveTo>
                  <a:lnTo>
                    <a:pt x="27" y="45"/>
                  </a:lnTo>
                  <a:lnTo>
                    <a:pt x="27" y="53"/>
                  </a:lnTo>
                  <a:lnTo>
                    <a:pt x="27" y="57"/>
                  </a:lnTo>
                  <a:lnTo>
                    <a:pt x="31" y="60"/>
                  </a:lnTo>
                  <a:lnTo>
                    <a:pt x="34" y="64"/>
                  </a:lnTo>
                  <a:lnTo>
                    <a:pt x="38" y="64"/>
                  </a:lnTo>
                  <a:lnTo>
                    <a:pt x="42" y="68"/>
                  </a:lnTo>
                  <a:lnTo>
                    <a:pt x="49" y="64"/>
                  </a:lnTo>
                  <a:lnTo>
                    <a:pt x="57" y="60"/>
                  </a:lnTo>
                  <a:lnTo>
                    <a:pt x="61" y="53"/>
                  </a:lnTo>
                  <a:lnTo>
                    <a:pt x="61" y="42"/>
                  </a:lnTo>
                  <a:lnTo>
                    <a:pt x="61" y="27"/>
                  </a:lnTo>
                  <a:lnTo>
                    <a:pt x="53" y="19"/>
                  </a:lnTo>
                  <a:lnTo>
                    <a:pt x="49" y="12"/>
                  </a:lnTo>
                  <a:lnTo>
                    <a:pt x="42" y="12"/>
                  </a:lnTo>
                  <a:lnTo>
                    <a:pt x="38" y="12"/>
                  </a:lnTo>
                  <a:lnTo>
                    <a:pt x="34" y="12"/>
                  </a:lnTo>
                  <a:lnTo>
                    <a:pt x="31" y="15"/>
                  </a:lnTo>
                  <a:lnTo>
                    <a:pt x="27" y="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39" name="Freeform 35"/>
            <p:cNvSpPr>
              <a:spLocks noEditPoints="1"/>
            </p:cNvSpPr>
            <p:nvPr/>
          </p:nvSpPr>
          <p:spPr bwMode="auto">
            <a:xfrm>
              <a:off x="3084" y="1717"/>
              <a:ext cx="56" cy="72"/>
            </a:xfrm>
            <a:custGeom>
              <a:avLst/>
              <a:gdLst/>
              <a:ahLst/>
              <a:cxnLst>
                <a:cxn ang="0">
                  <a:pos x="11" y="27"/>
                </a:cxn>
                <a:cxn ang="0">
                  <a:pos x="11" y="42"/>
                </a:cxn>
                <a:cxn ang="0">
                  <a:pos x="19" y="49"/>
                </a:cxn>
                <a:cxn ang="0">
                  <a:pos x="26" y="57"/>
                </a:cxn>
                <a:cxn ang="0">
                  <a:pos x="34" y="60"/>
                </a:cxn>
                <a:cxn ang="0">
                  <a:pos x="41" y="57"/>
                </a:cxn>
                <a:cxn ang="0">
                  <a:pos x="45" y="57"/>
                </a:cxn>
                <a:cxn ang="0">
                  <a:pos x="53" y="49"/>
                </a:cxn>
                <a:cxn ang="0">
                  <a:pos x="56" y="42"/>
                </a:cxn>
                <a:cxn ang="0">
                  <a:pos x="56" y="45"/>
                </a:cxn>
                <a:cxn ang="0">
                  <a:pos x="53" y="53"/>
                </a:cxn>
                <a:cxn ang="0">
                  <a:pos x="49" y="64"/>
                </a:cxn>
                <a:cxn ang="0">
                  <a:pos x="38" y="68"/>
                </a:cxn>
                <a:cxn ang="0">
                  <a:pos x="30" y="72"/>
                </a:cxn>
                <a:cxn ang="0">
                  <a:pos x="19" y="68"/>
                </a:cxn>
                <a:cxn ang="0">
                  <a:pos x="8" y="60"/>
                </a:cxn>
                <a:cxn ang="0">
                  <a:pos x="4" y="49"/>
                </a:cxn>
                <a:cxn ang="0">
                  <a:pos x="0" y="38"/>
                </a:cxn>
                <a:cxn ang="0">
                  <a:pos x="0" y="27"/>
                </a:cxn>
                <a:cxn ang="0">
                  <a:pos x="4" y="19"/>
                </a:cxn>
                <a:cxn ang="0">
                  <a:pos x="8" y="12"/>
                </a:cxn>
                <a:cxn ang="0">
                  <a:pos x="19" y="4"/>
                </a:cxn>
                <a:cxn ang="0">
                  <a:pos x="30" y="0"/>
                </a:cxn>
                <a:cxn ang="0">
                  <a:pos x="41" y="4"/>
                </a:cxn>
                <a:cxn ang="0">
                  <a:pos x="49" y="8"/>
                </a:cxn>
                <a:cxn ang="0">
                  <a:pos x="56" y="15"/>
                </a:cxn>
                <a:cxn ang="0">
                  <a:pos x="56" y="27"/>
                </a:cxn>
                <a:cxn ang="0">
                  <a:pos x="11" y="27"/>
                </a:cxn>
                <a:cxn ang="0">
                  <a:pos x="11" y="23"/>
                </a:cxn>
                <a:cxn ang="0">
                  <a:pos x="41" y="23"/>
                </a:cxn>
                <a:cxn ang="0">
                  <a:pos x="41" y="19"/>
                </a:cxn>
                <a:cxn ang="0">
                  <a:pos x="38" y="15"/>
                </a:cxn>
                <a:cxn ang="0">
                  <a:pos x="38" y="12"/>
                </a:cxn>
                <a:cxn ang="0">
                  <a:pos x="34" y="8"/>
                </a:cxn>
                <a:cxn ang="0">
                  <a:pos x="30" y="8"/>
                </a:cxn>
                <a:cxn ang="0">
                  <a:pos x="26" y="4"/>
                </a:cxn>
                <a:cxn ang="0">
                  <a:pos x="23" y="8"/>
                </a:cxn>
                <a:cxn ang="0">
                  <a:pos x="15" y="12"/>
                </a:cxn>
                <a:cxn ang="0">
                  <a:pos x="11" y="15"/>
                </a:cxn>
                <a:cxn ang="0">
                  <a:pos x="11" y="23"/>
                </a:cxn>
              </a:cxnLst>
              <a:rect l="0" t="0" r="r" b="b"/>
              <a:pathLst>
                <a:path w="56" h="72">
                  <a:moveTo>
                    <a:pt x="11" y="27"/>
                  </a:moveTo>
                  <a:lnTo>
                    <a:pt x="11" y="42"/>
                  </a:lnTo>
                  <a:lnTo>
                    <a:pt x="19" y="49"/>
                  </a:lnTo>
                  <a:lnTo>
                    <a:pt x="26" y="57"/>
                  </a:lnTo>
                  <a:lnTo>
                    <a:pt x="34" y="60"/>
                  </a:lnTo>
                  <a:lnTo>
                    <a:pt x="41" y="57"/>
                  </a:lnTo>
                  <a:lnTo>
                    <a:pt x="45" y="57"/>
                  </a:lnTo>
                  <a:lnTo>
                    <a:pt x="53" y="49"/>
                  </a:lnTo>
                  <a:lnTo>
                    <a:pt x="56" y="42"/>
                  </a:lnTo>
                  <a:lnTo>
                    <a:pt x="56" y="45"/>
                  </a:lnTo>
                  <a:lnTo>
                    <a:pt x="53" y="53"/>
                  </a:lnTo>
                  <a:lnTo>
                    <a:pt x="49" y="64"/>
                  </a:lnTo>
                  <a:lnTo>
                    <a:pt x="38" y="68"/>
                  </a:lnTo>
                  <a:lnTo>
                    <a:pt x="30" y="72"/>
                  </a:lnTo>
                  <a:lnTo>
                    <a:pt x="19" y="68"/>
                  </a:lnTo>
                  <a:lnTo>
                    <a:pt x="8" y="60"/>
                  </a:lnTo>
                  <a:lnTo>
                    <a:pt x="4" y="49"/>
                  </a:lnTo>
                  <a:lnTo>
                    <a:pt x="0" y="38"/>
                  </a:lnTo>
                  <a:lnTo>
                    <a:pt x="0" y="27"/>
                  </a:lnTo>
                  <a:lnTo>
                    <a:pt x="4" y="19"/>
                  </a:lnTo>
                  <a:lnTo>
                    <a:pt x="8" y="12"/>
                  </a:lnTo>
                  <a:lnTo>
                    <a:pt x="19" y="4"/>
                  </a:lnTo>
                  <a:lnTo>
                    <a:pt x="30" y="0"/>
                  </a:lnTo>
                  <a:lnTo>
                    <a:pt x="41" y="4"/>
                  </a:lnTo>
                  <a:lnTo>
                    <a:pt x="49" y="8"/>
                  </a:lnTo>
                  <a:lnTo>
                    <a:pt x="56" y="15"/>
                  </a:lnTo>
                  <a:lnTo>
                    <a:pt x="56" y="27"/>
                  </a:lnTo>
                  <a:lnTo>
                    <a:pt x="11" y="27"/>
                  </a:lnTo>
                  <a:close/>
                  <a:moveTo>
                    <a:pt x="11" y="23"/>
                  </a:moveTo>
                  <a:lnTo>
                    <a:pt x="41" y="23"/>
                  </a:lnTo>
                  <a:lnTo>
                    <a:pt x="41" y="19"/>
                  </a:lnTo>
                  <a:lnTo>
                    <a:pt x="38" y="15"/>
                  </a:lnTo>
                  <a:lnTo>
                    <a:pt x="38" y="12"/>
                  </a:lnTo>
                  <a:lnTo>
                    <a:pt x="34" y="8"/>
                  </a:lnTo>
                  <a:lnTo>
                    <a:pt x="30" y="8"/>
                  </a:lnTo>
                  <a:lnTo>
                    <a:pt x="26" y="4"/>
                  </a:lnTo>
                  <a:lnTo>
                    <a:pt x="23" y="8"/>
                  </a:lnTo>
                  <a:lnTo>
                    <a:pt x="15" y="12"/>
                  </a:lnTo>
                  <a:lnTo>
                    <a:pt x="11" y="15"/>
                  </a:lnTo>
                  <a:lnTo>
                    <a:pt x="11" y="2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40" name="Freeform 36"/>
            <p:cNvSpPr>
              <a:spLocks noEditPoints="1"/>
            </p:cNvSpPr>
            <p:nvPr/>
          </p:nvSpPr>
          <p:spPr bwMode="auto">
            <a:xfrm>
              <a:off x="3152" y="1684"/>
              <a:ext cx="67" cy="105"/>
            </a:xfrm>
            <a:custGeom>
              <a:avLst/>
              <a:gdLst/>
              <a:ahLst/>
              <a:cxnLst>
                <a:cxn ang="0">
                  <a:pos x="45" y="93"/>
                </a:cxn>
                <a:cxn ang="0">
                  <a:pos x="41" y="97"/>
                </a:cxn>
                <a:cxn ang="0">
                  <a:pos x="37" y="101"/>
                </a:cxn>
                <a:cxn ang="0">
                  <a:pos x="33" y="105"/>
                </a:cxn>
                <a:cxn ang="0">
                  <a:pos x="26" y="105"/>
                </a:cxn>
                <a:cxn ang="0">
                  <a:pos x="15" y="101"/>
                </a:cxn>
                <a:cxn ang="0">
                  <a:pos x="7" y="93"/>
                </a:cxn>
                <a:cxn ang="0">
                  <a:pos x="0" y="86"/>
                </a:cxn>
                <a:cxn ang="0">
                  <a:pos x="0" y="71"/>
                </a:cxn>
                <a:cxn ang="0">
                  <a:pos x="3" y="60"/>
                </a:cxn>
                <a:cxn ang="0">
                  <a:pos x="7" y="45"/>
                </a:cxn>
                <a:cxn ang="0">
                  <a:pos x="15" y="41"/>
                </a:cxn>
                <a:cxn ang="0">
                  <a:pos x="22" y="33"/>
                </a:cxn>
                <a:cxn ang="0">
                  <a:pos x="33" y="33"/>
                </a:cxn>
                <a:cxn ang="0">
                  <a:pos x="41" y="37"/>
                </a:cxn>
                <a:cxn ang="0">
                  <a:pos x="45" y="41"/>
                </a:cxn>
                <a:cxn ang="0">
                  <a:pos x="45" y="26"/>
                </a:cxn>
                <a:cxn ang="0">
                  <a:pos x="45" y="15"/>
                </a:cxn>
                <a:cxn ang="0">
                  <a:pos x="45" y="11"/>
                </a:cxn>
                <a:cxn ang="0">
                  <a:pos x="45" y="7"/>
                </a:cxn>
                <a:cxn ang="0">
                  <a:pos x="45" y="7"/>
                </a:cxn>
                <a:cxn ang="0">
                  <a:pos x="45" y="7"/>
                </a:cxn>
                <a:cxn ang="0">
                  <a:pos x="41" y="7"/>
                </a:cxn>
                <a:cxn ang="0">
                  <a:pos x="41" y="7"/>
                </a:cxn>
                <a:cxn ang="0">
                  <a:pos x="37" y="7"/>
                </a:cxn>
                <a:cxn ang="0">
                  <a:pos x="37" y="7"/>
                </a:cxn>
                <a:cxn ang="0">
                  <a:pos x="56" y="0"/>
                </a:cxn>
                <a:cxn ang="0">
                  <a:pos x="60" y="0"/>
                </a:cxn>
                <a:cxn ang="0">
                  <a:pos x="60" y="75"/>
                </a:cxn>
                <a:cxn ang="0">
                  <a:pos x="60" y="86"/>
                </a:cxn>
                <a:cxn ang="0">
                  <a:pos x="60" y="90"/>
                </a:cxn>
                <a:cxn ang="0">
                  <a:pos x="60" y="93"/>
                </a:cxn>
                <a:cxn ang="0">
                  <a:pos x="60" y="93"/>
                </a:cxn>
                <a:cxn ang="0">
                  <a:pos x="63" y="97"/>
                </a:cxn>
                <a:cxn ang="0">
                  <a:pos x="63" y="97"/>
                </a:cxn>
                <a:cxn ang="0">
                  <a:pos x="63" y="97"/>
                </a:cxn>
                <a:cxn ang="0">
                  <a:pos x="67" y="93"/>
                </a:cxn>
                <a:cxn ang="0">
                  <a:pos x="67" y="97"/>
                </a:cxn>
                <a:cxn ang="0">
                  <a:pos x="48" y="105"/>
                </a:cxn>
                <a:cxn ang="0">
                  <a:pos x="45" y="105"/>
                </a:cxn>
                <a:cxn ang="0">
                  <a:pos x="45" y="93"/>
                </a:cxn>
                <a:cxn ang="0">
                  <a:pos x="45" y="86"/>
                </a:cxn>
                <a:cxn ang="0">
                  <a:pos x="45" y="56"/>
                </a:cxn>
                <a:cxn ang="0">
                  <a:pos x="45" y="52"/>
                </a:cxn>
                <a:cxn ang="0">
                  <a:pos x="45" y="45"/>
                </a:cxn>
                <a:cxn ang="0">
                  <a:pos x="41" y="45"/>
                </a:cxn>
                <a:cxn ang="0">
                  <a:pos x="37" y="41"/>
                </a:cxn>
                <a:cxn ang="0">
                  <a:pos x="33" y="37"/>
                </a:cxn>
                <a:cxn ang="0">
                  <a:pos x="30" y="37"/>
                </a:cxn>
                <a:cxn ang="0">
                  <a:pos x="26" y="41"/>
                </a:cxn>
                <a:cxn ang="0">
                  <a:pos x="18" y="45"/>
                </a:cxn>
                <a:cxn ang="0">
                  <a:pos x="15" y="52"/>
                </a:cxn>
                <a:cxn ang="0">
                  <a:pos x="11" y="67"/>
                </a:cxn>
                <a:cxn ang="0">
                  <a:pos x="15" y="78"/>
                </a:cxn>
                <a:cxn ang="0">
                  <a:pos x="18" y="86"/>
                </a:cxn>
                <a:cxn ang="0">
                  <a:pos x="26" y="93"/>
                </a:cxn>
                <a:cxn ang="0">
                  <a:pos x="33" y="93"/>
                </a:cxn>
                <a:cxn ang="0">
                  <a:pos x="41" y="93"/>
                </a:cxn>
                <a:cxn ang="0">
                  <a:pos x="45" y="86"/>
                </a:cxn>
              </a:cxnLst>
              <a:rect l="0" t="0" r="r" b="b"/>
              <a:pathLst>
                <a:path w="67" h="105">
                  <a:moveTo>
                    <a:pt x="45" y="93"/>
                  </a:moveTo>
                  <a:lnTo>
                    <a:pt x="41" y="97"/>
                  </a:lnTo>
                  <a:lnTo>
                    <a:pt x="37" y="101"/>
                  </a:lnTo>
                  <a:lnTo>
                    <a:pt x="33" y="105"/>
                  </a:lnTo>
                  <a:lnTo>
                    <a:pt x="26" y="105"/>
                  </a:lnTo>
                  <a:lnTo>
                    <a:pt x="15" y="101"/>
                  </a:lnTo>
                  <a:lnTo>
                    <a:pt x="7" y="93"/>
                  </a:lnTo>
                  <a:lnTo>
                    <a:pt x="0" y="86"/>
                  </a:lnTo>
                  <a:lnTo>
                    <a:pt x="0" y="71"/>
                  </a:lnTo>
                  <a:lnTo>
                    <a:pt x="3" y="60"/>
                  </a:lnTo>
                  <a:lnTo>
                    <a:pt x="7" y="45"/>
                  </a:lnTo>
                  <a:lnTo>
                    <a:pt x="15" y="41"/>
                  </a:lnTo>
                  <a:lnTo>
                    <a:pt x="22" y="33"/>
                  </a:lnTo>
                  <a:lnTo>
                    <a:pt x="33" y="33"/>
                  </a:lnTo>
                  <a:lnTo>
                    <a:pt x="41" y="37"/>
                  </a:lnTo>
                  <a:lnTo>
                    <a:pt x="45" y="41"/>
                  </a:lnTo>
                  <a:lnTo>
                    <a:pt x="45" y="26"/>
                  </a:lnTo>
                  <a:lnTo>
                    <a:pt x="45" y="15"/>
                  </a:lnTo>
                  <a:lnTo>
                    <a:pt x="45" y="11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41" y="7"/>
                  </a:lnTo>
                  <a:lnTo>
                    <a:pt x="41" y="7"/>
                  </a:lnTo>
                  <a:lnTo>
                    <a:pt x="37" y="7"/>
                  </a:lnTo>
                  <a:lnTo>
                    <a:pt x="37" y="7"/>
                  </a:lnTo>
                  <a:lnTo>
                    <a:pt x="56" y="0"/>
                  </a:lnTo>
                  <a:lnTo>
                    <a:pt x="60" y="0"/>
                  </a:lnTo>
                  <a:lnTo>
                    <a:pt x="60" y="75"/>
                  </a:lnTo>
                  <a:lnTo>
                    <a:pt x="60" y="86"/>
                  </a:lnTo>
                  <a:lnTo>
                    <a:pt x="60" y="90"/>
                  </a:lnTo>
                  <a:lnTo>
                    <a:pt x="60" y="93"/>
                  </a:lnTo>
                  <a:lnTo>
                    <a:pt x="60" y="93"/>
                  </a:lnTo>
                  <a:lnTo>
                    <a:pt x="63" y="97"/>
                  </a:lnTo>
                  <a:lnTo>
                    <a:pt x="63" y="97"/>
                  </a:lnTo>
                  <a:lnTo>
                    <a:pt x="63" y="97"/>
                  </a:lnTo>
                  <a:lnTo>
                    <a:pt x="67" y="93"/>
                  </a:lnTo>
                  <a:lnTo>
                    <a:pt x="67" y="97"/>
                  </a:lnTo>
                  <a:lnTo>
                    <a:pt x="48" y="105"/>
                  </a:lnTo>
                  <a:lnTo>
                    <a:pt x="45" y="105"/>
                  </a:lnTo>
                  <a:lnTo>
                    <a:pt x="45" y="93"/>
                  </a:lnTo>
                  <a:close/>
                  <a:moveTo>
                    <a:pt x="45" y="86"/>
                  </a:moveTo>
                  <a:lnTo>
                    <a:pt x="45" y="56"/>
                  </a:lnTo>
                  <a:lnTo>
                    <a:pt x="45" y="52"/>
                  </a:lnTo>
                  <a:lnTo>
                    <a:pt x="45" y="45"/>
                  </a:lnTo>
                  <a:lnTo>
                    <a:pt x="41" y="45"/>
                  </a:lnTo>
                  <a:lnTo>
                    <a:pt x="37" y="41"/>
                  </a:lnTo>
                  <a:lnTo>
                    <a:pt x="33" y="37"/>
                  </a:lnTo>
                  <a:lnTo>
                    <a:pt x="30" y="37"/>
                  </a:lnTo>
                  <a:lnTo>
                    <a:pt x="26" y="41"/>
                  </a:lnTo>
                  <a:lnTo>
                    <a:pt x="18" y="45"/>
                  </a:lnTo>
                  <a:lnTo>
                    <a:pt x="15" y="52"/>
                  </a:lnTo>
                  <a:lnTo>
                    <a:pt x="11" y="67"/>
                  </a:lnTo>
                  <a:lnTo>
                    <a:pt x="15" y="78"/>
                  </a:lnTo>
                  <a:lnTo>
                    <a:pt x="18" y="86"/>
                  </a:lnTo>
                  <a:lnTo>
                    <a:pt x="26" y="93"/>
                  </a:lnTo>
                  <a:lnTo>
                    <a:pt x="33" y="93"/>
                  </a:lnTo>
                  <a:lnTo>
                    <a:pt x="41" y="93"/>
                  </a:lnTo>
                  <a:lnTo>
                    <a:pt x="45" y="8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41" name="Freeform 37"/>
            <p:cNvSpPr>
              <a:spLocks/>
            </p:cNvSpPr>
            <p:nvPr/>
          </p:nvSpPr>
          <p:spPr bwMode="auto">
            <a:xfrm>
              <a:off x="3227" y="1684"/>
              <a:ext cx="37" cy="135"/>
            </a:xfrm>
            <a:custGeom>
              <a:avLst/>
              <a:gdLst/>
              <a:ahLst/>
              <a:cxnLst>
                <a:cxn ang="0">
                  <a:pos x="0" y="3"/>
                </a:cxn>
                <a:cxn ang="0">
                  <a:pos x="0" y="0"/>
                </a:cxn>
                <a:cxn ang="0">
                  <a:pos x="7" y="7"/>
                </a:cxn>
                <a:cxn ang="0">
                  <a:pos x="15" y="11"/>
                </a:cxn>
                <a:cxn ang="0">
                  <a:pos x="26" y="22"/>
                </a:cxn>
                <a:cxn ang="0">
                  <a:pos x="33" y="37"/>
                </a:cxn>
                <a:cxn ang="0">
                  <a:pos x="37" y="52"/>
                </a:cxn>
                <a:cxn ang="0">
                  <a:pos x="37" y="67"/>
                </a:cxn>
                <a:cxn ang="0">
                  <a:pos x="37" y="82"/>
                </a:cxn>
                <a:cxn ang="0">
                  <a:pos x="33" y="93"/>
                </a:cxn>
                <a:cxn ang="0">
                  <a:pos x="26" y="108"/>
                </a:cxn>
                <a:cxn ang="0">
                  <a:pos x="18" y="120"/>
                </a:cxn>
                <a:cxn ang="0">
                  <a:pos x="11" y="127"/>
                </a:cxn>
                <a:cxn ang="0">
                  <a:pos x="0" y="135"/>
                </a:cxn>
                <a:cxn ang="0">
                  <a:pos x="0" y="131"/>
                </a:cxn>
                <a:cxn ang="0">
                  <a:pos x="7" y="123"/>
                </a:cxn>
                <a:cxn ang="0">
                  <a:pos x="15" y="116"/>
                </a:cxn>
                <a:cxn ang="0">
                  <a:pos x="18" y="108"/>
                </a:cxn>
                <a:cxn ang="0">
                  <a:pos x="22" y="97"/>
                </a:cxn>
                <a:cxn ang="0">
                  <a:pos x="22" y="82"/>
                </a:cxn>
                <a:cxn ang="0">
                  <a:pos x="26" y="67"/>
                </a:cxn>
                <a:cxn ang="0">
                  <a:pos x="22" y="52"/>
                </a:cxn>
                <a:cxn ang="0">
                  <a:pos x="22" y="41"/>
                </a:cxn>
                <a:cxn ang="0">
                  <a:pos x="18" y="33"/>
                </a:cxn>
                <a:cxn ang="0">
                  <a:pos x="18" y="26"/>
                </a:cxn>
                <a:cxn ang="0">
                  <a:pos x="15" y="18"/>
                </a:cxn>
                <a:cxn ang="0">
                  <a:pos x="11" y="15"/>
                </a:cxn>
                <a:cxn ang="0">
                  <a:pos x="3" y="7"/>
                </a:cxn>
                <a:cxn ang="0">
                  <a:pos x="0" y="3"/>
                </a:cxn>
              </a:cxnLst>
              <a:rect l="0" t="0" r="r" b="b"/>
              <a:pathLst>
                <a:path w="37" h="135">
                  <a:moveTo>
                    <a:pt x="0" y="3"/>
                  </a:moveTo>
                  <a:lnTo>
                    <a:pt x="0" y="0"/>
                  </a:lnTo>
                  <a:lnTo>
                    <a:pt x="7" y="7"/>
                  </a:lnTo>
                  <a:lnTo>
                    <a:pt x="15" y="11"/>
                  </a:lnTo>
                  <a:lnTo>
                    <a:pt x="26" y="22"/>
                  </a:lnTo>
                  <a:lnTo>
                    <a:pt x="33" y="37"/>
                  </a:lnTo>
                  <a:lnTo>
                    <a:pt x="37" y="52"/>
                  </a:lnTo>
                  <a:lnTo>
                    <a:pt x="37" y="67"/>
                  </a:lnTo>
                  <a:lnTo>
                    <a:pt x="37" y="82"/>
                  </a:lnTo>
                  <a:lnTo>
                    <a:pt x="33" y="93"/>
                  </a:lnTo>
                  <a:lnTo>
                    <a:pt x="26" y="108"/>
                  </a:lnTo>
                  <a:lnTo>
                    <a:pt x="18" y="120"/>
                  </a:lnTo>
                  <a:lnTo>
                    <a:pt x="11" y="127"/>
                  </a:lnTo>
                  <a:lnTo>
                    <a:pt x="0" y="135"/>
                  </a:lnTo>
                  <a:lnTo>
                    <a:pt x="0" y="131"/>
                  </a:lnTo>
                  <a:lnTo>
                    <a:pt x="7" y="123"/>
                  </a:lnTo>
                  <a:lnTo>
                    <a:pt x="15" y="116"/>
                  </a:lnTo>
                  <a:lnTo>
                    <a:pt x="18" y="108"/>
                  </a:lnTo>
                  <a:lnTo>
                    <a:pt x="22" y="97"/>
                  </a:lnTo>
                  <a:lnTo>
                    <a:pt x="22" y="82"/>
                  </a:lnTo>
                  <a:lnTo>
                    <a:pt x="26" y="67"/>
                  </a:lnTo>
                  <a:lnTo>
                    <a:pt x="22" y="52"/>
                  </a:lnTo>
                  <a:lnTo>
                    <a:pt x="22" y="41"/>
                  </a:lnTo>
                  <a:lnTo>
                    <a:pt x="18" y="33"/>
                  </a:lnTo>
                  <a:lnTo>
                    <a:pt x="18" y="26"/>
                  </a:lnTo>
                  <a:lnTo>
                    <a:pt x="15" y="18"/>
                  </a:lnTo>
                  <a:lnTo>
                    <a:pt x="11" y="15"/>
                  </a:lnTo>
                  <a:lnTo>
                    <a:pt x="3" y="7"/>
                  </a:lnTo>
                  <a:lnTo>
                    <a:pt x="0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42" name="Freeform 38"/>
            <p:cNvSpPr>
              <a:spLocks/>
            </p:cNvSpPr>
            <p:nvPr/>
          </p:nvSpPr>
          <p:spPr bwMode="auto">
            <a:xfrm>
              <a:off x="567" y="2048"/>
              <a:ext cx="109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0"/>
                </a:cxn>
                <a:cxn ang="0">
                  <a:pos x="90" y="75"/>
                </a:cxn>
                <a:cxn ang="0">
                  <a:pos x="90" y="15"/>
                </a:cxn>
                <a:cxn ang="0">
                  <a:pos x="90" y="7"/>
                </a:cxn>
                <a:cxn ang="0">
                  <a:pos x="86" y="3"/>
                </a:cxn>
                <a:cxn ang="0">
                  <a:pos x="82" y="0"/>
                </a:cxn>
                <a:cxn ang="0">
                  <a:pos x="79" y="0"/>
                </a:cxn>
                <a:cxn ang="0">
                  <a:pos x="75" y="0"/>
                </a:cxn>
                <a:cxn ang="0">
                  <a:pos x="75" y="0"/>
                </a:cxn>
                <a:cxn ang="0">
                  <a:pos x="109" y="0"/>
                </a:cxn>
                <a:cxn ang="0">
                  <a:pos x="109" y="0"/>
                </a:cxn>
                <a:cxn ang="0">
                  <a:pos x="105" y="0"/>
                </a:cxn>
                <a:cxn ang="0">
                  <a:pos x="101" y="0"/>
                </a:cxn>
                <a:cxn ang="0">
                  <a:pos x="97" y="3"/>
                </a:cxn>
                <a:cxn ang="0">
                  <a:pos x="94" y="7"/>
                </a:cxn>
                <a:cxn ang="0">
                  <a:pos x="94" y="15"/>
                </a:cxn>
                <a:cxn ang="0">
                  <a:pos x="94" y="101"/>
                </a:cxn>
                <a:cxn ang="0">
                  <a:pos x="94" y="101"/>
                </a:cxn>
                <a:cxn ang="0">
                  <a:pos x="26" y="22"/>
                </a:cxn>
                <a:cxn ang="0">
                  <a:pos x="26" y="82"/>
                </a:cxn>
                <a:cxn ang="0">
                  <a:pos x="26" y="90"/>
                </a:cxn>
                <a:cxn ang="0">
                  <a:pos x="30" y="93"/>
                </a:cxn>
                <a:cxn ang="0">
                  <a:pos x="30" y="97"/>
                </a:cxn>
                <a:cxn ang="0">
                  <a:pos x="37" y="97"/>
                </a:cxn>
                <a:cxn ang="0">
                  <a:pos x="41" y="97"/>
                </a:cxn>
                <a:cxn ang="0">
                  <a:pos x="41" y="97"/>
                </a:cxn>
                <a:cxn ang="0">
                  <a:pos x="7" y="97"/>
                </a:cxn>
                <a:cxn ang="0">
                  <a:pos x="7" y="97"/>
                </a:cxn>
                <a:cxn ang="0">
                  <a:pos x="11" y="97"/>
                </a:cxn>
                <a:cxn ang="0">
                  <a:pos x="15" y="97"/>
                </a:cxn>
                <a:cxn ang="0">
                  <a:pos x="19" y="93"/>
                </a:cxn>
                <a:cxn ang="0">
                  <a:pos x="19" y="90"/>
                </a:cxn>
                <a:cxn ang="0">
                  <a:pos x="19" y="82"/>
                </a:cxn>
                <a:cxn ang="0">
                  <a:pos x="19" y="15"/>
                </a:cxn>
                <a:cxn ang="0">
                  <a:pos x="15" y="7"/>
                </a:cxn>
                <a:cxn ang="0">
                  <a:pos x="15" y="7"/>
                </a:cxn>
                <a:cxn ang="0">
                  <a:pos x="11" y="3"/>
                </a:cxn>
                <a:cxn ang="0">
                  <a:pos x="7" y="3"/>
                </a:cxn>
                <a:cxn ang="0">
                  <a:pos x="4" y="3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109" h="101">
                  <a:moveTo>
                    <a:pt x="0" y="0"/>
                  </a:moveTo>
                  <a:lnTo>
                    <a:pt x="26" y="0"/>
                  </a:lnTo>
                  <a:lnTo>
                    <a:pt x="90" y="75"/>
                  </a:lnTo>
                  <a:lnTo>
                    <a:pt x="90" y="15"/>
                  </a:lnTo>
                  <a:lnTo>
                    <a:pt x="90" y="7"/>
                  </a:lnTo>
                  <a:lnTo>
                    <a:pt x="86" y="3"/>
                  </a:lnTo>
                  <a:lnTo>
                    <a:pt x="82" y="0"/>
                  </a:lnTo>
                  <a:lnTo>
                    <a:pt x="79" y="0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101" y="0"/>
                  </a:lnTo>
                  <a:lnTo>
                    <a:pt x="97" y="3"/>
                  </a:lnTo>
                  <a:lnTo>
                    <a:pt x="94" y="7"/>
                  </a:lnTo>
                  <a:lnTo>
                    <a:pt x="94" y="15"/>
                  </a:lnTo>
                  <a:lnTo>
                    <a:pt x="94" y="101"/>
                  </a:lnTo>
                  <a:lnTo>
                    <a:pt x="94" y="101"/>
                  </a:lnTo>
                  <a:lnTo>
                    <a:pt x="26" y="22"/>
                  </a:lnTo>
                  <a:lnTo>
                    <a:pt x="26" y="82"/>
                  </a:lnTo>
                  <a:lnTo>
                    <a:pt x="26" y="90"/>
                  </a:lnTo>
                  <a:lnTo>
                    <a:pt x="30" y="93"/>
                  </a:lnTo>
                  <a:lnTo>
                    <a:pt x="30" y="97"/>
                  </a:lnTo>
                  <a:lnTo>
                    <a:pt x="37" y="97"/>
                  </a:lnTo>
                  <a:lnTo>
                    <a:pt x="41" y="97"/>
                  </a:lnTo>
                  <a:lnTo>
                    <a:pt x="41" y="97"/>
                  </a:lnTo>
                  <a:lnTo>
                    <a:pt x="7" y="97"/>
                  </a:lnTo>
                  <a:lnTo>
                    <a:pt x="7" y="97"/>
                  </a:lnTo>
                  <a:lnTo>
                    <a:pt x="11" y="97"/>
                  </a:lnTo>
                  <a:lnTo>
                    <a:pt x="15" y="97"/>
                  </a:lnTo>
                  <a:lnTo>
                    <a:pt x="19" y="93"/>
                  </a:lnTo>
                  <a:lnTo>
                    <a:pt x="19" y="90"/>
                  </a:lnTo>
                  <a:lnTo>
                    <a:pt x="19" y="82"/>
                  </a:lnTo>
                  <a:lnTo>
                    <a:pt x="19" y="15"/>
                  </a:lnTo>
                  <a:lnTo>
                    <a:pt x="15" y="7"/>
                  </a:lnTo>
                  <a:lnTo>
                    <a:pt x="15" y="7"/>
                  </a:lnTo>
                  <a:lnTo>
                    <a:pt x="11" y="3"/>
                  </a:lnTo>
                  <a:lnTo>
                    <a:pt x="7" y="3"/>
                  </a:lnTo>
                  <a:lnTo>
                    <a:pt x="4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43" name="Freeform 39"/>
            <p:cNvSpPr>
              <a:spLocks/>
            </p:cNvSpPr>
            <p:nvPr/>
          </p:nvSpPr>
          <p:spPr bwMode="auto">
            <a:xfrm>
              <a:off x="676" y="2048"/>
              <a:ext cx="108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0"/>
                </a:cxn>
                <a:cxn ang="0">
                  <a:pos x="86" y="75"/>
                </a:cxn>
                <a:cxn ang="0">
                  <a:pos x="86" y="15"/>
                </a:cxn>
                <a:cxn ang="0">
                  <a:pos x="86" y="7"/>
                </a:cxn>
                <a:cxn ang="0">
                  <a:pos x="86" y="3"/>
                </a:cxn>
                <a:cxn ang="0">
                  <a:pos x="82" y="0"/>
                </a:cxn>
                <a:cxn ang="0">
                  <a:pos x="78" y="0"/>
                </a:cxn>
                <a:cxn ang="0">
                  <a:pos x="75" y="0"/>
                </a:cxn>
                <a:cxn ang="0">
                  <a:pos x="75" y="0"/>
                </a:cxn>
                <a:cxn ang="0">
                  <a:pos x="108" y="0"/>
                </a:cxn>
                <a:cxn ang="0">
                  <a:pos x="108" y="0"/>
                </a:cxn>
                <a:cxn ang="0">
                  <a:pos x="105" y="0"/>
                </a:cxn>
                <a:cxn ang="0">
                  <a:pos x="97" y="0"/>
                </a:cxn>
                <a:cxn ang="0">
                  <a:pos x="97" y="3"/>
                </a:cxn>
                <a:cxn ang="0">
                  <a:pos x="93" y="7"/>
                </a:cxn>
                <a:cxn ang="0">
                  <a:pos x="93" y="15"/>
                </a:cxn>
                <a:cxn ang="0">
                  <a:pos x="93" y="101"/>
                </a:cxn>
                <a:cxn ang="0">
                  <a:pos x="90" y="101"/>
                </a:cxn>
                <a:cxn ang="0">
                  <a:pos x="26" y="22"/>
                </a:cxn>
                <a:cxn ang="0">
                  <a:pos x="26" y="82"/>
                </a:cxn>
                <a:cxn ang="0">
                  <a:pos x="26" y="90"/>
                </a:cxn>
                <a:cxn ang="0">
                  <a:pos x="26" y="93"/>
                </a:cxn>
                <a:cxn ang="0">
                  <a:pos x="30" y="97"/>
                </a:cxn>
                <a:cxn ang="0">
                  <a:pos x="37" y="97"/>
                </a:cxn>
                <a:cxn ang="0">
                  <a:pos x="41" y="97"/>
                </a:cxn>
                <a:cxn ang="0">
                  <a:pos x="41" y="97"/>
                </a:cxn>
                <a:cxn ang="0">
                  <a:pos x="3" y="97"/>
                </a:cxn>
                <a:cxn ang="0">
                  <a:pos x="3" y="97"/>
                </a:cxn>
                <a:cxn ang="0">
                  <a:pos x="7" y="97"/>
                </a:cxn>
                <a:cxn ang="0">
                  <a:pos x="15" y="97"/>
                </a:cxn>
                <a:cxn ang="0">
                  <a:pos x="18" y="93"/>
                </a:cxn>
                <a:cxn ang="0">
                  <a:pos x="18" y="90"/>
                </a:cxn>
                <a:cxn ang="0">
                  <a:pos x="18" y="82"/>
                </a:cxn>
                <a:cxn ang="0">
                  <a:pos x="18" y="15"/>
                </a:cxn>
                <a:cxn ang="0">
                  <a:pos x="15" y="7"/>
                </a:cxn>
                <a:cxn ang="0">
                  <a:pos x="11" y="7"/>
                </a:cxn>
                <a:cxn ang="0">
                  <a:pos x="11" y="3"/>
                </a:cxn>
                <a:cxn ang="0">
                  <a:pos x="7" y="3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108" h="101">
                  <a:moveTo>
                    <a:pt x="0" y="0"/>
                  </a:moveTo>
                  <a:lnTo>
                    <a:pt x="26" y="0"/>
                  </a:lnTo>
                  <a:lnTo>
                    <a:pt x="86" y="75"/>
                  </a:lnTo>
                  <a:lnTo>
                    <a:pt x="86" y="15"/>
                  </a:lnTo>
                  <a:lnTo>
                    <a:pt x="86" y="7"/>
                  </a:lnTo>
                  <a:lnTo>
                    <a:pt x="86" y="3"/>
                  </a:lnTo>
                  <a:lnTo>
                    <a:pt x="82" y="0"/>
                  </a:lnTo>
                  <a:lnTo>
                    <a:pt x="78" y="0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5" y="0"/>
                  </a:lnTo>
                  <a:lnTo>
                    <a:pt x="97" y="0"/>
                  </a:lnTo>
                  <a:lnTo>
                    <a:pt x="97" y="3"/>
                  </a:lnTo>
                  <a:lnTo>
                    <a:pt x="93" y="7"/>
                  </a:lnTo>
                  <a:lnTo>
                    <a:pt x="93" y="15"/>
                  </a:lnTo>
                  <a:lnTo>
                    <a:pt x="93" y="101"/>
                  </a:lnTo>
                  <a:lnTo>
                    <a:pt x="90" y="101"/>
                  </a:lnTo>
                  <a:lnTo>
                    <a:pt x="26" y="22"/>
                  </a:lnTo>
                  <a:lnTo>
                    <a:pt x="26" y="82"/>
                  </a:lnTo>
                  <a:lnTo>
                    <a:pt x="26" y="90"/>
                  </a:lnTo>
                  <a:lnTo>
                    <a:pt x="26" y="93"/>
                  </a:lnTo>
                  <a:lnTo>
                    <a:pt x="30" y="97"/>
                  </a:lnTo>
                  <a:lnTo>
                    <a:pt x="37" y="97"/>
                  </a:lnTo>
                  <a:lnTo>
                    <a:pt x="41" y="97"/>
                  </a:lnTo>
                  <a:lnTo>
                    <a:pt x="41" y="97"/>
                  </a:lnTo>
                  <a:lnTo>
                    <a:pt x="3" y="97"/>
                  </a:lnTo>
                  <a:lnTo>
                    <a:pt x="3" y="97"/>
                  </a:lnTo>
                  <a:lnTo>
                    <a:pt x="7" y="97"/>
                  </a:lnTo>
                  <a:lnTo>
                    <a:pt x="15" y="97"/>
                  </a:lnTo>
                  <a:lnTo>
                    <a:pt x="18" y="93"/>
                  </a:lnTo>
                  <a:lnTo>
                    <a:pt x="18" y="90"/>
                  </a:lnTo>
                  <a:lnTo>
                    <a:pt x="18" y="82"/>
                  </a:lnTo>
                  <a:lnTo>
                    <a:pt x="18" y="15"/>
                  </a:lnTo>
                  <a:lnTo>
                    <a:pt x="15" y="7"/>
                  </a:lnTo>
                  <a:lnTo>
                    <a:pt x="11" y="7"/>
                  </a:lnTo>
                  <a:lnTo>
                    <a:pt x="11" y="3"/>
                  </a:lnTo>
                  <a:lnTo>
                    <a:pt x="7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44" name="Freeform 40"/>
            <p:cNvSpPr>
              <a:spLocks/>
            </p:cNvSpPr>
            <p:nvPr/>
          </p:nvSpPr>
          <p:spPr bwMode="auto">
            <a:xfrm>
              <a:off x="796" y="2044"/>
              <a:ext cx="63" cy="105"/>
            </a:xfrm>
            <a:custGeom>
              <a:avLst/>
              <a:gdLst/>
              <a:ahLst/>
              <a:cxnLst>
                <a:cxn ang="0">
                  <a:pos x="60" y="37"/>
                </a:cxn>
                <a:cxn ang="0">
                  <a:pos x="56" y="26"/>
                </a:cxn>
                <a:cxn ang="0">
                  <a:pos x="48" y="15"/>
                </a:cxn>
                <a:cxn ang="0">
                  <a:pos x="37" y="7"/>
                </a:cxn>
                <a:cxn ang="0">
                  <a:pos x="22" y="7"/>
                </a:cxn>
                <a:cxn ang="0">
                  <a:pos x="11" y="15"/>
                </a:cxn>
                <a:cxn ang="0">
                  <a:pos x="11" y="26"/>
                </a:cxn>
                <a:cxn ang="0">
                  <a:pos x="18" y="34"/>
                </a:cxn>
                <a:cxn ang="0">
                  <a:pos x="37" y="45"/>
                </a:cxn>
                <a:cxn ang="0">
                  <a:pos x="56" y="56"/>
                </a:cxn>
                <a:cxn ang="0">
                  <a:pos x="63" y="67"/>
                </a:cxn>
                <a:cxn ang="0">
                  <a:pos x="63" y="79"/>
                </a:cxn>
                <a:cxn ang="0">
                  <a:pos x="56" y="97"/>
                </a:cxn>
                <a:cxn ang="0">
                  <a:pos x="33" y="105"/>
                </a:cxn>
                <a:cxn ang="0">
                  <a:pos x="26" y="105"/>
                </a:cxn>
                <a:cxn ang="0">
                  <a:pos x="15" y="101"/>
                </a:cxn>
                <a:cxn ang="0">
                  <a:pos x="7" y="97"/>
                </a:cxn>
                <a:cxn ang="0">
                  <a:pos x="3" y="101"/>
                </a:cxn>
                <a:cxn ang="0">
                  <a:pos x="3" y="105"/>
                </a:cxn>
                <a:cxn ang="0">
                  <a:pos x="0" y="71"/>
                </a:cxn>
                <a:cxn ang="0">
                  <a:pos x="3" y="79"/>
                </a:cxn>
                <a:cxn ang="0">
                  <a:pos x="11" y="94"/>
                </a:cxn>
                <a:cxn ang="0">
                  <a:pos x="26" y="97"/>
                </a:cxn>
                <a:cxn ang="0">
                  <a:pos x="41" y="97"/>
                </a:cxn>
                <a:cxn ang="0">
                  <a:pos x="52" y="90"/>
                </a:cxn>
                <a:cxn ang="0">
                  <a:pos x="52" y="79"/>
                </a:cxn>
                <a:cxn ang="0">
                  <a:pos x="48" y="71"/>
                </a:cxn>
                <a:cxn ang="0">
                  <a:pos x="37" y="67"/>
                </a:cxn>
                <a:cxn ang="0">
                  <a:pos x="18" y="52"/>
                </a:cxn>
                <a:cxn ang="0">
                  <a:pos x="3" y="45"/>
                </a:cxn>
                <a:cxn ang="0">
                  <a:pos x="0" y="34"/>
                </a:cxn>
                <a:cxn ang="0">
                  <a:pos x="0" y="19"/>
                </a:cxn>
                <a:cxn ang="0">
                  <a:pos x="18" y="4"/>
                </a:cxn>
                <a:cxn ang="0">
                  <a:pos x="37" y="4"/>
                </a:cxn>
                <a:cxn ang="0">
                  <a:pos x="48" y="7"/>
                </a:cxn>
                <a:cxn ang="0">
                  <a:pos x="52" y="7"/>
                </a:cxn>
                <a:cxn ang="0">
                  <a:pos x="56" y="4"/>
                </a:cxn>
                <a:cxn ang="0">
                  <a:pos x="60" y="0"/>
                </a:cxn>
              </a:cxnLst>
              <a:rect l="0" t="0" r="r" b="b"/>
              <a:pathLst>
                <a:path w="63" h="105">
                  <a:moveTo>
                    <a:pt x="60" y="0"/>
                  </a:moveTo>
                  <a:lnTo>
                    <a:pt x="60" y="37"/>
                  </a:lnTo>
                  <a:lnTo>
                    <a:pt x="56" y="37"/>
                  </a:lnTo>
                  <a:lnTo>
                    <a:pt x="56" y="26"/>
                  </a:lnTo>
                  <a:lnTo>
                    <a:pt x="52" y="19"/>
                  </a:lnTo>
                  <a:lnTo>
                    <a:pt x="48" y="15"/>
                  </a:lnTo>
                  <a:lnTo>
                    <a:pt x="41" y="11"/>
                  </a:lnTo>
                  <a:lnTo>
                    <a:pt x="37" y="7"/>
                  </a:lnTo>
                  <a:lnTo>
                    <a:pt x="30" y="7"/>
                  </a:lnTo>
                  <a:lnTo>
                    <a:pt x="22" y="7"/>
                  </a:lnTo>
                  <a:lnTo>
                    <a:pt x="15" y="11"/>
                  </a:lnTo>
                  <a:lnTo>
                    <a:pt x="11" y="15"/>
                  </a:lnTo>
                  <a:lnTo>
                    <a:pt x="11" y="22"/>
                  </a:lnTo>
                  <a:lnTo>
                    <a:pt x="11" y="26"/>
                  </a:lnTo>
                  <a:lnTo>
                    <a:pt x="15" y="30"/>
                  </a:lnTo>
                  <a:lnTo>
                    <a:pt x="18" y="34"/>
                  </a:lnTo>
                  <a:lnTo>
                    <a:pt x="26" y="37"/>
                  </a:lnTo>
                  <a:lnTo>
                    <a:pt x="37" y="45"/>
                  </a:lnTo>
                  <a:lnTo>
                    <a:pt x="48" y="52"/>
                  </a:lnTo>
                  <a:lnTo>
                    <a:pt x="56" y="56"/>
                  </a:lnTo>
                  <a:lnTo>
                    <a:pt x="60" y="60"/>
                  </a:lnTo>
                  <a:lnTo>
                    <a:pt x="63" y="67"/>
                  </a:lnTo>
                  <a:lnTo>
                    <a:pt x="63" y="71"/>
                  </a:lnTo>
                  <a:lnTo>
                    <a:pt x="63" y="79"/>
                  </a:lnTo>
                  <a:lnTo>
                    <a:pt x="63" y="86"/>
                  </a:lnTo>
                  <a:lnTo>
                    <a:pt x="56" y="97"/>
                  </a:lnTo>
                  <a:lnTo>
                    <a:pt x="45" y="101"/>
                  </a:lnTo>
                  <a:lnTo>
                    <a:pt x="33" y="105"/>
                  </a:lnTo>
                  <a:lnTo>
                    <a:pt x="30" y="105"/>
                  </a:lnTo>
                  <a:lnTo>
                    <a:pt x="26" y="105"/>
                  </a:lnTo>
                  <a:lnTo>
                    <a:pt x="22" y="101"/>
                  </a:lnTo>
                  <a:lnTo>
                    <a:pt x="15" y="101"/>
                  </a:lnTo>
                  <a:lnTo>
                    <a:pt x="11" y="97"/>
                  </a:lnTo>
                  <a:lnTo>
                    <a:pt x="7" y="97"/>
                  </a:lnTo>
                  <a:lnTo>
                    <a:pt x="3" y="97"/>
                  </a:lnTo>
                  <a:lnTo>
                    <a:pt x="3" y="101"/>
                  </a:lnTo>
                  <a:lnTo>
                    <a:pt x="3" y="101"/>
                  </a:lnTo>
                  <a:lnTo>
                    <a:pt x="3" y="105"/>
                  </a:lnTo>
                  <a:lnTo>
                    <a:pt x="0" y="105"/>
                  </a:lnTo>
                  <a:lnTo>
                    <a:pt x="0" y="71"/>
                  </a:lnTo>
                  <a:lnTo>
                    <a:pt x="3" y="71"/>
                  </a:lnTo>
                  <a:lnTo>
                    <a:pt x="3" y="79"/>
                  </a:lnTo>
                  <a:lnTo>
                    <a:pt x="7" y="86"/>
                  </a:lnTo>
                  <a:lnTo>
                    <a:pt x="11" y="94"/>
                  </a:lnTo>
                  <a:lnTo>
                    <a:pt x="18" y="97"/>
                  </a:lnTo>
                  <a:lnTo>
                    <a:pt x="26" y="97"/>
                  </a:lnTo>
                  <a:lnTo>
                    <a:pt x="33" y="101"/>
                  </a:lnTo>
                  <a:lnTo>
                    <a:pt x="41" y="97"/>
                  </a:lnTo>
                  <a:lnTo>
                    <a:pt x="45" y="94"/>
                  </a:lnTo>
                  <a:lnTo>
                    <a:pt x="52" y="90"/>
                  </a:lnTo>
                  <a:lnTo>
                    <a:pt x="52" y="82"/>
                  </a:lnTo>
                  <a:lnTo>
                    <a:pt x="52" y="79"/>
                  </a:lnTo>
                  <a:lnTo>
                    <a:pt x="48" y="75"/>
                  </a:lnTo>
                  <a:lnTo>
                    <a:pt x="48" y="71"/>
                  </a:lnTo>
                  <a:lnTo>
                    <a:pt x="45" y="67"/>
                  </a:lnTo>
                  <a:lnTo>
                    <a:pt x="37" y="67"/>
                  </a:lnTo>
                  <a:lnTo>
                    <a:pt x="30" y="60"/>
                  </a:lnTo>
                  <a:lnTo>
                    <a:pt x="18" y="52"/>
                  </a:lnTo>
                  <a:lnTo>
                    <a:pt x="11" y="49"/>
                  </a:lnTo>
                  <a:lnTo>
                    <a:pt x="3" y="45"/>
                  </a:lnTo>
                  <a:lnTo>
                    <a:pt x="3" y="37"/>
                  </a:lnTo>
                  <a:lnTo>
                    <a:pt x="0" y="34"/>
                  </a:lnTo>
                  <a:lnTo>
                    <a:pt x="0" y="26"/>
                  </a:lnTo>
                  <a:lnTo>
                    <a:pt x="0" y="19"/>
                  </a:lnTo>
                  <a:lnTo>
                    <a:pt x="7" y="7"/>
                  </a:lnTo>
                  <a:lnTo>
                    <a:pt x="18" y="4"/>
                  </a:lnTo>
                  <a:lnTo>
                    <a:pt x="30" y="0"/>
                  </a:lnTo>
                  <a:lnTo>
                    <a:pt x="37" y="4"/>
                  </a:lnTo>
                  <a:lnTo>
                    <a:pt x="45" y="4"/>
                  </a:lnTo>
                  <a:lnTo>
                    <a:pt x="48" y="7"/>
                  </a:lnTo>
                  <a:lnTo>
                    <a:pt x="52" y="7"/>
                  </a:lnTo>
                  <a:lnTo>
                    <a:pt x="52" y="7"/>
                  </a:lnTo>
                  <a:lnTo>
                    <a:pt x="56" y="7"/>
                  </a:lnTo>
                  <a:lnTo>
                    <a:pt x="56" y="4"/>
                  </a:lnTo>
                  <a:lnTo>
                    <a:pt x="56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45" name="Freeform 41"/>
            <p:cNvSpPr>
              <a:spLocks/>
            </p:cNvSpPr>
            <p:nvPr/>
          </p:nvSpPr>
          <p:spPr bwMode="auto">
            <a:xfrm>
              <a:off x="874" y="2044"/>
              <a:ext cx="42" cy="135"/>
            </a:xfrm>
            <a:custGeom>
              <a:avLst/>
              <a:gdLst/>
              <a:ahLst/>
              <a:cxnLst>
                <a:cxn ang="0">
                  <a:pos x="42" y="131"/>
                </a:cxn>
                <a:cxn ang="0">
                  <a:pos x="42" y="135"/>
                </a:cxn>
                <a:cxn ang="0">
                  <a:pos x="30" y="127"/>
                </a:cxn>
                <a:cxn ang="0">
                  <a:pos x="23" y="120"/>
                </a:cxn>
                <a:cxn ang="0">
                  <a:pos x="12" y="109"/>
                </a:cxn>
                <a:cxn ang="0">
                  <a:pos x="8" y="97"/>
                </a:cxn>
                <a:cxn ang="0">
                  <a:pos x="0" y="82"/>
                </a:cxn>
                <a:cxn ang="0">
                  <a:pos x="0" y="67"/>
                </a:cxn>
                <a:cxn ang="0">
                  <a:pos x="0" y="52"/>
                </a:cxn>
                <a:cxn ang="0">
                  <a:pos x="4" y="37"/>
                </a:cxn>
                <a:cxn ang="0">
                  <a:pos x="12" y="26"/>
                </a:cxn>
                <a:cxn ang="0">
                  <a:pos x="19" y="15"/>
                </a:cxn>
                <a:cxn ang="0">
                  <a:pos x="30" y="7"/>
                </a:cxn>
                <a:cxn ang="0">
                  <a:pos x="42" y="0"/>
                </a:cxn>
                <a:cxn ang="0">
                  <a:pos x="42" y="4"/>
                </a:cxn>
                <a:cxn ang="0">
                  <a:pos x="34" y="7"/>
                </a:cxn>
                <a:cxn ang="0">
                  <a:pos x="27" y="15"/>
                </a:cxn>
                <a:cxn ang="0">
                  <a:pos x="19" y="26"/>
                </a:cxn>
                <a:cxn ang="0">
                  <a:pos x="19" y="37"/>
                </a:cxn>
                <a:cxn ang="0">
                  <a:pos x="15" y="52"/>
                </a:cxn>
                <a:cxn ang="0">
                  <a:pos x="15" y="64"/>
                </a:cxn>
                <a:cxn ang="0">
                  <a:pos x="15" y="79"/>
                </a:cxn>
                <a:cxn ang="0">
                  <a:pos x="15" y="94"/>
                </a:cxn>
                <a:cxn ang="0">
                  <a:pos x="19" y="101"/>
                </a:cxn>
                <a:cxn ang="0">
                  <a:pos x="23" y="109"/>
                </a:cxn>
                <a:cxn ang="0">
                  <a:pos x="27" y="116"/>
                </a:cxn>
                <a:cxn ang="0">
                  <a:pos x="30" y="120"/>
                </a:cxn>
                <a:cxn ang="0">
                  <a:pos x="34" y="127"/>
                </a:cxn>
                <a:cxn ang="0">
                  <a:pos x="42" y="131"/>
                </a:cxn>
              </a:cxnLst>
              <a:rect l="0" t="0" r="r" b="b"/>
              <a:pathLst>
                <a:path w="42" h="135">
                  <a:moveTo>
                    <a:pt x="42" y="131"/>
                  </a:moveTo>
                  <a:lnTo>
                    <a:pt x="42" y="135"/>
                  </a:lnTo>
                  <a:lnTo>
                    <a:pt x="30" y="127"/>
                  </a:lnTo>
                  <a:lnTo>
                    <a:pt x="23" y="120"/>
                  </a:lnTo>
                  <a:lnTo>
                    <a:pt x="12" y="109"/>
                  </a:lnTo>
                  <a:lnTo>
                    <a:pt x="8" y="97"/>
                  </a:lnTo>
                  <a:lnTo>
                    <a:pt x="0" y="82"/>
                  </a:lnTo>
                  <a:lnTo>
                    <a:pt x="0" y="67"/>
                  </a:lnTo>
                  <a:lnTo>
                    <a:pt x="0" y="52"/>
                  </a:lnTo>
                  <a:lnTo>
                    <a:pt x="4" y="37"/>
                  </a:lnTo>
                  <a:lnTo>
                    <a:pt x="12" y="26"/>
                  </a:lnTo>
                  <a:lnTo>
                    <a:pt x="19" y="15"/>
                  </a:lnTo>
                  <a:lnTo>
                    <a:pt x="30" y="7"/>
                  </a:lnTo>
                  <a:lnTo>
                    <a:pt x="42" y="0"/>
                  </a:lnTo>
                  <a:lnTo>
                    <a:pt x="42" y="4"/>
                  </a:lnTo>
                  <a:lnTo>
                    <a:pt x="34" y="7"/>
                  </a:lnTo>
                  <a:lnTo>
                    <a:pt x="27" y="15"/>
                  </a:lnTo>
                  <a:lnTo>
                    <a:pt x="19" y="26"/>
                  </a:lnTo>
                  <a:lnTo>
                    <a:pt x="19" y="37"/>
                  </a:lnTo>
                  <a:lnTo>
                    <a:pt x="15" y="52"/>
                  </a:lnTo>
                  <a:lnTo>
                    <a:pt x="15" y="64"/>
                  </a:lnTo>
                  <a:lnTo>
                    <a:pt x="15" y="79"/>
                  </a:lnTo>
                  <a:lnTo>
                    <a:pt x="15" y="94"/>
                  </a:lnTo>
                  <a:lnTo>
                    <a:pt x="19" y="101"/>
                  </a:lnTo>
                  <a:lnTo>
                    <a:pt x="23" y="109"/>
                  </a:lnTo>
                  <a:lnTo>
                    <a:pt x="27" y="116"/>
                  </a:lnTo>
                  <a:lnTo>
                    <a:pt x="30" y="120"/>
                  </a:lnTo>
                  <a:lnTo>
                    <a:pt x="34" y="127"/>
                  </a:lnTo>
                  <a:lnTo>
                    <a:pt x="42" y="1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46" name="Freeform 42"/>
            <p:cNvSpPr>
              <a:spLocks/>
            </p:cNvSpPr>
            <p:nvPr/>
          </p:nvSpPr>
          <p:spPr bwMode="auto">
            <a:xfrm>
              <a:off x="919" y="2081"/>
              <a:ext cx="109" cy="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23" y="0"/>
                </a:cxn>
                <a:cxn ang="0">
                  <a:pos x="23" y="4"/>
                </a:cxn>
                <a:cxn ang="0">
                  <a:pos x="23" y="4"/>
                </a:cxn>
                <a:cxn ang="0">
                  <a:pos x="23" y="8"/>
                </a:cxn>
                <a:cxn ang="0">
                  <a:pos x="23" y="12"/>
                </a:cxn>
                <a:cxn ang="0">
                  <a:pos x="38" y="49"/>
                </a:cxn>
                <a:cxn ang="0">
                  <a:pos x="53" y="15"/>
                </a:cxn>
                <a:cxn ang="0">
                  <a:pos x="49" y="8"/>
                </a:cxn>
                <a:cxn ang="0">
                  <a:pos x="45" y="4"/>
                </a:cxn>
                <a:cxn ang="0">
                  <a:pos x="45" y="0"/>
                </a:cxn>
                <a:cxn ang="0">
                  <a:pos x="42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68" y="0"/>
                </a:cxn>
                <a:cxn ang="0">
                  <a:pos x="68" y="0"/>
                </a:cxn>
                <a:cxn ang="0">
                  <a:pos x="64" y="0"/>
                </a:cxn>
                <a:cxn ang="0">
                  <a:pos x="64" y="4"/>
                </a:cxn>
                <a:cxn ang="0">
                  <a:pos x="60" y="4"/>
                </a:cxn>
                <a:cxn ang="0">
                  <a:pos x="60" y="8"/>
                </a:cxn>
                <a:cxn ang="0">
                  <a:pos x="60" y="8"/>
                </a:cxn>
                <a:cxn ang="0">
                  <a:pos x="64" y="12"/>
                </a:cxn>
                <a:cxn ang="0">
                  <a:pos x="79" y="49"/>
                </a:cxn>
                <a:cxn ang="0">
                  <a:pos x="94" y="12"/>
                </a:cxn>
                <a:cxn ang="0">
                  <a:pos x="94" y="8"/>
                </a:cxn>
                <a:cxn ang="0">
                  <a:pos x="98" y="4"/>
                </a:cxn>
                <a:cxn ang="0">
                  <a:pos x="94" y="4"/>
                </a:cxn>
                <a:cxn ang="0">
                  <a:pos x="94" y="0"/>
                </a:cxn>
                <a:cxn ang="0">
                  <a:pos x="90" y="0"/>
                </a:cxn>
                <a:cxn ang="0">
                  <a:pos x="87" y="0"/>
                </a:cxn>
                <a:cxn ang="0">
                  <a:pos x="87" y="0"/>
                </a:cxn>
                <a:cxn ang="0">
                  <a:pos x="109" y="0"/>
                </a:cxn>
                <a:cxn ang="0">
                  <a:pos x="109" y="0"/>
                </a:cxn>
                <a:cxn ang="0">
                  <a:pos x="102" y="4"/>
                </a:cxn>
                <a:cxn ang="0">
                  <a:pos x="98" y="12"/>
                </a:cxn>
                <a:cxn ang="0">
                  <a:pos x="79" y="68"/>
                </a:cxn>
                <a:cxn ang="0">
                  <a:pos x="75" y="68"/>
                </a:cxn>
                <a:cxn ang="0">
                  <a:pos x="57" y="23"/>
                </a:cxn>
                <a:cxn ang="0">
                  <a:pos x="34" y="68"/>
                </a:cxn>
                <a:cxn ang="0">
                  <a:pos x="30" y="68"/>
                </a:cxn>
                <a:cxn ang="0">
                  <a:pos x="12" y="12"/>
                </a:cxn>
                <a:cxn ang="0">
                  <a:pos x="8" y="8"/>
                </a:cxn>
                <a:cxn ang="0">
                  <a:pos x="4" y="4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9" h="68">
                  <a:moveTo>
                    <a:pt x="0" y="0"/>
                  </a:moveTo>
                  <a:lnTo>
                    <a:pt x="27" y="0"/>
                  </a:lnTo>
                  <a:lnTo>
                    <a:pt x="27" y="0"/>
                  </a:lnTo>
                  <a:lnTo>
                    <a:pt x="27" y="0"/>
                  </a:lnTo>
                  <a:lnTo>
                    <a:pt x="23" y="0"/>
                  </a:lnTo>
                  <a:lnTo>
                    <a:pt x="23" y="4"/>
                  </a:lnTo>
                  <a:lnTo>
                    <a:pt x="23" y="4"/>
                  </a:lnTo>
                  <a:lnTo>
                    <a:pt x="23" y="8"/>
                  </a:lnTo>
                  <a:lnTo>
                    <a:pt x="23" y="12"/>
                  </a:lnTo>
                  <a:lnTo>
                    <a:pt x="38" y="49"/>
                  </a:lnTo>
                  <a:lnTo>
                    <a:pt x="53" y="15"/>
                  </a:lnTo>
                  <a:lnTo>
                    <a:pt x="49" y="8"/>
                  </a:lnTo>
                  <a:lnTo>
                    <a:pt x="45" y="4"/>
                  </a:lnTo>
                  <a:lnTo>
                    <a:pt x="45" y="0"/>
                  </a:lnTo>
                  <a:lnTo>
                    <a:pt x="42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4" y="0"/>
                  </a:lnTo>
                  <a:lnTo>
                    <a:pt x="64" y="4"/>
                  </a:lnTo>
                  <a:lnTo>
                    <a:pt x="60" y="4"/>
                  </a:lnTo>
                  <a:lnTo>
                    <a:pt x="60" y="8"/>
                  </a:lnTo>
                  <a:lnTo>
                    <a:pt x="60" y="8"/>
                  </a:lnTo>
                  <a:lnTo>
                    <a:pt x="64" y="12"/>
                  </a:lnTo>
                  <a:lnTo>
                    <a:pt x="79" y="49"/>
                  </a:lnTo>
                  <a:lnTo>
                    <a:pt x="94" y="12"/>
                  </a:lnTo>
                  <a:lnTo>
                    <a:pt x="94" y="8"/>
                  </a:lnTo>
                  <a:lnTo>
                    <a:pt x="98" y="4"/>
                  </a:lnTo>
                  <a:lnTo>
                    <a:pt x="94" y="4"/>
                  </a:lnTo>
                  <a:lnTo>
                    <a:pt x="94" y="0"/>
                  </a:lnTo>
                  <a:lnTo>
                    <a:pt x="90" y="0"/>
                  </a:lnTo>
                  <a:lnTo>
                    <a:pt x="87" y="0"/>
                  </a:lnTo>
                  <a:lnTo>
                    <a:pt x="87" y="0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102" y="4"/>
                  </a:lnTo>
                  <a:lnTo>
                    <a:pt x="98" y="12"/>
                  </a:lnTo>
                  <a:lnTo>
                    <a:pt x="79" y="68"/>
                  </a:lnTo>
                  <a:lnTo>
                    <a:pt x="75" y="68"/>
                  </a:lnTo>
                  <a:lnTo>
                    <a:pt x="57" y="23"/>
                  </a:lnTo>
                  <a:lnTo>
                    <a:pt x="34" y="68"/>
                  </a:lnTo>
                  <a:lnTo>
                    <a:pt x="30" y="68"/>
                  </a:lnTo>
                  <a:lnTo>
                    <a:pt x="12" y="12"/>
                  </a:lnTo>
                  <a:lnTo>
                    <a:pt x="8" y="8"/>
                  </a:lnTo>
                  <a:lnTo>
                    <a:pt x="4" y="4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47" name="Freeform 43"/>
            <p:cNvSpPr>
              <a:spLocks noEditPoints="1"/>
            </p:cNvSpPr>
            <p:nvPr/>
          </p:nvSpPr>
          <p:spPr bwMode="auto">
            <a:xfrm>
              <a:off x="1028" y="2078"/>
              <a:ext cx="64" cy="71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41" y="0"/>
                </a:cxn>
                <a:cxn ang="0">
                  <a:pos x="49" y="3"/>
                </a:cxn>
                <a:cxn ang="0">
                  <a:pos x="56" y="11"/>
                </a:cxn>
                <a:cxn ang="0">
                  <a:pos x="64" y="22"/>
                </a:cxn>
                <a:cxn ang="0">
                  <a:pos x="64" y="33"/>
                </a:cxn>
                <a:cxn ang="0">
                  <a:pos x="64" y="45"/>
                </a:cxn>
                <a:cxn ang="0">
                  <a:pos x="60" y="52"/>
                </a:cxn>
                <a:cxn ang="0">
                  <a:pos x="56" y="60"/>
                </a:cxn>
                <a:cxn ang="0">
                  <a:pos x="49" y="67"/>
                </a:cxn>
                <a:cxn ang="0">
                  <a:pos x="41" y="71"/>
                </a:cxn>
                <a:cxn ang="0">
                  <a:pos x="34" y="71"/>
                </a:cxn>
                <a:cxn ang="0">
                  <a:pos x="23" y="71"/>
                </a:cxn>
                <a:cxn ang="0">
                  <a:pos x="15" y="63"/>
                </a:cxn>
                <a:cxn ang="0">
                  <a:pos x="8" y="60"/>
                </a:cxn>
                <a:cxn ang="0">
                  <a:pos x="4" y="48"/>
                </a:cxn>
                <a:cxn ang="0">
                  <a:pos x="0" y="37"/>
                </a:cxn>
                <a:cxn ang="0">
                  <a:pos x="0" y="26"/>
                </a:cxn>
                <a:cxn ang="0">
                  <a:pos x="4" y="18"/>
                </a:cxn>
                <a:cxn ang="0">
                  <a:pos x="11" y="11"/>
                </a:cxn>
                <a:cxn ang="0">
                  <a:pos x="19" y="3"/>
                </a:cxn>
                <a:cxn ang="0">
                  <a:pos x="26" y="0"/>
                </a:cxn>
                <a:cxn ang="0">
                  <a:pos x="34" y="0"/>
                </a:cxn>
                <a:cxn ang="0">
                  <a:pos x="30" y="3"/>
                </a:cxn>
                <a:cxn ang="0">
                  <a:pos x="26" y="7"/>
                </a:cxn>
                <a:cxn ang="0">
                  <a:pos x="23" y="7"/>
                </a:cxn>
                <a:cxn ang="0">
                  <a:pos x="19" y="11"/>
                </a:cxn>
                <a:cxn ang="0">
                  <a:pos x="15" y="15"/>
                </a:cxn>
                <a:cxn ang="0">
                  <a:pos x="15" y="22"/>
                </a:cxn>
                <a:cxn ang="0">
                  <a:pos x="15" y="30"/>
                </a:cxn>
                <a:cxn ang="0">
                  <a:pos x="15" y="45"/>
                </a:cxn>
                <a:cxn ang="0">
                  <a:pos x="19" y="56"/>
                </a:cxn>
                <a:cxn ang="0">
                  <a:pos x="26" y="63"/>
                </a:cxn>
                <a:cxn ang="0">
                  <a:pos x="34" y="67"/>
                </a:cxn>
                <a:cxn ang="0">
                  <a:pos x="41" y="63"/>
                </a:cxn>
                <a:cxn ang="0">
                  <a:pos x="49" y="60"/>
                </a:cxn>
                <a:cxn ang="0">
                  <a:pos x="53" y="52"/>
                </a:cxn>
                <a:cxn ang="0">
                  <a:pos x="53" y="41"/>
                </a:cxn>
                <a:cxn ang="0">
                  <a:pos x="53" y="30"/>
                </a:cxn>
                <a:cxn ang="0">
                  <a:pos x="49" y="18"/>
                </a:cxn>
                <a:cxn ang="0">
                  <a:pos x="45" y="11"/>
                </a:cxn>
                <a:cxn ang="0">
                  <a:pos x="38" y="7"/>
                </a:cxn>
                <a:cxn ang="0">
                  <a:pos x="30" y="3"/>
                </a:cxn>
              </a:cxnLst>
              <a:rect l="0" t="0" r="r" b="b"/>
              <a:pathLst>
                <a:path w="64" h="71">
                  <a:moveTo>
                    <a:pt x="34" y="0"/>
                  </a:moveTo>
                  <a:lnTo>
                    <a:pt x="41" y="0"/>
                  </a:lnTo>
                  <a:lnTo>
                    <a:pt x="49" y="3"/>
                  </a:lnTo>
                  <a:lnTo>
                    <a:pt x="56" y="11"/>
                  </a:lnTo>
                  <a:lnTo>
                    <a:pt x="64" y="22"/>
                  </a:lnTo>
                  <a:lnTo>
                    <a:pt x="64" y="33"/>
                  </a:lnTo>
                  <a:lnTo>
                    <a:pt x="64" y="45"/>
                  </a:lnTo>
                  <a:lnTo>
                    <a:pt x="60" y="52"/>
                  </a:lnTo>
                  <a:lnTo>
                    <a:pt x="56" y="60"/>
                  </a:lnTo>
                  <a:lnTo>
                    <a:pt x="49" y="67"/>
                  </a:lnTo>
                  <a:lnTo>
                    <a:pt x="41" y="71"/>
                  </a:lnTo>
                  <a:lnTo>
                    <a:pt x="34" y="71"/>
                  </a:lnTo>
                  <a:lnTo>
                    <a:pt x="23" y="71"/>
                  </a:lnTo>
                  <a:lnTo>
                    <a:pt x="15" y="63"/>
                  </a:lnTo>
                  <a:lnTo>
                    <a:pt x="8" y="60"/>
                  </a:lnTo>
                  <a:lnTo>
                    <a:pt x="4" y="48"/>
                  </a:lnTo>
                  <a:lnTo>
                    <a:pt x="0" y="37"/>
                  </a:lnTo>
                  <a:lnTo>
                    <a:pt x="0" y="26"/>
                  </a:lnTo>
                  <a:lnTo>
                    <a:pt x="4" y="18"/>
                  </a:lnTo>
                  <a:lnTo>
                    <a:pt x="11" y="11"/>
                  </a:lnTo>
                  <a:lnTo>
                    <a:pt x="19" y="3"/>
                  </a:lnTo>
                  <a:lnTo>
                    <a:pt x="26" y="0"/>
                  </a:lnTo>
                  <a:lnTo>
                    <a:pt x="34" y="0"/>
                  </a:lnTo>
                  <a:close/>
                  <a:moveTo>
                    <a:pt x="30" y="3"/>
                  </a:moveTo>
                  <a:lnTo>
                    <a:pt x="26" y="7"/>
                  </a:lnTo>
                  <a:lnTo>
                    <a:pt x="23" y="7"/>
                  </a:lnTo>
                  <a:lnTo>
                    <a:pt x="19" y="11"/>
                  </a:lnTo>
                  <a:lnTo>
                    <a:pt x="15" y="15"/>
                  </a:lnTo>
                  <a:lnTo>
                    <a:pt x="15" y="22"/>
                  </a:lnTo>
                  <a:lnTo>
                    <a:pt x="15" y="30"/>
                  </a:lnTo>
                  <a:lnTo>
                    <a:pt x="15" y="45"/>
                  </a:lnTo>
                  <a:lnTo>
                    <a:pt x="19" y="56"/>
                  </a:lnTo>
                  <a:lnTo>
                    <a:pt x="26" y="63"/>
                  </a:lnTo>
                  <a:lnTo>
                    <a:pt x="34" y="67"/>
                  </a:lnTo>
                  <a:lnTo>
                    <a:pt x="41" y="63"/>
                  </a:lnTo>
                  <a:lnTo>
                    <a:pt x="49" y="60"/>
                  </a:lnTo>
                  <a:lnTo>
                    <a:pt x="53" y="52"/>
                  </a:lnTo>
                  <a:lnTo>
                    <a:pt x="53" y="41"/>
                  </a:lnTo>
                  <a:lnTo>
                    <a:pt x="53" y="30"/>
                  </a:lnTo>
                  <a:lnTo>
                    <a:pt x="49" y="18"/>
                  </a:lnTo>
                  <a:lnTo>
                    <a:pt x="45" y="11"/>
                  </a:lnTo>
                  <a:lnTo>
                    <a:pt x="38" y="7"/>
                  </a:lnTo>
                  <a:lnTo>
                    <a:pt x="30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48" name="Freeform 44"/>
            <p:cNvSpPr>
              <a:spLocks/>
            </p:cNvSpPr>
            <p:nvPr/>
          </p:nvSpPr>
          <p:spPr bwMode="auto">
            <a:xfrm>
              <a:off x="1099" y="2078"/>
              <a:ext cx="49" cy="67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23" y="18"/>
                </a:cxn>
                <a:cxn ang="0">
                  <a:pos x="30" y="7"/>
                </a:cxn>
                <a:cxn ang="0">
                  <a:pos x="34" y="3"/>
                </a:cxn>
                <a:cxn ang="0">
                  <a:pos x="42" y="0"/>
                </a:cxn>
                <a:cxn ang="0">
                  <a:pos x="46" y="0"/>
                </a:cxn>
                <a:cxn ang="0">
                  <a:pos x="49" y="3"/>
                </a:cxn>
                <a:cxn ang="0">
                  <a:pos x="49" y="7"/>
                </a:cxn>
                <a:cxn ang="0">
                  <a:pos x="49" y="11"/>
                </a:cxn>
                <a:cxn ang="0">
                  <a:pos x="49" y="11"/>
                </a:cxn>
                <a:cxn ang="0">
                  <a:pos x="49" y="15"/>
                </a:cxn>
                <a:cxn ang="0">
                  <a:pos x="46" y="18"/>
                </a:cxn>
                <a:cxn ang="0">
                  <a:pos x="46" y="18"/>
                </a:cxn>
                <a:cxn ang="0">
                  <a:pos x="42" y="15"/>
                </a:cxn>
                <a:cxn ang="0">
                  <a:pos x="38" y="15"/>
                </a:cxn>
                <a:cxn ang="0">
                  <a:pos x="34" y="11"/>
                </a:cxn>
                <a:cxn ang="0">
                  <a:pos x="34" y="11"/>
                </a:cxn>
                <a:cxn ang="0">
                  <a:pos x="30" y="11"/>
                </a:cxn>
                <a:cxn ang="0">
                  <a:pos x="30" y="11"/>
                </a:cxn>
                <a:cxn ang="0">
                  <a:pos x="27" y="18"/>
                </a:cxn>
                <a:cxn ang="0">
                  <a:pos x="23" y="22"/>
                </a:cxn>
                <a:cxn ang="0">
                  <a:pos x="23" y="52"/>
                </a:cxn>
                <a:cxn ang="0">
                  <a:pos x="23" y="60"/>
                </a:cxn>
                <a:cxn ang="0">
                  <a:pos x="27" y="63"/>
                </a:cxn>
                <a:cxn ang="0">
                  <a:pos x="27" y="63"/>
                </a:cxn>
                <a:cxn ang="0">
                  <a:pos x="30" y="67"/>
                </a:cxn>
                <a:cxn ang="0">
                  <a:pos x="30" y="67"/>
                </a:cxn>
                <a:cxn ang="0">
                  <a:pos x="38" y="67"/>
                </a:cxn>
                <a:cxn ang="0">
                  <a:pos x="38" y="67"/>
                </a:cxn>
                <a:cxn ang="0">
                  <a:pos x="0" y="67"/>
                </a:cxn>
                <a:cxn ang="0">
                  <a:pos x="0" y="67"/>
                </a:cxn>
                <a:cxn ang="0">
                  <a:pos x="4" y="67"/>
                </a:cxn>
                <a:cxn ang="0">
                  <a:pos x="8" y="67"/>
                </a:cxn>
                <a:cxn ang="0">
                  <a:pos x="12" y="63"/>
                </a:cxn>
                <a:cxn ang="0">
                  <a:pos x="12" y="60"/>
                </a:cxn>
                <a:cxn ang="0">
                  <a:pos x="12" y="60"/>
                </a:cxn>
                <a:cxn ang="0">
                  <a:pos x="12" y="52"/>
                </a:cxn>
                <a:cxn ang="0">
                  <a:pos x="12" y="30"/>
                </a:cxn>
                <a:cxn ang="0">
                  <a:pos x="12" y="18"/>
                </a:cxn>
                <a:cxn ang="0">
                  <a:pos x="12" y="15"/>
                </a:cxn>
                <a:cxn ang="0">
                  <a:pos x="12" y="11"/>
                </a:cxn>
                <a:cxn ang="0">
                  <a:pos x="8" y="11"/>
                </a:cxn>
                <a:cxn ang="0">
                  <a:pos x="8" y="7"/>
                </a:cxn>
                <a:cxn ang="0">
                  <a:pos x="8" y="7"/>
                </a:cxn>
                <a:cxn ang="0">
                  <a:pos x="4" y="7"/>
                </a:cxn>
                <a:cxn ang="0">
                  <a:pos x="4" y="11"/>
                </a:cxn>
                <a:cxn ang="0">
                  <a:pos x="0" y="7"/>
                </a:cxn>
                <a:cxn ang="0">
                  <a:pos x="19" y="0"/>
                </a:cxn>
                <a:cxn ang="0">
                  <a:pos x="23" y="0"/>
                </a:cxn>
              </a:cxnLst>
              <a:rect l="0" t="0" r="r" b="b"/>
              <a:pathLst>
                <a:path w="49" h="67">
                  <a:moveTo>
                    <a:pt x="23" y="0"/>
                  </a:moveTo>
                  <a:lnTo>
                    <a:pt x="23" y="18"/>
                  </a:lnTo>
                  <a:lnTo>
                    <a:pt x="30" y="7"/>
                  </a:lnTo>
                  <a:lnTo>
                    <a:pt x="34" y="3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49" y="3"/>
                  </a:lnTo>
                  <a:lnTo>
                    <a:pt x="49" y="7"/>
                  </a:lnTo>
                  <a:lnTo>
                    <a:pt x="49" y="11"/>
                  </a:lnTo>
                  <a:lnTo>
                    <a:pt x="49" y="11"/>
                  </a:lnTo>
                  <a:lnTo>
                    <a:pt x="49" y="15"/>
                  </a:lnTo>
                  <a:lnTo>
                    <a:pt x="46" y="18"/>
                  </a:lnTo>
                  <a:lnTo>
                    <a:pt x="46" y="18"/>
                  </a:lnTo>
                  <a:lnTo>
                    <a:pt x="42" y="15"/>
                  </a:lnTo>
                  <a:lnTo>
                    <a:pt x="38" y="15"/>
                  </a:lnTo>
                  <a:lnTo>
                    <a:pt x="34" y="11"/>
                  </a:lnTo>
                  <a:lnTo>
                    <a:pt x="34" y="11"/>
                  </a:lnTo>
                  <a:lnTo>
                    <a:pt x="30" y="11"/>
                  </a:lnTo>
                  <a:lnTo>
                    <a:pt x="30" y="11"/>
                  </a:lnTo>
                  <a:lnTo>
                    <a:pt x="27" y="18"/>
                  </a:lnTo>
                  <a:lnTo>
                    <a:pt x="23" y="22"/>
                  </a:lnTo>
                  <a:lnTo>
                    <a:pt x="23" y="52"/>
                  </a:lnTo>
                  <a:lnTo>
                    <a:pt x="23" y="60"/>
                  </a:lnTo>
                  <a:lnTo>
                    <a:pt x="27" y="63"/>
                  </a:lnTo>
                  <a:lnTo>
                    <a:pt x="27" y="63"/>
                  </a:lnTo>
                  <a:lnTo>
                    <a:pt x="30" y="67"/>
                  </a:lnTo>
                  <a:lnTo>
                    <a:pt x="30" y="67"/>
                  </a:lnTo>
                  <a:lnTo>
                    <a:pt x="38" y="67"/>
                  </a:lnTo>
                  <a:lnTo>
                    <a:pt x="38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4" y="67"/>
                  </a:lnTo>
                  <a:lnTo>
                    <a:pt x="8" y="67"/>
                  </a:lnTo>
                  <a:lnTo>
                    <a:pt x="12" y="63"/>
                  </a:lnTo>
                  <a:lnTo>
                    <a:pt x="12" y="60"/>
                  </a:lnTo>
                  <a:lnTo>
                    <a:pt x="12" y="60"/>
                  </a:lnTo>
                  <a:lnTo>
                    <a:pt x="12" y="52"/>
                  </a:lnTo>
                  <a:lnTo>
                    <a:pt x="12" y="30"/>
                  </a:lnTo>
                  <a:lnTo>
                    <a:pt x="12" y="18"/>
                  </a:lnTo>
                  <a:lnTo>
                    <a:pt x="12" y="15"/>
                  </a:lnTo>
                  <a:lnTo>
                    <a:pt x="12" y="11"/>
                  </a:lnTo>
                  <a:lnTo>
                    <a:pt x="8" y="11"/>
                  </a:lnTo>
                  <a:lnTo>
                    <a:pt x="8" y="7"/>
                  </a:lnTo>
                  <a:lnTo>
                    <a:pt x="8" y="7"/>
                  </a:lnTo>
                  <a:lnTo>
                    <a:pt x="4" y="7"/>
                  </a:lnTo>
                  <a:lnTo>
                    <a:pt x="4" y="11"/>
                  </a:lnTo>
                  <a:lnTo>
                    <a:pt x="0" y="7"/>
                  </a:lnTo>
                  <a:lnTo>
                    <a:pt x="19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49" name="Freeform 45"/>
            <p:cNvSpPr>
              <a:spLocks/>
            </p:cNvSpPr>
            <p:nvPr/>
          </p:nvSpPr>
          <p:spPr bwMode="auto">
            <a:xfrm>
              <a:off x="1152" y="2044"/>
              <a:ext cx="71" cy="101"/>
            </a:xfrm>
            <a:custGeom>
              <a:avLst/>
              <a:gdLst/>
              <a:ahLst/>
              <a:cxnLst>
                <a:cxn ang="0">
                  <a:pos x="23" y="64"/>
                </a:cxn>
                <a:cxn ang="0">
                  <a:pos x="45" y="45"/>
                </a:cxn>
                <a:cxn ang="0">
                  <a:pos x="45" y="41"/>
                </a:cxn>
                <a:cxn ang="0">
                  <a:pos x="45" y="41"/>
                </a:cxn>
                <a:cxn ang="0">
                  <a:pos x="41" y="37"/>
                </a:cxn>
                <a:cxn ang="0">
                  <a:pos x="41" y="37"/>
                </a:cxn>
                <a:cxn ang="0">
                  <a:pos x="68" y="37"/>
                </a:cxn>
                <a:cxn ang="0">
                  <a:pos x="60" y="37"/>
                </a:cxn>
                <a:cxn ang="0">
                  <a:pos x="53" y="45"/>
                </a:cxn>
                <a:cxn ang="0">
                  <a:pos x="53" y="82"/>
                </a:cxn>
                <a:cxn ang="0">
                  <a:pos x="60" y="94"/>
                </a:cxn>
                <a:cxn ang="0">
                  <a:pos x="68" y="97"/>
                </a:cxn>
                <a:cxn ang="0">
                  <a:pos x="71" y="101"/>
                </a:cxn>
                <a:cxn ang="0">
                  <a:pos x="41" y="101"/>
                </a:cxn>
                <a:cxn ang="0">
                  <a:pos x="41" y="101"/>
                </a:cxn>
                <a:cxn ang="0">
                  <a:pos x="45" y="97"/>
                </a:cxn>
                <a:cxn ang="0">
                  <a:pos x="45" y="94"/>
                </a:cxn>
                <a:cxn ang="0">
                  <a:pos x="23" y="64"/>
                </a:cxn>
                <a:cxn ang="0">
                  <a:pos x="23" y="94"/>
                </a:cxn>
                <a:cxn ang="0">
                  <a:pos x="23" y="97"/>
                </a:cxn>
                <a:cxn ang="0">
                  <a:pos x="26" y="101"/>
                </a:cxn>
                <a:cxn ang="0">
                  <a:pos x="30" y="101"/>
                </a:cxn>
                <a:cxn ang="0">
                  <a:pos x="0" y="101"/>
                </a:cxn>
                <a:cxn ang="0">
                  <a:pos x="4" y="101"/>
                </a:cxn>
                <a:cxn ang="0">
                  <a:pos x="8" y="97"/>
                </a:cxn>
                <a:cxn ang="0">
                  <a:pos x="8" y="86"/>
                </a:cxn>
                <a:cxn ang="0">
                  <a:pos x="8" y="15"/>
                </a:cxn>
                <a:cxn ang="0">
                  <a:pos x="8" y="7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0" y="7"/>
                </a:cxn>
                <a:cxn ang="0">
                  <a:pos x="23" y="0"/>
                </a:cxn>
              </a:cxnLst>
              <a:rect l="0" t="0" r="r" b="b"/>
              <a:pathLst>
                <a:path w="71" h="101">
                  <a:moveTo>
                    <a:pt x="23" y="0"/>
                  </a:moveTo>
                  <a:lnTo>
                    <a:pt x="23" y="64"/>
                  </a:lnTo>
                  <a:lnTo>
                    <a:pt x="38" y="49"/>
                  </a:lnTo>
                  <a:lnTo>
                    <a:pt x="45" y="45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45" y="37"/>
                  </a:lnTo>
                  <a:lnTo>
                    <a:pt x="41" y="37"/>
                  </a:lnTo>
                  <a:lnTo>
                    <a:pt x="41" y="37"/>
                  </a:lnTo>
                  <a:lnTo>
                    <a:pt x="41" y="37"/>
                  </a:lnTo>
                  <a:lnTo>
                    <a:pt x="68" y="37"/>
                  </a:lnTo>
                  <a:lnTo>
                    <a:pt x="68" y="37"/>
                  </a:lnTo>
                  <a:lnTo>
                    <a:pt x="64" y="37"/>
                  </a:lnTo>
                  <a:lnTo>
                    <a:pt x="60" y="37"/>
                  </a:lnTo>
                  <a:lnTo>
                    <a:pt x="56" y="41"/>
                  </a:lnTo>
                  <a:lnTo>
                    <a:pt x="53" y="45"/>
                  </a:lnTo>
                  <a:lnTo>
                    <a:pt x="34" y="60"/>
                  </a:lnTo>
                  <a:lnTo>
                    <a:pt x="53" y="82"/>
                  </a:lnTo>
                  <a:lnTo>
                    <a:pt x="56" y="90"/>
                  </a:lnTo>
                  <a:lnTo>
                    <a:pt x="60" y="94"/>
                  </a:lnTo>
                  <a:lnTo>
                    <a:pt x="64" y="97"/>
                  </a:lnTo>
                  <a:lnTo>
                    <a:pt x="68" y="97"/>
                  </a:lnTo>
                  <a:lnTo>
                    <a:pt x="68" y="101"/>
                  </a:lnTo>
                  <a:lnTo>
                    <a:pt x="71" y="101"/>
                  </a:lnTo>
                  <a:lnTo>
                    <a:pt x="71" y="101"/>
                  </a:lnTo>
                  <a:lnTo>
                    <a:pt x="41" y="101"/>
                  </a:lnTo>
                  <a:lnTo>
                    <a:pt x="41" y="101"/>
                  </a:lnTo>
                  <a:lnTo>
                    <a:pt x="41" y="101"/>
                  </a:lnTo>
                  <a:lnTo>
                    <a:pt x="45" y="101"/>
                  </a:lnTo>
                  <a:lnTo>
                    <a:pt x="45" y="97"/>
                  </a:lnTo>
                  <a:lnTo>
                    <a:pt x="45" y="97"/>
                  </a:lnTo>
                  <a:lnTo>
                    <a:pt x="45" y="94"/>
                  </a:lnTo>
                  <a:lnTo>
                    <a:pt x="41" y="90"/>
                  </a:lnTo>
                  <a:lnTo>
                    <a:pt x="23" y="64"/>
                  </a:lnTo>
                  <a:lnTo>
                    <a:pt x="23" y="86"/>
                  </a:lnTo>
                  <a:lnTo>
                    <a:pt x="23" y="94"/>
                  </a:lnTo>
                  <a:lnTo>
                    <a:pt x="23" y="97"/>
                  </a:lnTo>
                  <a:lnTo>
                    <a:pt x="23" y="97"/>
                  </a:lnTo>
                  <a:lnTo>
                    <a:pt x="23" y="101"/>
                  </a:lnTo>
                  <a:lnTo>
                    <a:pt x="26" y="101"/>
                  </a:lnTo>
                  <a:lnTo>
                    <a:pt x="30" y="101"/>
                  </a:lnTo>
                  <a:lnTo>
                    <a:pt x="30" y="101"/>
                  </a:lnTo>
                  <a:lnTo>
                    <a:pt x="0" y="101"/>
                  </a:lnTo>
                  <a:lnTo>
                    <a:pt x="0" y="101"/>
                  </a:lnTo>
                  <a:lnTo>
                    <a:pt x="4" y="101"/>
                  </a:lnTo>
                  <a:lnTo>
                    <a:pt x="4" y="101"/>
                  </a:lnTo>
                  <a:lnTo>
                    <a:pt x="8" y="97"/>
                  </a:lnTo>
                  <a:lnTo>
                    <a:pt x="8" y="97"/>
                  </a:lnTo>
                  <a:lnTo>
                    <a:pt x="8" y="94"/>
                  </a:lnTo>
                  <a:lnTo>
                    <a:pt x="8" y="86"/>
                  </a:lnTo>
                  <a:lnTo>
                    <a:pt x="8" y="26"/>
                  </a:lnTo>
                  <a:lnTo>
                    <a:pt x="8" y="15"/>
                  </a:lnTo>
                  <a:lnTo>
                    <a:pt x="8" y="11"/>
                  </a:lnTo>
                  <a:lnTo>
                    <a:pt x="8" y="7"/>
                  </a:lnTo>
                  <a:lnTo>
                    <a:pt x="8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7"/>
                  </a:lnTo>
                  <a:lnTo>
                    <a:pt x="0" y="7"/>
                  </a:lnTo>
                  <a:lnTo>
                    <a:pt x="19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50" name="Freeform 46"/>
            <p:cNvSpPr>
              <a:spLocks noEditPoints="1"/>
            </p:cNvSpPr>
            <p:nvPr/>
          </p:nvSpPr>
          <p:spPr bwMode="auto">
            <a:xfrm>
              <a:off x="1227" y="2078"/>
              <a:ext cx="56" cy="71"/>
            </a:xfrm>
            <a:custGeom>
              <a:avLst/>
              <a:gdLst/>
              <a:ahLst/>
              <a:cxnLst>
                <a:cxn ang="0">
                  <a:pos x="11" y="26"/>
                </a:cxn>
                <a:cxn ang="0">
                  <a:pos x="11" y="41"/>
                </a:cxn>
                <a:cxn ang="0">
                  <a:pos x="19" y="48"/>
                </a:cxn>
                <a:cxn ang="0">
                  <a:pos x="26" y="56"/>
                </a:cxn>
                <a:cxn ang="0">
                  <a:pos x="34" y="60"/>
                </a:cxn>
                <a:cxn ang="0">
                  <a:pos x="41" y="56"/>
                </a:cxn>
                <a:cxn ang="0">
                  <a:pos x="45" y="56"/>
                </a:cxn>
                <a:cxn ang="0">
                  <a:pos x="53" y="48"/>
                </a:cxn>
                <a:cxn ang="0">
                  <a:pos x="56" y="41"/>
                </a:cxn>
                <a:cxn ang="0">
                  <a:pos x="56" y="45"/>
                </a:cxn>
                <a:cxn ang="0">
                  <a:pos x="53" y="52"/>
                </a:cxn>
                <a:cxn ang="0">
                  <a:pos x="49" y="63"/>
                </a:cxn>
                <a:cxn ang="0">
                  <a:pos x="38" y="67"/>
                </a:cxn>
                <a:cxn ang="0">
                  <a:pos x="30" y="71"/>
                </a:cxn>
                <a:cxn ang="0">
                  <a:pos x="19" y="67"/>
                </a:cxn>
                <a:cxn ang="0">
                  <a:pos x="8" y="60"/>
                </a:cxn>
                <a:cxn ang="0">
                  <a:pos x="4" y="48"/>
                </a:cxn>
                <a:cxn ang="0">
                  <a:pos x="0" y="37"/>
                </a:cxn>
                <a:cxn ang="0">
                  <a:pos x="0" y="26"/>
                </a:cxn>
                <a:cxn ang="0">
                  <a:pos x="4" y="18"/>
                </a:cxn>
                <a:cxn ang="0">
                  <a:pos x="8" y="11"/>
                </a:cxn>
                <a:cxn ang="0">
                  <a:pos x="19" y="3"/>
                </a:cxn>
                <a:cxn ang="0">
                  <a:pos x="30" y="0"/>
                </a:cxn>
                <a:cxn ang="0">
                  <a:pos x="41" y="3"/>
                </a:cxn>
                <a:cxn ang="0">
                  <a:pos x="49" y="7"/>
                </a:cxn>
                <a:cxn ang="0">
                  <a:pos x="56" y="15"/>
                </a:cxn>
                <a:cxn ang="0">
                  <a:pos x="56" y="26"/>
                </a:cxn>
                <a:cxn ang="0">
                  <a:pos x="11" y="26"/>
                </a:cxn>
                <a:cxn ang="0">
                  <a:pos x="11" y="22"/>
                </a:cxn>
                <a:cxn ang="0">
                  <a:pos x="41" y="22"/>
                </a:cxn>
                <a:cxn ang="0">
                  <a:pos x="41" y="18"/>
                </a:cxn>
                <a:cxn ang="0">
                  <a:pos x="38" y="15"/>
                </a:cxn>
                <a:cxn ang="0">
                  <a:pos x="38" y="11"/>
                </a:cxn>
                <a:cxn ang="0">
                  <a:pos x="34" y="7"/>
                </a:cxn>
                <a:cxn ang="0">
                  <a:pos x="30" y="7"/>
                </a:cxn>
                <a:cxn ang="0">
                  <a:pos x="26" y="3"/>
                </a:cxn>
                <a:cxn ang="0">
                  <a:pos x="23" y="7"/>
                </a:cxn>
                <a:cxn ang="0">
                  <a:pos x="15" y="11"/>
                </a:cxn>
                <a:cxn ang="0">
                  <a:pos x="11" y="15"/>
                </a:cxn>
                <a:cxn ang="0">
                  <a:pos x="11" y="22"/>
                </a:cxn>
              </a:cxnLst>
              <a:rect l="0" t="0" r="r" b="b"/>
              <a:pathLst>
                <a:path w="56" h="71">
                  <a:moveTo>
                    <a:pt x="11" y="26"/>
                  </a:moveTo>
                  <a:lnTo>
                    <a:pt x="11" y="41"/>
                  </a:lnTo>
                  <a:lnTo>
                    <a:pt x="19" y="48"/>
                  </a:lnTo>
                  <a:lnTo>
                    <a:pt x="26" y="56"/>
                  </a:lnTo>
                  <a:lnTo>
                    <a:pt x="34" y="60"/>
                  </a:lnTo>
                  <a:lnTo>
                    <a:pt x="41" y="56"/>
                  </a:lnTo>
                  <a:lnTo>
                    <a:pt x="45" y="56"/>
                  </a:lnTo>
                  <a:lnTo>
                    <a:pt x="53" y="48"/>
                  </a:lnTo>
                  <a:lnTo>
                    <a:pt x="56" y="41"/>
                  </a:lnTo>
                  <a:lnTo>
                    <a:pt x="56" y="45"/>
                  </a:lnTo>
                  <a:lnTo>
                    <a:pt x="53" y="52"/>
                  </a:lnTo>
                  <a:lnTo>
                    <a:pt x="49" y="63"/>
                  </a:lnTo>
                  <a:lnTo>
                    <a:pt x="38" y="67"/>
                  </a:lnTo>
                  <a:lnTo>
                    <a:pt x="30" y="71"/>
                  </a:lnTo>
                  <a:lnTo>
                    <a:pt x="19" y="67"/>
                  </a:lnTo>
                  <a:lnTo>
                    <a:pt x="8" y="60"/>
                  </a:lnTo>
                  <a:lnTo>
                    <a:pt x="4" y="48"/>
                  </a:lnTo>
                  <a:lnTo>
                    <a:pt x="0" y="37"/>
                  </a:lnTo>
                  <a:lnTo>
                    <a:pt x="0" y="26"/>
                  </a:lnTo>
                  <a:lnTo>
                    <a:pt x="4" y="18"/>
                  </a:lnTo>
                  <a:lnTo>
                    <a:pt x="8" y="11"/>
                  </a:lnTo>
                  <a:lnTo>
                    <a:pt x="19" y="3"/>
                  </a:lnTo>
                  <a:lnTo>
                    <a:pt x="30" y="0"/>
                  </a:lnTo>
                  <a:lnTo>
                    <a:pt x="41" y="3"/>
                  </a:lnTo>
                  <a:lnTo>
                    <a:pt x="49" y="7"/>
                  </a:lnTo>
                  <a:lnTo>
                    <a:pt x="56" y="15"/>
                  </a:lnTo>
                  <a:lnTo>
                    <a:pt x="56" y="26"/>
                  </a:lnTo>
                  <a:lnTo>
                    <a:pt x="11" y="26"/>
                  </a:lnTo>
                  <a:close/>
                  <a:moveTo>
                    <a:pt x="11" y="22"/>
                  </a:moveTo>
                  <a:lnTo>
                    <a:pt x="41" y="22"/>
                  </a:lnTo>
                  <a:lnTo>
                    <a:pt x="41" y="18"/>
                  </a:lnTo>
                  <a:lnTo>
                    <a:pt x="38" y="15"/>
                  </a:lnTo>
                  <a:lnTo>
                    <a:pt x="38" y="11"/>
                  </a:lnTo>
                  <a:lnTo>
                    <a:pt x="34" y="7"/>
                  </a:lnTo>
                  <a:lnTo>
                    <a:pt x="30" y="7"/>
                  </a:lnTo>
                  <a:lnTo>
                    <a:pt x="26" y="3"/>
                  </a:lnTo>
                  <a:lnTo>
                    <a:pt x="23" y="7"/>
                  </a:lnTo>
                  <a:lnTo>
                    <a:pt x="15" y="11"/>
                  </a:lnTo>
                  <a:lnTo>
                    <a:pt x="11" y="15"/>
                  </a:lnTo>
                  <a:lnTo>
                    <a:pt x="11" y="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51" name="Freeform 47"/>
            <p:cNvSpPr>
              <a:spLocks/>
            </p:cNvSpPr>
            <p:nvPr/>
          </p:nvSpPr>
          <p:spPr bwMode="auto">
            <a:xfrm>
              <a:off x="1291" y="2078"/>
              <a:ext cx="49" cy="67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8"/>
                </a:cxn>
                <a:cxn ang="0">
                  <a:pos x="26" y="7"/>
                </a:cxn>
                <a:cxn ang="0">
                  <a:pos x="34" y="3"/>
                </a:cxn>
                <a:cxn ang="0">
                  <a:pos x="41" y="0"/>
                </a:cxn>
                <a:cxn ang="0">
                  <a:pos x="45" y="0"/>
                </a:cxn>
                <a:cxn ang="0">
                  <a:pos x="45" y="3"/>
                </a:cxn>
                <a:cxn ang="0">
                  <a:pos x="49" y="7"/>
                </a:cxn>
                <a:cxn ang="0">
                  <a:pos x="49" y="11"/>
                </a:cxn>
                <a:cxn ang="0">
                  <a:pos x="49" y="11"/>
                </a:cxn>
                <a:cxn ang="0">
                  <a:pos x="49" y="15"/>
                </a:cxn>
                <a:cxn ang="0">
                  <a:pos x="45" y="18"/>
                </a:cxn>
                <a:cxn ang="0">
                  <a:pos x="41" y="18"/>
                </a:cxn>
                <a:cxn ang="0">
                  <a:pos x="41" y="15"/>
                </a:cxn>
                <a:cxn ang="0">
                  <a:pos x="37" y="15"/>
                </a:cxn>
                <a:cxn ang="0">
                  <a:pos x="34" y="11"/>
                </a:cxn>
                <a:cxn ang="0">
                  <a:pos x="34" y="11"/>
                </a:cxn>
                <a:cxn ang="0">
                  <a:pos x="30" y="11"/>
                </a:cxn>
                <a:cxn ang="0">
                  <a:pos x="30" y="11"/>
                </a:cxn>
                <a:cxn ang="0">
                  <a:pos x="26" y="18"/>
                </a:cxn>
                <a:cxn ang="0">
                  <a:pos x="22" y="22"/>
                </a:cxn>
                <a:cxn ang="0">
                  <a:pos x="22" y="52"/>
                </a:cxn>
                <a:cxn ang="0">
                  <a:pos x="22" y="60"/>
                </a:cxn>
                <a:cxn ang="0">
                  <a:pos x="22" y="63"/>
                </a:cxn>
                <a:cxn ang="0">
                  <a:pos x="26" y="63"/>
                </a:cxn>
                <a:cxn ang="0">
                  <a:pos x="26" y="67"/>
                </a:cxn>
                <a:cxn ang="0">
                  <a:pos x="30" y="67"/>
                </a:cxn>
                <a:cxn ang="0">
                  <a:pos x="34" y="67"/>
                </a:cxn>
                <a:cxn ang="0">
                  <a:pos x="34" y="67"/>
                </a:cxn>
                <a:cxn ang="0">
                  <a:pos x="0" y="67"/>
                </a:cxn>
                <a:cxn ang="0">
                  <a:pos x="0" y="67"/>
                </a:cxn>
                <a:cxn ang="0">
                  <a:pos x="4" y="67"/>
                </a:cxn>
                <a:cxn ang="0">
                  <a:pos x="7" y="67"/>
                </a:cxn>
                <a:cxn ang="0">
                  <a:pos x="7" y="63"/>
                </a:cxn>
                <a:cxn ang="0">
                  <a:pos x="11" y="60"/>
                </a:cxn>
                <a:cxn ang="0">
                  <a:pos x="11" y="60"/>
                </a:cxn>
                <a:cxn ang="0">
                  <a:pos x="11" y="52"/>
                </a:cxn>
                <a:cxn ang="0">
                  <a:pos x="11" y="30"/>
                </a:cxn>
                <a:cxn ang="0">
                  <a:pos x="11" y="18"/>
                </a:cxn>
                <a:cxn ang="0">
                  <a:pos x="11" y="15"/>
                </a:cxn>
                <a:cxn ang="0">
                  <a:pos x="7" y="11"/>
                </a:cxn>
                <a:cxn ang="0">
                  <a:pos x="7" y="11"/>
                </a:cxn>
                <a:cxn ang="0">
                  <a:pos x="7" y="7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19" y="0"/>
                </a:cxn>
                <a:cxn ang="0">
                  <a:pos x="22" y="0"/>
                </a:cxn>
              </a:cxnLst>
              <a:rect l="0" t="0" r="r" b="b"/>
              <a:pathLst>
                <a:path w="49" h="67">
                  <a:moveTo>
                    <a:pt x="22" y="0"/>
                  </a:moveTo>
                  <a:lnTo>
                    <a:pt x="22" y="18"/>
                  </a:lnTo>
                  <a:lnTo>
                    <a:pt x="26" y="7"/>
                  </a:lnTo>
                  <a:lnTo>
                    <a:pt x="34" y="3"/>
                  </a:lnTo>
                  <a:lnTo>
                    <a:pt x="41" y="0"/>
                  </a:lnTo>
                  <a:lnTo>
                    <a:pt x="45" y="0"/>
                  </a:lnTo>
                  <a:lnTo>
                    <a:pt x="45" y="3"/>
                  </a:lnTo>
                  <a:lnTo>
                    <a:pt x="49" y="7"/>
                  </a:lnTo>
                  <a:lnTo>
                    <a:pt x="49" y="11"/>
                  </a:lnTo>
                  <a:lnTo>
                    <a:pt x="49" y="11"/>
                  </a:lnTo>
                  <a:lnTo>
                    <a:pt x="49" y="15"/>
                  </a:lnTo>
                  <a:lnTo>
                    <a:pt x="45" y="18"/>
                  </a:lnTo>
                  <a:lnTo>
                    <a:pt x="41" y="18"/>
                  </a:lnTo>
                  <a:lnTo>
                    <a:pt x="41" y="15"/>
                  </a:lnTo>
                  <a:lnTo>
                    <a:pt x="37" y="15"/>
                  </a:lnTo>
                  <a:lnTo>
                    <a:pt x="34" y="11"/>
                  </a:lnTo>
                  <a:lnTo>
                    <a:pt x="34" y="11"/>
                  </a:lnTo>
                  <a:lnTo>
                    <a:pt x="30" y="11"/>
                  </a:lnTo>
                  <a:lnTo>
                    <a:pt x="30" y="11"/>
                  </a:lnTo>
                  <a:lnTo>
                    <a:pt x="26" y="18"/>
                  </a:lnTo>
                  <a:lnTo>
                    <a:pt x="22" y="22"/>
                  </a:lnTo>
                  <a:lnTo>
                    <a:pt x="22" y="52"/>
                  </a:lnTo>
                  <a:lnTo>
                    <a:pt x="22" y="60"/>
                  </a:lnTo>
                  <a:lnTo>
                    <a:pt x="22" y="63"/>
                  </a:lnTo>
                  <a:lnTo>
                    <a:pt x="26" y="63"/>
                  </a:lnTo>
                  <a:lnTo>
                    <a:pt x="26" y="67"/>
                  </a:lnTo>
                  <a:lnTo>
                    <a:pt x="30" y="67"/>
                  </a:lnTo>
                  <a:lnTo>
                    <a:pt x="34" y="67"/>
                  </a:lnTo>
                  <a:lnTo>
                    <a:pt x="34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4" y="67"/>
                  </a:lnTo>
                  <a:lnTo>
                    <a:pt x="7" y="67"/>
                  </a:lnTo>
                  <a:lnTo>
                    <a:pt x="7" y="63"/>
                  </a:lnTo>
                  <a:lnTo>
                    <a:pt x="11" y="60"/>
                  </a:lnTo>
                  <a:lnTo>
                    <a:pt x="11" y="60"/>
                  </a:lnTo>
                  <a:lnTo>
                    <a:pt x="11" y="52"/>
                  </a:lnTo>
                  <a:lnTo>
                    <a:pt x="11" y="30"/>
                  </a:lnTo>
                  <a:lnTo>
                    <a:pt x="11" y="18"/>
                  </a:lnTo>
                  <a:lnTo>
                    <a:pt x="11" y="15"/>
                  </a:lnTo>
                  <a:lnTo>
                    <a:pt x="7" y="11"/>
                  </a:lnTo>
                  <a:lnTo>
                    <a:pt x="7" y="11"/>
                  </a:lnTo>
                  <a:lnTo>
                    <a:pt x="7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1"/>
                  </a:lnTo>
                  <a:lnTo>
                    <a:pt x="0" y="7"/>
                  </a:lnTo>
                  <a:lnTo>
                    <a:pt x="19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52" name="Freeform 48"/>
            <p:cNvSpPr>
              <a:spLocks/>
            </p:cNvSpPr>
            <p:nvPr/>
          </p:nvSpPr>
          <p:spPr bwMode="auto">
            <a:xfrm>
              <a:off x="1347" y="2078"/>
              <a:ext cx="45" cy="71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41" y="22"/>
                </a:cxn>
                <a:cxn ang="0">
                  <a:pos x="41" y="22"/>
                </a:cxn>
                <a:cxn ang="0">
                  <a:pos x="38" y="15"/>
                </a:cxn>
                <a:cxn ang="0">
                  <a:pos x="34" y="7"/>
                </a:cxn>
                <a:cxn ang="0">
                  <a:pos x="26" y="7"/>
                </a:cxn>
                <a:cxn ang="0">
                  <a:pos x="23" y="3"/>
                </a:cxn>
                <a:cxn ang="0">
                  <a:pos x="15" y="7"/>
                </a:cxn>
                <a:cxn ang="0">
                  <a:pos x="11" y="7"/>
                </a:cxn>
                <a:cxn ang="0">
                  <a:pos x="11" y="11"/>
                </a:cxn>
                <a:cxn ang="0">
                  <a:pos x="11" y="15"/>
                </a:cxn>
                <a:cxn ang="0">
                  <a:pos x="11" y="18"/>
                </a:cxn>
                <a:cxn ang="0">
                  <a:pos x="11" y="18"/>
                </a:cxn>
                <a:cxn ang="0">
                  <a:pos x="15" y="22"/>
                </a:cxn>
                <a:cxn ang="0">
                  <a:pos x="19" y="26"/>
                </a:cxn>
                <a:cxn ang="0">
                  <a:pos x="30" y="30"/>
                </a:cxn>
                <a:cxn ang="0">
                  <a:pos x="38" y="37"/>
                </a:cxn>
                <a:cxn ang="0">
                  <a:pos x="45" y="45"/>
                </a:cxn>
                <a:cxn ang="0">
                  <a:pos x="45" y="48"/>
                </a:cxn>
                <a:cxn ang="0">
                  <a:pos x="45" y="60"/>
                </a:cxn>
                <a:cxn ang="0">
                  <a:pos x="38" y="63"/>
                </a:cxn>
                <a:cxn ang="0">
                  <a:pos x="30" y="67"/>
                </a:cxn>
                <a:cxn ang="0">
                  <a:pos x="23" y="71"/>
                </a:cxn>
                <a:cxn ang="0">
                  <a:pos x="15" y="71"/>
                </a:cxn>
                <a:cxn ang="0">
                  <a:pos x="8" y="67"/>
                </a:cxn>
                <a:cxn ang="0">
                  <a:pos x="8" y="67"/>
                </a:cxn>
                <a:cxn ang="0">
                  <a:pos x="4" y="67"/>
                </a:cxn>
                <a:cxn ang="0">
                  <a:pos x="4" y="67"/>
                </a:cxn>
                <a:cxn ang="0">
                  <a:pos x="4" y="71"/>
                </a:cxn>
                <a:cxn ang="0">
                  <a:pos x="0" y="71"/>
                </a:cxn>
                <a:cxn ang="0">
                  <a:pos x="0" y="48"/>
                </a:cxn>
                <a:cxn ang="0">
                  <a:pos x="4" y="48"/>
                </a:cxn>
                <a:cxn ang="0">
                  <a:pos x="4" y="56"/>
                </a:cxn>
                <a:cxn ang="0">
                  <a:pos x="11" y="60"/>
                </a:cxn>
                <a:cxn ang="0">
                  <a:pos x="15" y="63"/>
                </a:cxn>
                <a:cxn ang="0">
                  <a:pos x="23" y="67"/>
                </a:cxn>
                <a:cxn ang="0">
                  <a:pos x="26" y="63"/>
                </a:cxn>
                <a:cxn ang="0">
                  <a:pos x="30" y="63"/>
                </a:cxn>
                <a:cxn ang="0">
                  <a:pos x="34" y="60"/>
                </a:cxn>
                <a:cxn ang="0">
                  <a:pos x="34" y="56"/>
                </a:cxn>
                <a:cxn ang="0">
                  <a:pos x="34" y="52"/>
                </a:cxn>
                <a:cxn ang="0">
                  <a:pos x="30" y="48"/>
                </a:cxn>
                <a:cxn ang="0">
                  <a:pos x="26" y="45"/>
                </a:cxn>
                <a:cxn ang="0">
                  <a:pos x="19" y="37"/>
                </a:cxn>
                <a:cxn ang="0">
                  <a:pos x="8" y="33"/>
                </a:cxn>
                <a:cxn ang="0">
                  <a:pos x="4" y="30"/>
                </a:cxn>
                <a:cxn ang="0">
                  <a:pos x="0" y="26"/>
                </a:cxn>
                <a:cxn ang="0">
                  <a:pos x="0" y="18"/>
                </a:cxn>
                <a:cxn ang="0">
                  <a:pos x="4" y="11"/>
                </a:cxn>
                <a:cxn ang="0">
                  <a:pos x="8" y="7"/>
                </a:cxn>
                <a:cxn ang="0">
                  <a:pos x="11" y="0"/>
                </a:cxn>
                <a:cxn ang="0">
                  <a:pos x="23" y="0"/>
                </a:cxn>
                <a:cxn ang="0">
                  <a:pos x="26" y="0"/>
                </a:cxn>
                <a:cxn ang="0">
                  <a:pos x="30" y="3"/>
                </a:cxn>
                <a:cxn ang="0">
                  <a:pos x="34" y="3"/>
                </a:cxn>
                <a:cxn ang="0">
                  <a:pos x="38" y="3"/>
                </a:cxn>
                <a:cxn ang="0">
                  <a:pos x="38" y="3"/>
                </a:cxn>
                <a:cxn ang="0">
                  <a:pos x="38" y="3"/>
                </a:cxn>
                <a:cxn ang="0">
                  <a:pos x="38" y="3"/>
                </a:cxn>
                <a:cxn ang="0">
                  <a:pos x="41" y="0"/>
                </a:cxn>
                <a:cxn ang="0">
                  <a:pos x="41" y="0"/>
                </a:cxn>
              </a:cxnLst>
              <a:rect l="0" t="0" r="r" b="b"/>
              <a:pathLst>
                <a:path w="45" h="71">
                  <a:moveTo>
                    <a:pt x="41" y="0"/>
                  </a:moveTo>
                  <a:lnTo>
                    <a:pt x="41" y="22"/>
                  </a:lnTo>
                  <a:lnTo>
                    <a:pt x="41" y="22"/>
                  </a:lnTo>
                  <a:lnTo>
                    <a:pt x="38" y="15"/>
                  </a:lnTo>
                  <a:lnTo>
                    <a:pt x="34" y="7"/>
                  </a:lnTo>
                  <a:lnTo>
                    <a:pt x="26" y="7"/>
                  </a:lnTo>
                  <a:lnTo>
                    <a:pt x="23" y="3"/>
                  </a:lnTo>
                  <a:lnTo>
                    <a:pt x="15" y="7"/>
                  </a:lnTo>
                  <a:lnTo>
                    <a:pt x="11" y="7"/>
                  </a:lnTo>
                  <a:lnTo>
                    <a:pt x="11" y="11"/>
                  </a:lnTo>
                  <a:lnTo>
                    <a:pt x="11" y="15"/>
                  </a:lnTo>
                  <a:lnTo>
                    <a:pt x="11" y="18"/>
                  </a:lnTo>
                  <a:lnTo>
                    <a:pt x="11" y="18"/>
                  </a:lnTo>
                  <a:lnTo>
                    <a:pt x="15" y="22"/>
                  </a:lnTo>
                  <a:lnTo>
                    <a:pt x="19" y="26"/>
                  </a:lnTo>
                  <a:lnTo>
                    <a:pt x="30" y="30"/>
                  </a:lnTo>
                  <a:lnTo>
                    <a:pt x="38" y="37"/>
                  </a:lnTo>
                  <a:lnTo>
                    <a:pt x="45" y="45"/>
                  </a:lnTo>
                  <a:lnTo>
                    <a:pt x="45" y="48"/>
                  </a:lnTo>
                  <a:lnTo>
                    <a:pt x="45" y="60"/>
                  </a:lnTo>
                  <a:lnTo>
                    <a:pt x="38" y="63"/>
                  </a:lnTo>
                  <a:lnTo>
                    <a:pt x="30" y="67"/>
                  </a:lnTo>
                  <a:lnTo>
                    <a:pt x="23" y="71"/>
                  </a:lnTo>
                  <a:lnTo>
                    <a:pt x="15" y="71"/>
                  </a:lnTo>
                  <a:lnTo>
                    <a:pt x="8" y="67"/>
                  </a:lnTo>
                  <a:lnTo>
                    <a:pt x="8" y="67"/>
                  </a:lnTo>
                  <a:lnTo>
                    <a:pt x="4" y="67"/>
                  </a:lnTo>
                  <a:lnTo>
                    <a:pt x="4" y="67"/>
                  </a:lnTo>
                  <a:lnTo>
                    <a:pt x="4" y="71"/>
                  </a:lnTo>
                  <a:lnTo>
                    <a:pt x="0" y="71"/>
                  </a:lnTo>
                  <a:lnTo>
                    <a:pt x="0" y="48"/>
                  </a:lnTo>
                  <a:lnTo>
                    <a:pt x="4" y="48"/>
                  </a:lnTo>
                  <a:lnTo>
                    <a:pt x="4" y="56"/>
                  </a:lnTo>
                  <a:lnTo>
                    <a:pt x="11" y="60"/>
                  </a:lnTo>
                  <a:lnTo>
                    <a:pt x="15" y="63"/>
                  </a:lnTo>
                  <a:lnTo>
                    <a:pt x="23" y="67"/>
                  </a:lnTo>
                  <a:lnTo>
                    <a:pt x="26" y="63"/>
                  </a:lnTo>
                  <a:lnTo>
                    <a:pt x="30" y="63"/>
                  </a:lnTo>
                  <a:lnTo>
                    <a:pt x="34" y="60"/>
                  </a:lnTo>
                  <a:lnTo>
                    <a:pt x="34" y="56"/>
                  </a:lnTo>
                  <a:lnTo>
                    <a:pt x="34" y="52"/>
                  </a:lnTo>
                  <a:lnTo>
                    <a:pt x="30" y="48"/>
                  </a:lnTo>
                  <a:lnTo>
                    <a:pt x="26" y="45"/>
                  </a:lnTo>
                  <a:lnTo>
                    <a:pt x="19" y="37"/>
                  </a:lnTo>
                  <a:lnTo>
                    <a:pt x="8" y="33"/>
                  </a:lnTo>
                  <a:lnTo>
                    <a:pt x="4" y="30"/>
                  </a:lnTo>
                  <a:lnTo>
                    <a:pt x="0" y="26"/>
                  </a:lnTo>
                  <a:lnTo>
                    <a:pt x="0" y="18"/>
                  </a:lnTo>
                  <a:lnTo>
                    <a:pt x="4" y="11"/>
                  </a:lnTo>
                  <a:lnTo>
                    <a:pt x="8" y="7"/>
                  </a:lnTo>
                  <a:lnTo>
                    <a:pt x="11" y="0"/>
                  </a:lnTo>
                  <a:lnTo>
                    <a:pt x="23" y="0"/>
                  </a:lnTo>
                  <a:lnTo>
                    <a:pt x="26" y="0"/>
                  </a:lnTo>
                  <a:lnTo>
                    <a:pt x="30" y="3"/>
                  </a:lnTo>
                  <a:lnTo>
                    <a:pt x="34" y="3"/>
                  </a:lnTo>
                  <a:lnTo>
                    <a:pt x="38" y="3"/>
                  </a:lnTo>
                  <a:lnTo>
                    <a:pt x="38" y="3"/>
                  </a:lnTo>
                  <a:lnTo>
                    <a:pt x="38" y="3"/>
                  </a:lnTo>
                  <a:lnTo>
                    <a:pt x="38" y="3"/>
                  </a:lnTo>
                  <a:lnTo>
                    <a:pt x="41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53" name="Freeform 49"/>
            <p:cNvSpPr>
              <a:spLocks/>
            </p:cNvSpPr>
            <p:nvPr/>
          </p:nvSpPr>
          <p:spPr bwMode="auto">
            <a:xfrm>
              <a:off x="1400" y="2044"/>
              <a:ext cx="41" cy="13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11" y="7"/>
                </a:cxn>
                <a:cxn ang="0">
                  <a:pos x="18" y="11"/>
                </a:cxn>
                <a:cxn ang="0">
                  <a:pos x="30" y="22"/>
                </a:cxn>
                <a:cxn ang="0">
                  <a:pos x="37" y="37"/>
                </a:cxn>
                <a:cxn ang="0">
                  <a:pos x="41" y="52"/>
                </a:cxn>
                <a:cxn ang="0">
                  <a:pos x="41" y="67"/>
                </a:cxn>
                <a:cxn ang="0">
                  <a:pos x="41" y="82"/>
                </a:cxn>
                <a:cxn ang="0">
                  <a:pos x="37" y="94"/>
                </a:cxn>
                <a:cxn ang="0">
                  <a:pos x="30" y="109"/>
                </a:cxn>
                <a:cxn ang="0">
                  <a:pos x="22" y="120"/>
                </a:cxn>
                <a:cxn ang="0">
                  <a:pos x="11" y="127"/>
                </a:cxn>
                <a:cxn ang="0">
                  <a:pos x="0" y="135"/>
                </a:cxn>
                <a:cxn ang="0">
                  <a:pos x="0" y="131"/>
                </a:cxn>
                <a:cxn ang="0">
                  <a:pos x="11" y="124"/>
                </a:cxn>
                <a:cxn ang="0">
                  <a:pos x="15" y="116"/>
                </a:cxn>
                <a:cxn ang="0">
                  <a:pos x="22" y="109"/>
                </a:cxn>
                <a:cxn ang="0">
                  <a:pos x="26" y="97"/>
                </a:cxn>
                <a:cxn ang="0">
                  <a:pos x="26" y="82"/>
                </a:cxn>
                <a:cxn ang="0">
                  <a:pos x="26" y="67"/>
                </a:cxn>
                <a:cxn ang="0">
                  <a:pos x="26" y="52"/>
                </a:cxn>
                <a:cxn ang="0">
                  <a:pos x="26" y="41"/>
                </a:cxn>
                <a:cxn ang="0">
                  <a:pos x="22" y="34"/>
                </a:cxn>
                <a:cxn ang="0">
                  <a:pos x="18" y="26"/>
                </a:cxn>
                <a:cxn ang="0">
                  <a:pos x="18" y="19"/>
                </a:cxn>
                <a:cxn ang="0">
                  <a:pos x="15" y="15"/>
                </a:cxn>
                <a:cxn ang="0">
                  <a:pos x="7" y="7"/>
                </a:cxn>
                <a:cxn ang="0">
                  <a:pos x="0" y="4"/>
                </a:cxn>
              </a:cxnLst>
              <a:rect l="0" t="0" r="r" b="b"/>
              <a:pathLst>
                <a:path w="41" h="135">
                  <a:moveTo>
                    <a:pt x="0" y="4"/>
                  </a:moveTo>
                  <a:lnTo>
                    <a:pt x="0" y="0"/>
                  </a:lnTo>
                  <a:lnTo>
                    <a:pt x="11" y="7"/>
                  </a:lnTo>
                  <a:lnTo>
                    <a:pt x="18" y="11"/>
                  </a:lnTo>
                  <a:lnTo>
                    <a:pt x="30" y="22"/>
                  </a:lnTo>
                  <a:lnTo>
                    <a:pt x="37" y="37"/>
                  </a:lnTo>
                  <a:lnTo>
                    <a:pt x="41" y="52"/>
                  </a:lnTo>
                  <a:lnTo>
                    <a:pt x="41" y="67"/>
                  </a:lnTo>
                  <a:lnTo>
                    <a:pt x="41" y="82"/>
                  </a:lnTo>
                  <a:lnTo>
                    <a:pt x="37" y="94"/>
                  </a:lnTo>
                  <a:lnTo>
                    <a:pt x="30" y="109"/>
                  </a:lnTo>
                  <a:lnTo>
                    <a:pt x="22" y="120"/>
                  </a:lnTo>
                  <a:lnTo>
                    <a:pt x="11" y="127"/>
                  </a:lnTo>
                  <a:lnTo>
                    <a:pt x="0" y="135"/>
                  </a:lnTo>
                  <a:lnTo>
                    <a:pt x="0" y="131"/>
                  </a:lnTo>
                  <a:lnTo>
                    <a:pt x="11" y="124"/>
                  </a:lnTo>
                  <a:lnTo>
                    <a:pt x="15" y="116"/>
                  </a:lnTo>
                  <a:lnTo>
                    <a:pt x="22" y="109"/>
                  </a:lnTo>
                  <a:lnTo>
                    <a:pt x="26" y="97"/>
                  </a:lnTo>
                  <a:lnTo>
                    <a:pt x="26" y="82"/>
                  </a:lnTo>
                  <a:lnTo>
                    <a:pt x="26" y="67"/>
                  </a:lnTo>
                  <a:lnTo>
                    <a:pt x="26" y="52"/>
                  </a:lnTo>
                  <a:lnTo>
                    <a:pt x="26" y="41"/>
                  </a:lnTo>
                  <a:lnTo>
                    <a:pt x="22" y="34"/>
                  </a:lnTo>
                  <a:lnTo>
                    <a:pt x="18" y="26"/>
                  </a:lnTo>
                  <a:lnTo>
                    <a:pt x="18" y="19"/>
                  </a:lnTo>
                  <a:lnTo>
                    <a:pt x="15" y="15"/>
                  </a:lnTo>
                  <a:lnTo>
                    <a:pt x="7" y="7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54" name="Freeform 50"/>
            <p:cNvSpPr>
              <a:spLocks/>
            </p:cNvSpPr>
            <p:nvPr/>
          </p:nvSpPr>
          <p:spPr bwMode="auto">
            <a:xfrm>
              <a:off x="1535" y="2048"/>
              <a:ext cx="105" cy="101"/>
            </a:xfrm>
            <a:custGeom>
              <a:avLst/>
              <a:gdLst/>
              <a:ahLst/>
              <a:cxnLst>
                <a:cxn ang="0">
                  <a:pos x="105" y="0"/>
                </a:cxn>
                <a:cxn ang="0">
                  <a:pos x="105" y="0"/>
                </a:cxn>
                <a:cxn ang="0">
                  <a:pos x="101" y="3"/>
                </a:cxn>
                <a:cxn ang="0">
                  <a:pos x="97" y="3"/>
                </a:cxn>
                <a:cxn ang="0">
                  <a:pos x="93" y="11"/>
                </a:cxn>
                <a:cxn ang="0">
                  <a:pos x="90" y="15"/>
                </a:cxn>
                <a:cxn ang="0">
                  <a:pos x="60" y="101"/>
                </a:cxn>
                <a:cxn ang="0">
                  <a:pos x="56" y="101"/>
                </a:cxn>
                <a:cxn ang="0">
                  <a:pos x="18" y="15"/>
                </a:cxn>
                <a:cxn ang="0">
                  <a:pos x="15" y="11"/>
                </a:cxn>
                <a:cxn ang="0">
                  <a:pos x="11" y="7"/>
                </a:cxn>
                <a:cxn ang="0">
                  <a:pos x="11" y="3"/>
                </a:cxn>
                <a:cxn ang="0">
                  <a:pos x="7" y="3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41" y="0"/>
                </a:cxn>
                <a:cxn ang="0">
                  <a:pos x="37" y="0"/>
                </a:cxn>
                <a:cxn ang="0">
                  <a:pos x="33" y="3"/>
                </a:cxn>
                <a:cxn ang="0">
                  <a:pos x="30" y="3"/>
                </a:cxn>
                <a:cxn ang="0">
                  <a:pos x="30" y="7"/>
                </a:cxn>
                <a:cxn ang="0">
                  <a:pos x="33" y="11"/>
                </a:cxn>
                <a:cxn ang="0">
                  <a:pos x="33" y="18"/>
                </a:cxn>
                <a:cxn ang="0">
                  <a:pos x="60" y="78"/>
                </a:cxn>
                <a:cxn ang="0">
                  <a:pos x="82" y="18"/>
                </a:cxn>
                <a:cxn ang="0">
                  <a:pos x="86" y="11"/>
                </a:cxn>
                <a:cxn ang="0">
                  <a:pos x="86" y="7"/>
                </a:cxn>
                <a:cxn ang="0">
                  <a:pos x="86" y="7"/>
                </a:cxn>
                <a:cxn ang="0">
                  <a:pos x="82" y="3"/>
                </a:cxn>
                <a:cxn ang="0">
                  <a:pos x="82" y="3"/>
                </a:cxn>
                <a:cxn ang="0">
                  <a:pos x="78" y="0"/>
                </a:cxn>
                <a:cxn ang="0">
                  <a:pos x="75" y="0"/>
                </a:cxn>
                <a:cxn ang="0">
                  <a:pos x="75" y="0"/>
                </a:cxn>
                <a:cxn ang="0">
                  <a:pos x="75" y="0"/>
                </a:cxn>
                <a:cxn ang="0">
                  <a:pos x="105" y="0"/>
                </a:cxn>
              </a:cxnLst>
              <a:rect l="0" t="0" r="r" b="b"/>
              <a:pathLst>
                <a:path w="105" h="101">
                  <a:moveTo>
                    <a:pt x="105" y="0"/>
                  </a:moveTo>
                  <a:lnTo>
                    <a:pt x="105" y="0"/>
                  </a:lnTo>
                  <a:lnTo>
                    <a:pt x="101" y="3"/>
                  </a:lnTo>
                  <a:lnTo>
                    <a:pt x="97" y="3"/>
                  </a:lnTo>
                  <a:lnTo>
                    <a:pt x="93" y="11"/>
                  </a:lnTo>
                  <a:lnTo>
                    <a:pt x="90" y="15"/>
                  </a:lnTo>
                  <a:lnTo>
                    <a:pt x="60" y="101"/>
                  </a:lnTo>
                  <a:lnTo>
                    <a:pt x="56" y="101"/>
                  </a:lnTo>
                  <a:lnTo>
                    <a:pt x="18" y="15"/>
                  </a:lnTo>
                  <a:lnTo>
                    <a:pt x="15" y="11"/>
                  </a:lnTo>
                  <a:lnTo>
                    <a:pt x="11" y="7"/>
                  </a:lnTo>
                  <a:lnTo>
                    <a:pt x="11" y="3"/>
                  </a:lnTo>
                  <a:lnTo>
                    <a:pt x="7" y="3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37" y="0"/>
                  </a:lnTo>
                  <a:lnTo>
                    <a:pt x="33" y="3"/>
                  </a:lnTo>
                  <a:lnTo>
                    <a:pt x="30" y="3"/>
                  </a:lnTo>
                  <a:lnTo>
                    <a:pt x="30" y="7"/>
                  </a:lnTo>
                  <a:lnTo>
                    <a:pt x="33" y="11"/>
                  </a:lnTo>
                  <a:lnTo>
                    <a:pt x="33" y="18"/>
                  </a:lnTo>
                  <a:lnTo>
                    <a:pt x="60" y="78"/>
                  </a:lnTo>
                  <a:lnTo>
                    <a:pt x="82" y="18"/>
                  </a:lnTo>
                  <a:lnTo>
                    <a:pt x="86" y="11"/>
                  </a:lnTo>
                  <a:lnTo>
                    <a:pt x="86" y="7"/>
                  </a:lnTo>
                  <a:lnTo>
                    <a:pt x="86" y="7"/>
                  </a:lnTo>
                  <a:lnTo>
                    <a:pt x="82" y="3"/>
                  </a:lnTo>
                  <a:lnTo>
                    <a:pt x="82" y="3"/>
                  </a:lnTo>
                  <a:lnTo>
                    <a:pt x="78" y="0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105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55" name="Freeform 51"/>
            <p:cNvSpPr>
              <a:spLocks noEditPoints="1"/>
            </p:cNvSpPr>
            <p:nvPr/>
          </p:nvSpPr>
          <p:spPr bwMode="auto">
            <a:xfrm>
              <a:off x="1643" y="2048"/>
              <a:ext cx="90" cy="97"/>
            </a:xfrm>
            <a:custGeom>
              <a:avLst/>
              <a:gdLst/>
              <a:ahLst/>
              <a:cxnLst>
                <a:cxn ang="0">
                  <a:pos x="75" y="52"/>
                </a:cxn>
                <a:cxn ang="0">
                  <a:pos x="87" y="63"/>
                </a:cxn>
                <a:cxn ang="0">
                  <a:pos x="90" y="78"/>
                </a:cxn>
                <a:cxn ang="0">
                  <a:pos x="79" y="93"/>
                </a:cxn>
                <a:cxn ang="0">
                  <a:pos x="64" y="97"/>
                </a:cxn>
                <a:cxn ang="0">
                  <a:pos x="0" y="97"/>
                </a:cxn>
                <a:cxn ang="0">
                  <a:pos x="4" y="97"/>
                </a:cxn>
                <a:cxn ang="0">
                  <a:pos x="15" y="93"/>
                </a:cxn>
                <a:cxn ang="0">
                  <a:pos x="15" y="82"/>
                </a:cxn>
                <a:cxn ang="0">
                  <a:pos x="15" y="7"/>
                </a:cxn>
                <a:cxn ang="0">
                  <a:pos x="8" y="0"/>
                </a:cxn>
                <a:cxn ang="0">
                  <a:pos x="0" y="0"/>
                </a:cxn>
                <a:cxn ang="0">
                  <a:pos x="45" y="0"/>
                </a:cxn>
                <a:cxn ang="0">
                  <a:pos x="64" y="0"/>
                </a:cxn>
                <a:cxn ang="0">
                  <a:pos x="79" y="11"/>
                </a:cxn>
                <a:cxn ang="0">
                  <a:pos x="87" y="26"/>
                </a:cxn>
                <a:cxn ang="0">
                  <a:pos x="83" y="41"/>
                </a:cxn>
                <a:cxn ang="0">
                  <a:pos x="68" y="48"/>
                </a:cxn>
                <a:cxn ang="0">
                  <a:pos x="30" y="45"/>
                </a:cxn>
                <a:cxn ang="0">
                  <a:pos x="38" y="45"/>
                </a:cxn>
                <a:cxn ang="0">
                  <a:pos x="53" y="45"/>
                </a:cxn>
                <a:cxn ang="0">
                  <a:pos x="64" y="41"/>
                </a:cxn>
                <a:cxn ang="0">
                  <a:pos x="68" y="30"/>
                </a:cxn>
                <a:cxn ang="0">
                  <a:pos x="68" y="18"/>
                </a:cxn>
                <a:cxn ang="0">
                  <a:pos x="53" y="3"/>
                </a:cxn>
                <a:cxn ang="0">
                  <a:pos x="34" y="3"/>
                </a:cxn>
                <a:cxn ang="0">
                  <a:pos x="30" y="45"/>
                </a:cxn>
                <a:cxn ang="0">
                  <a:pos x="38" y="93"/>
                </a:cxn>
                <a:cxn ang="0">
                  <a:pos x="57" y="93"/>
                </a:cxn>
                <a:cxn ang="0">
                  <a:pos x="72" y="82"/>
                </a:cxn>
                <a:cxn ang="0">
                  <a:pos x="72" y="67"/>
                </a:cxn>
                <a:cxn ang="0">
                  <a:pos x="64" y="56"/>
                </a:cxn>
                <a:cxn ang="0">
                  <a:pos x="53" y="52"/>
                </a:cxn>
                <a:cxn ang="0">
                  <a:pos x="38" y="52"/>
                </a:cxn>
                <a:cxn ang="0">
                  <a:pos x="30" y="52"/>
                </a:cxn>
                <a:cxn ang="0">
                  <a:pos x="30" y="93"/>
                </a:cxn>
              </a:cxnLst>
              <a:rect l="0" t="0" r="r" b="b"/>
              <a:pathLst>
                <a:path w="90" h="97">
                  <a:moveTo>
                    <a:pt x="68" y="48"/>
                  </a:moveTo>
                  <a:lnTo>
                    <a:pt x="75" y="52"/>
                  </a:lnTo>
                  <a:lnTo>
                    <a:pt x="83" y="56"/>
                  </a:lnTo>
                  <a:lnTo>
                    <a:pt x="87" y="63"/>
                  </a:lnTo>
                  <a:lnTo>
                    <a:pt x="90" y="71"/>
                  </a:lnTo>
                  <a:lnTo>
                    <a:pt x="90" y="78"/>
                  </a:lnTo>
                  <a:lnTo>
                    <a:pt x="87" y="86"/>
                  </a:lnTo>
                  <a:lnTo>
                    <a:pt x="79" y="93"/>
                  </a:lnTo>
                  <a:lnTo>
                    <a:pt x="72" y="97"/>
                  </a:lnTo>
                  <a:lnTo>
                    <a:pt x="64" y="97"/>
                  </a:lnTo>
                  <a:lnTo>
                    <a:pt x="49" y="97"/>
                  </a:lnTo>
                  <a:lnTo>
                    <a:pt x="0" y="97"/>
                  </a:lnTo>
                  <a:lnTo>
                    <a:pt x="0" y="97"/>
                  </a:lnTo>
                  <a:lnTo>
                    <a:pt x="4" y="97"/>
                  </a:lnTo>
                  <a:lnTo>
                    <a:pt x="12" y="97"/>
                  </a:lnTo>
                  <a:lnTo>
                    <a:pt x="15" y="93"/>
                  </a:lnTo>
                  <a:lnTo>
                    <a:pt x="15" y="90"/>
                  </a:lnTo>
                  <a:lnTo>
                    <a:pt x="15" y="82"/>
                  </a:lnTo>
                  <a:lnTo>
                    <a:pt x="15" y="15"/>
                  </a:lnTo>
                  <a:lnTo>
                    <a:pt x="15" y="7"/>
                  </a:lnTo>
                  <a:lnTo>
                    <a:pt x="12" y="3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5" y="0"/>
                  </a:lnTo>
                  <a:lnTo>
                    <a:pt x="53" y="0"/>
                  </a:lnTo>
                  <a:lnTo>
                    <a:pt x="64" y="0"/>
                  </a:lnTo>
                  <a:lnTo>
                    <a:pt x="72" y="3"/>
                  </a:lnTo>
                  <a:lnTo>
                    <a:pt x="79" y="11"/>
                  </a:lnTo>
                  <a:lnTo>
                    <a:pt x="83" y="18"/>
                  </a:lnTo>
                  <a:lnTo>
                    <a:pt x="87" y="26"/>
                  </a:lnTo>
                  <a:lnTo>
                    <a:pt x="83" y="33"/>
                  </a:lnTo>
                  <a:lnTo>
                    <a:pt x="83" y="41"/>
                  </a:lnTo>
                  <a:lnTo>
                    <a:pt x="75" y="45"/>
                  </a:lnTo>
                  <a:lnTo>
                    <a:pt x="68" y="48"/>
                  </a:lnTo>
                  <a:close/>
                  <a:moveTo>
                    <a:pt x="30" y="45"/>
                  </a:moveTo>
                  <a:lnTo>
                    <a:pt x="30" y="45"/>
                  </a:lnTo>
                  <a:lnTo>
                    <a:pt x="34" y="45"/>
                  </a:lnTo>
                  <a:lnTo>
                    <a:pt x="38" y="45"/>
                  </a:lnTo>
                  <a:lnTo>
                    <a:pt x="42" y="45"/>
                  </a:lnTo>
                  <a:lnTo>
                    <a:pt x="53" y="45"/>
                  </a:lnTo>
                  <a:lnTo>
                    <a:pt x="60" y="45"/>
                  </a:lnTo>
                  <a:lnTo>
                    <a:pt x="64" y="41"/>
                  </a:lnTo>
                  <a:lnTo>
                    <a:pt x="68" y="37"/>
                  </a:lnTo>
                  <a:lnTo>
                    <a:pt x="68" y="30"/>
                  </a:lnTo>
                  <a:lnTo>
                    <a:pt x="68" y="26"/>
                  </a:lnTo>
                  <a:lnTo>
                    <a:pt x="68" y="18"/>
                  </a:lnTo>
                  <a:lnTo>
                    <a:pt x="60" y="11"/>
                  </a:lnTo>
                  <a:lnTo>
                    <a:pt x="53" y="3"/>
                  </a:lnTo>
                  <a:lnTo>
                    <a:pt x="42" y="3"/>
                  </a:lnTo>
                  <a:lnTo>
                    <a:pt x="34" y="3"/>
                  </a:lnTo>
                  <a:lnTo>
                    <a:pt x="30" y="3"/>
                  </a:lnTo>
                  <a:lnTo>
                    <a:pt x="30" y="45"/>
                  </a:lnTo>
                  <a:close/>
                  <a:moveTo>
                    <a:pt x="30" y="93"/>
                  </a:moveTo>
                  <a:lnTo>
                    <a:pt x="38" y="93"/>
                  </a:lnTo>
                  <a:lnTo>
                    <a:pt x="45" y="93"/>
                  </a:lnTo>
                  <a:lnTo>
                    <a:pt x="57" y="93"/>
                  </a:lnTo>
                  <a:lnTo>
                    <a:pt x="68" y="90"/>
                  </a:lnTo>
                  <a:lnTo>
                    <a:pt x="72" y="82"/>
                  </a:lnTo>
                  <a:lnTo>
                    <a:pt x="72" y="75"/>
                  </a:lnTo>
                  <a:lnTo>
                    <a:pt x="72" y="67"/>
                  </a:lnTo>
                  <a:lnTo>
                    <a:pt x="72" y="63"/>
                  </a:lnTo>
                  <a:lnTo>
                    <a:pt x="64" y="56"/>
                  </a:lnTo>
                  <a:lnTo>
                    <a:pt x="60" y="52"/>
                  </a:lnTo>
                  <a:lnTo>
                    <a:pt x="53" y="52"/>
                  </a:lnTo>
                  <a:lnTo>
                    <a:pt x="42" y="52"/>
                  </a:lnTo>
                  <a:lnTo>
                    <a:pt x="38" y="52"/>
                  </a:lnTo>
                  <a:lnTo>
                    <a:pt x="34" y="52"/>
                  </a:lnTo>
                  <a:lnTo>
                    <a:pt x="30" y="52"/>
                  </a:lnTo>
                  <a:lnTo>
                    <a:pt x="30" y="52"/>
                  </a:lnTo>
                  <a:lnTo>
                    <a:pt x="30" y="9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56" name="Freeform 52"/>
            <p:cNvSpPr>
              <a:spLocks noEditPoints="1"/>
            </p:cNvSpPr>
            <p:nvPr/>
          </p:nvSpPr>
          <p:spPr bwMode="auto">
            <a:xfrm>
              <a:off x="1745" y="2048"/>
              <a:ext cx="101" cy="97"/>
            </a:xfrm>
            <a:custGeom>
              <a:avLst/>
              <a:gdLst/>
              <a:ahLst/>
              <a:cxnLst>
                <a:cxn ang="0">
                  <a:pos x="0" y="97"/>
                </a:cxn>
                <a:cxn ang="0">
                  <a:pos x="0" y="97"/>
                </a:cxn>
                <a:cxn ang="0">
                  <a:pos x="3" y="97"/>
                </a:cxn>
                <a:cxn ang="0">
                  <a:pos x="7" y="97"/>
                </a:cxn>
                <a:cxn ang="0">
                  <a:pos x="11" y="93"/>
                </a:cxn>
                <a:cxn ang="0">
                  <a:pos x="15" y="90"/>
                </a:cxn>
                <a:cxn ang="0">
                  <a:pos x="15" y="82"/>
                </a:cxn>
                <a:cxn ang="0">
                  <a:pos x="15" y="15"/>
                </a:cxn>
                <a:cxn ang="0">
                  <a:pos x="11" y="7"/>
                </a:cxn>
                <a:cxn ang="0">
                  <a:pos x="11" y="3"/>
                </a:cxn>
                <a:cxn ang="0">
                  <a:pos x="7" y="0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41" y="0"/>
                </a:cxn>
                <a:cxn ang="0">
                  <a:pos x="52" y="0"/>
                </a:cxn>
                <a:cxn ang="0">
                  <a:pos x="64" y="0"/>
                </a:cxn>
                <a:cxn ang="0">
                  <a:pos x="75" y="3"/>
                </a:cxn>
                <a:cxn ang="0">
                  <a:pos x="82" y="11"/>
                </a:cxn>
                <a:cxn ang="0">
                  <a:pos x="94" y="22"/>
                </a:cxn>
                <a:cxn ang="0">
                  <a:pos x="97" y="33"/>
                </a:cxn>
                <a:cxn ang="0">
                  <a:pos x="101" y="48"/>
                </a:cxn>
                <a:cxn ang="0">
                  <a:pos x="97" y="60"/>
                </a:cxn>
                <a:cxn ang="0">
                  <a:pos x="94" y="75"/>
                </a:cxn>
                <a:cxn ang="0">
                  <a:pos x="86" y="82"/>
                </a:cxn>
                <a:cxn ang="0">
                  <a:pos x="75" y="93"/>
                </a:cxn>
                <a:cxn ang="0">
                  <a:pos x="60" y="97"/>
                </a:cxn>
                <a:cxn ang="0">
                  <a:pos x="45" y="97"/>
                </a:cxn>
                <a:cxn ang="0">
                  <a:pos x="0" y="97"/>
                </a:cxn>
                <a:cxn ang="0">
                  <a:pos x="26" y="93"/>
                </a:cxn>
                <a:cxn ang="0">
                  <a:pos x="37" y="93"/>
                </a:cxn>
                <a:cxn ang="0">
                  <a:pos x="45" y="93"/>
                </a:cxn>
                <a:cxn ang="0">
                  <a:pos x="52" y="93"/>
                </a:cxn>
                <a:cxn ang="0">
                  <a:pos x="64" y="90"/>
                </a:cxn>
                <a:cxn ang="0">
                  <a:pos x="71" y="82"/>
                </a:cxn>
                <a:cxn ang="0">
                  <a:pos x="79" y="75"/>
                </a:cxn>
                <a:cxn ang="0">
                  <a:pos x="82" y="63"/>
                </a:cxn>
                <a:cxn ang="0">
                  <a:pos x="82" y="48"/>
                </a:cxn>
                <a:cxn ang="0">
                  <a:pos x="82" y="37"/>
                </a:cxn>
                <a:cxn ang="0">
                  <a:pos x="79" y="26"/>
                </a:cxn>
                <a:cxn ang="0">
                  <a:pos x="71" y="15"/>
                </a:cxn>
                <a:cxn ang="0">
                  <a:pos x="64" y="7"/>
                </a:cxn>
                <a:cxn ang="0">
                  <a:pos x="52" y="3"/>
                </a:cxn>
                <a:cxn ang="0">
                  <a:pos x="41" y="3"/>
                </a:cxn>
                <a:cxn ang="0">
                  <a:pos x="34" y="3"/>
                </a:cxn>
                <a:cxn ang="0">
                  <a:pos x="26" y="7"/>
                </a:cxn>
                <a:cxn ang="0">
                  <a:pos x="26" y="93"/>
                </a:cxn>
              </a:cxnLst>
              <a:rect l="0" t="0" r="r" b="b"/>
              <a:pathLst>
                <a:path w="101" h="97">
                  <a:moveTo>
                    <a:pt x="0" y="97"/>
                  </a:moveTo>
                  <a:lnTo>
                    <a:pt x="0" y="97"/>
                  </a:lnTo>
                  <a:lnTo>
                    <a:pt x="3" y="97"/>
                  </a:lnTo>
                  <a:lnTo>
                    <a:pt x="7" y="97"/>
                  </a:lnTo>
                  <a:lnTo>
                    <a:pt x="11" y="93"/>
                  </a:lnTo>
                  <a:lnTo>
                    <a:pt x="15" y="90"/>
                  </a:lnTo>
                  <a:lnTo>
                    <a:pt x="15" y="82"/>
                  </a:lnTo>
                  <a:lnTo>
                    <a:pt x="15" y="15"/>
                  </a:lnTo>
                  <a:lnTo>
                    <a:pt x="11" y="7"/>
                  </a:lnTo>
                  <a:lnTo>
                    <a:pt x="11" y="3"/>
                  </a:lnTo>
                  <a:lnTo>
                    <a:pt x="7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41" y="0"/>
                  </a:lnTo>
                  <a:lnTo>
                    <a:pt x="52" y="0"/>
                  </a:lnTo>
                  <a:lnTo>
                    <a:pt x="64" y="0"/>
                  </a:lnTo>
                  <a:lnTo>
                    <a:pt x="75" y="3"/>
                  </a:lnTo>
                  <a:lnTo>
                    <a:pt x="82" y="11"/>
                  </a:lnTo>
                  <a:lnTo>
                    <a:pt x="94" y="22"/>
                  </a:lnTo>
                  <a:lnTo>
                    <a:pt x="97" y="33"/>
                  </a:lnTo>
                  <a:lnTo>
                    <a:pt x="101" y="48"/>
                  </a:lnTo>
                  <a:lnTo>
                    <a:pt x="97" y="60"/>
                  </a:lnTo>
                  <a:lnTo>
                    <a:pt x="94" y="75"/>
                  </a:lnTo>
                  <a:lnTo>
                    <a:pt x="86" y="82"/>
                  </a:lnTo>
                  <a:lnTo>
                    <a:pt x="75" y="93"/>
                  </a:lnTo>
                  <a:lnTo>
                    <a:pt x="60" y="97"/>
                  </a:lnTo>
                  <a:lnTo>
                    <a:pt x="45" y="97"/>
                  </a:lnTo>
                  <a:lnTo>
                    <a:pt x="0" y="97"/>
                  </a:lnTo>
                  <a:close/>
                  <a:moveTo>
                    <a:pt x="26" y="93"/>
                  </a:moveTo>
                  <a:lnTo>
                    <a:pt x="37" y="93"/>
                  </a:lnTo>
                  <a:lnTo>
                    <a:pt x="45" y="93"/>
                  </a:lnTo>
                  <a:lnTo>
                    <a:pt x="52" y="93"/>
                  </a:lnTo>
                  <a:lnTo>
                    <a:pt x="64" y="90"/>
                  </a:lnTo>
                  <a:lnTo>
                    <a:pt x="71" y="82"/>
                  </a:lnTo>
                  <a:lnTo>
                    <a:pt x="79" y="75"/>
                  </a:lnTo>
                  <a:lnTo>
                    <a:pt x="82" y="63"/>
                  </a:lnTo>
                  <a:lnTo>
                    <a:pt x="82" y="48"/>
                  </a:lnTo>
                  <a:lnTo>
                    <a:pt x="82" y="37"/>
                  </a:lnTo>
                  <a:lnTo>
                    <a:pt x="79" y="26"/>
                  </a:lnTo>
                  <a:lnTo>
                    <a:pt x="71" y="15"/>
                  </a:lnTo>
                  <a:lnTo>
                    <a:pt x="64" y="7"/>
                  </a:lnTo>
                  <a:lnTo>
                    <a:pt x="52" y="3"/>
                  </a:lnTo>
                  <a:lnTo>
                    <a:pt x="41" y="3"/>
                  </a:lnTo>
                  <a:lnTo>
                    <a:pt x="34" y="3"/>
                  </a:lnTo>
                  <a:lnTo>
                    <a:pt x="26" y="7"/>
                  </a:lnTo>
                  <a:lnTo>
                    <a:pt x="26" y="9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57" name="Freeform 53"/>
            <p:cNvSpPr>
              <a:spLocks/>
            </p:cNvSpPr>
            <p:nvPr/>
          </p:nvSpPr>
          <p:spPr bwMode="auto">
            <a:xfrm>
              <a:off x="1857" y="2044"/>
              <a:ext cx="42" cy="135"/>
            </a:xfrm>
            <a:custGeom>
              <a:avLst/>
              <a:gdLst/>
              <a:ahLst/>
              <a:cxnLst>
                <a:cxn ang="0">
                  <a:pos x="42" y="131"/>
                </a:cxn>
                <a:cxn ang="0">
                  <a:pos x="42" y="135"/>
                </a:cxn>
                <a:cxn ang="0">
                  <a:pos x="30" y="127"/>
                </a:cxn>
                <a:cxn ang="0">
                  <a:pos x="23" y="120"/>
                </a:cxn>
                <a:cxn ang="0">
                  <a:pos x="12" y="109"/>
                </a:cxn>
                <a:cxn ang="0">
                  <a:pos x="4" y="97"/>
                </a:cxn>
                <a:cxn ang="0">
                  <a:pos x="0" y="82"/>
                </a:cxn>
                <a:cxn ang="0">
                  <a:pos x="0" y="67"/>
                </a:cxn>
                <a:cxn ang="0">
                  <a:pos x="0" y="52"/>
                </a:cxn>
                <a:cxn ang="0">
                  <a:pos x="4" y="37"/>
                </a:cxn>
                <a:cxn ang="0">
                  <a:pos x="12" y="26"/>
                </a:cxn>
                <a:cxn ang="0">
                  <a:pos x="19" y="15"/>
                </a:cxn>
                <a:cxn ang="0">
                  <a:pos x="30" y="7"/>
                </a:cxn>
                <a:cxn ang="0">
                  <a:pos x="42" y="0"/>
                </a:cxn>
                <a:cxn ang="0">
                  <a:pos x="42" y="4"/>
                </a:cxn>
                <a:cxn ang="0">
                  <a:pos x="30" y="7"/>
                </a:cxn>
                <a:cxn ang="0">
                  <a:pos x="27" y="15"/>
                </a:cxn>
                <a:cxn ang="0">
                  <a:pos x="19" y="26"/>
                </a:cxn>
                <a:cxn ang="0">
                  <a:pos x="15" y="37"/>
                </a:cxn>
                <a:cxn ang="0">
                  <a:pos x="15" y="52"/>
                </a:cxn>
                <a:cxn ang="0">
                  <a:pos x="15" y="64"/>
                </a:cxn>
                <a:cxn ang="0">
                  <a:pos x="15" y="79"/>
                </a:cxn>
                <a:cxn ang="0">
                  <a:pos x="15" y="94"/>
                </a:cxn>
                <a:cxn ang="0">
                  <a:pos x="19" y="101"/>
                </a:cxn>
                <a:cxn ang="0">
                  <a:pos x="23" y="109"/>
                </a:cxn>
                <a:cxn ang="0">
                  <a:pos x="23" y="116"/>
                </a:cxn>
                <a:cxn ang="0">
                  <a:pos x="27" y="120"/>
                </a:cxn>
                <a:cxn ang="0">
                  <a:pos x="34" y="127"/>
                </a:cxn>
                <a:cxn ang="0">
                  <a:pos x="42" y="131"/>
                </a:cxn>
              </a:cxnLst>
              <a:rect l="0" t="0" r="r" b="b"/>
              <a:pathLst>
                <a:path w="42" h="135">
                  <a:moveTo>
                    <a:pt x="42" y="131"/>
                  </a:moveTo>
                  <a:lnTo>
                    <a:pt x="42" y="135"/>
                  </a:lnTo>
                  <a:lnTo>
                    <a:pt x="30" y="127"/>
                  </a:lnTo>
                  <a:lnTo>
                    <a:pt x="23" y="120"/>
                  </a:lnTo>
                  <a:lnTo>
                    <a:pt x="12" y="109"/>
                  </a:lnTo>
                  <a:lnTo>
                    <a:pt x="4" y="97"/>
                  </a:lnTo>
                  <a:lnTo>
                    <a:pt x="0" y="82"/>
                  </a:lnTo>
                  <a:lnTo>
                    <a:pt x="0" y="67"/>
                  </a:lnTo>
                  <a:lnTo>
                    <a:pt x="0" y="52"/>
                  </a:lnTo>
                  <a:lnTo>
                    <a:pt x="4" y="37"/>
                  </a:lnTo>
                  <a:lnTo>
                    <a:pt x="12" y="26"/>
                  </a:lnTo>
                  <a:lnTo>
                    <a:pt x="19" y="15"/>
                  </a:lnTo>
                  <a:lnTo>
                    <a:pt x="30" y="7"/>
                  </a:lnTo>
                  <a:lnTo>
                    <a:pt x="42" y="0"/>
                  </a:lnTo>
                  <a:lnTo>
                    <a:pt x="42" y="4"/>
                  </a:lnTo>
                  <a:lnTo>
                    <a:pt x="30" y="7"/>
                  </a:lnTo>
                  <a:lnTo>
                    <a:pt x="27" y="15"/>
                  </a:lnTo>
                  <a:lnTo>
                    <a:pt x="19" y="26"/>
                  </a:lnTo>
                  <a:lnTo>
                    <a:pt x="15" y="37"/>
                  </a:lnTo>
                  <a:lnTo>
                    <a:pt x="15" y="52"/>
                  </a:lnTo>
                  <a:lnTo>
                    <a:pt x="15" y="64"/>
                  </a:lnTo>
                  <a:lnTo>
                    <a:pt x="15" y="79"/>
                  </a:lnTo>
                  <a:lnTo>
                    <a:pt x="15" y="94"/>
                  </a:lnTo>
                  <a:lnTo>
                    <a:pt x="19" y="101"/>
                  </a:lnTo>
                  <a:lnTo>
                    <a:pt x="23" y="109"/>
                  </a:lnTo>
                  <a:lnTo>
                    <a:pt x="23" y="116"/>
                  </a:lnTo>
                  <a:lnTo>
                    <a:pt x="27" y="120"/>
                  </a:lnTo>
                  <a:lnTo>
                    <a:pt x="34" y="127"/>
                  </a:lnTo>
                  <a:lnTo>
                    <a:pt x="42" y="1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58" name="Freeform 54"/>
            <p:cNvSpPr>
              <a:spLocks noEditPoints="1"/>
            </p:cNvSpPr>
            <p:nvPr/>
          </p:nvSpPr>
          <p:spPr bwMode="auto">
            <a:xfrm>
              <a:off x="1906" y="2044"/>
              <a:ext cx="68" cy="105"/>
            </a:xfrm>
            <a:custGeom>
              <a:avLst/>
              <a:gdLst/>
              <a:ahLst/>
              <a:cxnLst>
                <a:cxn ang="0">
                  <a:pos x="45" y="94"/>
                </a:cxn>
                <a:cxn ang="0">
                  <a:pos x="41" y="97"/>
                </a:cxn>
                <a:cxn ang="0">
                  <a:pos x="38" y="101"/>
                </a:cxn>
                <a:cxn ang="0">
                  <a:pos x="30" y="105"/>
                </a:cxn>
                <a:cxn ang="0">
                  <a:pos x="26" y="105"/>
                </a:cxn>
                <a:cxn ang="0">
                  <a:pos x="15" y="101"/>
                </a:cxn>
                <a:cxn ang="0">
                  <a:pos x="8" y="94"/>
                </a:cxn>
                <a:cxn ang="0">
                  <a:pos x="0" y="86"/>
                </a:cxn>
                <a:cxn ang="0">
                  <a:pos x="0" y="71"/>
                </a:cxn>
                <a:cxn ang="0">
                  <a:pos x="0" y="60"/>
                </a:cxn>
                <a:cxn ang="0">
                  <a:pos x="8" y="45"/>
                </a:cxn>
                <a:cxn ang="0">
                  <a:pos x="15" y="41"/>
                </a:cxn>
                <a:cxn ang="0">
                  <a:pos x="23" y="34"/>
                </a:cxn>
                <a:cxn ang="0">
                  <a:pos x="30" y="34"/>
                </a:cxn>
                <a:cxn ang="0">
                  <a:pos x="41" y="37"/>
                </a:cxn>
                <a:cxn ang="0">
                  <a:pos x="45" y="41"/>
                </a:cxn>
                <a:cxn ang="0">
                  <a:pos x="45" y="26"/>
                </a:cxn>
                <a:cxn ang="0">
                  <a:pos x="45" y="15"/>
                </a:cxn>
                <a:cxn ang="0">
                  <a:pos x="45" y="11"/>
                </a:cxn>
                <a:cxn ang="0">
                  <a:pos x="45" y="7"/>
                </a:cxn>
                <a:cxn ang="0">
                  <a:pos x="45" y="7"/>
                </a:cxn>
                <a:cxn ang="0">
                  <a:pos x="41" y="7"/>
                </a:cxn>
                <a:cxn ang="0">
                  <a:pos x="41" y="7"/>
                </a:cxn>
                <a:cxn ang="0">
                  <a:pos x="41" y="7"/>
                </a:cxn>
                <a:cxn ang="0">
                  <a:pos x="38" y="7"/>
                </a:cxn>
                <a:cxn ang="0">
                  <a:pos x="38" y="7"/>
                </a:cxn>
                <a:cxn ang="0">
                  <a:pos x="56" y="0"/>
                </a:cxn>
                <a:cxn ang="0">
                  <a:pos x="60" y="0"/>
                </a:cxn>
                <a:cxn ang="0">
                  <a:pos x="60" y="75"/>
                </a:cxn>
                <a:cxn ang="0">
                  <a:pos x="60" y="86"/>
                </a:cxn>
                <a:cxn ang="0">
                  <a:pos x="60" y="90"/>
                </a:cxn>
                <a:cxn ang="0">
                  <a:pos x="60" y="94"/>
                </a:cxn>
                <a:cxn ang="0">
                  <a:pos x="60" y="94"/>
                </a:cxn>
                <a:cxn ang="0">
                  <a:pos x="60" y="97"/>
                </a:cxn>
                <a:cxn ang="0">
                  <a:pos x="64" y="97"/>
                </a:cxn>
                <a:cxn ang="0">
                  <a:pos x="64" y="97"/>
                </a:cxn>
                <a:cxn ang="0">
                  <a:pos x="68" y="94"/>
                </a:cxn>
                <a:cxn ang="0">
                  <a:pos x="68" y="97"/>
                </a:cxn>
                <a:cxn ang="0">
                  <a:pos x="49" y="105"/>
                </a:cxn>
                <a:cxn ang="0">
                  <a:pos x="45" y="105"/>
                </a:cxn>
                <a:cxn ang="0">
                  <a:pos x="45" y="94"/>
                </a:cxn>
                <a:cxn ang="0">
                  <a:pos x="45" y="86"/>
                </a:cxn>
                <a:cxn ang="0">
                  <a:pos x="45" y="56"/>
                </a:cxn>
                <a:cxn ang="0">
                  <a:pos x="45" y="52"/>
                </a:cxn>
                <a:cxn ang="0">
                  <a:pos x="45" y="45"/>
                </a:cxn>
                <a:cxn ang="0">
                  <a:pos x="41" y="45"/>
                </a:cxn>
                <a:cxn ang="0">
                  <a:pos x="38" y="41"/>
                </a:cxn>
                <a:cxn ang="0">
                  <a:pos x="34" y="37"/>
                </a:cxn>
                <a:cxn ang="0">
                  <a:pos x="30" y="37"/>
                </a:cxn>
                <a:cxn ang="0">
                  <a:pos x="23" y="41"/>
                </a:cxn>
                <a:cxn ang="0">
                  <a:pos x="19" y="45"/>
                </a:cxn>
                <a:cxn ang="0">
                  <a:pos x="15" y="52"/>
                </a:cxn>
                <a:cxn ang="0">
                  <a:pos x="11" y="67"/>
                </a:cxn>
                <a:cxn ang="0">
                  <a:pos x="15" y="79"/>
                </a:cxn>
                <a:cxn ang="0">
                  <a:pos x="19" y="86"/>
                </a:cxn>
                <a:cxn ang="0">
                  <a:pos x="26" y="94"/>
                </a:cxn>
                <a:cxn ang="0">
                  <a:pos x="34" y="94"/>
                </a:cxn>
                <a:cxn ang="0">
                  <a:pos x="41" y="94"/>
                </a:cxn>
                <a:cxn ang="0">
                  <a:pos x="45" y="86"/>
                </a:cxn>
              </a:cxnLst>
              <a:rect l="0" t="0" r="r" b="b"/>
              <a:pathLst>
                <a:path w="68" h="105">
                  <a:moveTo>
                    <a:pt x="45" y="94"/>
                  </a:moveTo>
                  <a:lnTo>
                    <a:pt x="41" y="97"/>
                  </a:lnTo>
                  <a:lnTo>
                    <a:pt x="38" y="101"/>
                  </a:lnTo>
                  <a:lnTo>
                    <a:pt x="30" y="105"/>
                  </a:lnTo>
                  <a:lnTo>
                    <a:pt x="26" y="105"/>
                  </a:lnTo>
                  <a:lnTo>
                    <a:pt x="15" y="101"/>
                  </a:lnTo>
                  <a:lnTo>
                    <a:pt x="8" y="94"/>
                  </a:lnTo>
                  <a:lnTo>
                    <a:pt x="0" y="86"/>
                  </a:lnTo>
                  <a:lnTo>
                    <a:pt x="0" y="71"/>
                  </a:lnTo>
                  <a:lnTo>
                    <a:pt x="0" y="60"/>
                  </a:lnTo>
                  <a:lnTo>
                    <a:pt x="8" y="45"/>
                  </a:lnTo>
                  <a:lnTo>
                    <a:pt x="15" y="41"/>
                  </a:lnTo>
                  <a:lnTo>
                    <a:pt x="23" y="34"/>
                  </a:lnTo>
                  <a:lnTo>
                    <a:pt x="30" y="34"/>
                  </a:lnTo>
                  <a:lnTo>
                    <a:pt x="41" y="37"/>
                  </a:lnTo>
                  <a:lnTo>
                    <a:pt x="45" y="41"/>
                  </a:lnTo>
                  <a:lnTo>
                    <a:pt x="45" y="26"/>
                  </a:lnTo>
                  <a:lnTo>
                    <a:pt x="45" y="15"/>
                  </a:lnTo>
                  <a:lnTo>
                    <a:pt x="45" y="11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41" y="7"/>
                  </a:lnTo>
                  <a:lnTo>
                    <a:pt x="41" y="7"/>
                  </a:lnTo>
                  <a:lnTo>
                    <a:pt x="41" y="7"/>
                  </a:lnTo>
                  <a:lnTo>
                    <a:pt x="38" y="7"/>
                  </a:lnTo>
                  <a:lnTo>
                    <a:pt x="38" y="7"/>
                  </a:lnTo>
                  <a:lnTo>
                    <a:pt x="56" y="0"/>
                  </a:lnTo>
                  <a:lnTo>
                    <a:pt x="60" y="0"/>
                  </a:lnTo>
                  <a:lnTo>
                    <a:pt x="60" y="75"/>
                  </a:lnTo>
                  <a:lnTo>
                    <a:pt x="60" y="86"/>
                  </a:lnTo>
                  <a:lnTo>
                    <a:pt x="60" y="90"/>
                  </a:lnTo>
                  <a:lnTo>
                    <a:pt x="60" y="94"/>
                  </a:lnTo>
                  <a:lnTo>
                    <a:pt x="60" y="94"/>
                  </a:lnTo>
                  <a:lnTo>
                    <a:pt x="60" y="97"/>
                  </a:lnTo>
                  <a:lnTo>
                    <a:pt x="64" y="97"/>
                  </a:lnTo>
                  <a:lnTo>
                    <a:pt x="64" y="97"/>
                  </a:lnTo>
                  <a:lnTo>
                    <a:pt x="68" y="94"/>
                  </a:lnTo>
                  <a:lnTo>
                    <a:pt x="68" y="97"/>
                  </a:lnTo>
                  <a:lnTo>
                    <a:pt x="49" y="105"/>
                  </a:lnTo>
                  <a:lnTo>
                    <a:pt x="45" y="105"/>
                  </a:lnTo>
                  <a:lnTo>
                    <a:pt x="45" y="94"/>
                  </a:lnTo>
                  <a:close/>
                  <a:moveTo>
                    <a:pt x="45" y="86"/>
                  </a:moveTo>
                  <a:lnTo>
                    <a:pt x="45" y="56"/>
                  </a:lnTo>
                  <a:lnTo>
                    <a:pt x="45" y="52"/>
                  </a:lnTo>
                  <a:lnTo>
                    <a:pt x="45" y="45"/>
                  </a:lnTo>
                  <a:lnTo>
                    <a:pt x="41" y="45"/>
                  </a:lnTo>
                  <a:lnTo>
                    <a:pt x="38" y="41"/>
                  </a:lnTo>
                  <a:lnTo>
                    <a:pt x="34" y="37"/>
                  </a:lnTo>
                  <a:lnTo>
                    <a:pt x="30" y="37"/>
                  </a:lnTo>
                  <a:lnTo>
                    <a:pt x="23" y="41"/>
                  </a:lnTo>
                  <a:lnTo>
                    <a:pt x="19" y="45"/>
                  </a:lnTo>
                  <a:lnTo>
                    <a:pt x="15" y="52"/>
                  </a:lnTo>
                  <a:lnTo>
                    <a:pt x="11" y="67"/>
                  </a:lnTo>
                  <a:lnTo>
                    <a:pt x="15" y="79"/>
                  </a:lnTo>
                  <a:lnTo>
                    <a:pt x="19" y="86"/>
                  </a:lnTo>
                  <a:lnTo>
                    <a:pt x="26" y="94"/>
                  </a:lnTo>
                  <a:lnTo>
                    <a:pt x="34" y="94"/>
                  </a:lnTo>
                  <a:lnTo>
                    <a:pt x="41" y="94"/>
                  </a:lnTo>
                  <a:lnTo>
                    <a:pt x="45" y="8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59" name="Freeform 55"/>
            <p:cNvSpPr>
              <a:spLocks/>
            </p:cNvSpPr>
            <p:nvPr/>
          </p:nvSpPr>
          <p:spPr bwMode="auto">
            <a:xfrm>
              <a:off x="1977" y="2081"/>
              <a:ext cx="72" cy="68"/>
            </a:xfrm>
            <a:custGeom>
              <a:avLst/>
              <a:gdLst/>
              <a:ahLst/>
              <a:cxnLst>
                <a:cxn ang="0">
                  <a:pos x="64" y="0"/>
                </a:cxn>
                <a:cxn ang="0">
                  <a:pos x="64" y="38"/>
                </a:cxn>
                <a:cxn ang="0">
                  <a:pos x="64" y="49"/>
                </a:cxn>
                <a:cxn ang="0">
                  <a:pos x="64" y="53"/>
                </a:cxn>
                <a:cxn ang="0">
                  <a:pos x="64" y="57"/>
                </a:cxn>
                <a:cxn ang="0">
                  <a:pos x="64" y="57"/>
                </a:cxn>
                <a:cxn ang="0">
                  <a:pos x="64" y="60"/>
                </a:cxn>
                <a:cxn ang="0">
                  <a:pos x="68" y="60"/>
                </a:cxn>
                <a:cxn ang="0">
                  <a:pos x="68" y="60"/>
                </a:cxn>
                <a:cxn ang="0">
                  <a:pos x="72" y="57"/>
                </a:cxn>
                <a:cxn ang="0">
                  <a:pos x="72" y="60"/>
                </a:cxn>
                <a:cxn ang="0">
                  <a:pos x="53" y="68"/>
                </a:cxn>
                <a:cxn ang="0">
                  <a:pos x="49" y="68"/>
                </a:cxn>
                <a:cxn ang="0">
                  <a:pos x="49" y="53"/>
                </a:cxn>
                <a:cxn ang="0">
                  <a:pos x="42" y="60"/>
                </a:cxn>
                <a:cxn ang="0">
                  <a:pos x="38" y="64"/>
                </a:cxn>
                <a:cxn ang="0">
                  <a:pos x="30" y="68"/>
                </a:cxn>
                <a:cxn ang="0">
                  <a:pos x="27" y="68"/>
                </a:cxn>
                <a:cxn ang="0">
                  <a:pos x="23" y="68"/>
                </a:cxn>
                <a:cxn ang="0">
                  <a:pos x="15" y="64"/>
                </a:cxn>
                <a:cxn ang="0">
                  <a:pos x="15" y="60"/>
                </a:cxn>
                <a:cxn ang="0">
                  <a:pos x="12" y="57"/>
                </a:cxn>
                <a:cxn ang="0">
                  <a:pos x="12" y="49"/>
                </a:cxn>
                <a:cxn ang="0">
                  <a:pos x="8" y="42"/>
                </a:cxn>
                <a:cxn ang="0">
                  <a:pos x="8" y="12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3" y="0"/>
                </a:cxn>
                <a:cxn ang="0">
                  <a:pos x="23" y="42"/>
                </a:cxn>
                <a:cxn ang="0">
                  <a:pos x="23" y="49"/>
                </a:cxn>
                <a:cxn ang="0">
                  <a:pos x="27" y="57"/>
                </a:cxn>
                <a:cxn ang="0">
                  <a:pos x="30" y="57"/>
                </a:cxn>
                <a:cxn ang="0">
                  <a:pos x="34" y="57"/>
                </a:cxn>
                <a:cxn ang="0">
                  <a:pos x="38" y="57"/>
                </a:cxn>
                <a:cxn ang="0">
                  <a:pos x="42" y="57"/>
                </a:cxn>
                <a:cxn ang="0">
                  <a:pos x="45" y="53"/>
                </a:cxn>
                <a:cxn ang="0">
                  <a:pos x="49" y="49"/>
                </a:cxn>
                <a:cxn ang="0">
                  <a:pos x="49" y="12"/>
                </a:cxn>
                <a:cxn ang="0">
                  <a:pos x="49" y="4"/>
                </a:cxn>
                <a:cxn ang="0">
                  <a:pos x="49" y="4"/>
                </a:cxn>
                <a:cxn ang="0">
                  <a:pos x="45" y="0"/>
                </a:cxn>
                <a:cxn ang="0">
                  <a:pos x="42" y="0"/>
                </a:cxn>
                <a:cxn ang="0">
                  <a:pos x="42" y="0"/>
                </a:cxn>
                <a:cxn ang="0">
                  <a:pos x="64" y="0"/>
                </a:cxn>
              </a:cxnLst>
              <a:rect l="0" t="0" r="r" b="b"/>
              <a:pathLst>
                <a:path w="72" h="68">
                  <a:moveTo>
                    <a:pt x="64" y="0"/>
                  </a:moveTo>
                  <a:lnTo>
                    <a:pt x="64" y="38"/>
                  </a:lnTo>
                  <a:lnTo>
                    <a:pt x="64" y="49"/>
                  </a:lnTo>
                  <a:lnTo>
                    <a:pt x="64" y="53"/>
                  </a:lnTo>
                  <a:lnTo>
                    <a:pt x="64" y="57"/>
                  </a:lnTo>
                  <a:lnTo>
                    <a:pt x="64" y="57"/>
                  </a:lnTo>
                  <a:lnTo>
                    <a:pt x="64" y="60"/>
                  </a:lnTo>
                  <a:lnTo>
                    <a:pt x="68" y="60"/>
                  </a:lnTo>
                  <a:lnTo>
                    <a:pt x="68" y="60"/>
                  </a:lnTo>
                  <a:lnTo>
                    <a:pt x="72" y="57"/>
                  </a:lnTo>
                  <a:lnTo>
                    <a:pt x="72" y="60"/>
                  </a:lnTo>
                  <a:lnTo>
                    <a:pt x="53" y="68"/>
                  </a:lnTo>
                  <a:lnTo>
                    <a:pt x="49" y="68"/>
                  </a:lnTo>
                  <a:lnTo>
                    <a:pt x="49" y="53"/>
                  </a:lnTo>
                  <a:lnTo>
                    <a:pt x="42" y="60"/>
                  </a:lnTo>
                  <a:lnTo>
                    <a:pt x="38" y="64"/>
                  </a:lnTo>
                  <a:lnTo>
                    <a:pt x="30" y="68"/>
                  </a:lnTo>
                  <a:lnTo>
                    <a:pt x="27" y="68"/>
                  </a:lnTo>
                  <a:lnTo>
                    <a:pt x="23" y="68"/>
                  </a:lnTo>
                  <a:lnTo>
                    <a:pt x="15" y="64"/>
                  </a:lnTo>
                  <a:lnTo>
                    <a:pt x="15" y="60"/>
                  </a:lnTo>
                  <a:lnTo>
                    <a:pt x="12" y="57"/>
                  </a:lnTo>
                  <a:lnTo>
                    <a:pt x="12" y="49"/>
                  </a:lnTo>
                  <a:lnTo>
                    <a:pt x="8" y="42"/>
                  </a:lnTo>
                  <a:lnTo>
                    <a:pt x="8" y="12"/>
                  </a:lnTo>
                  <a:lnTo>
                    <a:pt x="8" y="8"/>
                  </a:lnTo>
                  <a:lnTo>
                    <a:pt x="8" y="4"/>
                  </a:lnTo>
                  <a:lnTo>
                    <a:pt x="8" y="4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3" y="0"/>
                  </a:lnTo>
                  <a:lnTo>
                    <a:pt x="23" y="42"/>
                  </a:lnTo>
                  <a:lnTo>
                    <a:pt x="23" y="49"/>
                  </a:lnTo>
                  <a:lnTo>
                    <a:pt x="27" y="57"/>
                  </a:lnTo>
                  <a:lnTo>
                    <a:pt x="30" y="57"/>
                  </a:lnTo>
                  <a:lnTo>
                    <a:pt x="34" y="57"/>
                  </a:lnTo>
                  <a:lnTo>
                    <a:pt x="38" y="57"/>
                  </a:lnTo>
                  <a:lnTo>
                    <a:pt x="42" y="57"/>
                  </a:lnTo>
                  <a:lnTo>
                    <a:pt x="45" y="53"/>
                  </a:lnTo>
                  <a:lnTo>
                    <a:pt x="49" y="49"/>
                  </a:lnTo>
                  <a:lnTo>
                    <a:pt x="49" y="12"/>
                  </a:lnTo>
                  <a:lnTo>
                    <a:pt x="49" y="4"/>
                  </a:lnTo>
                  <a:lnTo>
                    <a:pt x="49" y="4"/>
                  </a:lnTo>
                  <a:lnTo>
                    <a:pt x="45" y="0"/>
                  </a:lnTo>
                  <a:lnTo>
                    <a:pt x="42" y="0"/>
                  </a:lnTo>
                  <a:lnTo>
                    <a:pt x="42" y="0"/>
                  </a:lnTo>
                  <a:lnTo>
                    <a:pt x="6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60" name="Freeform 56"/>
            <p:cNvSpPr>
              <a:spLocks/>
            </p:cNvSpPr>
            <p:nvPr/>
          </p:nvSpPr>
          <p:spPr bwMode="auto">
            <a:xfrm>
              <a:off x="2052" y="2078"/>
              <a:ext cx="113" cy="67"/>
            </a:xfrm>
            <a:custGeom>
              <a:avLst/>
              <a:gdLst/>
              <a:ahLst/>
              <a:cxnLst>
                <a:cxn ang="0">
                  <a:pos x="27" y="7"/>
                </a:cxn>
                <a:cxn ang="0">
                  <a:pos x="34" y="3"/>
                </a:cxn>
                <a:cxn ang="0">
                  <a:pos x="42" y="0"/>
                </a:cxn>
                <a:cxn ang="0">
                  <a:pos x="53" y="0"/>
                </a:cxn>
                <a:cxn ang="0">
                  <a:pos x="60" y="7"/>
                </a:cxn>
                <a:cxn ang="0">
                  <a:pos x="68" y="7"/>
                </a:cxn>
                <a:cxn ang="0">
                  <a:pos x="79" y="0"/>
                </a:cxn>
                <a:cxn ang="0">
                  <a:pos x="90" y="0"/>
                </a:cxn>
                <a:cxn ang="0">
                  <a:pos x="98" y="7"/>
                </a:cxn>
                <a:cxn ang="0">
                  <a:pos x="102" y="18"/>
                </a:cxn>
                <a:cxn ang="0">
                  <a:pos x="102" y="52"/>
                </a:cxn>
                <a:cxn ang="0">
                  <a:pos x="105" y="63"/>
                </a:cxn>
                <a:cxn ang="0">
                  <a:pos x="105" y="67"/>
                </a:cxn>
                <a:cxn ang="0">
                  <a:pos x="113" y="67"/>
                </a:cxn>
                <a:cxn ang="0">
                  <a:pos x="83" y="67"/>
                </a:cxn>
                <a:cxn ang="0">
                  <a:pos x="83" y="67"/>
                </a:cxn>
                <a:cxn ang="0">
                  <a:pos x="87" y="67"/>
                </a:cxn>
                <a:cxn ang="0">
                  <a:pos x="90" y="60"/>
                </a:cxn>
                <a:cxn ang="0">
                  <a:pos x="90" y="52"/>
                </a:cxn>
                <a:cxn ang="0">
                  <a:pos x="90" y="18"/>
                </a:cxn>
                <a:cxn ang="0">
                  <a:pos x="87" y="11"/>
                </a:cxn>
                <a:cxn ang="0">
                  <a:pos x="75" y="11"/>
                </a:cxn>
                <a:cxn ang="0">
                  <a:pos x="68" y="15"/>
                </a:cxn>
                <a:cxn ang="0">
                  <a:pos x="64" y="18"/>
                </a:cxn>
                <a:cxn ang="0">
                  <a:pos x="64" y="52"/>
                </a:cxn>
                <a:cxn ang="0">
                  <a:pos x="64" y="63"/>
                </a:cxn>
                <a:cxn ang="0">
                  <a:pos x="64" y="67"/>
                </a:cxn>
                <a:cxn ang="0">
                  <a:pos x="72" y="67"/>
                </a:cxn>
                <a:cxn ang="0">
                  <a:pos x="42" y="67"/>
                </a:cxn>
                <a:cxn ang="0">
                  <a:pos x="45" y="67"/>
                </a:cxn>
                <a:cxn ang="0">
                  <a:pos x="49" y="63"/>
                </a:cxn>
                <a:cxn ang="0">
                  <a:pos x="49" y="60"/>
                </a:cxn>
                <a:cxn ang="0">
                  <a:pos x="49" y="26"/>
                </a:cxn>
                <a:cxn ang="0">
                  <a:pos x="49" y="15"/>
                </a:cxn>
                <a:cxn ang="0">
                  <a:pos x="38" y="11"/>
                </a:cxn>
                <a:cxn ang="0">
                  <a:pos x="30" y="11"/>
                </a:cxn>
                <a:cxn ang="0">
                  <a:pos x="23" y="18"/>
                </a:cxn>
                <a:cxn ang="0">
                  <a:pos x="23" y="60"/>
                </a:cxn>
                <a:cxn ang="0">
                  <a:pos x="23" y="63"/>
                </a:cxn>
                <a:cxn ang="0">
                  <a:pos x="27" y="67"/>
                </a:cxn>
                <a:cxn ang="0">
                  <a:pos x="30" y="67"/>
                </a:cxn>
                <a:cxn ang="0">
                  <a:pos x="0" y="67"/>
                </a:cxn>
                <a:cxn ang="0">
                  <a:pos x="8" y="67"/>
                </a:cxn>
                <a:cxn ang="0">
                  <a:pos x="8" y="63"/>
                </a:cxn>
                <a:cxn ang="0">
                  <a:pos x="8" y="52"/>
                </a:cxn>
                <a:cxn ang="0">
                  <a:pos x="8" y="18"/>
                </a:cxn>
                <a:cxn ang="0">
                  <a:pos x="8" y="11"/>
                </a:cxn>
                <a:cxn ang="0">
                  <a:pos x="8" y="7"/>
                </a:cxn>
                <a:cxn ang="0">
                  <a:pos x="4" y="7"/>
                </a:cxn>
                <a:cxn ang="0">
                  <a:pos x="0" y="7"/>
                </a:cxn>
                <a:cxn ang="0">
                  <a:pos x="23" y="0"/>
                </a:cxn>
              </a:cxnLst>
              <a:rect l="0" t="0" r="r" b="b"/>
              <a:pathLst>
                <a:path w="113" h="67">
                  <a:moveTo>
                    <a:pt x="23" y="15"/>
                  </a:moveTo>
                  <a:lnTo>
                    <a:pt x="27" y="7"/>
                  </a:lnTo>
                  <a:lnTo>
                    <a:pt x="30" y="7"/>
                  </a:lnTo>
                  <a:lnTo>
                    <a:pt x="34" y="3"/>
                  </a:lnTo>
                  <a:lnTo>
                    <a:pt x="38" y="3"/>
                  </a:lnTo>
                  <a:lnTo>
                    <a:pt x="42" y="0"/>
                  </a:lnTo>
                  <a:lnTo>
                    <a:pt x="45" y="0"/>
                  </a:lnTo>
                  <a:lnTo>
                    <a:pt x="53" y="0"/>
                  </a:lnTo>
                  <a:lnTo>
                    <a:pt x="57" y="3"/>
                  </a:lnTo>
                  <a:lnTo>
                    <a:pt x="60" y="7"/>
                  </a:lnTo>
                  <a:lnTo>
                    <a:pt x="64" y="15"/>
                  </a:lnTo>
                  <a:lnTo>
                    <a:pt x="68" y="7"/>
                  </a:lnTo>
                  <a:lnTo>
                    <a:pt x="75" y="3"/>
                  </a:lnTo>
                  <a:lnTo>
                    <a:pt x="79" y="0"/>
                  </a:lnTo>
                  <a:lnTo>
                    <a:pt x="87" y="0"/>
                  </a:lnTo>
                  <a:lnTo>
                    <a:pt x="90" y="0"/>
                  </a:lnTo>
                  <a:lnTo>
                    <a:pt x="94" y="3"/>
                  </a:lnTo>
                  <a:lnTo>
                    <a:pt x="98" y="7"/>
                  </a:lnTo>
                  <a:lnTo>
                    <a:pt x="102" y="11"/>
                  </a:lnTo>
                  <a:lnTo>
                    <a:pt x="102" y="18"/>
                  </a:lnTo>
                  <a:lnTo>
                    <a:pt x="102" y="26"/>
                  </a:lnTo>
                  <a:lnTo>
                    <a:pt x="102" y="52"/>
                  </a:lnTo>
                  <a:lnTo>
                    <a:pt x="105" y="60"/>
                  </a:lnTo>
                  <a:lnTo>
                    <a:pt x="105" y="63"/>
                  </a:lnTo>
                  <a:lnTo>
                    <a:pt x="105" y="63"/>
                  </a:lnTo>
                  <a:lnTo>
                    <a:pt x="105" y="67"/>
                  </a:lnTo>
                  <a:lnTo>
                    <a:pt x="109" y="67"/>
                  </a:lnTo>
                  <a:lnTo>
                    <a:pt x="113" y="67"/>
                  </a:lnTo>
                  <a:lnTo>
                    <a:pt x="113" y="67"/>
                  </a:lnTo>
                  <a:lnTo>
                    <a:pt x="83" y="67"/>
                  </a:lnTo>
                  <a:lnTo>
                    <a:pt x="83" y="67"/>
                  </a:lnTo>
                  <a:lnTo>
                    <a:pt x="83" y="67"/>
                  </a:lnTo>
                  <a:lnTo>
                    <a:pt x="87" y="67"/>
                  </a:lnTo>
                  <a:lnTo>
                    <a:pt x="87" y="67"/>
                  </a:lnTo>
                  <a:lnTo>
                    <a:pt x="90" y="63"/>
                  </a:lnTo>
                  <a:lnTo>
                    <a:pt x="90" y="60"/>
                  </a:lnTo>
                  <a:lnTo>
                    <a:pt x="90" y="60"/>
                  </a:lnTo>
                  <a:lnTo>
                    <a:pt x="90" y="52"/>
                  </a:lnTo>
                  <a:lnTo>
                    <a:pt x="90" y="26"/>
                  </a:lnTo>
                  <a:lnTo>
                    <a:pt x="90" y="18"/>
                  </a:lnTo>
                  <a:lnTo>
                    <a:pt x="90" y="15"/>
                  </a:lnTo>
                  <a:lnTo>
                    <a:pt x="87" y="11"/>
                  </a:lnTo>
                  <a:lnTo>
                    <a:pt x="79" y="11"/>
                  </a:lnTo>
                  <a:lnTo>
                    <a:pt x="75" y="11"/>
                  </a:lnTo>
                  <a:lnTo>
                    <a:pt x="72" y="11"/>
                  </a:lnTo>
                  <a:lnTo>
                    <a:pt x="68" y="15"/>
                  </a:lnTo>
                  <a:lnTo>
                    <a:pt x="64" y="18"/>
                  </a:lnTo>
                  <a:lnTo>
                    <a:pt x="64" y="18"/>
                  </a:lnTo>
                  <a:lnTo>
                    <a:pt x="64" y="22"/>
                  </a:lnTo>
                  <a:lnTo>
                    <a:pt x="64" y="52"/>
                  </a:lnTo>
                  <a:lnTo>
                    <a:pt x="64" y="60"/>
                  </a:lnTo>
                  <a:lnTo>
                    <a:pt x="64" y="63"/>
                  </a:lnTo>
                  <a:lnTo>
                    <a:pt x="64" y="63"/>
                  </a:lnTo>
                  <a:lnTo>
                    <a:pt x="64" y="67"/>
                  </a:lnTo>
                  <a:lnTo>
                    <a:pt x="68" y="67"/>
                  </a:lnTo>
                  <a:lnTo>
                    <a:pt x="72" y="67"/>
                  </a:lnTo>
                  <a:lnTo>
                    <a:pt x="72" y="67"/>
                  </a:lnTo>
                  <a:lnTo>
                    <a:pt x="42" y="67"/>
                  </a:lnTo>
                  <a:lnTo>
                    <a:pt x="42" y="67"/>
                  </a:lnTo>
                  <a:lnTo>
                    <a:pt x="45" y="67"/>
                  </a:lnTo>
                  <a:lnTo>
                    <a:pt x="49" y="67"/>
                  </a:lnTo>
                  <a:lnTo>
                    <a:pt x="49" y="63"/>
                  </a:lnTo>
                  <a:lnTo>
                    <a:pt x="49" y="60"/>
                  </a:lnTo>
                  <a:lnTo>
                    <a:pt x="49" y="60"/>
                  </a:lnTo>
                  <a:lnTo>
                    <a:pt x="49" y="52"/>
                  </a:lnTo>
                  <a:lnTo>
                    <a:pt x="49" y="26"/>
                  </a:lnTo>
                  <a:lnTo>
                    <a:pt x="49" y="18"/>
                  </a:lnTo>
                  <a:lnTo>
                    <a:pt x="49" y="15"/>
                  </a:lnTo>
                  <a:lnTo>
                    <a:pt x="45" y="11"/>
                  </a:lnTo>
                  <a:lnTo>
                    <a:pt x="38" y="11"/>
                  </a:lnTo>
                  <a:lnTo>
                    <a:pt x="34" y="11"/>
                  </a:lnTo>
                  <a:lnTo>
                    <a:pt x="30" y="11"/>
                  </a:lnTo>
                  <a:lnTo>
                    <a:pt x="27" y="15"/>
                  </a:lnTo>
                  <a:lnTo>
                    <a:pt x="23" y="18"/>
                  </a:lnTo>
                  <a:lnTo>
                    <a:pt x="23" y="52"/>
                  </a:lnTo>
                  <a:lnTo>
                    <a:pt x="23" y="60"/>
                  </a:lnTo>
                  <a:lnTo>
                    <a:pt x="23" y="63"/>
                  </a:lnTo>
                  <a:lnTo>
                    <a:pt x="23" y="63"/>
                  </a:lnTo>
                  <a:lnTo>
                    <a:pt x="27" y="67"/>
                  </a:lnTo>
                  <a:lnTo>
                    <a:pt x="27" y="67"/>
                  </a:lnTo>
                  <a:lnTo>
                    <a:pt x="30" y="67"/>
                  </a:lnTo>
                  <a:lnTo>
                    <a:pt x="30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4" y="67"/>
                  </a:lnTo>
                  <a:lnTo>
                    <a:pt x="8" y="67"/>
                  </a:lnTo>
                  <a:lnTo>
                    <a:pt x="8" y="63"/>
                  </a:lnTo>
                  <a:lnTo>
                    <a:pt x="8" y="63"/>
                  </a:lnTo>
                  <a:lnTo>
                    <a:pt x="8" y="60"/>
                  </a:lnTo>
                  <a:lnTo>
                    <a:pt x="8" y="52"/>
                  </a:lnTo>
                  <a:lnTo>
                    <a:pt x="8" y="30"/>
                  </a:lnTo>
                  <a:lnTo>
                    <a:pt x="8" y="18"/>
                  </a:lnTo>
                  <a:lnTo>
                    <a:pt x="8" y="15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1"/>
                  </a:lnTo>
                  <a:lnTo>
                    <a:pt x="0" y="7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23" y="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61" name="Freeform 57"/>
            <p:cNvSpPr>
              <a:spLocks noEditPoints="1"/>
            </p:cNvSpPr>
            <p:nvPr/>
          </p:nvSpPr>
          <p:spPr bwMode="auto">
            <a:xfrm>
              <a:off x="2165" y="2078"/>
              <a:ext cx="75" cy="101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6" y="15"/>
                </a:cxn>
                <a:cxn ang="0">
                  <a:pos x="37" y="3"/>
                </a:cxn>
                <a:cxn ang="0">
                  <a:pos x="49" y="0"/>
                </a:cxn>
                <a:cxn ang="0">
                  <a:pos x="64" y="7"/>
                </a:cxn>
                <a:cxn ang="0">
                  <a:pos x="75" y="33"/>
                </a:cxn>
                <a:cxn ang="0">
                  <a:pos x="67" y="52"/>
                </a:cxn>
                <a:cxn ang="0">
                  <a:pos x="52" y="67"/>
                </a:cxn>
                <a:cxn ang="0">
                  <a:pos x="37" y="71"/>
                </a:cxn>
                <a:cxn ang="0">
                  <a:pos x="30" y="67"/>
                </a:cxn>
                <a:cxn ang="0">
                  <a:pos x="26" y="86"/>
                </a:cxn>
                <a:cxn ang="0">
                  <a:pos x="26" y="97"/>
                </a:cxn>
                <a:cxn ang="0">
                  <a:pos x="30" y="97"/>
                </a:cxn>
                <a:cxn ang="0">
                  <a:pos x="37" y="101"/>
                </a:cxn>
                <a:cxn ang="0">
                  <a:pos x="0" y="101"/>
                </a:cxn>
                <a:cxn ang="0">
                  <a:pos x="4" y="101"/>
                </a:cxn>
                <a:cxn ang="0">
                  <a:pos x="11" y="97"/>
                </a:cxn>
                <a:cxn ang="0">
                  <a:pos x="11" y="97"/>
                </a:cxn>
                <a:cxn ang="0">
                  <a:pos x="15" y="86"/>
                </a:cxn>
                <a:cxn ang="0">
                  <a:pos x="15" y="15"/>
                </a:cxn>
                <a:cxn ang="0">
                  <a:pos x="11" y="11"/>
                </a:cxn>
                <a:cxn ang="0">
                  <a:pos x="11" y="7"/>
                </a:cxn>
                <a:cxn ang="0">
                  <a:pos x="7" y="7"/>
                </a:cxn>
                <a:cxn ang="0">
                  <a:pos x="4" y="7"/>
                </a:cxn>
                <a:cxn ang="0">
                  <a:pos x="26" y="45"/>
                </a:cxn>
                <a:cxn ang="0">
                  <a:pos x="26" y="56"/>
                </a:cxn>
                <a:cxn ang="0">
                  <a:pos x="34" y="63"/>
                </a:cxn>
                <a:cxn ang="0">
                  <a:pos x="41" y="67"/>
                </a:cxn>
                <a:cxn ang="0">
                  <a:pos x="56" y="60"/>
                </a:cxn>
                <a:cxn ang="0">
                  <a:pos x="60" y="41"/>
                </a:cxn>
                <a:cxn ang="0">
                  <a:pos x="52" y="18"/>
                </a:cxn>
                <a:cxn ang="0">
                  <a:pos x="41" y="11"/>
                </a:cxn>
                <a:cxn ang="0">
                  <a:pos x="34" y="11"/>
                </a:cxn>
                <a:cxn ang="0">
                  <a:pos x="26" y="22"/>
                </a:cxn>
              </a:cxnLst>
              <a:rect l="0" t="0" r="r" b="b"/>
              <a:pathLst>
                <a:path w="75" h="101">
                  <a:moveTo>
                    <a:pt x="4" y="7"/>
                  </a:moveTo>
                  <a:lnTo>
                    <a:pt x="22" y="0"/>
                  </a:lnTo>
                  <a:lnTo>
                    <a:pt x="26" y="0"/>
                  </a:lnTo>
                  <a:lnTo>
                    <a:pt x="26" y="15"/>
                  </a:lnTo>
                  <a:lnTo>
                    <a:pt x="30" y="7"/>
                  </a:lnTo>
                  <a:lnTo>
                    <a:pt x="37" y="3"/>
                  </a:lnTo>
                  <a:lnTo>
                    <a:pt x="41" y="0"/>
                  </a:lnTo>
                  <a:lnTo>
                    <a:pt x="49" y="0"/>
                  </a:lnTo>
                  <a:lnTo>
                    <a:pt x="56" y="3"/>
                  </a:lnTo>
                  <a:lnTo>
                    <a:pt x="64" y="7"/>
                  </a:lnTo>
                  <a:lnTo>
                    <a:pt x="71" y="18"/>
                  </a:lnTo>
                  <a:lnTo>
                    <a:pt x="75" y="33"/>
                  </a:lnTo>
                  <a:lnTo>
                    <a:pt x="71" y="45"/>
                  </a:lnTo>
                  <a:lnTo>
                    <a:pt x="67" y="52"/>
                  </a:lnTo>
                  <a:lnTo>
                    <a:pt x="64" y="60"/>
                  </a:lnTo>
                  <a:lnTo>
                    <a:pt x="52" y="67"/>
                  </a:lnTo>
                  <a:lnTo>
                    <a:pt x="41" y="71"/>
                  </a:lnTo>
                  <a:lnTo>
                    <a:pt x="37" y="71"/>
                  </a:lnTo>
                  <a:lnTo>
                    <a:pt x="34" y="67"/>
                  </a:lnTo>
                  <a:lnTo>
                    <a:pt x="30" y="67"/>
                  </a:lnTo>
                  <a:lnTo>
                    <a:pt x="26" y="63"/>
                  </a:lnTo>
                  <a:lnTo>
                    <a:pt x="26" y="86"/>
                  </a:lnTo>
                  <a:lnTo>
                    <a:pt x="26" y="93"/>
                  </a:lnTo>
                  <a:lnTo>
                    <a:pt x="26" y="97"/>
                  </a:lnTo>
                  <a:lnTo>
                    <a:pt x="26" y="97"/>
                  </a:lnTo>
                  <a:lnTo>
                    <a:pt x="30" y="97"/>
                  </a:lnTo>
                  <a:lnTo>
                    <a:pt x="34" y="101"/>
                  </a:lnTo>
                  <a:lnTo>
                    <a:pt x="37" y="101"/>
                  </a:lnTo>
                  <a:lnTo>
                    <a:pt x="37" y="101"/>
                  </a:lnTo>
                  <a:lnTo>
                    <a:pt x="0" y="101"/>
                  </a:lnTo>
                  <a:lnTo>
                    <a:pt x="0" y="101"/>
                  </a:lnTo>
                  <a:lnTo>
                    <a:pt x="4" y="101"/>
                  </a:lnTo>
                  <a:lnTo>
                    <a:pt x="7" y="101"/>
                  </a:lnTo>
                  <a:lnTo>
                    <a:pt x="11" y="97"/>
                  </a:lnTo>
                  <a:lnTo>
                    <a:pt x="11" y="97"/>
                  </a:lnTo>
                  <a:lnTo>
                    <a:pt x="11" y="97"/>
                  </a:lnTo>
                  <a:lnTo>
                    <a:pt x="15" y="93"/>
                  </a:lnTo>
                  <a:lnTo>
                    <a:pt x="15" y="86"/>
                  </a:lnTo>
                  <a:lnTo>
                    <a:pt x="15" y="22"/>
                  </a:lnTo>
                  <a:lnTo>
                    <a:pt x="15" y="15"/>
                  </a:lnTo>
                  <a:lnTo>
                    <a:pt x="15" y="11"/>
                  </a:lnTo>
                  <a:lnTo>
                    <a:pt x="11" y="11"/>
                  </a:lnTo>
                  <a:lnTo>
                    <a:pt x="11" y="11"/>
                  </a:lnTo>
                  <a:lnTo>
                    <a:pt x="11" y="7"/>
                  </a:lnTo>
                  <a:lnTo>
                    <a:pt x="7" y="7"/>
                  </a:lnTo>
                  <a:lnTo>
                    <a:pt x="7" y="7"/>
                  </a:lnTo>
                  <a:lnTo>
                    <a:pt x="4" y="11"/>
                  </a:lnTo>
                  <a:lnTo>
                    <a:pt x="4" y="7"/>
                  </a:lnTo>
                  <a:close/>
                  <a:moveTo>
                    <a:pt x="26" y="22"/>
                  </a:moveTo>
                  <a:lnTo>
                    <a:pt x="26" y="45"/>
                  </a:lnTo>
                  <a:lnTo>
                    <a:pt x="26" y="52"/>
                  </a:lnTo>
                  <a:lnTo>
                    <a:pt x="26" y="56"/>
                  </a:lnTo>
                  <a:lnTo>
                    <a:pt x="30" y="60"/>
                  </a:lnTo>
                  <a:lnTo>
                    <a:pt x="34" y="63"/>
                  </a:lnTo>
                  <a:lnTo>
                    <a:pt x="37" y="63"/>
                  </a:lnTo>
                  <a:lnTo>
                    <a:pt x="41" y="67"/>
                  </a:lnTo>
                  <a:lnTo>
                    <a:pt x="49" y="63"/>
                  </a:lnTo>
                  <a:lnTo>
                    <a:pt x="56" y="60"/>
                  </a:lnTo>
                  <a:lnTo>
                    <a:pt x="60" y="52"/>
                  </a:lnTo>
                  <a:lnTo>
                    <a:pt x="60" y="41"/>
                  </a:lnTo>
                  <a:lnTo>
                    <a:pt x="60" y="26"/>
                  </a:lnTo>
                  <a:lnTo>
                    <a:pt x="52" y="18"/>
                  </a:lnTo>
                  <a:lnTo>
                    <a:pt x="49" y="11"/>
                  </a:lnTo>
                  <a:lnTo>
                    <a:pt x="41" y="11"/>
                  </a:lnTo>
                  <a:lnTo>
                    <a:pt x="37" y="11"/>
                  </a:lnTo>
                  <a:lnTo>
                    <a:pt x="34" y="11"/>
                  </a:lnTo>
                  <a:lnTo>
                    <a:pt x="30" y="15"/>
                  </a:lnTo>
                  <a:lnTo>
                    <a:pt x="26" y="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62" name="Freeform 58"/>
            <p:cNvSpPr>
              <a:spLocks noEditPoints="1"/>
            </p:cNvSpPr>
            <p:nvPr/>
          </p:nvSpPr>
          <p:spPr bwMode="auto">
            <a:xfrm>
              <a:off x="2247" y="2078"/>
              <a:ext cx="57" cy="71"/>
            </a:xfrm>
            <a:custGeom>
              <a:avLst/>
              <a:gdLst/>
              <a:ahLst/>
              <a:cxnLst>
                <a:cxn ang="0">
                  <a:pos x="12" y="26"/>
                </a:cxn>
                <a:cxn ang="0">
                  <a:pos x="12" y="41"/>
                </a:cxn>
                <a:cxn ang="0">
                  <a:pos x="19" y="48"/>
                </a:cxn>
                <a:cxn ang="0">
                  <a:pos x="27" y="56"/>
                </a:cxn>
                <a:cxn ang="0">
                  <a:pos x="34" y="60"/>
                </a:cxn>
                <a:cxn ang="0">
                  <a:pos x="42" y="56"/>
                </a:cxn>
                <a:cxn ang="0">
                  <a:pos x="45" y="56"/>
                </a:cxn>
                <a:cxn ang="0">
                  <a:pos x="53" y="48"/>
                </a:cxn>
                <a:cxn ang="0">
                  <a:pos x="57" y="41"/>
                </a:cxn>
                <a:cxn ang="0">
                  <a:pos x="57" y="45"/>
                </a:cxn>
                <a:cxn ang="0">
                  <a:pos x="53" y="52"/>
                </a:cxn>
                <a:cxn ang="0">
                  <a:pos x="49" y="63"/>
                </a:cxn>
                <a:cxn ang="0">
                  <a:pos x="38" y="67"/>
                </a:cxn>
                <a:cxn ang="0">
                  <a:pos x="30" y="71"/>
                </a:cxn>
                <a:cxn ang="0">
                  <a:pos x="19" y="67"/>
                </a:cxn>
                <a:cxn ang="0">
                  <a:pos x="8" y="60"/>
                </a:cxn>
                <a:cxn ang="0">
                  <a:pos x="4" y="48"/>
                </a:cxn>
                <a:cxn ang="0">
                  <a:pos x="0" y="37"/>
                </a:cxn>
                <a:cxn ang="0">
                  <a:pos x="0" y="26"/>
                </a:cxn>
                <a:cxn ang="0">
                  <a:pos x="4" y="18"/>
                </a:cxn>
                <a:cxn ang="0">
                  <a:pos x="8" y="11"/>
                </a:cxn>
                <a:cxn ang="0">
                  <a:pos x="19" y="3"/>
                </a:cxn>
                <a:cxn ang="0">
                  <a:pos x="30" y="0"/>
                </a:cxn>
                <a:cxn ang="0">
                  <a:pos x="42" y="3"/>
                </a:cxn>
                <a:cxn ang="0">
                  <a:pos x="49" y="7"/>
                </a:cxn>
                <a:cxn ang="0">
                  <a:pos x="57" y="15"/>
                </a:cxn>
                <a:cxn ang="0">
                  <a:pos x="57" y="26"/>
                </a:cxn>
                <a:cxn ang="0">
                  <a:pos x="12" y="26"/>
                </a:cxn>
                <a:cxn ang="0">
                  <a:pos x="12" y="22"/>
                </a:cxn>
                <a:cxn ang="0">
                  <a:pos x="42" y="22"/>
                </a:cxn>
                <a:cxn ang="0">
                  <a:pos x="42" y="18"/>
                </a:cxn>
                <a:cxn ang="0">
                  <a:pos x="38" y="15"/>
                </a:cxn>
                <a:cxn ang="0">
                  <a:pos x="38" y="11"/>
                </a:cxn>
                <a:cxn ang="0">
                  <a:pos x="34" y="7"/>
                </a:cxn>
                <a:cxn ang="0">
                  <a:pos x="30" y="7"/>
                </a:cxn>
                <a:cxn ang="0">
                  <a:pos x="27" y="3"/>
                </a:cxn>
                <a:cxn ang="0">
                  <a:pos x="23" y="7"/>
                </a:cxn>
                <a:cxn ang="0">
                  <a:pos x="15" y="11"/>
                </a:cxn>
                <a:cxn ang="0">
                  <a:pos x="12" y="15"/>
                </a:cxn>
                <a:cxn ang="0">
                  <a:pos x="12" y="22"/>
                </a:cxn>
              </a:cxnLst>
              <a:rect l="0" t="0" r="r" b="b"/>
              <a:pathLst>
                <a:path w="57" h="71">
                  <a:moveTo>
                    <a:pt x="12" y="26"/>
                  </a:moveTo>
                  <a:lnTo>
                    <a:pt x="12" y="41"/>
                  </a:lnTo>
                  <a:lnTo>
                    <a:pt x="19" y="48"/>
                  </a:lnTo>
                  <a:lnTo>
                    <a:pt x="27" y="56"/>
                  </a:lnTo>
                  <a:lnTo>
                    <a:pt x="34" y="60"/>
                  </a:lnTo>
                  <a:lnTo>
                    <a:pt x="42" y="56"/>
                  </a:lnTo>
                  <a:lnTo>
                    <a:pt x="45" y="56"/>
                  </a:lnTo>
                  <a:lnTo>
                    <a:pt x="53" y="48"/>
                  </a:lnTo>
                  <a:lnTo>
                    <a:pt x="57" y="41"/>
                  </a:lnTo>
                  <a:lnTo>
                    <a:pt x="57" y="45"/>
                  </a:lnTo>
                  <a:lnTo>
                    <a:pt x="53" y="52"/>
                  </a:lnTo>
                  <a:lnTo>
                    <a:pt x="49" y="63"/>
                  </a:lnTo>
                  <a:lnTo>
                    <a:pt x="38" y="67"/>
                  </a:lnTo>
                  <a:lnTo>
                    <a:pt x="30" y="71"/>
                  </a:lnTo>
                  <a:lnTo>
                    <a:pt x="19" y="67"/>
                  </a:lnTo>
                  <a:lnTo>
                    <a:pt x="8" y="60"/>
                  </a:lnTo>
                  <a:lnTo>
                    <a:pt x="4" y="48"/>
                  </a:lnTo>
                  <a:lnTo>
                    <a:pt x="0" y="37"/>
                  </a:lnTo>
                  <a:lnTo>
                    <a:pt x="0" y="26"/>
                  </a:lnTo>
                  <a:lnTo>
                    <a:pt x="4" y="18"/>
                  </a:lnTo>
                  <a:lnTo>
                    <a:pt x="8" y="11"/>
                  </a:lnTo>
                  <a:lnTo>
                    <a:pt x="19" y="3"/>
                  </a:lnTo>
                  <a:lnTo>
                    <a:pt x="30" y="0"/>
                  </a:lnTo>
                  <a:lnTo>
                    <a:pt x="42" y="3"/>
                  </a:lnTo>
                  <a:lnTo>
                    <a:pt x="49" y="7"/>
                  </a:lnTo>
                  <a:lnTo>
                    <a:pt x="57" y="15"/>
                  </a:lnTo>
                  <a:lnTo>
                    <a:pt x="57" y="26"/>
                  </a:lnTo>
                  <a:lnTo>
                    <a:pt x="12" y="26"/>
                  </a:lnTo>
                  <a:close/>
                  <a:moveTo>
                    <a:pt x="12" y="22"/>
                  </a:moveTo>
                  <a:lnTo>
                    <a:pt x="42" y="22"/>
                  </a:lnTo>
                  <a:lnTo>
                    <a:pt x="42" y="18"/>
                  </a:lnTo>
                  <a:lnTo>
                    <a:pt x="38" y="15"/>
                  </a:lnTo>
                  <a:lnTo>
                    <a:pt x="38" y="11"/>
                  </a:lnTo>
                  <a:lnTo>
                    <a:pt x="34" y="7"/>
                  </a:lnTo>
                  <a:lnTo>
                    <a:pt x="30" y="7"/>
                  </a:lnTo>
                  <a:lnTo>
                    <a:pt x="27" y="3"/>
                  </a:lnTo>
                  <a:lnTo>
                    <a:pt x="23" y="7"/>
                  </a:lnTo>
                  <a:lnTo>
                    <a:pt x="15" y="11"/>
                  </a:lnTo>
                  <a:lnTo>
                    <a:pt x="12" y="15"/>
                  </a:lnTo>
                  <a:lnTo>
                    <a:pt x="12" y="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63" name="Freeform 59"/>
            <p:cNvSpPr>
              <a:spLocks noEditPoints="1"/>
            </p:cNvSpPr>
            <p:nvPr/>
          </p:nvSpPr>
          <p:spPr bwMode="auto">
            <a:xfrm>
              <a:off x="2315" y="2044"/>
              <a:ext cx="67" cy="105"/>
            </a:xfrm>
            <a:custGeom>
              <a:avLst/>
              <a:gdLst/>
              <a:ahLst/>
              <a:cxnLst>
                <a:cxn ang="0">
                  <a:pos x="45" y="94"/>
                </a:cxn>
                <a:cxn ang="0">
                  <a:pos x="41" y="97"/>
                </a:cxn>
                <a:cxn ang="0">
                  <a:pos x="37" y="101"/>
                </a:cxn>
                <a:cxn ang="0">
                  <a:pos x="34" y="105"/>
                </a:cxn>
                <a:cxn ang="0">
                  <a:pos x="26" y="105"/>
                </a:cxn>
                <a:cxn ang="0">
                  <a:pos x="15" y="101"/>
                </a:cxn>
                <a:cxn ang="0">
                  <a:pos x="7" y="94"/>
                </a:cxn>
                <a:cxn ang="0">
                  <a:pos x="4" y="86"/>
                </a:cxn>
                <a:cxn ang="0">
                  <a:pos x="0" y="71"/>
                </a:cxn>
                <a:cxn ang="0">
                  <a:pos x="4" y="60"/>
                </a:cxn>
                <a:cxn ang="0">
                  <a:pos x="7" y="45"/>
                </a:cxn>
                <a:cxn ang="0">
                  <a:pos x="15" y="41"/>
                </a:cxn>
                <a:cxn ang="0">
                  <a:pos x="22" y="34"/>
                </a:cxn>
                <a:cxn ang="0">
                  <a:pos x="34" y="34"/>
                </a:cxn>
                <a:cxn ang="0">
                  <a:pos x="41" y="37"/>
                </a:cxn>
                <a:cxn ang="0">
                  <a:pos x="45" y="41"/>
                </a:cxn>
                <a:cxn ang="0">
                  <a:pos x="45" y="26"/>
                </a:cxn>
                <a:cxn ang="0">
                  <a:pos x="45" y="15"/>
                </a:cxn>
                <a:cxn ang="0">
                  <a:pos x="45" y="11"/>
                </a:cxn>
                <a:cxn ang="0">
                  <a:pos x="45" y="7"/>
                </a:cxn>
                <a:cxn ang="0">
                  <a:pos x="45" y="7"/>
                </a:cxn>
                <a:cxn ang="0">
                  <a:pos x="45" y="7"/>
                </a:cxn>
                <a:cxn ang="0">
                  <a:pos x="41" y="7"/>
                </a:cxn>
                <a:cxn ang="0">
                  <a:pos x="41" y="7"/>
                </a:cxn>
                <a:cxn ang="0">
                  <a:pos x="37" y="7"/>
                </a:cxn>
                <a:cxn ang="0">
                  <a:pos x="37" y="7"/>
                </a:cxn>
                <a:cxn ang="0">
                  <a:pos x="56" y="0"/>
                </a:cxn>
                <a:cxn ang="0">
                  <a:pos x="60" y="0"/>
                </a:cxn>
                <a:cxn ang="0">
                  <a:pos x="60" y="75"/>
                </a:cxn>
                <a:cxn ang="0">
                  <a:pos x="60" y="86"/>
                </a:cxn>
                <a:cxn ang="0">
                  <a:pos x="60" y="90"/>
                </a:cxn>
                <a:cxn ang="0">
                  <a:pos x="60" y="94"/>
                </a:cxn>
                <a:cxn ang="0">
                  <a:pos x="60" y="94"/>
                </a:cxn>
                <a:cxn ang="0">
                  <a:pos x="64" y="97"/>
                </a:cxn>
                <a:cxn ang="0">
                  <a:pos x="64" y="97"/>
                </a:cxn>
                <a:cxn ang="0">
                  <a:pos x="64" y="97"/>
                </a:cxn>
                <a:cxn ang="0">
                  <a:pos x="67" y="94"/>
                </a:cxn>
                <a:cxn ang="0">
                  <a:pos x="67" y="97"/>
                </a:cxn>
                <a:cxn ang="0">
                  <a:pos x="49" y="105"/>
                </a:cxn>
                <a:cxn ang="0">
                  <a:pos x="45" y="105"/>
                </a:cxn>
                <a:cxn ang="0">
                  <a:pos x="45" y="94"/>
                </a:cxn>
                <a:cxn ang="0">
                  <a:pos x="45" y="86"/>
                </a:cxn>
                <a:cxn ang="0">
                  <a:pos x="45" y="56"/>
                </a:cxn>
                <a:cxn ang="0">
                  <a:pos x="45" y="52"/>
                </a:cxn>
                <a:cxn ang="0">
                  <a:pos x="45" y="45"/>
                </a:cxn>
                <a:cxn ang="0">
                  <a:pos x="41" y="45"/>
                </a:cxn>
                <a:cxn ang="0">
                  <a:pos x="37" y="41"/>
                </a:cxn>
                <a:cxn ang="0">
                  <a:pos x="34" y="37"/>
                </a:cxn>
                <a:cxn ang="0">
                  <a:pos x="30" y="37"/>
                </a:cxn>
                <a:cxn ang="0">
                  <a:pos x="26" y="41"/>
                </a:cxn>
                <a:cxn ang="0">
                  <a:pos x="19" y="45"/>
                </a:cxn>
                <a:cxn ang="0">
                  <a:pos x="15" y="52"/>
                </a:cxn>
                <a:cxn ang="0">
                  <a:pos x="11" y="67"/>
                </a:cxn>
                <a:cxn ang="0">
                  <a:pos x="15" y="79"/>
                </a:cxn>
                <a:cxn ang="0">
                  <a:pos x="19" y="86"/>
                </a:cxn>
                <a:cxn ang="0">
                  <a:pos x="26" y="94"/>
                </a:cxn>
                <a:cxn ang="0">
                  <a:pos x="34" y="94"/>
                </a:cxn>
                <a:cxn ang="0">
                  <a:pos x="41" y="94"/>
                </a:cxn>
                <a:cxn ang="0">
                  <a:pos x="45" y="86"/>
                </a:cxn>
              </a:cxnLst>
              <a:rect l="0" t="0" r="r" b="b"/>
              <a:pathLst>
                <a:path w="67" h="105">
                  <a:moveTo>
                    <a:pt x="45" y="94"/>
                  </a:moveTo>
                  <a:lnTo>
                    <a:pt x="41" y="97"/>
                  </a:lnTo>
                  <a:lnTo>
                    <a:pt x="37" y="101"/>
                  </a:lnTo>
                  <a:lnTo>
                    <a:pt x="34" y="105"/>
                  </a:lnTo>
                  <a:lnTo>
                    <a:pt x="26" y="105"/>
                  </a:lnTo>
                  <a:lnTo>
                    <a:pt x="15" y="101"/>
                  </a:lnTo>
                  <a:lnTo>
                    <a:pt x="7" y="94"/>
                  </a:lnTo>
                  <a:lnTo>
                    <a:pt x="4" y="86"/>
                  </a:lnTo>
                  <a:lnTo>
                    <a:pt x="0" y="71"/>
                  </a:lnTo>
                  <a:lnTo>
                    <a:pt x="4" y="60"/>
                  </a:lnTo>
                  <a:lnTo>
                    <a:pt x="7" y="45"/>
                  </a:lnTo>
                  <a:lnTo>
                    <a:pt x="15" y="41"/>
                  </a:lnTo>
                  <a:lnTo>
                    <a:pt x="22" y="34"/>
                  </a:lnTo>
                  <a:lnTo>
                    <a:pt x="34" y="34"/>
                  </a:lnTo>
                  <a:lnTo>
                    <a:pt x="41" y="37"/>
                  </a:lnTo>
                  <a:lnTo>
                    <a:pt x="45" y="41"/>
                  </a:lnTo>
                  <a:lnTo>
                    <a:pt x="45" y="26"/>
                  </a:lnTo>
                  <a:lnTo>
                    <a:pt x="45" y="15"/>
                  </a:lnTo>
                  <a:lnTo>
                    <a:pt x="45" y="11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41" y="7"/>
                  </a:lnTo>
                  <a:lnTo>
                    <a:pt x="41" y="7"/>
                  </a:lnTo>
                  <a:lnTo>
                    <a:pt x="37" y="7"/>
                  </a:lnTo>
                  <a:lnTo>
                    <a:pt x="37" y="7"/>
                  </a:lnTo>
                  <a:lnTo>
                    <a:pt x="56" y="0"/>
                  </a:lnTo>
                  <a:lnTo>
                    <a:pt x="60" y="0"/>
                  </a:lnTo>
                  <a:lnTo>
                    <a:pt x="60" y="75"/>
                  </a:lnTo>
                  <a:lnTo>
                    <a:pt x="60" y="86"/>
                  </a:lnTo>
                  <a:lnTo>
                    <a:pt x="60" y="90"/>
                  </a:lnTo>
                  <a:lnTo>
                    <a:pt x="60" y="94"/>
                  </a:lnTo>
                  <a:lnTo>
                    <a:pt x="60" y="94"/>
                  </a:lnTo>
                  <a:lnTo>
                    <a:pt x="64" y="97"/>
                  </a:lnTo>
                  <a:lnTo>
                    <a:pt x="64" y="97"/>
                  </a:lnTo>
                  <a:lnTo>
                    <a:pt x="64" y="97"/>
                  </a:lnTo>
                  <a:lnTo>
                    <a:pt x="67" y="94"/>
                  </a:lnTo>
                  <a:lnTo>
                    <a:pt x="67" y="97"/>
                  </a:lnTo>
                  <a:lnTo>
                    <a:pt x="49" y="105"/>
                  </a:lnTo>
                  <a:lnTo>
                    <a:pt x="45" y="105"/>
                  </a:lnTo>
                  <a:lnTo>
                    <a:pt x="45" y="94"/>
                  </a:lnTo>
                  <a:close/>
                  <a:moveTo>
                    <a:pt x="45" y="86"/>
                  </a:moveTo>
                  <a:lnTo>
                    <a:pt x="45" y="56"/>
                  </a:lnTo>
                  <a:lnTo>
                    <a:pt x="45" y="52"/>
                  </a:lnTo>
                  <a:lnTo>
                    <a:pt x="45" y="45"/>
                  </a:lnTo>
                  <a:lnTo>
                    <a:pt x="41" y="45"/>
                  </a:lnTo>
                  <a:lnTo>
                    <a:pt x="37" y="41"/>
                  </a:lnTo>
                  <a:lnTo>
                    <a:pt x="34" y="37"/>
                  </a:lnTo>
                  <a:lnTo>
                    <a:pt x="30" y="37"/>
                  </a:lnTo>
                  <a:lnTo>
                    <a:pt x="26" y="41"/>
                  </a:lnTo>
                  <a:lnTo>
                    <a:pt x="19" y="45"/>
                  </a:lnTo>
                  <a:lnTo>
                    <a:pt x="15" y="52"/>
                  </a:lnTo>
                  <a:lnTo>
                    <a:pt x="11" y="67"/>
                  </a:lnTo>
                  <a:lnTo>
                    <a:pt x="15" y="79"/>
                  </a:lnTo>
                  <a:lnTo>
                    <a:pt x="19" y="86"/>
                  </a:lnTo>
                  <a:lnTo>
                    <a:pt x="26" y="94"/>
                  </a:lnTo>
                  <a:lnTo>
                    <a:pt x="34" y="94"/>
                  </a:lnTo>
                  <a:lnTo>
                    <a:pt x="41" y="94"/>
                  </a:lnTo>
                  <a:lnTo>
                    <a:pt x="45" y="8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64" name="Freeform 60"/>
            <p:cNvSpPr>
              <a:spLocks/>
            </p:cNvSpPr>
            <p:nvPr/>
          </p:nvSpPr>
          <p:spPr bwMode="auto">
            <a:xfrm>
              <a:off x="2390" y="2044"/>
              <a:ext cx="38" cy="13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8" y="7"/>
                </a:cxn>
                <a:cxn ang="0">
                  <a:pos x="19" y="11"/>
                </a:cxn>
                <a:cxn ang="0">
                  <a:pos x="26" y="22"/>
                </a:cxn>
                <a:cxn ang="0">
                  <a:pos x="34" y="37"/>
                </a:cxn>
                <a:cxn ang="0">
                  <a:pos x="38" y="52"/>
                </a:cxn>
                <a:cxn ang="0">
                  <a:pos x="38" y="67"/>
                </a:cxn>
                <a:cxn ang="0">
                  <a:pos x="38" y="82"/>
                </a:cxn>
                <a:cxn ang="0">
                  <a:pos x="34" y="94"/>
                </a:cxn>
                <a:cxn ang="0">
                  <a:pos x="26" y="109"/>
                </a:cxn>
                <a:cxn ang="0">
                  <a:pos x="19" y="120"/>
                </a:cxn>
                <a:cxn ang="0">
                  <a:pos x="11" y="127"/>
                </a:cxn>
                <a:cxn ang="0">
                  <a:pos x="0" y="135"/>
                </a:cxn>
                <a:cxn ang="0">
                  <a:pos x="0" y="131"/>
                </a:cxn>
                <a:cxn ang="0">
                  <a:pos x="8" y="124"/>
                </a:cxn>
                <a:cxn ang="0">
                  <a:pos x="15" y="116"/>
                </a:cxn>
                <a:cxn ang="0">
                  <a:pos x="19" y="109"/>
                </a:cxn>
                <a:cxn ang="0">
                  <a:pos x="23" y="97"/>
                </a:cxn>
                <a:cxn ang="0">
                  <a:pos x="23" y="82"/>
                </a:cxn>
                <a:cxn ang="0">
                  <a:pos x="26" y="67"/>
                </a:cxn>
                <a:cxn ang="0">
                  <a:pos x="23" y="52"/>
                </a:cxn>
                <a:cxn ang="0">
                  <a:pos x="23" y="41"/>
                </a:cxn>
                <a:cxn ang="0">
                  <a:pos x="19" y="34"/>
                </a:cxn>
                <a:cxn ang="0">
                  <a:pos x="19" y="26"/>
                </a:cxn>
                <a:cxn ang="0">
                  <a:pos x="15" y="19"/>
                </a:cxn>
                <a:cxn ang="0">
                  <a:pos x="11" y="15"/>
                </a:cxn>
                <a:cxn ang="0">
                  <a:pos x="4" y="7"/>
                </a:cxn>
                <a:cxn ang="0">
                  <a:pos x="0" y="4"/>
                </a:cxn>
              </a:cxnLst>
              <a:rect l="0" t="0" r="r" b="b"/>
              <a:pathLst>
                <a:path w="38" h="135">
                  <a:moveTo>
                    <a:pt x="0" y="4"/>
                  </a:moveTo>
                  <a:lnTo>
                    <a:pt x="0" y="0"/>
                  </a:lnTo>
                  <a:lnTo>
                    <a:pt x="8" y="7"/>
                  </a:lnTo>
                  <a:lnTo>
                    <a:pt x="19" y="11"/>
                  </a:lnTo>
                  <a:lnTo>
                    <a:pt x="26" y="22"/>
                  </a:lnTo>
                  <a:lnTo>
                    <a:pt x="34" y="37"/>
                  </a:lnTo>
                  <a:lnTo>
                    <a:pt x="38" y="52"/>
                  </a:lnTo>
                  <a:lnTo>
                    <a:pt x="38" y="67"/>
                  </a:lnTo>
                  <a:lnTo>
                    <a:pt x="38" y="82"/>
                  </a:lnTo>
                  <a:lnTo>
                    <a:pt x="34" y="94"/>
                  </a:lnTo>
                  <a:lnTo>
                    <a:pt x="26" y="109"/>
                  </a:lnTo>
                  <a:lnTo>
                    <a:pt x="19" y="120"/>
                  </a:lnTo>
                  <a:lnTo>
                    <a:pt x="11" y="127"/>
                  </a:lnTo>
                  <a:lnTo>
                    <a:pt x="0" y="135"/>
                  </a:lnTo>
                  <a:lnTo>
                    <a:pt x="0" y="131"/>
                  </a:lnTo>
                  <a:lnTo>
                    <a:pt x="8" y="124"/>
                  </a:lnTo>
                  <a:lnTo>
                    <a:pt x="15" y="116"/>
                  </a:lnTo>
                  <a:lnTo>
                    <a:pt x="19" y="109"/>
                  </a:lnTo>
                  <a:lnTo>
                    <a:pt x="23" y="97"/>
                  </a:lnTo>
                  <a:lnTo>
                    <a:pt x="23" y="82"/>
                  </a:lnTo>
                  <a:lnTo>
                    <a:pt x="26" y="67"/>
                  </a:lnTo>
                  <a:lnTo>
                    <a:pt x="23" y="52"/>
                  </a:lnTo>
                  <a:lnTo>
                    <a:pt x="23" y="41"/>
                  </a:lnTo>
                  <a:lnTo>
                    <a:pt x="19" y="34"/>
                  </a:lnTo>
                  <a:lnTo>
                    <a:pt x="19" y="26"/>
                  </a:lnTo>
                  <a:lnTo>
                    <a:pt x="15" y="19"/>
                  </a:lnTo>
                  <a:lnTo>
                    <a:pt x="11" y="15"/>
                  </a:lnTo>
                  <a:lnTo>
                    <a:pt x="4" y="7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65" name="Freeform 61"/>
            <p:cNvSpPr>
              <a:spLocks/>
            </p:cNvSpPr>
            <p:nvPr/>
          </p:nvSpPr>
          <p:spPr bwMode="auto">
            <a:xfrm>
              <a:off x="3332" y="2048"/>
              <a:ext cx="108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0"/>
                </a:cxn>
                <a:cxn ang="0">
                  <a:pos x="86" y="75"/>
                </a:cxn>
                <a:cxn ang="0">
                  <a:pos x="86" y="15"/>
                </a:cxn>
                <a:cxn ang="0">
                  <a:pos x="86" y="7"/>
                </a:cxn>
                <a:cxn ang="0">
                  <a:pos x="86" y="3"/>
                </a:cxn>
                <a:cxn ang="0">
                  <a:pos x="82" y="0"/>
                </a:cxn>
                <a:cxn ang="0">
                  <a:pos x="78" y="0"/>
                </a:cxn>
                <a:cxn ang="0">
                  <a:pos x="75" y="0"/>
                </a:cxn>
                <a:cxn ang="0">
                  <a:pos x="75" y="0"/>
                </a:cxn>
                <a:cxn ang="0">
                  <a:pos x="108" y="0"/>
                </a:cxn>
                <a:cxn ang="0">
                  <a:pos x="108" y="0"/>
                </a:cxn>
                <a:cxn ang="0">
                  <a:pos x="105" y="0"/>
                </a:cxn>
                <a:cxn ang="0">
                  <a:pos x="101" y="0"/>
                </a:cxn>
                <a:cxn ang="0">
                  <a:pos x="97" y="3"/>
                </a:cxn>
                <a:cxn ang="0">
                  <a:pos x="93" y="7"/>
                </a:cxn>
                <a:cxn ang="0">
                  <a:pos x="93" y="15"/>
                </a:cxn>
                <a:cxn ang="0">
                  <a:pos x="93" y="101"/>
                </a:cxn>
                <a:cxn ang="0">
                  <a:pos x="90" y="101"/>
                </a:cxn>
                <a:cxn ang="0">
                  <a:pos x="26" y="22"/>
                </a:cxn>
                <a:cxn ang="0">
                  <a:pos x="26" y="82"/>
                </a:cxn>
                <a:cxn ang="0">
                  <a:pos x="26" y="90"/>
                </a:cxn>
                <a:cxn ang="0">
                  <a:pos x="26" y="93"/>
                </a:cxn>
                <a:cxn ang="0">
                  <a:pos x="30" y="97"/>
                </a:cxn>
                <a:cxn ang="0">
                  <a:pos x="37" y="97"/>
                </a:cxn>
                <a:cxn ang="0">
                  <a:pos x="41" y="97"/>
                </a:cxn>
                <a:cxn ang="0">
                  <a:pos x="41" y="97"/>
                </a:cxn>
                <a:cxn ang="0">
                  <a:pos x="3" y="97"/>
                </a:cxn>
                <a:cxn ang="0">
                  <a:pos x="3" y="97"/>
                </a:cxn>
                <a:cxn ang="0">
                  <a:pos x="7" y="97"/>
                </a:cxn>
                <a:cxn ang="0">
                  <a:pos x="15" y="97"/>
                </a:cxn>
                <a:cxn ang="0">
                  <a:pos x="18" y="93"/>
                </a:cxn>
                <a:cxn ang="0">
                  <a:pos x="18" y="90"/>
                </a:cxn>
                <a:cxn ang="0">
                  <a:pos x="18" y="82"/>
                </a:cxn>
                <a:cxn ang="0">
                  <a:pos x="18" y="15"/>
                </a:cxn>
                <a:cxn ang="0">
                  <a:pos x="15" y="7"/>
                </a:cxn>
                <a:cxn ang="0">
                  <a:pos x="11" y="7"/>
                </a:cxn>
                <a:cxn ang="0">
                  <a:pos x="11" y="3"/>
                </a:cxn>
                <a:cxn ang="0">
                  <a:pos x="7" y="3"/>
                </a:cxn>
                <a:cxn ang="0">
                  <a:pos x="3" y="3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108" h="101">
                  <a:moveTo>
                    <a:pt x="0" y="0"/>
                  </a:moveTo>
                  <a:lnTo>
                    <a:pt x="26" y="0"/>
                  </a:lnTo>
                  <a:lnTo>
                    <a:pt x="86" y="75"/>
                  </a:lnTo>
                  <a:lnTo>
                    <a:pt x="86" y="15"/>
                  </a:lnTo>
                  <a:lnTo>
                    <a:pt x="86" y="7"/>
                  </a:lnTo>
                  <a:lnTo>
                    <a:pt x="86" y="3"/>
                  </a:lnTo>
                  <a:lnTo>
                    <a:pt x="82" y="0"/>
                  </a:lnTo>
                  <a:lnTo>
                    <a:pt x="78" y="0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5" y="0"/>
                  </a:lnTo>
                  <a:lnTo>
                    <a:pt x="101" y="0"/>
                  </a:lnTo>
                  <a:lnTo>
                    <a:pt x="97" y="3"/>
                  </a:lnTo>
                  <a:lnTo>
                    <a:pt x="93" y="7"/>
                  </a:lnTo>
                  <a:lnTo>
                    <a:pt x="93" y="15"/>
                  </a:lnTo>
                  <a:lnTo>
                    <a:pt x="93" y="101"/>
                  </a:lnTo>
                  <a:lnTo>
                    <a:pt x="90" y="101"/>
                  </a:lnTo>
                  <a:lnTo>
                    <a:pt x="26" y="22"/>
                  </a:lnTo>
                  <a:lnTo>
                    <a:pt x="26" y="82"/>
                  </a:lnTo>
                  <a:lnTo>
                    <a:pt x="26" y="90"/>
                  </a:lnTo>
                  <a:lnTo>
                    <a:pt x="26" y="93"/>
                  </a:lnTo>
                  <a:lnTo>
                    <a:pt x="30" y="97"/>
                  </a:lnTo>
                  <a:lnTo>
                    <a:pt x="37" y="97"/>
                  </a:lnTo>
                  <a:lnTo>
                    <a:pt x="41" y="97"/>
                  </a:lnTo>
                  <a:lnTo>
                    <a:pt x="41" y="97"/>
                  </a:lnTo>
                  <a:lnTo>
                    <a:pt x="3" y="97"/>
                  </a:lnTo>
                  <a:lnTo>
                    <a:pt x="3" y="97"/>
                  </a:lnTo>
                  <a:lnTo>
                    <a:pt x="7" y="97"/>
                  </a:lnTo>
                  <a:lnTo>
                    <a:pt x="15" y="97"/>
                  </a:lnTo>
                  <a:lnTo>
                    <a:pt x="18" y="93"/>
                  </a:lnTo>
                  <a:lnTo>
                    <a:pt x="18" y="90"/>
                  </a:lnTo>
                  <a:lnTo>
                    <a:pt x="18" y="82"/>
                  </a:lnTo>
                  <a:lnTo>
                    <a:pt x="18" y="15"/>
                  </a:lnTo>
                  <a:lnTo>
                    <a:pt x="15" y="7"/>
                  </a:lnTo>
                  <a:lnTo>
                    <a:pt x="11" y="7"/>
                  </a:lnTo>
                  <a:lnTo>
                    <a:pt x="11" y="3"/>
                  </a:lnTo>
                  <a:lnTo>
                    <a:pt x="7" y="3"/>
                  </a:lnTo>
                  <a:lnTo>
                    <a:pt x="3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66" name="Freeform 62"/>
            <p:cNvSpPr>
              <a:spLocks noEditPoints="1"/>
            </p:cNvSpPr>
            <p:nvPr/>
          </p:nvSpPr>
          <p:spPr bwMode="auto">
            <a:xfrm>
              <a:off x="3444" y="2048"/>
              <a:ext cx="75" cy="97"/>
            </a:xfrm>
            <a:custGeom>
              <a:avLst/>
              <a:gdLst/>
              <a:ahLst/>
              <a:cxnLst>
                <a:cxn ang="0">
                  <a:pos x="26" y="52"/>
                </a:cxn>
                <a:cxn ang="0">
                  <a:pos x="26" y="82"/>
                </a:cxn>
                <a:cxn ang="0">
                  <a:pos x="26" y="90"/>
                </a:cxn>
                <a:cxn ang="0">
                  <a:pos x="30" y="93"/>
                </a:cxn>
                <a:cxn ang="0">
                  <a:pos x="34" y="97"/>
                </a:cxn>
                <a:cxn ang="0">
                  <a:pos x="38" y="97"/>
                </a:cxn>
                <a:cxn ang="0">
                  <a:pos x="41" y="97"/>
                </a:cxn>
                <a:cxn ang="0">
                  <a:pos x="41" y="97"/>
                </a:cxn>
                <a:cxn ang="0">
                  <a:pos x="0" y="97"/>
                </a:cxn>
                <a:cxn ang="0">
                  <a:pos x="0" y="97"/>
                </a:cxn>
                <a:cxn ang="0">
                  <a:pos x="4" y="97"/>
                </a:cxn>
                <a:cxn ang="0">
                  <a:pos x="8" y="97"/>
                </a:cxn>
                <a:cxn ang="0">
                  <a:pos x="11" y="93"/>
                </a:cxn>
                <a:cxn ang="0">
                  <a:pos x="11" y="90"/>
                </a:cxn>
                <a:cxn ang="0">
                  <a:pos x="11" y="82"/>
                </a:cxn>
                <a:cxn ang="0">
                  <a:pos x="11" y="15"/>
                </a:cxn>
                <a:cxn ang="0">
                  <a:pos x="11" y="7"/>
                </a:cxn>
                <a:cxn ang="0">
                  <a:pos x="11" y="3"/>
                </a:cxn>
                <a:cxn ang="0">
                  <a:pos x="8" y="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8" y="0"/>
                </a:cxn>
                <a:cxn ang="0">
                  <a:pos x="49" y="0"/>
                </a:cxn>
                <a:cxn ang="0">
                  <a:pos x="56" y="3"/>
                </a:cxn>
                <a:cxn ang="0">
                  <a:pos x="64" y="3"/>
                </a:cxn>
                <a:cxn ang="0">
                  <a:pos x="71" y="11"/>
                </a:cxn>
                <a:cxn ang="0">
                  <a:pos x="75" y="18"/>
                </a:cxn>
                <a:cxn ang="0">
                  <a:pos x="75" y="26"/>
                </a:cxn>
                <a:cxn ang="0">
                  <a:pos x="75" y="37"/>
                </a:cxn>
                <a:cxn ang="0">
                  <a:pos x="68" y="45"/>
                </a:cxn>
                <a:cxn ang="0">
                  <a:pos x="56" y="52"/>
                </a:cxn>
                <a:cxn ang="0">
                  <a:pos x="45" y="52"/>
                </a:cxn>
                <a:cxn ang="0">
                  <a:pos x="41" y="52"/>
                </a:cxn>
                <a:cxn ang="0">
                  <a:pos x="38" y="52"/>
                </a:cxn>
                <a:cxn ang="0">
                  <a:pos x="30" y="52"/>
                </a:cxn>
                <a:cxn ang="0">
                  <a:pos x="26" y="52"/>
                </a:cxn>
                <a:cxn ang="0">
                  <a:pos x="26" y="48"/>
                </a:cxn>
                <a:cxn ang="0">
                  <a:pos x="30" y="48"/>
                </a:cxn>
                <a:cxn ang="0">
                  <a:pos x="34" y="48"/>
                </a:cxn>
                <a:cxn ang="0">
                  <a:pos x="38" y="48"/>
                </a:cxn>
                <a:cxn ang="0">
                  <a:pos x="38" y="48"/>
                </a:cxn>
                <a:cxn ang="0">
                  <a:pos x="45" y="48"/>
                </a:cxn>
                <a:cxn ang="0">
                  <a:pos x="53" y="41"/>
                </a:cxn>
                <a:cxn ang="0">
                  <a:pos x="56" y="37"/>
                </a:cxn>
                <a:cxn ang="0">
                  <a:pos x="60" y="26"/>
                </a:cxn>
                <a:cxn ang="0">
                  <a:pos x="56" y="22"/>
                </a:cxn>
                <a:cxn ang="0">
                  <a:pos x="56" y="15"/>
                </a:cxn>
                <a:cxn ang="0">
                  <a:pos x="53" y="11"/>
                </a:cxn>
                <a:cxn ang="0">
                  <a:pos x="49" y="7"/>
                </a:cxn>
                <a:cxn ang="0">
                  <a:pos x="41" y="3"/>
                </a:cxn>
                <a:cxn ang="0">
                  <a:pos x="38" y="3"/>
                </a:cxn>
                <a:cxn ang="0">
                  <a:pos x="34" y="3"/>
                </a:cxn>
                <a:cxn ang="0">
                  <a:pos x="26" y="3"/>
                </a:cxn>
                <a:cxn ang="0">
                  <a:pos x="26" y="48"/>
                </a:cxn>
              </a:cxnLst>
              <a:rect l="0" t="0" r="r" b="b"/>
              <a:pathLst>
                <a:path w="75" h="97">
                  <a:moveTo>
                    <a:pt x="26" y="52"/>
                  </a:moveTo>
                  <a:lnTo>
                    <a:pt x="26" y="82"/>
                  </a:lnTo>
                  <a:lnTo>
                    <a:pt x="26" y="90"/>
                  </a:lnTo>
                  <a:lnTo>
                    <a:pt x="30" y="93"/>
                  </a:lnTo>
                  <a:lnTo>
                    <a:pt x="34" y="97"/>
                  </a:lnTo>
                  <a:lnTo>
                    <a:pt x="38" y="97"/>
                  </a:lnTo>
                  <a:lnTo>
                    <a:pt x="41" y="97"/>
                  </a:lnTo>
                  <a:lnTo>
                    <a:pt x="41" y="97"/>
                  </a:lnTo>
                  <a:lnTo>
                    <a:pt x="0" y="97"/>
                  </a:lnTo>
                  <a:lnTo>
                    <a:pt x="0" y="97"/>
                  </a:lnTo>
                  <a:lnTo>
                    <a:pt x="4" y="97"/>
                  </a:lnTo>
                  <a:lnTo>
                    <a:pt x="8" y="97"/>
                  </a:lnTo>
                  <a:lnTo>
                    <a:pt x="11" y="93"/>
                  </a:lnTo>
                  <a:lnTo>
                    <a:pt x="11" y="90"/>
                  </a:lnTo>
                  <a:lnTo>
                    <a:pt x="11" y="82"/>
                  </a:lnTo>
                  <a:lnTo>
                    <a:pt x="11" y="15"/>
                  </a:lnTo>
                  <a:lnTo>
                    <a:pt x="11" y="7"/>
                  </a:lnTo>
                  <a:lnTo>
                    <a:pt x="11" y="3"/>
                  </a:lnTo>
                  <a:lnTo>
                    <a:pt x="8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8" y="0"/>
                  </a:lnTo>
                  <a:lnTo>
                    <a:pt x="49" y="0"/>
                  </a:lnTo>
                  <a:lnTo>
                    <a:pt x="56" y="3"/>
                  </a:lnTo>
                  <a:lnTo>
                    <a:pt x="64" y="3"/>
                  </a:lnTo>
                  <a:lnTo>
                    <a:pt x="71" y="11"/>
                  </a:lnTo>
                  <a:lnTo>
                    <a:pt x="75" y="18"/>
                  </a:lnTo>
                  <a:lnTo>
                    <a:pt x="75" y="26"/>
                  </a:lnTo>
                  <a:lnTo>
                    <a:pt x="75" y="37"/>
                  </a:lnTo>
                  <a:lnTo>
                    <a:pt x="68" y="45"/>
                  </a:lnTo>
                  <a:lnTo>
                    <a:pt x="56" y="52"/>
                  </a:lnTo>
                  <a:lnTo>
                    <a:pt x="45" y="52"/>
                  </a:lnTo>
                  <a:lnTo>
                    <a:pt x="41" y="52"/>
                  </a:lnTo>
                  <a:lnTo>
                    <a:pt x="38" y="52"/>
                  </a:lnTo>
                  <a:lnTo>
                    <a:pt x="30" y="52"/>
                  </a:lnTo>
                  <a:lnTo>
                    <a:pt x="26" y="52"/>
                  </a:lnTo>
                  <a:close/>
                  <a:moveTo>
                    <a:pt x="26" y="48"/>
                  </a:moveTo>
                  <a:lnTo>
                    <a:pt x="30" y="48"/>
                  </a:lnTo>
                  <a:lnTo>
                    <a:pt x="34" y="48"/>
                  </a:lnTo>
                  <a:lnTo>
                    <a:pt x="38" y="48"/>
                  </a:lnTo>
                  <a:lnTo>
                    <a:pt x="38" y="48"/>
                  </a:lnTo>
                  <a:lnTo>
                    <a:pt x="45" y="48"/>
                  </a:lnTo>
                  <a:lnTo>
                    <a:pt x="53" y="41"/>
                  </a:lnTo>
                  <a:lnTo>
                    <a:pt x="56" y="37"/>
                  </a:lnTo>
                  <a:lnTo>
                    <a:pt x="60" y="26"/>
                  </a:lnTo>
                  <a:lnTo>
                    <a:pt x="56" y="22"/>
                  </a:lnTo>
                  <a:lnTo>
                    <a:pt x="56" y="15"/>
                  </a:lnTo>
                  <a:lnTo>
                    <a:pt x="53" y="11"/>
                  </a:lnTo>
                  <a:lnTo>
                    <a:pt x="49" y="7"/>
                  </a:lnTo>
                  <a:lnTo>
                    <a:pt x="41" y="3"/>
                  </a:lnTo>
                  <a:lnTo>
                    <a:pt x="38" y="3"/>
                  </a:lnTo>
                  <a:lnTo>
                    <a:pt x="34" y="3"/>
                  </a:lnTo>
                  <a:lnTo>
                    <a:pt x="26" y="3"/>
                  </a:lnTo>
                  <a:lnTo>
                    <a:pt x="26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67" name="Freeform 63"/>
            <p:cNvSpPr>
              <a:spLocks/>
            </p:cNvSpPr>
            <p:nvPr/>
          </p:nvSpPr>
          <p:spPr bwMode="auto">
            <a:xfrm>
              <a:off x="3530" y="2044"/>
              <a:ext cx="42" cy="135"/>
            </a:xfrm>
            <a:custGeom>
              <a:avLst/>
              <a:gdLst/>
              <a:ahLst/>
              <a:cxnLst>
                <a:cxn ang="0">
                  <a:pos x="42" y="131"/>
                </a:cxn>
                <a:cxn ang="0">
                  <a:pos x="42" y="135"/>
                </a:cxn>
                <a:cxn ang="0">
                  <a:pos x="30" y="127"/>
                </a:cxn>
                <a:cxn ang="0">
                  <a:pos x="23" y="120"/>
                </a:cxn>
                <a:cxn ang="0">
                  <a:pos x="12" y="109"/>
                </a:cxn>
                <a:cxn ang="0">
                  <a:pos x="8" y="97"/>
                </a:cxn>
                <a:cxn ang="0">
                  <a:pos x="0" y="82"/>
                </a:cxn>
                <a:cxn ang="0">
                  <a:pos x="0" y="67"/>
                </a:cxn>
                <a:cxn ang="0">
                  <a:pos x="0" y="52"/>
                </a:cxn>
                <a:cxn ang="0">
                  <a:pos x="4" y="37"/>
                </a:cxn>
                <a:cxn ang="0">
                  <a:pos x="12" y="26"/>
                </a:cxn>
                <a:cxn ang="0">
                  <a:pos x="19" y="15"/>
                </a:cxn>
                <a:cxn ang="0">
                  <a:pos x="30" y="7"/>
                </a:cxn>
                <a:cxn ang="0">
                  <a:pos x="42" y="0"/>
                </a:cxn>
                <a:cxn ang="0">
                  <a:pos x="42" y="4"/>
                </a:cxn>
                <a:cxn ang="0">
                  <a:pos x="34" y="7"/>
                </a:cxn>
                <a:cxn ang="0">
                  <a:pos x="27" y="15"/>
                </a:cxn>
                <a:cxn ang="0">
                  <a:pos x="23" y="26"/>
                </a:cxn>
                <a:cxn ang="0">
                  <a:pos x="19" y="37"/>
                </a:cxn>
                <a:cxn ang="0">
                  <a:pos x="15" y="52"/>
                </a:cxn>
                <a:cxn ang="0">
                  <a:pos x="15" y="64"/>
                </a:cxn>
                <a:cxn ang="0">
                  <a:pos x="15" y="79"/>
                </a:cxn>
                <a:cxn ang="0">
                  <a:pos x="15" y="94"/>
                </a:cxn>
                <a:cxn ang="0">
                  <a:pos x="19" y="101"/>
                </a:cxn>
                <a:cxn ang="0">
                  <a:pos x="23" y="109"/>
                </a:cxn>
                <a:cxn ang="0">
                  <a:pos x="27" y="116"/>
                </a:cxn>
                <a:cxn ang="0">
                  <a:pos x="30" y="120"/>
                </a:cxn>
                <a:cxn ang="0">
                  <a:pos x="34" y="127"/>
                </a:cxn>
                <a:cxn ang="0">
                  <a:pos x="42" y="131"/>
                </a:cxn>
              </a:cxnLst>
              <a:rect l="0" t="0" r="r" b="b"/>
              <a:pathLst>
                <a:path w="42" h="135">
                  <a:moveTo>
                    <a:pt x="42" y="131"/>
                  </a:moveTo>
                  <a:lnTo>
                    <a:pt x="42" y="135"/>
                  </a:lnTo>
                  <a:lnTo>
                    <a:pt x="30" y="127"/>
                  </a:lnTo>
                  <a:lnTo>
                    <a:pt x="23" y="120"/>
                  </a:lnTo>
                  <a:lnTo>
                    <a:pt x="12" y="109"/>
                  </a:lnTo>
                  <a:lnTo>
                    <a:pt x="8" y="97"/>
                  </a:lnTo>
                  <a:lnTo>
                    <a:pt x="0" y="82"/>
                  </a:lnTo>
                  <a:lnTo>
                    <a:pt x="0" y="67"/>
                  </a:lnTo>
                  <a:lnTo>
                    <a:pt x="0" y="52"/>
                  </a:lnTo>
                  <a:lnTo>
                    <a:pt x="4" y="37"/>
                  </a:lnTo>
                  <a:lnTo>
                    <a:pt x="12" y="26"/>
                  </a:lnTo>
                  <a:lnTo>
                    <a:pt x="19" y="15"/>
                  </a:lnTo>
                  <a:lnTo>
                    <a:pt x="30" y="7"/>
                  </a:lnTo>
                  <a:lnTo>
                    <a:pt x="42" y="0"/>
                  </a:lnTo>
                  <a:lnTo>
                    <a:pt x="42" y="4"/>
                  </a:lnTo>
                  <a:lnTo>
                    <a:pt x="34" y="7"/>
                  </a:lnTo>
                  <a:lnTo>
                    <a:pt x="27" y="15"/>
                  </a:lnTo>
                  <a:lnTo>
                    <a:pt x="23" y="26"/>
                  </a:lnTo>
                  <a:lnTo>
                    <a:pt x="19" y="37"/>
                  </a:lnTo>
                  <a:lnTo>
                    <a:pt x="15" y="52"/>
                  </a:lnTo>
                  <a:lnTo>
                    <a:pt x="15" y="64"/>
                  </a:lnTo>
                  <a:lnTo>
                    <a:pt x="15" y="79"/>
                  </a:lnTo>
                  <a:lnTo>
                    <a:pt x="15" y="94"/>
                  </a:lnTo>
                  <a:lnTo>
                    <a:pt x="19" y="101"/>
                  </a:lnTo>
                  <a:lnTo>
                    <a:pt x="23" y="109"/>
                  </a:lnTo>
                  <a:lnTo>
                    <a:pt x="27" y="116"/>
                  </a:lnTo>
                  <a:lnTo>
                    <a:pt x="30" y="120"/>
                  </a:lnTo>
                  <a:lnTo>
                    <a:pt x="34" y="127"/>
                  </a:lnTo>
                  <a:lnTo>
                    <a:pt x="42" y="1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68" name="Freeform 64"/>
            <p:cNvSpPr>
              <a:spLocks/>
            </p:cNvSpPr>
            <p:nvPr/>
          </p:nvSpPr>
          <p:spPr bwMode="auto">
            <a:xfrm>
              <a:off x="3583" y="2078"/>
              <a:ext cx="45" cy="71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41" y="22"/>
                </a:cxn>
                <a:cxn ang="0">
                  <a:pos x="37" y="22"/>
                </a:cxn>
                <a:cxn ang="0">
                  <a:pos x="34" y="15"/>
                </a:cxn>
                <a:cxn ang="0">
                  <a:pos x="30" y="7"/>
                </a:cxn>
                <a:cxn ang="0">
                  <a:pos x="26" y="7"/>
                </a:cxn>
                <a:cxn ang="0">
                  <a:pos x="19" y="3"/>
                </a:cxn>
                <a:cxn ang="0">
                  <a:pos x="15" y="7"/>
                </a:cxn>
                <a:cxn ang="0">
                  <a:pos x="11" y="7"/>
                </a:cxn>
                <a:cxn ang="0">
                  <a:pos x="11" y="11"/>
                </a:cxn>
                <a:cxn ang="0">
                  <a:pos x="7" y="15"/>
                </a:cxn>
                <a:cxn ang="0">
                  <a:pos x="7" y="18"/>
                </a:cxn>
                <a:cxn ang="0">
                  <a:pos x="11" y="18"/>
                </a:cxn>
                <a:cxn ang="0">
                  <a:pos x="15" y="22"/>
                </a:cxn>
                <a:cxn ang="0">
                  <a:pos x="19" y="26"/>
                </a:cxn>
                <a:cxn ang="0">
                  <a:pos x="30" y="30"/>
                </a:cxn>
                <a:cxn ang="0">
                  <a:pos x="37" y="37"/>
                </a:cxn>
                <a:cxn ang="0">
                  <a:pos x="41" y="45"/>
                </a:cxn>
                <a:cxn ang="0">
                  <a:pos x="45" y="48"/>
                </a:cxn>
                <a:cxn ang="0">
                  <a:pos x="41" y="60"/>
                </a:cxn>
                <a:cxn ang="0">
                  <a:pos x="37" y="63"/>
                </a:cxn>
                <a:cxn ang="0">
                  <a:pos x="30" y="67"/>
                </a:cxn>
                <a:cxn ang="0">
                  <a:pos x="22" y="71"/>
                </a:cxn>
                <a:cxn ang="0">
                  <a:pos x="15" y="71"/>
                </a:cxn>
                <a:cxn ang="0">
                  <a:pos x="7" y="67"/>
                </a:cxn>
                <a:cxn ang="0">
                  <a:pos x="4" y="67"/>
                </a:cxn>
                <a:cxn ang="0">
                  <a:pos x="4" y="67"/>
                </a:cxn>
                <a:cxn ang="0">
                  <a:pos x="4" y="67"/>
                </a:cxn>
                <a:cxn ang="0">
                  <a:pos x="0" y="71"/>
                </a:cxn>
                <a:cxn ang="0">
                  <a:pos x="0" y="71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4" y="56"/>
                </a:cxn>
                <a:cxn ang="0">
                  <a:pos x="7" y="60"/>
                </a:cxn>
                <a:cxn ang="0">
                  <a:pos x="15" y="63"/>
                </a:cxn>
                <a:cxn ang="0">
                  <a:pos x="22" y="67"/>
                </a:cxn>
                <a:cxn ang="0">
                  <a:pos x="26" y="63"/>
                </a:cxn>
                <a:cxn ang="0">
                  <a:pos x="30" y="63"/>
                </a:cxn>
                <a:cxn ang="0">
                  <a:pos x="34" y="60"/>
                </a:cxn>
                <a:cxn ang="0">
                  <a:pos x="34" y="56"/>
                </a:cxn>
                <a:cxn ang="0">
                  <a:pos x="34" y="52"/>
                </a:cxn>
                <a:cxn ang="0">
                  <a:pos x="30" y="48"/>
                </a:cxn>
                <a:cxn ang="0">
                  <a:pos x="26" y="45"/>
                </a:cxn>
                <a:cxn ang="0">
                  <a:pos x="15" y="37"/>
                </a:cxn>
                <a:cxn ang="0">
                  <a:pos x="7" y="33"/>
                </a:cxn>
                <a:cxn ang="0">
                  <a:pos x="4" y="30"/>
                </a:cxn>
                <a:cxn ang="0">
                  <a:pos x="0" y="26"/>
                </a:cxn>
                <a:cxn ang="0">
                  <a:pos x="0" y="18"/>
                </a:cxn>
                <a:cxn ang="0">
                  <a:pos x="0" y="11"/>
                </a:cxn>
                <a:cxn ang="0">
                  <a:pos x="4" y="7"/>
                </a:cxn>
                <a:cxn ang="0">
                  <a:pos x="11" y="0"/>
                </a:cxn>
                <a:cxn ang="0">
                  <a:pos x="19" y="0"/>
                </a:cxn>
                <a:cxn ang="0">
                  <a:pos x="26" y="0"/>
                </a:cxn>
                <a:cxn ang="0">
                  <a:pos x="30" y="3"/>
                </a:cxn>
                <a:cxn ang="0">
                  <a:pos x="34" y="3"/>
                </a:cxn>
                <a:cxn ang="0">
                  <a:pos x="34" y="3"/>
                </a:cxn>
                <a:cxn ang="0">
                  <a:pos x="37" y="3"/>
                </a:cxn>
                <a:cxn ang="0">
                  <a:pos x="37" y="3"/>
                </a:cxn>
                <a:cxn ang="0">
                  <a:pos x="37" y="3"/>
                </a:cxn>
                <a:cxn ang="0">
                  <a:pos x="37" y="0"/>
                </a:cxn>
                <a:cxn ang="0">
                  <a:pos x="41" y="0"/>
                </a:cxn>
              </a:cxnLst>
              <a:rect l="0" t="0" r="r" b="b"/>
              <a:pathLst>
                <a:path w="45" h="71">
                  <a:moveTo>
                    <a:pt x="41" y="0"/>
                  </a:moveTo>
                  <a:lnTo>
                    <a:pt x="41" y="22"/>
                  </a:lnTo>
                  <a:lnTo>
                    <a:pt x="37" y="22"/>
                  </a:lnTo>
                  <a:lnTo>
                    <a:pt x="34" y="15"/>
                  </a:lnTo>
                  <a:lnTo>
                    <a:pt x="30" y="7"/>
                  </a:lnTo>
                  <a:lnTo>
                    <a:pt x="26" y="7"/>
                  </a:lnTo>
                  <a:lnTo>
                    <a:pt x="19" y="3"/>
                  </a:lnTo>
                  <a:lnTo>
                    <a:pt x="15" y="7"/>
                  </a:lnTo>
                  <a:lnTo>
                    <a:pt x="11" y="7"/>
                  </a:lnTo>
                  <a:lnTo>
                    <a:pt x="11" y="11"/>
                  </a:lnTo>
                  <a:lnTo>
                    <a:pt x="7" y="15"/>
                  </a:lnTo>
                  <a:lnTo>
                    <a:pt x="7" y="18"/>
                  </a:lnTo>
                  <a:lnTo>
                    <a:pt x="11" y="18"/>
                  </a:lnTo>
                  <a:lnTo>
                    <a:pt x="15" y="22"/>
                  </a:lnTo>
                  <a:lnTo>
                    <a:pt x="19" y="26"/>
                  </a:lnTo>
                  <a:lnTo>
                    <a:pt x="30" y="30"/>
                  </a:lnTo>
                  <a:lnTo>
                    <a:pt x="37" y="37"/>
                  </a:lnTo>
                  <a:lnTo>
                    <a:pt x="41" y="45"/>
                  </a:lnTo>
                  <a:lnTo>
                    <a:pt x="45" y="48"/>
                  </a:lnTo>
                  <a:lnTo>
                    <a:pt x="41" y="60"/>
                  </a:lnTo>
                  <a:lnTo>
                    <a:pt x="37" y="63"/>
                  </a:lnTo>
                  <a:lnTo>
                    <a:pt x="30" y="67"/>
                  </a:lnTo>
                  <a:lnTo>
                    <a:pt x="22" y="71"/>
                  </a:lnTo>
                  <a:lnTo>
                    <a:pt x="15" y="71"/>
                  </a:lnTo>
                  <a:lnTo>
                    <a:pt x="7" y="67"/>
                  </a:lnTo>
                  <a:lnTo>
                    <a:pt x="4" y="67"/>
                  </a:lnTo>
                  <a:lnTo>
                    <a:pt x="4" y="67"/>
                  </a:lnTo>
                  <a:lnTo>
                    <a:pt x="4" y="67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4" y="56"/>
                  </a:lnTo>
                  <a:lnTo>
                    <a:pt x="7" y="60"/>
                  </a:lnTo>
                  <a:lnTo>
                    <a:pt x="15" y="63"/>
                  </a:lnTo>
                  <a:lnTo>
                    <a:pt x="22" y="67"/>
                  </a:lnTo>
                  <a:lnTo>
                    <a:pt x="26" y="63"/>
                  </a:lnTo>
                  <a:lnTo>
                    <a:pt x="30" y="63"/>
                  </a:lnTo>
                  <a:lnTo>
                    <a:pt x="34" y="60"/>
                  </a:lnTo>
                  <a:lnTo>
                    <a:pt x="34" y="56"/>
                  </a:lnTo>
                  <a:lnTo>
                    <a:pt x="34" y="52"/>
                  </a:lnTo>
                  <a:lnTo>
                    <a:pt x="30" y="48"/>
                  </a:lnTo>
                  <a:lnTo>
                    <a:pt x="26" y="45"/>
                  </a:lnTo>
                  <a:lnTo>
                    <a:pt x="15" y="37"/>
                  </a:lnTo>
                  <a:lnTo>
                    <a:pt x="7" y="33"/>
                  </a:lnTo>
                  <a:lnTo>
                    <a:pt x="4" y="30"/>
                  </a:lnTo>
                  <a:lnTo>
                    <a:pt x="0" y="26"/>
                  </a:lnTo>
                  <a:lnTo>
                    <a:pt x="0" y="18"/>
                  </a:lnTo>
                  <a:lnTo>
                    <a:pt x="0" y="11"/>
                  </a:lnTo>
                  <a:lnTo>
                    <a:pt x="4" y="7"/>
                  </a:lnTo>
                  <a:lnTo>
                    <a:pt x="11" y="0"/>
                  </a:lnTo>
                  <a:lnTo>
                    <a:pt x="19" y="0"/>
                  </a:lnTo>
                  <a:lnTo>
                    <a:pt x="26" y="0"/>
                  </a:lnTo>
                  <a:lnTo>
                    <a:pt x="30" y="3"/>
                  </a:lnTo>
                  <a:lnTo>
                    <a:pt x="34" y="3"/>
                  </a:lnTo>
                  <a:lnTo>
                    <a:pt x="34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3"/>
                  </a:lnTo>
                  <a:lnTo>
                    <a:pt x="37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69" name="Freeform 65"/>
            <p:cNvSpPr>
              <a:spLocks noEditPoints="1"/>
            </p:cNvSpPr>
            <p:nvPr/>
          </p:nvSpPr>
          <p:spPr bwMode="auto">
            <a:xfrm>
              <a:off x="3635" y="2078"/>
              <a:ext cx="64" cy="71"/>
            </a:xfrm>
            <a:custGeom>
              <a:avLst/>
              <a:gdLst/>
              <a:ahLst/>
              <a:cxnLst>
                <a:cxn ang="0">
                  <a:pos x="31" y="63"/>
                </a:cxn>
                <a:cxn ang="0">
                  <a:pos x="23" y="71"/>
                </a:cxn>
                <a:cxn ang="0">
                  <a:pos x="12" y="71"/>
                </a:cxn>
                <a:cxn ang="0">
                  <a:pos x="4" y="60"/>
                </a:cxn>
                <a:cxn ang="0">
                  <a:pos x="4" y="48"/>
                </a:cxn>
                <a:cxn ang="0">
                  <a:pos x="8" y="41"/>
                </a:cxn>
                <a:cxn ang="0">
                  <a:pos x="23" y="30"/>
                </a:cxn>
                <a:cxn ang="0">
                  <a:pos x="38" y="22"/>
                </a:cxn>
                <a:cxn ang="0">
                  <a:pos x="38" y="7"/>
                </a:cxn>
                <a:cxn ang="0">
                  <a:pos x="27" y="3"/>
                </a:cxn>
                <a:cxn ang="0">
                  <a:pos x="19" y="7"/>
                </a:cxn>
                <a:cxn ang="0">
                  <a:pos x="19" y="15"/>
                </a:cxn>
                <a:cxn ang="0">
                  <a:pos x="16" y="22"/>
                </a:cxn>
                <a:cxn ang="0">
                  <a:pos x="16" y="26"/>
                </a:cxn>
                <a:cxn ang="0">
                  <a:pos x="8" y="26"/>
                </a:cxn>
                <a:cxn ang="0">
                  <a:pos x="4" y="22"/>
                </a:cxn>
                <a:cxn ang="0">
                  <a:pos x="8" y="11"/>
                </a:cxn>
                <a:cxn ang="0">
                  <a:pos x="19" y="0"/>
                </a:cxn>
                <a:cxn ang="0">
                  <a:pos x="38" y="0"/>
                </a:cxn>
                <a:cxn ang="0">
                  <a:pos x="49" y="7"/>
                </a:cxn>
                <a:cxn ang="0">
                  <a:pos x="53" y="15"/>
                </a:cxn>
                <a:cxn ang="0">
                  <a:pos x="53" y="45"/>
                </a:cxn>
                <a:cxn ang="0">
                  <a:pos x="53" y="56"/>
                </a:cxn>
                <a:cxn ang="0">
                  <a:pos x="53" y="60"/>
                </a:cxn>
                <a:cxn ang="0">
                  <a:pos x="57" y="60"/>
                </a:cxn>
                <a:cxn ang="0">
                  <a:pos x="57" y="60"/>
                </a:cxn>
                <a:cxn ang="0">
                  <a:pos x="64" y="56"/>
                </a:cxn>
                <a:cxn ang="0">
                  <a:pos x="57" y="67"/>
                </a:cxn>
                <a:cxn ang="0">
                  <a:pos x="46" y="71"/>
                </a:cxn>
                <a:cxn ang="0">
                  <a:pos x="42" y="63"/>
                </a:cxn>
                <a:cxn ang="0">
                  <a:pos x="38" y="56"/>
                </a:cxn>
                <a:cxn ang="0">
                  <a:pos x="31" y="33"/>
                </a:cxn>
                <a:cxn ang="0">
                  <a:pos x="19" y="37"/>
                </a:cxn>
                <a:cxn ang="0">
                  <a:pos x="16" y="45"/>
                </a:cxn>
                <a:cxn ang="0">
                  <a:pos x="16" y="52"/>
                </a:cxn>
                <a:cxn ang="0">
                  <a:pos x="19" y="60"/>
                </a:cxn>
                <a:cxn ang="0">
                  <a:pos x="31" y="60"/>
                </a:cxn>
              </a:cxnLst>
              <a:rect l="0" t="0" r="r" b="b"/>
              <a:pathLst>
                <a:path w="64" h="71">
                  <a:moveTo>
                    <a:pt x="38" y="60"/>
                  </a:moveTo>
                  <a:lnTo>
                    <a:pt x="31" y="63"/>
                  </a:lnTo>
                  <a:lnTo>
                    <a:pt x="27" y="67"/>
                  </a:lnTo>
                  <a:lnTo>
                    <a:pt x="23" y="71"/>
                  </a:lnTo>
                  <a:lnTo>
                    <a:pt x="19" y="71"/>
                  </a:lnTo>
                  <a:lnTo>
                    <a:pt x="12" y="71"/>
                  </a:lnTo>
                  <a:lnTo>
                    <a:pt x="8" y="67"/>
                  </a:lnTo>
                  <a:lnTo>
                    <a:pt x="4" y="60"/>
                  </a:lnTo>
                  <a:lnTo>
                    <a:pt x="0" y="52"/>
                  </a:lnTo>
                  <a:lnTo>
                    <a:pt x="4" y="48"/>
                  </a:lnTo>
                  <a:lnTo>
                    <a:pt x="4" y="45"/>
                  </a:lnTo>
                  <a:lnTo>
                    <a:pt x="8" y="41"/>
                  </a:lnTo>
                  <a:lnTo>
                    <a:pt x="16" y="37"/>
                  </a:lnTo>
                  <a:lnTo>
                    <a:pt x="23" y="30"/>
                  </a:lnTo>
                  <a:lnTo>
                    <a:pt x="38" y="26"/>
                  </a:lnTo>
                  <a:lnTo>
                    <a:pt x="38" y="22"/>
                  </a:lnTo>
                  <a:lnTo>
                    <a:pt x="38" y="15"/>
                  </a:lnTo>
                  <a:lnTo>
                    <a:pt x="38" y="7"/>
                  </a:lnTo>
                  <a:lnTo>
                    <a:pt x="34" y="7"/>
                  </a:lnTo>
                  <a:lnTo>
                    <a:pt x="27" y="3"/>
                  </a:lnTo>
                  <a:lnTo>
                    <a:pt x="23" y="7"/>
                  </a:lnTo>
                  <a:lnTo>
                    <a:pt x="19" y="7"/>
                  </a:lnTo>
                  <a:lnTo>
                    <a:pt x="19" y="11"/>
                  </a:lnTo>
                  <a:lnTo>
                    <a:pt x="19" y="15"/>
                  </a:lnTo>
                  <a:lnTo>
                    <a:pt x="19" y="18"/>
                  </a:lnTo>
                  <a:lnTo>
                    <a:pt x="16" y="22"/>
                  </a:lnTo>
                  <a:lnTo>
                    <a:pt x="16" y="22"/>
                  </a:lnTo>
                  <a:lnTo>
                    <a:pt x="16" y="26"/>
                  </a:lnTo>
                  <a:lnTo>
                    <a:pt x="12" y="26"/>
                  </a:lnTo>
                  <a:lnTo>
                    <a:pt x="8" y="26"/>
                  </a:lnTo>
                  <a:lnTo>
                    <a:pt x="8" y="22"/>
                  </a:lnTo>
                  <a:lnTo>
                    <a:pt x="4" y="22"/>
                  </a:lnTo>
                  <a:lnTo>
                    <a:pt x="4" y="18"/>
                  </a:lnTo>
                  <a:lnTo>
                    <a:pt x="8" y="11"/>
                  </a:lnTo>
                  <a:lnTo>
                    <a:pt x="12" y="7"/>
                  </a:lnTo>
                  <a:lnTo>
                    <a:pt x="19" y="0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6" y="3"/>
                  </a:lnTo>
                  <a:lnTo>
                    <a:pt x="49" y="7"/>
                  </a:lnTo>
                  <a:lnTo>
                    <a:pt x="49" y="11"/>
                  </a:lnTo>
                  <a:lnTo>
                    <a:pt x="53" y="15"/>
                  </a:lnTo>
                  <a:lnTo>
                    <a:pt x="53" y="22"/>
                  </a:lnTo>
                  <a:lnTo>
                    <a:pt x="53" y="45"/>
                  </a:lnTo>
                  <a:lnTo>
                    <a:pt x="53" y="52"/>
                  </a:lnTo>
                  <a:lnTo>
                    <a:pt x="53" y="56"/>
                  </a:lnTo>
                  <a:lnTo>
                    <a:pt x="53" y="60"/>
                  </a:lnTo>
                  <a:lnTo>
                    <a:pt x="53" y="60"/>
                  </a:lnTo>
                  <a:lnTo>
                    <a:pt x="53" y="60"/>
                  </a:lnTo>
                  <a:lnTo>
                    <a:pt x="57" y="60"/>
                  </a:lnTo>
                  <a:lnTo>
                    <a:pt x="57" y="60"/>
                  </a:lnTo>
                  <a:lnTo>
                    <a:pt x="57" y="60"/>
                  </a:lnTo>
                  <a:lnTo>
                    <a:pt x="61" y="60"/>
                  </a:lnTo>
                  <a:lnTo>
                    <a:pt x="64" y="56"/>
                  </a:lnTo>
                  <a:lnTo>
                    <a:pt x="64" y="60"/>
                  </a:lnTo>
                  <a:lnTo>
                    <a:pt x="57" y="67"/>
                  </a:lnTo>
                  <a:lnTo>
                    <a:pt x="46" y="71"/>
                  </a:lnTo>
                  <a:lnTo>
                    <a:pt x="46" y="71"/>
                  </a:lnTo>
                  <a:lnTo>
                    <a:pt x="42" y="67"/>
                  </a:lnTo>
                  <a:lnTo>
                    <a:pt x="42" y="63"/>
                  </a:lnTo>
                  <a:lnTo>
                    <a:pt x="38" y="60"/>
                  </a:lnTo>
                  <a:close/>
                  <a:moveTo>
                    <a:pt x="38" y="56"/>
                  </a:moveTo>
                  <a:lnTo>
                    <a:pt x="38" y="30"/>
                  </a:lnTo>
                  <a:lnTo>
                    <a:pt x="31" y="33"/>
                  </a:lnTo>
                  <a:lnTo>
                    <a:pt x="27" y="37"/>
                  </a:lnTo>
                  <a:lnTo>
                    <a:pt x="19" y="37"/>
                  </a:lnTo>
                  <a:lnTo>
                    <a:pt x="16" y="41"/>
                  </a:lnTo>
                  <a:lnTo>
                    <a:pt x="16" y="45"/>
                  </a:lnTo>
                  <a:lnTo>
                    <a:pt x="16" y="48"/>
                  </a:lnTo>
                  <a:lnTo>
                    <a:pt x="16" y="52"/>
                  </a:lnTo>
                  <a:lnTo>
                    <a:pt x="19" y="56"/>
                  </a:lnTo>
                  <a:lnTo>
                    <a:pt x="19" y="60"/>
                  </a:lnTo>
                  <a:lnTo>
                    <a:pt x="23" y="60"/>
                  </a:lnTo>
                  <a:lnTo>
                    <a:pt x="31" y="60"/>
                  </a:lnTo>
                  <a:lnTo>
                    <a:pt x="38" y="5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70" name="Freeform 66"/>
            <p:cNvSpPr>
              <a:spLocks/>
            </p:cNvSpPr>
            <p:nvPr/>
          </p:nvSpPr>
          <p:spPr bwMode="auto">
            <a:xfrm>
              <a:off x="3703" y="2078"/>
              <a:ext cx="56" cy="71"/>
            </a:xfrm>
            <a:custGeom>
              <a:avLst/>
              <a:gdLst/>
              <a:ahLst/>
              <a:cxnLst>
                <a:cxn ang="0">
                  <a:pos x="56" y="41"/>
                </a:cxn>
                <a:cxn ang="0">
                  <a:pos x="53" y="56"/>
                </a:cxn>
                <a:cxn ang="0">
                  <a:pos x="45" y="63"/>
                </a:cxn>
                <a:cxn ang="0">
                  <a:pos x="38" y="67"/>
                </a:cxn>
                <a:cxn ang="0">
                  <a:pos x="30" y="71"/>
                </a:cxn>
                <a:cxn ang="0">
                  <a:pos x="19" y="67"/>
                </a:cxn>
                <a:cxn ang="0">
                  <a:pos x="11" y="60"/>
                </a:cxn>
                <a:cxn ang="0">
                  <a:pos x="4" y="52"/>
                </a:cxn>
                <a:cxn ang="0">
                  <a:pos x="4" y="45"/>
                </a:cxn>
                <a:cxn ang="0">
                  <a:pos x="0" y="33"/>
                </a:cxn>
                <a:cxn ang="0">
                  <a:pos x="4" y="26"/>
                </a:cxn>
                <a:cxn ang="0">
                  <a:pos x="4" y="18"/>
                </a:cxn>
                <a:cxn ang="0">
                  <a:pos x="11" y="11"/>
                </a:cxn>
                <a:cxn ang="0">
                  <a:pos x="19" y="3"/>
                </a:cxn>
                <a:cxn ang="0">
                  <a:pos x="34" y="0"/>
                </a:cxn>
                <a:cxn ang="0">
                  <a:pos x="41" y="0"/>
                </a:cxn>
                <a:cxn ang="0">
                  <a:pos x="49" y="3"/>
                </a:cxn>
                <a:cxn ang="0">
                  <a:pos x="53" y="11"/>
                </a:cxn>
                <a:cxn ang="0">
                  <a:pos x="53" y="15"/>
                </a:cxn>
                <a:cxn ang="0">
                  <a:pos x="53" y="18"/>
                </a:cxn>
                <a:cxn ang="0">
                  <a:pos x="53" y="18"/>
                </a:cxn>
                <a:cxn ang="0">
                  <a:pos x="49" y="22"/>
                </a:cxn>
                <a:cxn ang="0">
                  <a:pos x="49" y="22"/>
                </a:cxn>
                <a:cxn ang="0">
                  <a:pos x="45" y="22"/>
                </a:cxn>
                <a:cxn ang="0">
                  <a:pos x="41" y="18"/>
                </a:cxn>
                <a:cxn ang="0">
                  <a:pos x="41" y="18"/>
                </a:cxn>
                <a:cxn ang="0">
                  <a:pos x="41" y="15"/>
                </a:cxn>
                <a:cxn ang="0">
                  <a:pos x="38" y="11"/>
                </a:cxn>
                <a:cxn ang="0">
                  <a:pos x="38" y="7"/>
                </a:cxn>
                <a:cxn ang="0">
                  <a:pos x="34" y="7"/>
                </a:cxn>
                <a:cxn ang="0">
                  <a:pos x="30" y="3"/>
                </a:cxn>
                <a:cxn ang="0">
                  <a:pos x="23" y="7"/>
                </a:cxn>
                <a:cxn ang="0">
                  <a:pos x="19" y="11"/>
                </a:cxn>
                <a:cxn ang="0">
                  <a:pos x="15" y="18"/>
                </a:cxn>
                <a:cxn ang="0">
                  <a:pos x="15" y="30"/>
                </a:cxn>
                <a:cxn ang="0">
                  <a:pos x="15" y="41"/>
                </a:cxn>
                <a:cxn ang="0">
                  <a:pos x="19" y="48"/>
                </a:cxn>
                <a:cxn ang="0">
                  <a:pos x="26" y="56"/>
                </a:cxn>
                <a:cxn ang="0">
                  <a:pos x="34" y="60"/>
                </a:cxn>
                <a:cxn ang="0">
                  <a:pos x="41" y="56"/>
                </a:cxn>
                <a:cxn ang="0">
                  <a:pos x="49" y="52"/>
                </a:cxn>
                <a:cxn ang="0">
                  <a:pos x="53" y="48"/>
                </a:cxn>
                <a:cxn ang="0">
                  <a:pos x="56" y="41"/>
                </a:cxn>
                <a:cxn ang="0">
                  <a:pos x="56" y="41"/>
                </a:cxn>
              </a:cxnLst>
              <a:rect l="0" t="0" r="r" b="b"/>
              <a:pathLst>
                <a:path w="56" h="71">
                  <a:moveTo>
                    <a:pt x="56" y="41"/>
                  </a:moveTo>
                  <a:lnTo>
                    <a:pt x="53" y="56"/>
                  </a:lnTo>
                  <a:lnTo>
                    <a:pt x="45" y="63"/>
                  </a:lnTo>
                  <a:lnTo>
                    <a:pt x="38" y="67"/>
                  </a:lnTo>
                  <a:lnTo>
                    <a:pt x="30" y="71"/>
                  </a:lnTo>
                  <a:lnTo>
                    <a:pt x="19" y="67"/>
                  </a:lnTo>
                  <a:lnTo>
                    <a:pt x="11" y="60"/>
                  </a:lnTo>
                  <a:lnTo>
                    <a:pt x="4" y="52"/>
                  </a:lnTo>
                  <a:lnTo>
                    <a:pt x="4" y="45"/>
                  </a:lnTo>
                  <a:lnTo>
                    <a:pt x="0" y="33"/>
                  </a:lnTo>
                  <a:lnTo>
                    <a:pt x="4" y="26"/>
                  </a:lnTo>
                  <a:lnTo>
                    <a:pt x="4" y="18"/>
                  </a:lnTo>
                  <a:lnTo>
                    <a:pt x="11" y="11"/>
                  </a:lnTo>
                  <a:lnTo>
                    <a:pt x="19" y="3"/>
                  </a:lnTo>
                  <a:lnTo>
                    <a:pt x="34" y="0"/>
                  </a:lnTo>
                  <a:lnTo>
                    <a:pt x="41" y="0"/>
                  </a:lnTo>
                  <a:lnTo>
                    <a:pt x="49" y="3"/>
                  </a:lnTo>
                  <a:lnTo>
                    <a:pt x="53" y="11"/>
                  </a:lnTo>
                  <a:lnTo>
                    <a:pt x="53" y="15"/>
                  </a:lnTo>
                  <a:lnTo>
                    <a:pt x="53" y="18"/>
                  </a:lnTo>
                  <a:lnTo>
                    <a:pt x="53" y="18"/>
                  </a:lnTo>
                  <a:lnTo>
                    <a:pt x="49" y="22"/>
                  </a:lnTo>
                  <a:lnTo>
                    <a:pt x="49" y="22"/>
                  </a:lnTo>
                  <a:lnTo>
                    <a:pt x="45" y="22"/>
                  </a:lnTo>
                  <a:lnTo>
                    <a:pt x="41" y="18"/>
                  </a:lnTo>
                  <a:lnTo>
                    <a:pt x="41" y="18"/>
                  </a:lnTo>
                  <a:lnTo>
                    <a:pt x="41" y="15"/>
                  </a:lnTo>
                  <a:lnTo>
                    <a:pt x="38" y="11"/>
                  </a:lnTo>
                  <a:lnTo>
                    <a:pt x="38" y="7"/>
                  </a:lnTo>
                  <a:lnTo>
                    <a:pt x="34" y="7"/>
                  </a:lnTo>
                  <a:lnTo>
                    <a:pt x="30" y="3"/>
                  </a:lnTo>
                  <a:lnTo>
                    <a:pt x="23" y="7"/>
                  </a:lnTo>
                  <a:lnTo>
                    <a:pt x="19" y="11"/>
                  </a:lnTo>
                  <a:lnTo>
                    <a:pt x="15" y="18"/>
                  </a:lnTo>
                  <a:lnTo>
                    <a:pt x="15" y="30"/>
                  </a:lnTo>
                  <a:lnTo>
                    <a:pt x="15" y="41"/>
                  </a:lnTo>
                  <a:lnTo>
                    <a:pt x="19" y="48"/>
                  </a:lnTo>
                  <a:lnTo>
                    <a:pt x="26" y="56"/>
                  </a:lnTo>
                  <a:lnTo>
                    <a:pt x="34" y="60"/>
                  </a:lnTo>
                  <a:lnTo>
                    <a:pt x="41" y="56"/>
                  </a:lnTo>
                  <a:lnTo>
                    <a:pt x="49" y="52"/>
                  </a:lnTo>
                  <a:lnTo>
                    <a:pt x="53" y="48"/>
                  </a:lnTo>
                  <a:lnTo>
                    <a:pt x="56" y="41"/>
                  </a:lnTo>
                  <a:lnTo>
                    <a:pt x="56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71" name="Freeform 67"/>
            <p:cNvSpPr>
              <a:spLocks/>
            </p:cNvSpPr>
            <p:nvPr/>
          </p:nvSpPr>
          <p:spPr bwMode="auto">
            <a:xfrm>
              <a:off x="3767" y="2044"/>
              <a:ext cx="75" cy="101"/>
            </a:xfrm>
            <a:custGeom>
              <a:avLst/>
              <a:gdLst/>
              <a:ahLst/>
              <a:cxnLst>
                <a:cxn ang="0">
                  <a:pos x="22" y="64"/>
                </a:cxn>
                <a:cxn ang="0">
                  <a:pos x="45" y="45"/>
                </a:cxn>
                <a:cxn ang="0">
                  <a:pos x="49" y="41"/>
                </a:cxn>
                <a:cxn ang="0">
                  <a:pos x="49" y="41"/>
                </a:cxn>
                <a:cxn ang="0">
                  <a:pos x="45" y="37"/>
                </a:cxn>
                <a:cxn ang="0">
                  <a:pos x="45" y="37"/>
                </a:cxn>
                <a:cxn ang="0">
                  <a:pos x="71" y="37"/>
                </a:cxn>
                <a:cxn ang="0">
                  <a:pos x="64" y="37"/>
                </a:cxn>
                <a:cxn ang="0">
                  <a:pos x="52" y="45"/>
                </a:cxn>
                <a:cxn ang="0">
                  <a:pos x="52" y="82"/>
                </a:cxn>
                <a:cxn ang="0">
                  <a:pos x="64" y="94"/>
                </a:cxn>
                <a:cxn ang="0">
                  <a:pos x="67" y="97"/>
                </a:cxn>
                <a:cxn ang="0">
                  <a:pos x="75" y="101"/>
                </a:cxn>
                <a:cxn ang="0">
                  <a:pos x="45" y="101"/>
                </a:cxn>
                <a:cxn ang="0">
                  <a:pos x="45" y="101"/>
                </a:cxn>
                <a:cxn ang="0">
                  <a:pos x="49" y="97"/>
                </a:cxn>
                <a:cxn ang="0">
                  <a:pos x="49" y="94"/>
                </a:cxn>
                <a:cxn ang="0">
                  <a:pos x="22" y="64"/>
                </a:cxn>
                <a:cxn ang="0">
                  <a:pos x="22" y="94"/>
                </a:cxn>
                <a:cxn ang="0">
                  <a:pos x="26" y="97"/>
                </a:cxn>
                <a:cxn ang="0">
                  <a:pos x="30" y="101"/>
                </a:cxn>
                <a:cxn ang="0">
                  <a:pos x="34" y="101"/>
                </a:cxn>
                <a:cxn ang="0">
                  <a:pos x="0" y="101"/>
                </a:cxn>
                <a:cxn ang="0">
                  <a:pos x="7" y="101"/>
                </a:cxn>
                <a:cxn ang="0">
                  <a:pos x="11" y="97"/>
                </a:cxn>
                <a:cxn ang="0">
                  <a:pos x="11" y="86"/>
                </a:cxn>
                <a:cxn ang="0">
                  <a:pos x="11" y="15"/>
                </a:cxn>
                <a:cxn ang="0">
                  <a:pos x="11" y="7"/>
                </a:cxn>
                <a:cxn ang="0">
                  <a:pos x="7" y="7"/>
                </a:cxn>
                <a:cxn ang="0">
                  <a:pos x="4" y="7"/>
                </a:cxn>
                <a:cxn ang="0">
                  <a:pos x="0" y="7"/>
                </a:cxn>
                <a:cxn ang="0">
                  <a:pos x="22" y="0"/>
                </a:cxn>
              </a:cxnLst>
              <a:rect l="0" t="0" r="r" b="b"/>
              <a:pathLst>
                <a:path w="75" h="101">
                  <a:moveTo>
                    <a:pt x="22" y="0"/>
                  </a:moveTo>
                  <a:lnTo>
                    <a:pt x="22" y="64"/>
                  </a:lnTo>
                  <a:lnTo>
                    <a:pt x="41" y="49"/>
                  </a:lnTo>
                  <a:lnTo>
                    <a:pt x="45" y="45"/>
                  </a:lnTo>
                  <a:lnTo>
                    <a:pt x="49" y="41"/>
                  </a:lnTo>
                  <a:lnTo>
                    <a:pt x="49" y="41"/>
                  </a:lnTo>
                  <a:lnTo>
                    <a:pt x="49" y="41"/>
                  </a:lnTo>
                  <a:lnTo>
                    <a:pt x="49" y="41"/>
                  </a:lnTo>
                  <a:lnTo>
                    <a:pt x="49" y="37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45" y="37"/>
                  </a:lnTo>
                  <a:lnTo>
                    <a:pt x="71" y="37"/>
                  </a:lnTo>
                  <a:lnTo>
                    <a:pt x="71" y="37"/>
                  </a:lnTo>
                  <a:lnTo>
                    <a:pt x="67" y="37"/>
                  </a:lnTo>
                  <a:lnTo>
                    <a:pt x="64" y="37"/>
                  </a:lnTo>
                  <a:lnTo>
                    <a:pt x="56" y="41"/>
                  </a:lnTo>
                  <a:lnTo>
                    <a:pt x="52" y="45"/>
                  </a:lnTo>
                  <a:lnTo>
                    <a:pt x="34" y="60"/>
                  </a:lnTo>
                  <a:lnTo>
                    <a:pt x="52" y="82"/>
                  </a:lnTo>
                  <a:lnTo>
                    <a:pt x="60" y="90"/>
                  </a:lnTo>
                  <a:lnTo>
                    <a:pt x="64" y="94"/>
                  </a:lnTo>
                  <a:lnTo>
                    <a:pt x="67" y="97"/>
                  </a:lnTo>
                  <a:lnTo>
                    <a:pt x="67" y="97"/>
                  </a:lnTo>
                  <a:lnTo>
                    <a:pt x="71" y="101"/>
                  </a:lnTo>
                  <a:lnTo>
                    <a:pt x="75" y="101"/>
                  </a:lnTo>
                  <a:lnTo>
                    <a:pt x="75" y="101"/>
                  </a:lnTo>
                  <a:lnTo>
                    <a:pt x="45" y="101"/>
                  </a:lnTo>
                  <a:lnTo>
                    <a:pt x="45" y="101"/>
                  </a:lnTo>
                  <a:lnTo>
                    <a:pt x="45" y="101"/>
                  </a:lnTo>
                  <a:lnTo>
                    <a:pt x="49" y="101"/>
                  </a:lnTo>
                  <a:lnTo>
                    <a:pt x="49" y="97"/>
                  </a:lnTo>
                  <a:lnTo>
                    <a:pt x="49" y="97"/>
                  </a:lnTo>
                  <a:lnTo>
                    <a:pt x="49" y="94"/>
                  </a:lnTo>
                  <a:lnTo>
                    <a:pt x="45" y="90"/>
                  </a:lnTo>
                  <a:lnTo>
                    <a:pt x="22" y="64"/>
                  </a:lnTo>
                  <a:lnTo>
                    <a:pt x="22" y="86"/>
                  </a:lnTo>
                  <a:lnTo>
                    <a:pt x="22" y="94"/>
                  </a:lnTo>
                  <a:lnTo>
                    <a:pt x="22" y="97"/>
                  </a:lnTo>
                  <a:lnTo>
                    <a:pt x="26" y="97"/>
                  </a:lnTo>
                  <a:lnTo>
                    <a:pt x="26" y="101"/>
                  </a:lnTo>
                  <a:lnTo>
                    <a:pt x="30" y="101"/>
                  </a:lnTo>
                  <a:lnTo>
                    <a:pt x="34" y="101"/>
                  </a:lnTo>
                  <a:lnTo>
                    <a:pt x="34" y="101"/>
                  </a:lnTo>
                  <a:lnTo>
                    <a:pt x="0" y="101"/>
                  </a:lnTo>
                  <a:lnTo>
                    <a:pt x="0" y="101"/>
                  </a:lnTo>
                  <a:lnTo>
                    <a:pt x="4" y="101"/>
                  </a:lnTo>
                  <a:lnTo>
                    <a:pt x="7" y="101"/>
                  </a:lnTo>
                  <a:lnTo>
                    <a:pt x="7" y="97"/>
                  </a:lnTo>
                  <a:lnTo>
                    <a:pt x="11" y="97"/>
                  </a:lnTo>
                  <a:lnTo>
                    <a:pt x="11" y="94"/>
                  </a:lnTo>
                  <a:lnTo>
                    <a:pt x="11" y="86"/>
                  </a:lnTo>
                  <a:lnTo>
                    <a:pt x="11" y="26"/>
                  </a:lnTo>
                  <a:lnTo>
                    <a:pt x="11" y="15"/>
                  </a:lnTo>
                  <a:lnTo>
                    <a:pt x="11" y="11"/>
                  </a:lnTo>
                  <a:lnTo>
                    <a:pt x="11" y="7"/>
                  </a:lnTo>
                  <a:lnTo>
                    <a:pt x="7" y="7"/>
                  </a:lnTo>
                  <a:lnTo>
                    <a:pt x="7" y="7"/>
                  </a:lnTo>
                  <a:lnTo>
                    <a:pt x="7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7"/>
                  </a:lnTo>
                  <a:lnTo>
                    <a:pt x="19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72" name="Freeform 68"/>
            <p:cNvSpPr>
              <a:spLocks/>
            </p:cNvSpPr>
            <p:nvPr/>
          </p:nvSpPr>
          <p:spPr bwMode="auto">
            <a:xfrm>
              <a:off x="3849" y="2078"/>
              <a:ext cx="45" cy="71"/>
            </a:xfrm>
            <a:custGeom>
              <a:avLst/>
              <a:gdLst/>
              <a:ahLst/>
              <a:cxnLst>
                <a:cxn ang="0">
                  <a:pos x="42" y="0"/>
                </a:cxn>
                <a:cxn ang="0">
                  <a:pos x="42" y="22"/>
                </a:cxn>
                <a:cxn ang="0">
                  <a:pos x="38" y="22"/>
                </a:cxn>
                <a:cxn ang="0">
                  <a:pos x="38" y="15"/>
                </a:cxn>
                <a:cxn ang="0">
                  <a:pos x="34" y="7"/>
                </a:cxn>
                <a:cxn ang="0">
                  <a:pos x="27" y="7"/>
                </a:cxn>
                <a:cxn ang="0">
                  <a:pos x="23" y="3"/>
                </a:cxn>
                <a:cxn ang="0">
                  <a:pos x="15" y="7"/>
                </a:cxn>
                <a:cxn ang="0">
                  <a:pos x="12" y="7"/>
                </a:cxn>
                <a:cxn ang="0">
                  <a:pos x="12" y="11"/>
                </a:cxn>
                <a:cxn ang="0">
                  <a:pos x="12" y="15"/>
                </a:cxn>
                <a:cxn ang="0">
                  <a:pos x="12" y="18"/>
                </a:cxn>
                <a:cxn ang="0">
                  <a:pos x="12" y="18"/>
                </a:cxn>
                <a:cxn ang="0">
                  <a:pos x="15" y="22"/>
                </a:cxn>
                <a:cxn ang="0">
                  <a:pos x="19" y="26"/>
                </a:cxn>
                <a:cxn ang="0">
                  <a:pos x="30" y="30"/>
                </a:cxn>
                <a:cxn ang="0">
                  <a:pos x="38" y="37"/>
                </a:cxn>
                <a:cxn ang="0">
                  <a:pos x="45" y="45"/>
                </a:cxn>
                <a:cxn ang="0">
                  <a:pos x="45" y="48"/>
                </a:cxn>
                <a:cxn ang="0">
                  <a:pos x="45" y="60"/>
                </a:cxn>
                <a:cxn ang="0">
                  <a:pos x="38" y="63"/>
                </a:cxn>
                <a:cxn ang="0">
                  <a:pos x="30" y="67"/>
                </a:cxn>
                <a:cxn ang="0">
                  <a:pos x="23" y="71"/>
                </a:cxn>
                <a:cxn ang="0">
                  <a:pos x="15" y="71"/>
                </a:cxn>
                <a:cxn ang="0">
                  <a:pos x="8" y="67"/>
                </a:cxn>
                <a:cxn ang="0">
                  <a:pos x="8" y="67"/>
                </a:cxn>
                <a:cxn ang="0">
                  <a:pos x="4" y="67"/>
                </a:cxn>
                <a:cxn ang="0">
                  <a:pos x="4" y="67"/>
                </a:cxn>
                <a:cxn ang="0">
                  <a:pos x="0" y="71"/>
                </a:cxn>
                <a:cxn ang="0">
                  <a:pos x="0" y="71"/>
                </a:cxn>
                <a:cxn ang="0">
                  <a:pos x="0" y="48"/>
                </a:cxn>
                <a:cxn ang="0">
                  <a:pos x="0" y="48"/>
                </a:cxn>
                <a:cxn ang="0">
                  <a:pos x="4" y="56"/>
                </a:cxn>
                <a:cxn ang="0">
                  <a:pos x="12" y="60"/>
                </a:cxn>
                <a:cxn ang="0">
                  <a:pos x="15" y="63"/>
                </a:cxn>
                <a:cxn ang="0">
                  <a:pos x="23" y="67"/>
                </a:cxn>
                <a:cxn ang="0">
                  <a:pos x="27" y="63"/>
                </a:cxn>
                <a:cxn ang="0">
                  <a:pos x="30" y="63"/>
                </a:cxn>
                <a:cxn ang="0">
                  <a:pos x="34" y="60"/>
                </a:cxn>
                <a:cxn ang="0">
                  <a:pos x="34" y="56"/>
                </a:cxn>
                <a:cxn ang="0">
                  <a:pos x="34" y="52"/>
                </a:cxn>
                <a:cxn ang="0">
                  <a:pos x="30" y="48"/>
                </a:cxn>
                <a:cxn ang="0">
                  <a:pos x="27" y="45"/>
                </a:cxn>
                <a:cxn ang="0">
                  <a:pos x="19" y="37"/>
                </a:cxn>
                <a:cxn ang="0">
                  <a:pos x="8" y="33"/>
                </a:cxn>
                <a:cxn ang="0">
                  <a:pos x="4" y="30"/>
                </a:cxn>
                <a:cxn ang="0">
                  <a:pos x="0" y="26"/>
                </a:cxn>
                <a:cxn ang="0">
                  <a:pos x="0" y="18"/>
                </a:cxn>
                <a:cxn ang="0">
                  <a:pos x="0" y="11"/>
                </a:cxn>
                <a:cxn ang="0">
                  <a:pos x="8" y="7"/>
                </a:cxn>
                <a:cxn ang="0">
                  <a:pos x="12" y="0"/>
                </a:cxn>
                <a:cxn ang="0">
                  <a:pos x="23" y="0"/>
                </a:cxn>
                <a:cxn ang="0">
                  <a:pos x="27" y="0"/>
                </a:cxn>
                <a:cxn ang="0">
                  <a:pos x="30" y="3"/>
                </a:cxn>
                <a:cxn ang="0">
                  <a:pos x="34" y="3"/>
                </a:cxn>
                <a:cxn ang="0">
                  <a:pos x="38" y="3"/>
                </a:cxn>
                <a:cxn ang="0">
                  <a:pos x="38" y="3"/>
                </a:cxn>
                <a:cxn ang="0">
                  <a:pos x="38" y="3"/>
                </a:cxn>
                <a:cxn ang="0">
                  <a:pos x="38" y="3"/>
                </a:cxn>
                <a:cxn ang="0">
                  <a:pos x="38" y="0"/>
                </a:cxn>
                <a:cxn ang="0">
                  <a:pos x="42" y="0"/>
                </a:cxn>
              </a:cxnLst>
              <a:rect l="0" t="0" r="r" b="b"/>
              <a:pathLst>
                <a:path w="45" h="71">
                  <a:moveTo>
                    <a:pt x="42" y="0"/>
                  </a:moveTo>
                  <a:lnTo>
                    <a:pt x="42" y="22"/>
                  </a:lnTo>
                  <a:lnTo>
                    <a:pt x="38" y="22"/>
                  </a:lnTo>
                  <a:lnTo>
                    <a:pt x="38" y="15"/>
                  </a:lnTo>
                  <a:lnTo>
                    <a:pt x="34" y="7"/>
                  </a:lnTo>
                  <a:lnTo>
                    <a:pt x="27" y="7"/>
                  </a:lnTo>
                  <a:lnTo>
                    <a:pt x="23" y="3"/>
                  </a:lnTo>
                  <a:lnTo>
                    <a:pt x="15" y="7"/>
                  </a:lnTo>
                  <a:lnTo>
                    <a:pt x="12" y="7"/>
                  </a:lnTo>
                  <a:lnTo>
                    <a:pt x="12" y="11"/>
                  </a:lnTo>
                  <a:lnTo>
                    <a:pt x="12" y="15"/>
                  </a:lnTo>
                  <a:lnTo>
                    <a:pt x="12" y="18"/>
                  </a:lnTo>
                  <a:lnTo>
                    <a:pt x="12" y="18"/>
                  </a:lnTo>
                  <a:lnTo>
                    <a:pt x="15" y="22"/>
                  </a:lnTo>
                  <a:lnTo>
                    <a:pt x="19" y="26"/>
                  </a:lnTo>
                  <a:lnTo>
                    <a:pt x="30" y="30"/>
                  </a:lnTo>
                  <a:lnTo>
                    <a:pt x="38" y="37"/>
                  </a:lnTo>
                  <a:lnTo>
                    <a:pt x="45" y="45"/>
                  </a:lnTo>
                  <a:lnTo>
                    <a:pt x="45" y="48"/>
                  </a:lnTo>
                  <a:lnTo>
                    <a:pt x="45" y="60"/>
                  </a:lnTo>
                  <a:lnTo>
                    <a:pt x="38" y="63"/>
                  </a:lnTo>
                  <a:lnTo>
                    <a:pt x="30" y="67"/>
                  </a:lnTo>
                  <a:lnTo>
                    <a:pt x="23" y="71"/>
                  </a:lnTo>
                  <a:lnTo>
                    <a:pt x="15" y="71"/>
                  </a:lnTo>
                  <a:lnTo>
                    <a:pt x="8" y="67"/>
                  </a:lnTo>
                  <a:lnTo>
                    <a:pt x="8" y="67"/>
                  </a:lnTo>
                  <a:lnTo>
                    <a:pt x="4" y="67"/>
                  </a:lnTo>
                  <a:lnTo>
                    <a:pt x="4" y="67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4" y="56"/>
                  </a:lnTo>
                  <a:lnTo>
                    <a:pt x="12" y="60"/>
                  </a:lnTo>
                  <a:lnTo>
                    <a:pt x="15" y="63"/>
                  </a:lnTo>
                  <a:lnTo>
                    <a:pt x="23" y="67"/>
                  </a:lnTo>
                  <a:lnTo>
                    <a:pt x="27" y="63"/>
                  </a:lnTo>
                  <a:lnTo>
                    <a:pt x="30" y="63"/>
                  </a:lnTo>
                  <a:lnTo>
                    <a:pt x="34" y="60"/>
                  </a:lnTo>
                  <a:lnTo>
                    <a:pt x="34" y="56"/>
                  </a:lnTo>
                  <a:lnTo>
                    <a:pt x="34" y="52"/>
                  </a:lnTo>
                  <a:lnTo>
                    <a:pt x="30" y="48"/>
                  </a:lnTo>
                  <a:lnTo>
                    <a:pt x="27" y="45"/>
                  </a:lnTo>
                  <a:lnTo>
                    <a:pt x="19" y="37"/>
                  </a:lnTo>
                  <a:lnTo>
                    <a:pt x="8" y="33"/>
                  </a:lnTo>
                  <a:lnTo>
                    <a:pt x="4" y="30"/>
                  </a:lnTo>
                  <a:lnTo>
                    <a:pt x="0" y="26"/>
                  </a:lnTo>
                  <a:lnTo>
                    <a:pt x="0" y="18"/>
                  </a:lnTo>
                  <a:lnTo>
                    <a:pt x="0" y="11"/>
                  </a:lnTo>
                  <a:lnTo>
                    <a:pt x="8" y="7"/>
                  </a:lnTo>
                  <a:lnTo>
                    <a:pt x="12" y="0"/>
                  </a:lnTo>
                  <a:lnTo>
                    <a:pt x="23" y="0"/>
                  </a:lnTo>
                  <a:lnTo>
                    <a:pt x="27" y="0"/>
                  </a:lnTo>
                  <a:lnTo>
                    <a:pt x="30" y="3"/>
                  </a:lnTo>
                  <a:lnTo>
                    <a:pt x="34" y="3"/>
                  </a:lnTo>
                  <a:lnTo>
                    <a:pt x="38" y="3"/>
                  </a:lnTo>
                  <a:lnTo>
                    <a:pt x="38" y="3"/>
                  </a:lnTo>
                  <a:lnTo>
                    <a:pt x="38" y="3"/>
                  </a:lnTo>
                  <a:lnTo>
                    <a:pt x="38" y="3"/>
                  </a:lnTo>
                  <a:lnTo>
                    <a:pt x="38" y="0"/>
                  </a:lnTo>
                  <a:lnTo>
                    <a:pt x="4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73" name="Freeform 69"/>
            <p:cNvSpPr>
              <a:spLocks/>
            </p:cNvSpPr>
            <p:nvPr/>
          </p:nvSpPr>
          <p:spPr bwMode="auto">
            <a:xfrm>
              <a:off x="3902" y="2044"/>
              <a:ext cx="41" cy="13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11" y="7"/>
                </a:cxn>
                <a:cxn ang="0">
                  <a:pos x="19" y="11"/>
                </a:cxn>
                <a:cxn ang="0">
                  <a:pos x="30" y="22"/>
                </a:cxn>
                <a:cxn ang="0">
                  <a:pos x="37" y="37"/>
                </a:cxn>
                <a:cxn ang="0">
                  <a:pos x="41" y="52"/>
                </a:cxn>
                <a:cxn ang="0">
                  <a:pos x="41" y="67"/>
                </a:cxn>
                <a:cxn ang="0">
                  <a:pos x="41" y="82"/>
                </a:cxn>
                <a:cxn ang="0">
                  <a:pos x="37" y="94"/>
                </a:cxn>
                <a:cxn ang="0">
                  <a:pos x="30" y="109"/>
                </a:cxn>
                <a:cxn ang="0">
                  <a:pos x="22" y="120"/>
                </a:cxn>
                <a:cxn ang="0">
                  <a:pos x="11" y="127"/>
                </a:cxn>
                <a:cxn ang="0">
                  <a:pos x="0" y="135"/>
                </a:cxn>
                <a:cxn ang="0">
                  <a:pos x="0" y="131"/>
                </a:cxn>
                <a:cxn ang="0">
                  <a:pos x="7" y="124"/>
                </a:cxn>
                <a:cxn ang="0">
                  <a:pos x="15" y="116"/>
                </a:cxn>
                <a:cxn ang="0">
                  <a:pos x="22" y="109"/>
                </a:cxn>
                <a:cxn ang="0">
                  <a:pos x="26" y="97"/>
                </a:cxn>
                <a:cxn ang="0">
                  <a:pos x="26" y="82"/>
                </a:cxn>
                <a:cxn ang="0">
                  <a:pos x="26" y="67"/>
                </a:cxn>
                <a:cxn ang="0">
                  <a:pos x="26" y="52"/>
                </a:cxn>
                <a:cxn ang="0">
                  <a:pos x="26" y="41"/>
                </a:cxn>
                <a:cxn ang="0">
                  <a:pos x="22" y="34"/>
                </a:cxn>
                <a:cxn ang="0">
                  <a:pos x="19" y="26"/>
                </a:cxn>
                <a:cxn ang="0">
                  <a:pos x="19" y="19"/>
                </a:cxn>
                <a:cxn ang="0">
                  <a:pos x="11" y="15"/>
                </a:cxn>
                <a:cxn ang="0">
                  <a:pos x="7" y="7"/>
                </a:cxn>
                <a:cxn ang="0">
                  <a:pos x="0" y="4"/>
                </a:cxn>
              </a:cxnLst>
              <a:rect l="0" t="0" r="r" b="b"/>
              <a:pathLst>
                <a:path w="41" h="135">
                  <a:moveTo>
                    <a:pt x="0" y="4"/>
                  </a:moveTo>
                  <a:lnTo>
                    <a:pt x="0" y="0"/>
                  </a:lnTo>
                  <a:lnTo>
                    <a:pt x="11" y="7"/>
                  </a:lnTo>
                  <a:lnTo>
                    <a:pt x="19" y="11"/>
                  </a:lnTo>
                  <a:lnTo>
                    <a:pt x="30" y="22"/>
                  </a:lnTo>
                  <a:lnTo>
                    <a:pt x="37" y="37"/>
                  </a:lnTo>
                  <a:lnTo>
                    <a:pt x="41" y="52"/>
                  </a:lnTo>
                  <a:lnTo>
                    <a:pt x="41" y="67"/>
                  </a:lnTo>
                  <a:lnTo>
                    <a:pt x="41" y="82"/>
                  </a:lnTo>
                  <a:lnTo>
                    <a:pt x="37" y="94"/>
                  </a:lnTo>
                  <a:lnTo>
                    <a:pt x="30" y="109"/>
                  </a:lnTo>
                  <a:lnTo>
                    <a:pt x="22" y="120"/>
                  </a:lnTo>
                  <a:lnTo>
                    <a:pt x="11" y="127"/>
                  </a:lnTo>
                  <a:lnTo>
                    <a:pt x="0" y="135"/>
                  </a:lnTo>
                  <a:lnTo>
                    <a:pt x="0" y="131"/>
                  </a:lnTo>
                  <a:lnTo>
                    <a:pt x="7" y="124"/>
                  </a:lnTo>
                  <a:lnTo>
                    <a:pt x="15" y="116"/>
                  </a:lnTo>
                  <a:lnTo>
                    <a:pt x="22" y="109"/>
                  </a:lnTo>
                  <a:lnTo>
                    <a:pt x="26" y="97"/>
                  </a:lnTo>
                  <a:lnTo>
                    <a:pt x="26" y="82"/>
                  </a:lnTo>
                  <a:lnTo>
                    <a:pt x="26" y="67"/>
                  </a:lnTo>
                  <a:lnTo>
                    <a:pt x="26" y="52"/>
                  </a:lnTo>
                  <a:lnTo>
                    <a:pt x="26" y="41"/>
                  </a:lnTo>
                  <a:lnTo>
                    <a:pt x="22" y="34"/>
                  </a:lnTo>
                  <a:lnTo>
                    <a:pt x="19" y="26"/>
                  </a:lnTo>
                  <a:lnTo>
                    <a:pt x="19" y="19"/>
                  </a:lnTo>
                  <a:lnTo>
                    <a:pt x="11" y="15"/>
                  </a:lnTo>
                  <a:lnTo>
                    <a:pt x="7" y="7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74" name="Freeform 70"/>
            <p:cNvSpPr>
              <a:spLocks/>
            </p:cNvSpPr>
            <p:nvPr/>
          </p:nvSpPr>
          <p:spPr bwMode="auto">
            <a:xfrm>
              <a:off x="2574" y="2404"/>
              <a:ext cx="109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0"/>
                </a:cxn>
                <a:cxn ang="0">
                  <a:pos x="86" y="79"/>
                </a:cxn>
                <a:cxn ang="0">
                  <a:pos x="86" y="19"/>
                </a:cxn>
                <a:cxn ang="0">
                  <a:pos x="86" y="11"/>
                </a:cxn>
                <a:cxn ang="0">
                  <a:pos x="86" y="7"/>
                </a:cxn>
                <a:cxn ang="0">
                  <a:pos x="82" y="4"/>
                </a:cxn>
                <a:cxn ang="0">
                  <a:pos x="79" y="4"/>
                </a:cxn>
                <a:cxn ang="0">
                  <a:pos x="75" y="4"/>
                </a:cxn>
                <a:cxn ang="0">
                  <a:pos x="75" y="0"/>
                </a:cxn>
                <a:cxn ang="0">
                  <a:pos x="109" y="0"/>
                </a:cxn>
                <a:cxn ang="0">
                  <a:pos x="109" y="4"/>
                </a:cxn>
                <a:cxn ang="0">
                  <a:pos x="105" y="4"/>
                </a:cxn>
                <a:cxn ang="0">
                  <a:pos x="97" y="4"/>
                </a:cxn>
                <a:cxn ang="0">
                  <a:pos x="94" y="7"/>
                </a:cxn>
                <a:cxn ang="0">
                  <a:pos x="94" y="11"/>
                </a:cxn>
                <a:cxn ang="0">
                  <a:pos x="94" y="19"/>
                </a:cxn>
                <a:cxn ang="0">
                  <a:pos x="94" y="101"/>
                </a:cxn>
                <a:cxn ang="0">
                  <a:pos x="90" y="101"/>
                </a:cxn>
                <a:cxn ang="0">
                  <a:pos x="26" y="22"/>
                </a:cxn>
                <a:cxn ang="0">
                  <a:pos x="26" y="83"/>
                </a:cxn>
                <a:cxn ang="0">
                  <a:pos x="26" y="94"/>
                </a:cxn>
                <a:cxn ang="0">
                  <a:pos x="26" y="98"/>
                </a:cxn>
                <a:cxn ang="0">
                  <a:pos x="30" y="98"/>
                </a:cxn>
                <a:cxn ang="0">
                  <a:pos x="37" y="101"/>
                </a:cxn>
                <a:cxn ang="0">
                  <a:pos x="37" y="101"/>
                </a:cxn>
                <a:cxn ang="0">
                  <a:pos x="37" y="101"/>
                </a:cxn>
                <a:cxn ang="0">
                  <a:pos x="4" y="101"/>
                </a:cxn>
                <a:cxn ang="0">
                  <a:pos x="4" y="101"/>
                </a:cxn>
                <a:cxn ang="0">
                  <a:pos x="7" y="101"/>
                </a:cxn>
                <a:cxn ang="0">
                  <a:pos x="15" y="98"/>
                </a:cxn>
                <a:cxn ang="0">
                  <a:pos x="19" y="94"/>
                </a:cxn>
                <a:cxn ang="0">
                  <a:pos x="19" y="90"/>
                </a:cxn>
                <a:cxn ang="0">
                  <a:pos x="19" y="83"/>
                </a:cxn>
                <a:cxn ang="0">
                  <a:pos x="19" y="15"/>
                </a:cxn>
                <a:cxn ang="0">
                  <a:pos x="15" y="11"/>
                </a:cxn>
                <a:cxn ang="0">
                  <a:pos x="11" y="7"/>
                </a:cxn>
                <a:cxn ang="0">
                  <a:pos x="11" y="7"/>
                </a:cxn>
                <a:cxn ang="0">
                  <a:pos x="7" y="4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109" h="101">
                  <a:moveTo>
                    <a:pt x="0" y="0"/>
                  </a:moveTo>
                  <a:lnTo>
                    <a:pt x="26" y="0"/>
                  </a:lnTo>
                  <a:lnTo>
                    <a:pt x="86" y="79"/>
                  </a:lnTo>
                  <a:lnTo>
                    <a:pt x="86" y="19"/>
                  </a:lnTo>
                  <a:lnTo>
                    <a:pt x="86" y="11"/>
                  </a:lnTo>
                  <a:lnTo>
                    <a:pt x="86" y="7"/>
                  </a:lnTo>
                  <a:lnTo>
                    <a:pt x="82" y="4"/>
                  </a:lnTo>
                  <a:lnTo>
                    <a:pt x="79" y="4"/>
                  </a:lnTo>
                  <a:lnTo>
                    <a:pt x="75" y="4"/>
                  </a:lnTo>
                  <a:lnTo>
                    <a:pt x="75" y="0"/>
                  </a:lnTo>
                  <a:lnTo>
                    <a:pt x="109" y="0"/>
                  </a:lnTo>
                  <a:lnTo>
                    <a:pt x="109" y="4"/>
                  </a:lnTo>
                  <a:lnTo>
                    <a:pt x="105" y="4"/>
                  </a:lnTo>
                  <a:lnTo>
                    <a:pt x="97" y="4"/>
                  </a:lnTo>
                  <a:lnTo>
                    <a:pt x="94" y="7"/>
                  </a:lnTo>
                  <a:lnTo>
                    <a:pt x="94" y="11"/>
                  </a:lnTo>
                  <a:lnTo>
                    <a:pt x="94" y="19"/>
                  </a:lnTo>
                  <a:lnTo>
                    <a:pt x="94" y="101"/>
                  </a:lnTo>
                  <a:lnTo>
                    <a:pt x="90" y="101"/>
                  </a:lnTo>
                  <a:lnTo>
                    <a:pt x="26" y="22"/>
                  </a:lnTo>
                  <a:lnTo>
                    <a:pt x="26" y="83"/>
                  </a:lnTo>
                  <a:lnTo>
                    <a:pt x="26" y="94"/>
                  </a:lnTo>
                  <a:lnTo>
                    <a:pt x="26" y="98"/>
                  </a:lnTo>
                  <a:lnTo>
                    <a:pt x="30" y="98"/>
                  </a:lnTo>
                  <a:lnTo>
                    <a:pt x="37" y="101"/>
                  </a:lnTo>
                  <a:lnTo>
                    <a:pt x="37" y="101"/>
                  </a:lnTo>
                  <a:lnTo>
                    <a:pt x="37" y="101"/>
                  </a:lnTo>
                  <a:lnTo>
                    <a:pt x="4" y="101"/>
                  </a:lnTo>
                  <a:lnTo>
                    <a:pt x="4" y="101"/>
                  </a:lnTo>
                  <a:lnTo>
                    <a:pt x="7" y="101"/>
                  </a:lnTo>
                  <a:lnTo>
                    <a:pt x="15" y="98"/>
                  </a:lnTo>
                  <a:lnTo>
                    <a:pt x="19" y="94"/>
                  </a:lnTo>
                  <a:lnTo>
                    <a:pt x="19" y="90"/>
                  </a:lnTo>
                  <a:lnTo>
                    <a:pt x="19" y="83"/>
                  </a:lnTo>
                  <a:lnTo>
                    <a:pt x="19" y="15"/>
                  </a:lnTo>
                  <a:lnTo>
                    <a:pt x="15" y="11"/>
                  </a:lnTo>
                  <a:lnTo>
                    <a:pt x="11" y="7"/>
                  </a:lnTo>
                  <a:lnTo>
                    <a:pt x="11" y="7"/>
                  </a:lnTo>
                  <a:lnTo>
                    <a:pt x="7" y="4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75" name="Freeform 71"/>
            <p:cNvSpPr>
              <a:spLocks noEditPoints="1"/>
            </p:cNvSpPr>
            <p:nvPr/>
          </p:nvSpPr>
          <p:spPr bwMode="auto">
            <a:xfrm>
              <a:off x="2686" y="2404"/>
              <a:ext cx="75" cy="101"/>
            </a:xfrm>
            <a:custGeom>
              <a:avLst/>
              <a:gdLst/>
              <a:ahLst/>
              <a:cxnLst>
                <a:cxn ang="0">
                  <a:pos x="27" y="52"/>
                </a:cxn>
                <a:cxn ang="0">
                  <a:pos x="27" y="83"/>
                </a:cxn>
                <a:cxn ang="0">
                  <a:pos x="27" y="94"/>
                </a:cxn>
                <a:cxn ang="0">
                  <a:pos x="30" y="98"/>
                </a:cxn>
                <a:cxn ang="0">
                  <a:pos x="34" y="98"/>
                </a:cxn>
                <a:cxn ang="0">
                  <a:pos x="38" y="101"/>
                </a:cxn>
                <a:cxn ang="0">
                  <a:pos x="42" y="101"/>
                </a:cxn>
                <a:cxn ang="0">
                  <a:pos x="42" y="101"/>
                </a:cxn>
                <a:cxn ang="0">
                  <a:pos x="0" y="101"/>
                </a:cxn>
                <a:cxn ang="0">
                  <a:pos x="0" y="101"/>
                </a:cxn>
                <a:cxn ang="0">
                  <a:pos x="4" y="101"/>
                </a:cxn>
                <a:cxn ang="0">
                  <a:pos x="8" y="98"/>
                </a:cxn>
                <a:cxn ang="0">
                  <a:pos x="12" y="94"/>
                </a:cxn>
                <a:cxn ang="0">
                  <a:pos x="12" y="90"/>
                </a:cxn>
                <a:cxn ang="0">
                  <a:pos x="12" y="83"/>
                </a:cxn>
                <a:cxn ang="0">
                  <a:pos x="12" y="19"/>
                </a:cxn>
                <a:cxn ang="0">
                  <a:pos x="12" y="11"/>
                </a:cxn>
                <a:cxn ang="0">
                  <a:pos x="12" y="7"/>
                </a:cxn>
                <a:cxn ang="0">
                  <a:pos x="8" y="4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34" y="0"/>
                </a:cxn>
                <a:cxn ang="0">
                  <a:pos x="49" y="0"/>
                </a:cxn>
                <a:cxn ang="0">
                  <a:pos x="57" y="4"/>
                </a:cxn>
                <a:cxn ang="0">
                  <a:pos x="64" y="7"/>
                </a:cxn>
                <a:cxn ang="0">
                  <a:pos x="72" y="11"/>
                </a:cxn>
                <a:cxn ang="0">
                  <a:pos x="75" y="19"/>
                </a:cxn>
                <a:cxn ang="0">
                  <a:pos x="75" y="30"/>
                </a:cxn>
                <a:cxn ang="0">
                  <a:pos x="75" y="41"/>
                </a:cxn>
                <a:cxn ang="0">
                  <a:pos x="68" y="49"/>
                </a:cxn>
                <a:cxn ang="0">
                  <a:pos x="57" y="52"/>
                </a:cxn>
                <a:cxn ang="0">
                  <a:pos x="45" y="56"/>
                </a:cxn>
                <a:cxn ang="0">
                  <a:pos x="42" y="56"/>
                </a:cxn>
                <a:cxn ang="0">
                  <a:pos x="38" y="56"/>
                </a:cxn>
                <a:cxn ang="0">
                  <a:pos x="30" y="56"/>
                </a:cxn>
                <a:cxn ang="0">
                  <a:pos x="27" y="52"/>
                </a:cxn>
                <a:cxn ang="0">
                  <a:pos x="27" y="49"/>
                </a:cxn>
                <a:cxn ang="0">
                  <a:pos x="30" y="49"/>
                </a:cxn>
                <a:cxn ang="0">
                  <a:pos x="34" y="52"/>
                </a:cxn>
                <a:cxn ang="0">
                  <a:pos x="38" y="52"/>
                </a:cxn>
                <a:cxn ang="0">
                  <a:pos x="38" y="52"/>
                </a:cxn>
                <a:cxn ang="0">
                  <a:pos x="45" y="49"/>
                </a:cxn>
                <a:cxn ang="0">
                  <a:pos x="53" y="45"/>
                </a:cxn>
                <a:cxn ang="0">
                  <a:pos x="57" y="37"/>
                </a:cxn>
                <a:cxn ang="0">
                  <a:pos x="57" y="30"/>
                </a:cxn>
                <a:cxn ang="0">
                  <a:pos x="57" y="22"/>
                </a:cxn>
                <a:cxn ang="0">
                  <a:pos x="57" y="19"/>
                </a:cxn>
                <a:cxn ang="0">
                  <a:pos x="53" y="11"/>
                </a:cxn>
                <a:cxn ang="0">
                  <a:pos x="49" y="7"/>
                </a:cxn>
                <a:cxn ang="0">
                  <a:pos x="42" y="7"/>
                </a:cxn>
                <a:cxn ang="0">
                  <a:pos x="38" y="7"/>
                </a:cxn>
                <a:cxn ang="0">
                  <a:pos x="34" y="7"/>
                </a:cxn>
                <a:cxn ang="0">
                  <a:pos x="27" y="7"/>
                </a:cxn>
                <a:cxn ang="0">
                  <a:pos x="27" y="49"/>
                </a:cxn>
              </a:cxnLst>
              <a:rect l="0" t="0" r="r" b="b"/>
              <a:pathLst>
                <a:path w="75" h="101">
                  <a:moveTo>
                    <a:pt x="27" y="52"/>
                  </a:moveTo>
                  <a:lnTo>
                    <a:pt x="27" y="83"/>
                  </a:lnTo>
                  <a:lnTo>
                    <a:pt x="27" y="94"/>
                  </a:lnTo>
                  <a:lnTo>
                    <a:pt x="30" y="98"/>
                  </a:lnTo>
                  <a:lnTo>
                    <a:pt x="34" y="98"/>
                  </a:lnTo>
                  <a:lnTo>
                    <a:pt x="38" y="101"/>
                  </a:lnTo>
                  <a:lnTo>
                    <a:pt x="42" y="101"/>
                  </a:lnTo>
                  <a:lnTo>
                    <a:pt x="42" y="101"/>
                  </a:lnTo>
                  <a:lnTo>
                    <a:pt x="0" y="101"/>
                  </a:lnTo>
                  <a:lnTo>
                    <a:pt x="0" y="101"/>
                  </a:lnTo>
                  <a:lnTo>
                    <a:pt x="4" y="101"/>
                  </a:lnTo>
                  <a:lnTo>
                    <a:pt x="8" y="98"/>
                  </a:lnTo>
                  <a:lnTo>
                    <a:pt x="12" y="94"/>
                  </a:lnTo>
                  <a:lnTo>
                    <a:pt x="12" y="90"/>
                  </a:lnTo>
                  <a:lnTo>
                    <a:pt x="12" y="83"/>
                  </a:lnTo>
                  <a:lnTo>
                    <a:pt x="12" y="19"/>
                  </a:lnTo>
                  <a:lnTo>
                    <a:pt x="12" y="11"/>
                  </a:lnTo>
                  <a:lnTo>
                    <a:pt x="12" y="7"/>
                  </a:lnTo>
                  <a:lnTo>
                    <a:pt x="8" y="4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34" y="0"/>
                  </a:lnTo>
                  <a:lnTo>
                    <a:pt x="49" y="0"/>
                  </a:lnTo>
                  <a:lnTo>
                    <a:pt x="57" y="4"/>
                  </a:lnTo>
                  <a:lnTo>
                    <a:pt x="64" y="7"/>
                  </a:lnTo>
                  <a:lnTo>
                    <a:pt x="72" y="11"/>
                  </a:lnTo>
                  <a:lnTo>
                    <a:pt x="75" y="19"/>
                  </a:lnTo>
                  <a:lnTo>
                    <a:pt x="75" y="30"/>
                  </a:lnTo>
                  <a:lnTo>
                    <a:pt x="75" y="41"/>
                  </a:lnTo>
                  <a:lnTo>
                    <a:pt x="68" y="49"/>
                  </a:lnTo>
                  <a:lnTo>
                    <a:pt x="57" y="52"/>
                  </a:lnTo>
                  <a:lnTo>
                    <a:pt x="45" y="56"/>
                  </a:lnTo>
                  <a:lnTo>
                    <a:pt x="42" y="56"/>
                  </a:lnTo>
                  <a:lnTo>
                    <a:pt x="38" y="56"/>
                  </a:lnTo>
                  <a:lnTo>
                    <a:pt x="30" y="56"/>
                  </a:lnTo>
                  <a:lnTo>
                    <a:pt x="27" y="52"/>
                  </a:lnTo>
                  <a:close/>
                  <a:moveTo>
                    <a:pt x="27" y="49"/>
                  </a:moveTo>
                  <a:lnTo>
                    <a:pt x="30" y="49"/>
                  </a:lnTo>
                  <a:lnTo>
                    <a:pt x="34" y="52"/>
                  </a:lnTo>
                  <a:lnTo>
                    <a:pt x="38" y="52"/>
                  </a:lnTo>
                  <a:lnTo>
                    <a:pt x="38" y="52"/>
                  </a:lnTo>
                  <a:lnTo>
                    <a:pt x="45" y="49"/>
                  </a:lnTo>
                  <a:lnTo>
                    <a:pt x="53" y="45"/>
                  </a:lnTo>
                  <a:lnTo>
                    <a:pt x="57" y="37"/>
                  </a:lnTo>
                  <a:lnTo>
                    <a:pt x="57" y="30"/>
                  </a:lnTo>
                  <a:lnTo>
                    <a:pt x="57" y="22"/>
                  </a:lnTo>
                  <a:lnTo>
                    <a:pt x="57" y="19"/>
                  </a:lnTo>
                  <a:lnTo>
                    <a:pt x="53" y="11"/>
                  </a:lnTo>
                  <a:lnTo>
                    <a:pt x="49" y="7"/>
                  </a:lnTo>
                  <a:lnTo>
                    <a:pt x="42" y="7"/>
                  </a:lnTo>
                  <a:lnTo>
                    <a:pt x="38" y="7"/>
                  </a:lnTo>
                  <a:lnTo>
                    <a:pt x="34" y="7"/>
                  </a:lnTo>
                  <a:lnTo>
                    <a:pt x="27" y="7"/>
                  </a:lnTo>
                  <a:lnTo>
                    <a:pt x="27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76" name="Freeform 72"/>
            <p:cNvSpPr>
              <a:spLocks/>
            </p:cNvSpPr>
            <p:nvPr/>
          </p:nvSpPr>
          <p:spPr bwMode="auto">
            <a:xfrm>
              <a:off x="2773" y="2400"/>
              <a:ext cx="41" cy="135"/>
            </a:xfrm>
            <a:custGeom>
              <a:avLst/>
              <a:gdLst/>
              <a:ahLst/>
              <a:cxnLst>
                <a:cxn ang="0">
                  <a:pos x="41" y="132"/>
                </a:cxn>
                <a:cxn ang="0">
                  <a:pos x="41" y="135"/>
                </a:cxn>
                <a:cxn ang="0">
                  <a:pos x="30" y="132"/>
                </a:cxn>
                <a:cxn ang="0">
                  <a:pos x="22" y="124"/>
                </a:cxn>
                <a:cxn ang="0">
                  <a:pos x="11" y="113"/>
                </a:cxn>
                <a:cxn ang="0">
                  <a:pos x="7" y="98"/>
                </a:cxn>
                <a:cxn ang="0">
                  <a:pos x="0" y="83"/>
                </a:cxn>
                <a:cxn ang="0">
                  <a:pos x="0" y="68"/>
                </a:cxn>
                <a:cxn ang="0">
                  <a:pos x="0" y="56"/>
                </a:cxn>
                <a:cxn ang="0">
                  <a:pos x="3" y="41"/>
                </a:cxn>
                <a:cxn ang="0">
                  <a:pos x="11" y="30"/>
                </a:cxn>
                <a:cxn ang="0">
                  <a:pos x="18" y="19"/>
                </a:cxn>
                <a:cxn ang="0">
                  <a:pos x="30" y="8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33" y="11"/>
                </a:cxn>
                <a:cxn ang="0">
                  <a:pos x="26" y="19"/>
                </a:cxn>
                <a:cxn ang="0">
                  <a:pos x="18" y="26"/>
                </a:cxn>
                <a:cxn ang="0">
                  <a:pos x="15" y="41"/>
                </a:cxn>
                <a:cxn ang="0">
                  <a:pos x="15" y="53"/>
                </a:cxn>
                <a:cxn ang="0">
                  <a:pos x="15" y="68"/>
                </a:cxn>
                <a:cxn ang="0">
                  <a:pos x="15" y="83"/>
                </a:cxn>
                <a:cxn ang="0">
                  <a:pos x="15" y="94"/>
                </a:cxn>
                <a:cxn ang="0">
                  <a:pos x="18" y="105"/>
                </a:cxn>
                <a:cxn ang="0">
                  <a:pos x="22" y="113"/>
                </a:cxn>
                <a:cxn ang="0">
                  <a:pos x="22" y="117"/>
                </a:cxn>
                <a:cxn ang="0">
                  <a:pos x="30" y="124"/>
                </a:cxn>
                <a:cxn ang="0">
                  <a:pos x="33" y="128"/>
                </a:cxn>
                <a:cxn ang="0">
                  <a:pos x="41" y="132"/>
                </a:cxn>
              </a:cxnLst>
              <a:rect l="0" t="0" r="r" b="b"/>
              <a:pathLst>
                <a:path w="41" h="135">
                  <a:moveTo>
                    <a:pt x="41" y="132"/>
                  </a:moveTo>
                  <a:lnTo>
                    <a:pt x="41" y="135"/>
                  </a:lnTo>
                  <a:lnTo>
                    <a:pt x="30" y="132"/>
                  </a:lnTo>
                  <a:lnTo>
                    <a:pt x="22" y="124"/>
                  </a:lnTo>
                  <a:lnTo>
                    <a:pt x="11" y="113"/>
                  </a:lnTo>
                  <a:lnTo>
                    <a:pt x="7" y="98"/>
                  </a:lnTo>
                  <a:lnTo>
                    <a:pt x="0" y="83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3" y="41"/>
                  </a:lnTo>
                  <a:lnTo>
                    <a:pt x="11" y="30"/>
                  </a:lnTo>
                  <a:lnTo>
                    <a:pt x="18" y="19"/>
                  </a:lnTo>
                  <a:lnTo>
                    <a:pt x="30" y="8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33" y="11"/>
                  </a:lnTo>
                  <a:lnTo>
                    <a:pt x="26" y="19"/>
                  </a:lnTo>
                  <a:lnTo>
                    <a:pt x="18" y="26"/>
                  </a:lnTo>
                  <a:lnTo>
                    <a:pt x="15" y="41"/>
                  </a:lnTo>
                  <a:lnTo>
                    <a:pt x="15" y="53"/>
                  </a:lnTo>
                  <a:lnTo>
                    <a:pt x="15" y="68"/>
                  </a:lnTo>
                  <a:lnTo>
                    <a:pt x="15" y="83"/>
                  </a:lnTo>
                  <a:lnTo>
                    <a:pt x="15" y="94"/>
                  </a:lnTo>
                  <a:lnTo>
                    <a:pt x="18" y="105"/>
                  </a:lnTo>
                  <a:lnTo>
                    <a:pt x="22" y="113"/>
                  </a:lnTo>
                  <a:lnTo>
                    <a:pt x="22" y="117"/>
                  </a:lnTo>
                  <a:lnTo>
                    <a:pt x="30" y="124"/>
                  </a:lnTo>
                  <a:lnTo>
                    <a:pt x="33" y="128"/>
                  </a:lnTo>
                  <a:lnTo>
                    <a:pt x="41" y="1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77" name="Freeform 73"/>
            <p:cNvSpPr>
              <a:spLocks/>
            </p:cNvSpPr>
            <p:nvPr/>
          </p:nvSpPr>
          <p:spPr bwMode="auto">
            <a:xfrm>
              <a:off x="2825" y="2438"/>
              <a:ext cx="45" cy="6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41" y="22"/>
                </a:cxn>
                <a:cxn ang="0">
                  <a:pos x="38" y="22"/>
                </a:cxn>
                <a:cxn ang="0">
                  <a:pos x="34" y="11"/>
                </a:cxn>
                <a:cxn ang="0">
                  <a:pos x="30" y="7"/>
                </a:cxn>
                <a:cxn ang="0">
                  <a:pos x="26" y="3"/>
                </a:cxn>
                <a:cxn ang="0">
                  <a:pos x="19" y="3"/>
                </a:cxn>
                <a:cxn ang="0">
                  <a:pos x="15" y="3"/>
                </a:cxn>
                <a:cxn ang="0">
                  <a:pos x="11" y="7"/>
                </a:cxn>
                <a:cxn ang="0">
                  <a:pos x="8" y="7"/>
                </a:cxn>
                <a:cxn ang="0">
                  <a:pos x="8" y="11"/>
                </a:cxn>
                <a:cxn ang="0">
                  <a:pos x="8" y="15"/>
                </a:cxn>
                <a:cxn ang="0">
                  <a:pos x="11" y="18"/>
                </a:cxn>
                <a:cxn ang="0">
                  <a:pos x="15" y="22"/>
                </a:cxn>
                <a:cxn ang="0">
                  <a:pos x="19" y="26"/>
                </a:cxn>
                <a:cxn ang="0">
                  <a:pos x="30" y="30"/>
                </a:cxn>
                <a:cxn ang="0">
                  <a:pos x="38" y="34"/>
                </a:cxn>
                <a:cxn ang="0">
                  <a:pos x="41" y="41"/>
                </a:cxn>
                <a:cxn ang="0">
                  <a:pos x="45" y="49"/>
                </a:cxn>
                <a:cxn ang="0">
                  <a:pos x="41" y="56"/>
                </a:cxn>
                <a:cxn ang="0">
                  <a:pos x="38" y="64"/>
                </a:cxn>
                <a:cxn ang="0">
                  <a:pos x="30" y="67"/>
                </a:cxn>
                <a:cxn ang="0">
                  <a:pos x="23" y="67"/>
                </a:cxn>
                <a:cxn ang="0">
                  <a:pos x="15" y="67"/>
                </a:cxn>
                <a:cxn ang="0">
                  <a:pos x="8" y="67"/>
                </a:cxn>
                <a:cxn ang="0">
                  <a:pos x="4" y="67"/>
                </a:cxn>
                <a:cxn ang="0">
                  <a:pos x="4" y="67"/>
                </a:cxn>
                <a:cxn ang="0">
                  <a:pos x="0" y="67"/>
                </a:cxn>
                <a:cxn ang="0">
                  <a:pos x="0" y="67"/>
                </a:cxn>
                <a:cxn ang="0">
                  <a:pos x="0" y="67"/>
                </a:cxn>
                <a:cxn ang="0">
                  <a:pos x="0" y="45"/>
                </a:cxn>
                <a:cxn ang="0">
                  <a:pos x="0" y="45"/>
                </a:cxn>
                <a:cxn ang="0">
                  <a:pos x="4" y="52"/>
                </a:cxn>
                <a:cxn ang="0">
                  <a:pos x="8" y="60"/>
                </a:cxn>
                <a:cxn ang="0">
                  <a:pos x="15" y="64"/>
                </a:cxn>
                <a:cxn ang="0">
                  <a:pos x="23" y="64"/>
                </a:cxn>
                <a:cxn ang="0">
                  <a:pos x="26" y="64"/>
                </a:cxn>
                <a:cxn ang="0">
                  <a:pos x="30" y="60"/>
                </a:cxn>
                <a:cxn ang="0">
                  <a:pos x="34" y="56"/>
                </a:cxn>
                <a:cxn ang="0">
                  <a:pos x="34" y="52"/>
                </a:cxn>
                <a:cxn ang="0">
                  <a:pos x="34" y="49"/>
                </a:cxn>
                <a:cxn ang="0">
                  <a:pos x="30" y="45"/>
                </a:cxn>
                <a:cxn ang="0">
                  <a:pos x="26" y="41"/>
                </a:cxn>
                <a:cxn ang="0">
                  <a:pos x="15" y="37"/>
                </a:cxn>
                <a:cxn ang="0">
                  <a:pos x="8" y="34"/>
                </a:cxn>
                <a:cxn ang="0">
                  <a:pos x="4" y="26"/>
                </a:cxn>
                <a:cxn ang="0">
                  <a:pos x="0" y="22"/>
                </a:cxn>
                <a:cxn ang="0">
                  <a:pos x="0" y="18"/>
                </a:cxn>
                <a:cxn ang="0">
                  <a:pos x="0" y="11"/>
                </a:cxn>
                <a:cxn ang="0">
                  <a:pos x="4" y="3"/>
                </a:cxn>
                <a:cxn ang="0">
                  <a:pos x="11" y="0"/>
                </a:cxn>
                <a:cxn ang="0">
                  <a:pos x="19" y="0"/>
                </a:cxn>
                <a:cxn ang="0">
                  <a:pos x="23" y="0"/>
                </a:cxn>
                <a:cxn ang="0">
                  <a:pos x="30" y="0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1" y="0"/>
                </a:cxn>
              </a:cxnLst>
              <a:rect l="0" t="0" r="r" b="b"/>
              <a:pathLst>
                <a:path w="45" h="67">
                  <a:moveTo>
                    <a:pt x="41" y="0"/>
                  </a:moveTo>
                  <a:lnTo>
                    <a:pt x="41" y="22"/>
                  </a:lnTo>
                  <a:lnTo>
                    <a:pt x="38" y="22"/>
                  </a:lnTo>
                  <a:lnTo>
                    <a:pt x="34" y="11"/>
                  </a:lnTo>
                  <a:lnTo>
                    <a:pt x="30" y="7"/>
                  </a:lnTo>
                  <a:lnTo>
                    <a:pt x="26" y="3"/>
                  </a:lnTo>
                  <a:lnTo>
                    <a:pt x="19" y="3"/>
                  </a:lnTo>
                  <a:lnTo>
                    <a:pt x="15" y="3"/>
                  </a:lnTo>
                  <a:lnTo>
                    <a:pt x="11" y="7"/>
                  </a:lnTo>
                  <a:lnTo>
                    <a:pt x="8" y="7"/>
                  </a:lnTo>
                  <a:lnTo>
                    <a:pt x="8" y="11"/>
                  </a:lnTo>
                  <a:lnTo>
                    <a:pt x="8" y="15"/>
                  </a:lnTo>
                  <a:lnTo>
                    <a:pt x="11" y="18"/>
                  </a:lnTo>
                  <a:lnTo>
                    <a:pt x="15" y="22"/>
                  </a:lnTo>
                  <a:lnTo>
                    <a:pt x="19" y="26"/>
                  </a:lnTo>
                  <a:lnTo>
                    <a:pt x="30" y="30"/>
                  </a:lnTo>
                  <a:lnTo>
                    <a:pt x="38" y="34"/>
                  </a:lnTo>
                  <a:lnTo>
                    <a:pt x="41" y="41"/>
                  </a:lnTo>
                  <a:lnTo>
                    <a:pt x="45" y="49"/>
                  </a:lnTo>
                  <a:lnTo>
                    <a:pt x="41" y="56"/>
                  </a:lnTo>
                  <a:lnTo>
                    <a:pt x="38" y="64"/>
                  </a:lnTo>
                  <a:lnTo>
                    <a:pt x="30" y="67"/>
                  </a:lnTo>
                  <a:lnTo>
                    <a:pt x="23" y="67"/>
                  </a:lnTo>
                  <a:lnTo>
                    <a:pt x="15" y="67"/>
                  </a:lnTo>
                  <a:lnTo>
                    <a:pt x="8" y="67"/>
                  </a:lnTo>
                  <a:lnTo>
                    <a:pt x="4" y="67"/>
                  </a:lnTo>
                  <a:lnTo>
                    <a:pt x="4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4" y="52"/>
                  </a:lnTo>
                  <a:lnTo>
                    <a:pt x="8" y="60"/>
                  </a:lnTo>
                  <a:lnTo>
                    <a:pt x="15" y="64"/>
                  </a:lnTo>
                  <a:lnTo>
                    <a:pt x="23" y="64"/>
                  </a:lnTo>
                  <a:lnTo>
                    <a:pt x="26" y="64"/>
                  </a:lnTo>
                  <a:lnTo>
                    <a:pt x="30" y="60"/>
                  </a:lnTo>
                  <a:lnTo>
                    <a:pt x="34" y="56"/>
                  </a:lnTo>
                  <a:lnTo>
                    <a:pt x="34" y="52"/>
                  </a:lnTo>
                  <a:lnTo>
                    <a:pt x="34" y="49"/>
                  </a:lnTo>
                  <a:lnTo>
                    <a:pt x="30" y="45"/>
                  </a:lnTo>
                  <a:lnTo>
                    <a:pt x="26" y="41"/>
                  </a:lnTo>
                  <a:lnTo>
                    <a:pt x="15" y="37"/>
                  </a:lnTo>
                  <a:lnTo>
                    <a:pt x="8" y="34"/>
                  </a:lnTo>
                  <a:lnTo>
                    <a:pt x="4" y="26"/>
                  </a:lnTo>
                  <a:lnTo>
                    <a:pt x="0" y="22"/>
                  </a:lnTo>
                  <a:lnTo>
                    <a:pt x="0" y="18"/>
                  </a:lnTo>
                  <a:lnTo>
                    <a:pt x="0" y="11"/>
                  </a:lnTo>
                  <a:lnTo>
                    <a:pt x="4" y="3"/>
                  </a:lnTo>
                  <a:lnTo>
                    <a:pt x="11" y="0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78" name="Freeform 74"/>
            <p:cNvSpPr>
              <a:spLocks noEditPoints="1"/>
            </p:cNvSpPr>
            <p:nvPr/>
          </p:nvSpPr>
          <p:spPr bwMode="auto">
            <a:xfrm>
              <a:off x="2878" y="2438"/>
              <a:ext cx="63" cy="67"/>
            </a:xfrm>
            <a:custGeom>
              <a:avLst/>
              <a:gdLst/>
              <a:ahLst/>
              <a:cxnLst>
                <a:cxn ang="0">
                  <a:pos x="30" y="64"/>
                </a:cxn>
                <a:cxn ang="0">
                  <a:pos x="22" y="67"/>
                </a:cxn>
                <a:cxn ang="0">
                  <a:pos x="11" y="67"/>
                </a:cxn>
                <a:cxn ang="0">
                  <a:pos x="3" y="60"/>
                </a:cxn>
                <a:cxn ang="0">
                  <a:pos x="0" y="49"/>
                </a:cxn>
                <a:cxn ang="0">
                  <a:pos x="7" y="37"/>
                </a:cxn>
                <a:cxn ang="0">
                  <a:pos x="22" y="30"/>
                </a:cxn>
                <a:cxn ang="0">
                  <a:pos x="37" y="22"/>
                </a:cxn>
                <a:cxn ang="0">
                  <a:pos x="33" y="7"/>
                </a:cxn>
                <a:cxn ang="0">
                  <a:pos x="26" y="3"/>
                </a:cxn>
                <a:cxn ang="0">
                  <a:pos x="18" y="7"/>
                </a:cxn>
                <a:cxn ang="0">
                  <a:pos x="15" y="11"/>
                </a:cxn>
                <a:cxn ang="0">
                  <a:pos x="15" y="18"/>
                </a:cxn>
                <a:cxn ang="0">
                  <a:pos x="11" y="22"/>
                </a:cxn>
                <a:cxn ang="0">
                  <a:pos x="7" y="22"/>
                </a:cxn>
                <a:cxn ang="0">
                  <a:pos x="3" y="18"/>
                </a:cxn>
                <a:cxn ang="0">
                  <a:pos x="7" y="11"/>
                </a:cxn>
                <a:cxn ang="0">
                  <a:pos x="18" y="0"/>
                </a:cxn>
                <a:cxn ang="0">
                  <a:pos x="37" y="0"/>
                </a:cxn>
                <a:cxn ang="0">
                  <a:pos x="48" y="3"/>
                </a:cxn>
                <a:cxn ang="0">
                  <a:pos x="52" y="15"/>
                </a:cxn>
                <a:cxn ang="0">
                  <a:pos x="52" y="45"/>
                </a:cxn>
                <a:cxn ang="0">
                  <a:pos x="52" y="56"/>
                </a:cxn>
                <a:cxn ang="0">
                  <a:pos x="52" y="60"/>
                </a:cxn>
                <a:cxn ang="0">
                  <a:pos x="56" y="60"/>
                </a:cxn>
                <a:cxn ang="0">
                  <a:pos x="56" y="60"/>
                </a:cxn>
                <a:cxn ang="0">
                  <a:pos x="63" y="56"/>
                </a:cxn>
                <a:cxn ang="0">
                  <a:pos x="52" y="67"/>
                </a:cxn>
                <a:cxn ang="0">
                  <a:pos x="45" y="67"/>
                </a:cxn>
                <a:cxn ang="0">
                  <a:pos x="37" y="64"/>
                </a:cxn>
                <a:cxn ang="0">
                  <a:pos x="37" y="52"/>
                </a:cxn>
                <a:cxn ang="0">
                  <a:pos x="30" y="30"/>
                </a:cxn>
                <a:cxn ang="0">
                  <a:pos x="18" y="37"/>
                </a:cxn>
                <a:cxn ang="0">
                  <a:pos x="15" y="45"/>
                </a:cxn>
                <a:cxn ang="0">
                  <a:pos x="15" y="52"/>
                </a:cxn>
                <a:cxn ang="0">
                  <a:pos x="18" y="60"/>
                </a:cxn>
                <a:cxn ang="0">
                  <a:pos x="30" y="56"/>
                </a:cxn>
              </a:cxnLst>
              <a:rect l="0" t="0" r="r" b="b"/>
              <a:pathLst>
                <a:path w="63" h="67">
                  <a:moveTo>
                    <a:pt x="37" y="56"/>
                  </a:moveTo>
                  <a:lnTo>
                    <a:pt x="30" y="64"/>
                  </a:lnTo>
                  <a:lnTo>
                    <a:pt x="26" y="67"/>
                  </a:lnTo>
                  <a:lnTo>
                    <a:pt x="22" y="67"/>
                  </a:lnTo>
                  <a:lnTo>
                    <a:pt x="18" y="67"/>
                  </a:lnTo>
                  <a:lnTo>
                    <a:pt x="11" y="67"/>
                  </a:lnTo>
                  <a:lnTo>
                    <a:pt x="7" y="64"/>
                  </a:lnTo>
                  <a:lnTo>
                    <a:pt x="3" y="60"/>
                  </a:lnTo>
                  <a:lnTo>
                    <a:pt x="0" y="52"/>
                  </a:lnTo>
                  <a:lnTo>
                    <a:pt x="0" y="49"/>
                  </a:lnTo>
                  <a:lnTo>
                    <a:pt x="3" y="45"/>
                  </a:lnTo>
                  <a:lnTo>
                    <a:pt x="7" y="37"/>
                  </a:lnTo>
                  <a:lnTo>
                    <a:pt x="15" y="34"/>
                  </a:lnTo>
                  <a:lnTo>
                    <a:pt x="22" y="30"/>
                  </a:lnTo>
                  <a:lnTo>
                    <a:pt x="37" y="22"/>
                  </a:lnTo>
                  <a:lnTo>
                    <a:pt x="37" y="22"/>
                  </a:lnTo>
                  <a:lnTo>
                    <a:pt x="37" y="11"/>
                  </a:lnTo>
                  <a:lnTo>
                    <a:pt x="33" y="7"/>
                  </a:lnTo>
                  <a:lnTo>
                    <a:pt x="30" y="3"/>
                  </a:lnTo>
                  <a:lnTo>
                    <a:pt x="26" y="3"/>
                  </a:lnTo>
                  <a:lnTo>
                    <a:pt x="22" y="3"/>
                  </a:lnTo>
                  <a:lnTo>
                    <a:pt x="18" y="7"/>
                  </a:lnTo>
                  <a:lnTo>
                    <a:pt x="18" y="7"/>
                  </a:lnTo>
                  <a:lnTo>
                    <a:pt x="15" y="11"/>
                  </a:lnTo>
                  <a:lnTo>
                    <a:pt x="15" y="15"/>
                  </a:lnTo>
                  <a:lnTo>
                    <a:pt x="15" y="18"/>
                  </a:lnTo>
                  <a:lnTo>
                    <a:pt x="15" y="22"/>
                  </a:lnTo>
                  <a:lnTo>
                    <a:pt x="11" y="22"/>
                  </a:lnTo>
                  <a:lnTo>
                    <a:pt x="11" y="22"/>
                  </a:lnTo>
                  <a:lnTo>
                    <a:pt x="7" y="22"/>
                  </a:lnTo>
                  <a:lnTo>
                    <a:pt x="7" y="22"/>
                  </a:lnTo>
                  <a:lnTo>
                    <a:pt x="3" y="18"/>
                  </a:lnTo>
                  <a:lnTo>
                    <a:pt x="3" y="15"/>
                  </a:lnTo>
                  <a:lnTo>
                    <a:pt x="7" y="11"/>
                  </a:lnTo>
                  <a:lnTo>
                    <a:pt x="11" y="3"/>
                  </a:lnTo>
                  <a:lnTo>
                    <a:pt x="18" y="0"/>
                  </a:lnTo>
                  <a:lnTo>
                    <a:pt x="30" y="0"/>
                  </a:lnTo>
                  <a:lnTo>
                    <a:pt x="37" y="0"/>
                  </a:lnTo>
                  <a:lnTo>
                    <a:pt x="45" y="0"/>
                  </a:lnTo>
                  <a:lnTo>
                    <a:pt x="48" y="3"/>
                  </a:lnTo>
                  <a:lnTo>
                    <a:pt x="48" y="7"/>
                  </a:lnTo>
                  <a:lnTo>
                    <a:pt x="52" y="15"/>
                  </a:lnTo>
                  <a:lnTo>
                    <a:pt x="52" y="22"/>
                  </a:lnTo>
                  <a:lnTo>
                    <a:pt x="52" y="45"/>
                  </a:lnTo>
                  <a:lnTo>
                    <a:pt x="52" y="52"/>
                  </a:lnTo>
                  <a:lnTo>
                    <a:pt x="52" y="56"/>
                  </a:lnTo>
                  <a:lnTo>
                    <a:pt x="52" y="56"/>
                  </a:lnTo>
                  <a:lnTo>
                    <a:pt x="52" y="60"/>
                  </a:lnTo>
                  <a:lnTo>
                    <a:pt x="52" y="60"/>
                  </a:lnTo>
                  <a:lnTo>
                    <a:pt x="56" y="60"/>
                  </a:lnTo>
                  <a:lnTo>
                    <a:pt x="56" y="60"/>
                  </a:lnTo>
                  <a:lnTo>
                    <a:pt x="56" y="60"/>
                  </a:lnTo>
                  <a:lnTo>
                    <a:pt x="60" y="56"/>
                  </a:lnTo>
                  <a:lnTo>
                    <a:pt x="63" y="56"/>
                  </a:lnTo>
                  <a:lnTo>
                    <a:pt x="63" y="56"/>
                  </a:lnTo>
                  <a:lnTo>
                    <a:pt x="52" y="67"/>
                  </a:lnTo>
                  <a:lnTo>
                    <a:pt x="45" y="67"/>
                  </a:lnTo>
                  <a:lnTo>
                    <a:pt x="45" y="67"/>
                  </a:lnTo>
                  <a:lnTo>
                    <a:pt x="41" y="67"/>
                  </a:lnTo>
                  <a:lnTo>
                    <a:pt x="37" y="64"/>
                  </a:lnTo>
                  <a:lnTo>
                    <a:pt x="37" y="56"/>
                  </a:lnTo>
                  <a:close/>
                  <a:moveTo>
                    <a:pt x="37" y="52"/>
                  </a:moveTo>
                  <a:lnTo>
                    <a:pt x="37" y="30"/>
                  </a:lnTo>
                  <a:lnTo>
                    <a:pt x="30" y="30"/>
                  </a:lnTo>
                  <a:lnTo>
                    <a:pt x="26" y="34"/>
                  </a:lnTo>
                  <a:lnTo>
                    <a:pt x="18" y="37"/>
                  </a:lnTo>
                  <a:lnTo>
                    <a:pt x="15" y="41"/>
                  </a:lnTo>
                  <a:lnTo>
                    <a:pt x="15" y="45"/>
                  </a:lnTo>
                  <a:lnTo>
                    <a:pt x="15" y="49"/>
                  </a:lnTo>
                  <a:lnTo>
                    <a:pt x="15" y="52"/>
                  </a:lnTo>
                  <a:lnTo>
                    <a:pt x="15" y="56"/>
                  </a:lnTo>
                  <a:lnTo>
                    <a:pt x="18" y="60"/>
                  </a:lnTo>
                  <a:lnTo>
                    <a:pt x="22" y="60"/>
                  </a:lnTo>
                  <a:lnTo>
                    <a:pt x="30" y="56"/>
                  </a:lnTo>
                  <a:lnTo>
                    <a:pt x="37" y="5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79" name="Freeform 75"/>
            <p:cNvSpPr>
              <a:spLocks/>
            </p:cNvSpPr>
            <p:nvPr/>
          </p:nvSpPr>
          <p:spPr bwMode="auto">
            <a:xfrm>
              <a:off x="2945" y="2438"/>
              <a:ext cx="56" cy="67"/>
            </a:xfrm>
            <a:custGeom>
              <a:avLst/>
              <a:gdLst/>
              <a:ahLst/>
              <a:cxnLst>
                <a:cxn ang="0">
                  <a:pos x="56" y="41"/>
                </a:cxn>
                <a:cxn ang="0">
                  <a:pos x="53" y="52"/>
                </a:cxn>
                <a:cxn ang="0">
                  <a:pos x="45" y="60"/>
                </a:cxn>
                <a:cxn ang="0">
                  <a:pos x="38" y="67"/>
                </a:cxn>
                <a:cxn ang="0">
                  <a:pos x="30" y="67"/>
                </a:cxn>
                <a:cxn ang="0">
                  <a:pos x="19" y="67"/>
                </a:cxn>
                <a:cxn ang="0">
                  <a:pos x="8" y="60"/>
                </a:cxn>
                <a:cxn ang="0">
                  <a:pos x="4" y="52"/>
                </a:cxn>
                <a:cxn ang="0">
                  <a:pos x="0" y="45"/>
                </a:cxn>
                <a:cxn ang="0">
                  <a:pos x="0" y="34"/>
                </a:cxn>
                <a:cxn ang="0">
                  <a:pos x="4" y="22"/>
                </a:cxn>
                <a:cxn ang="0">
                  <a:pos x="4" y="15"/>
                </a:cxn>
                <a:cxn ang="0">
                  <a:pos x="11" y="7"/>
                </a:cxn>
                <a:cxn ang="0">
                  <a:pos x="19" y="0"/>
                </a:cxn>
                <a:cxn ang="0">
                  <a:pos x="34" y="0"/>
                </a:cxn>
                <a:cxn ang="0">
                  <a:pos x="41" y="0"/>
                </a:cxn>
                <a:cxn ang="0">
                  <a:pos x="49" y="3"/>
                </a:cxn>
                <a:cxn ang="0">
                  <a:pos x="53" y="7"/>
                </a:cxn>
                <a:cxn ang="0">
                  <a:pos x="53" y="15"/>
                </a:cxn>
                <a:cxn ang="0">
                  <a:pos x="53" y="15"/>
                </a:cxn>
                <a:cxn ang="0">
                  <a:pos x="53" y="18"/>
                </a:cxn>
                <a:cxn ang="0">
                  <a:pos x="49" y="18"/>
                </a:cxn>
                <a:cxn ang="0">
                  <a:pos x="49" y="18"/>
                </a:cxn>
                <a:cxn ang="0">
                  <a:pos x="45" y="18"/>
                </a:cxn>
                <a:cxn ang="0">
                  <a:pos x="41" y="18"/>
                </a:cxn>
                <a:cxn ang="0">
                  <a:pos x="41" y="15"/>
                </a:cxn>
                <a:cxn ang="0">
                  <a:pos x="41" y="11"/>
                </a:cxn>
                <a:cxn ang="0">
                  <a:pos x="38" y="7"/>
                </a:cxn>
                <a:cxn ang="0">
                  <a:pos x="38" y="3"/>
                </a:cxn>
                <a:cxn ang="0">
                  <a:pos x="34" y="3"/>
                </a:cxn>
                <a:cxn ang="0">
                  <a:pos x="30" y="3"/>
                </a:cxn>
                <a:cxn ang="0">
                  <a:pos x="23" y="3"/>
                </a:cxn>
                <a:cxn ang="0">
                  <a:pos x="19" y="7"/>
                </a:cxn>
                <a:cxn ang="0">
                  <a:pos x="15" y="15"/>
                </a:cxn>
                <a:cxn ang="0">
                  <a:pos x="15" y="26"/>
                </a:cxn>
                <a:cxn ang="0">
                  <a:pos x="15" y="37"/>
                </a:cxn>
                <a:cxn ang="0">
                  <a:pos x="19" y="49"/>
                </a:cxn>
                <a:cxn ang="0">
                  <a:pos x="26" y="52"/>
                </a:cxn>
                <a:cxn ang="0">
                  <a:pos x="34" y="56"/>
                </a:cxn>
                <a:cxn ang="0">
                  <a:pos x="41" y="56"/>
                </a:cxn>
                <a:cxn ang="0">
                  <a:pos x="49" y="52"/>
                </a:cxn>
                <a:cxn ang="0">
                  <a:pos x="53" y="49"/>
                </a:cxn>
                <a:cxn ang="0">
                  <a:pos x="56" y="37"/>
                </a:cxn>
                <a:cxn ang="0">
                  <a:pos x="56" y="41"/>
                </a:cxn>
              </a:cxnLst>
              <a:rect l="0" t="0" r="r" b="b"/>
              <a:pathLst>
                <a:path w="56" h="67">
                  <a:moveTo>
                    <a:pt x="56" y="41"/>
                  </a:moveTo>
                  <a:lnTo>
                    <a:pt x="53" y="52"/>
                  </a:lnTo>
                  <a:lnTo>
                    <a:pt x="45" y="60"/>
                  </a:lnTo>
                  <a:lnTo>
                    <a:pt x="38" y="67"/>
                  </a:lnTo>
                  <a:lnTo>
                    <a:pt x="30" y="67"/>
                  </a:lnTo>
                  <a:lnTo>
                    <a:pt x="19" y="67"/>
                  </a:lnTo>
                  <a:lnTo>
                    <a:pt x="8" y="60"/>
                  </a:lnTo>
                  <a:lnTo>
                    <a:pt x="4" y="52"/>
                  </a:lnTo>
                  <a:lnTo>
                    <a:pt x="0" y="45"/>
                  </a:lnTo>
                  <a:lnTo>
                    <a:pt x="0" y="34"/>
                  </a:lnTo>
                  <a:lnTo>
                    <a:pt x="4" y="22"/>
                  </a:lnTo>
                  <a:lnTo>
                    <a:pt x="4" y="15"/>
                  </a:lnTo>
                  <a:lnTo>
                    <a:pt x="11" y="7"/>
                  </a:lnTo>
                  <a:lnTo>
                    <a:pt x="19" y="0"/>
                  </a:lnTo>
                  <a:lnTo>
                    <a:pt x="34" y="0"/>
                  </a:lnTo>
                  <a:lnTo>
                    <a:pt x="41" y="0"/>
                  </a:lnTo>
                  <a:lnTo>
                    <a:pt x="49" y="3"/>
                  </a:lnTo>
                  <a:lnTo>
                    <a:pt x="53" y="7"/>
                  </a:lnTo>
                  <a:lnTo>
                    <a:pt x="53" y="15"/>
                  </a:lnTo>
                  <a:lnTo>
                    <a:pt x="53" y="15"/>
                  </a:lnTo>
                  <a:lnTo>
                    <a:pt x="53" y="18"/>
                  </a:lnTo>
                  <a:lnTo>
                    <a:pt x="49" y="18"/>
                  </a:lnTo>
                  <a:lnTo>
                    <a:pt x="49" y="18"/>
                  </a:lnTo>
                  <a:lnTo>
                    <a:pt x="45" y="18"/>
                  </a:lnTo>
                  <a:lnTo>
                    <a:pt x="41" y="18"/>
                  </a:lnTo>
                  <a:lnTo>
                    <a:pt x="41" y="15"/>
                  </a:lnTo>
                  <a:lnTo>
                    <a:pt x="41" y="11"/>
                  </a:lnTo>
                  <a:lnTo>
                    <a:pt x="38" y="7"/>
                  </a:lnTo>
                  <a:lnTo>
                    <a:pt x="38" y="3"/>
                  </a:lnTo>
                  <a:lnTo>
                    <a:pt x="34" y="3"/>
                  </a:lnTo>
                  <a:lnTo>
                    <a:pt x="30" y="3"/>
                  </a:lnTo>
                  <a:lnTo>
                    <a:pt x="23" y="3"/>
                  </a:lnTo>
                  <a:lnTo>
                    <a:pt x="19" y="7"/>
                  </a:lnTo>
                  <a:lnTo>
                    <a:pt x="15" y="15"/>
                  </a:lnTo>
                  <a:lnTo>
                    <a:pt x="15" y="26"/>
                  </a:lnTo>
                  <a:lnTo>
                    <a:pt x="15" y="37"/>
                  </a:lnTo>
                  <a:lnTo>
                    <a:pt x="19" y="49"/>
                  </a:lnTo>
                  <a:lnTo>
                    <a:pt x="26" y="52"/>
                  </a:lnTo>
                  <a:lnTo>
                    <a:pt x="34" y="56"/>
                  </a:lnTo>
                  <a:lnTo>
                    <a:pt x="41" y="56"/>
                  </a:lnTo>
                  <a:lnTo>
                    <a:pt x="49" y="52"/>
                  </a:lnTo>
                  <a:lnTo>
                    <a:pt x="53" y="49"/>
                  </a:lnTo>
                  <a:lnTo>
                    <a:pt x="56" y="37"/>
                  </a:lnTo>
                  <a:lnTo>
                    <a:pt x="56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80" name="Freeform 76"/>
            <p:cNvSpPr>
              <a:spLocks/>
            </p:cNvSpPr>
            <p:nvPr/>
          </p:nvSpPr>
          <p:spPr bwMode="auto">
            <a:xfrm>
              <a:off x="3009" y="2400"/>
              <a:ext cx="75" cy="105"/>
            </a:xfrm>
            <a:custGeom>
              <a:avLst/>
              <a:gdLst/>
              <a:ahLst/>
              <a:cxnLst>
                <a:cxn ang="0">
                  <a:pos x="23" y="68"/>
                </a:cxn>
                <a:cxn ang="0">
                  <a:pos x="45" y="49"/>
                </a:cxn>
                <a:cxn ang="0">
                  <a:pos x="49" y="45"/>
                </a:cxn>
                <a:cxn ang="0">
                  <a:pos x="49" y="41"/>
                </a:cxn>
                <a:cxn ang="0">
                  <a:pos x="45" y="41"/>
                </a:cxn>
                <a:cxn ang="0">
                  <a:pos x="41" y="38"/>
                </a:cxn>
                <a:cxn ang="0">
                  <a:pos x="71" y="38"/>
                </a:cxn>
                <a:cxn ang="0">
                  <a:pos x="60" y="41"/>
                </a:cxn>
                <a:cxn ang="0">
                  <a:pos x="53" y="49"/>
                </a:cxn>
                <a:cxn ang="0">
                  <a:pos x="53" y="87"/>
                </a:cxn>
                <a:cxn ang="0">
                  <a:pos x="64" y="98"/>
                </a:cxn>
                <a:cxn ang="0">
                  <a:pos x="68" y="102"/>
                </a:cxn>
                <a:cxn ang="0">
                  <a:pos x="75" y="102"/>
                </a:cxn>
                <a:cxn ang="0">
                  <a:pos x="41" y="105"/>
                </a:cxn>
                <a:cxn ang="0">
                  <a:pos x="45" y="102"/>
                </a:cxn>
                <a:cxn ang="0">
                  <a:pos x="49" y="102"/>
                </a:cxn>
                <a:cxn ang="0">
                  <a:pos x="49" y="98"/>
                </a:cxn>
                <a:cxn ang="0">
                  <a:pos x="23" y="68"/>
                </a:cxn>
                <a:cxn ang="0">
                  <a:pos x="23" y="94"/>
                </a:cxn>
                <a:cxn ang="0">
                  <a:pos x="26" y="102"/>
                </a:cxn>
                <a:cxn ang="0">
                  <a:pos x="30" y="102"/>
                </a:cxn>
                <a:cxn ang="0">
                  <a:pos x="34" y="105"/>
                </a:cxn>
                <a:cxn ang="0">
                  <a:pos x="0" y="105"/>
                </a:cxn>
                <a:cxn ang="0">
                  <a:pos x="7" y="102"/>
                </a:cxn>
                <a:cxn ang="0">
                  <a:pos x="11" y="98"/>
                </a:cxn>
                <a:cxn ang="0">
                  <a:pos x="11" y="90"/>
                </a:cxn>
                <a:cxn ang="0">
                  <a:pos x="11" y="19"/>
                </a:cxn>
                <a:cxn ang="0">
                  <a:pos x="11" y="11"/>
                </a:cxn>
                <a:cxn ang="0">
                  <a:pos x="7" y="8"/>
                </a:cxn>
                <a:cxn ang="0">
                  <a:pos x="4" y="8"/>
                </a:cxn>
                <a:cxn ang="0">
                  <a:pos x="0" y="8"/>
                </a:cxn>
                <a:cxn ang="0">
                  <a:pos x="23" y="0"/>
                </a:cxn>
              </a:cxnLst>
              <a:rect l="0" t="0" r="r" b="b"/>
              <a:pathLst>
                <a:path w="75" h="105">
                  <a:moveTo>
                    <a:pt x="23" y="0"/>
                  </a:moveTo>
                  <a:lnTo>
                    <a:pt x="23" y="68"/>
                  </a:lnTo>
                  <a:lnTo>
                    <a:pt x="41" y="53"/>
                  </a:lnTo>
                  <a:lnTo>
                    <a:pt x="45" y="49"/>
                  </a:lnTo>
                  <a:lnTo>
                    <a:pt x="49" y="45"/>
                  </a:lnTo>
                  <a:lnTo>
                    <a:pt x="49" y="45"/>
                  </a:lnTo>
                  <a:lnTo>
                    <a:pt x="49" y="45"/>
                  </a:lnTo>
                  <a:lnTo>
                    <a:pt x="49" y="41"/>
                  </a:lnTo>
                  <a:lnTo>
                    <a:pt x="49" y="41"/>
                  </a:lnTo>
                  <a:lnTo>
                    <a:pt x="45" y="41"/>
                  </a:lnTo>
                  <a:lnTo>
                    <a:pt x="41" y="38"/>
                  </a:lnTo>
                  <a:lnTo>
                    <a:pt x="41" y="38"/>
                  </a:lnTo>
                  <a:lnTo>
                    <a:pt x="71" y="38"/>
                  </a:lnTo>
                  <a:lnTo>
                    <a:pt x="71" y="38"/>
                  </a:lnTo>
                  <a:lnTo>
                    <a:pt x="68" y="41"/>
                  </a:lnTo>
                  <a:lnTo>
                    <a:pt x="60" y="41"/>
                  </a:lnTo>
                  <a:lnTo>
                    <a:pt x="56" y="45"/>
                  </a:lnTo>
                  <a:lnTo>
                    <a:pt x="53" y="49"/>
                  </a:lnTo>
                  <a:lnTo>
                    <a:pt x="34" y="64"/>
                  </a:lnTo>
                  <a:lnTo>
                    <a:pt x="53" y="87"/>
                  </a:lnTo>
                  <a:lnTo>
                    <a:pt x="60" y="94"/>
                  </a:lnTo>
                  <a:lnTo>
                    <a:pt x="64" y="98"/>
                  </a:lnTo>
                  <a:lnTo>
                    <a:pt x="68" y="102"/>
                  </a:lnTo>
                  <a:lnTo>
                    <a:pt x="68" y="102"/>
                  </a:lnTo>
                  <a:lnTo>
                    <a:pt x="71" y="102"/>
                  </a:lnTo>
                  <a:lnTo>
                    <a:pt x="75" y="102"/>
                  </a:lnTo>
                  <a:lnTo>
                    <a:pt x="75" y="105"/>
                  </a:lnTo>
                  <a:lnTo>
                    <a:pt x="41" y="105"/>
                  </a:lnTo>
                  <a:lnTo>
                    <a:pt x="41" y="105"/>
                  </a:lnTo>
                  <a:lnTo>
                    <a:pt x="45" y="102"/>
                  </a:lnTo>
                  <a:lnTo>
                    <a:pt x="45" y="102"/>
                  </a:lnTo>
                  <a:lnTo>
                    <a:pt x="49" y="102"/>
                  </a:lnTo>
                  <a:lnTo>
                    <a:pt x="49" y="102"/>
                  </a:lnTo>
                  <a:lnTo>
                    <a:pt x="49" y="98"/>
                  </a:lnTo>
                  <a:lnTo>
                    <a:pt x="45" y="94"/>
                  </a:lnTo>
                  <a:lnTo>
                    <a:pt x="23" y="68"/>
                  </a:lnTo>
                  <a:lnTo>
                    <a:pt x="23" y="90"/>
                  </a:lnTo>
                  <a:lnTo>
                    <a:pt x="23" y="94"/>
                  </a:lnTo>
                  <a:lnTo>
                    <a:pt x="23" y="98"/>
                  </a:lnTo>
                  <a:lnTo>
                    <a:pt x="26" y="102"/>
                  </a:lnTo>
                  <a:lnTo>
                    <a:pt x="26" y="102"/>
                  </a:lnTo>
                  <a:lnTo>
                    <a:pt x="30" y="102"/>
                  </a:lnTo>
                  <a:lnTo>
                    <a:pt x="34" y="105"/>
                  </a:lnTo>
                  <a:lnTo>
                    <a:pt x="34" y="105"/>
                  </a:lnTo>
                  <a:lnTo>
                    <a:pt x="0" y="105"/>
                  </a:lnTo>
                  <a:lnTo>
                    <a:pt x="0" y="105"/>
                  </a:lnTo>
                  <a:lnTo>
                    <a:pt x="4" y="102"/>
                  </a:lnTo>
                  <a:lnTo>
                    <a:pt x="7" y="102"/>
                  </a:lnTo>
                  <a:lnTo>
                    <a:pt x="7" y="102"/>
                  </a:lnTo>
                  <a:lnTo>
                    <a:pt x="11" y="98"/>
                  </a:lnTo>
                  <a:lnTo>
                    <a:pt x="11" y="94"/>
                  </a:lnTo>
                  <a:lnTo>
                    <a:pt x="11" y="90"/>
                  </a:lnTo>
                  <a:lnTo>
                    <a:pt x="11" y="30"/>
                  </a:lnTo>
                  <a:lnTo>
                    <a:pt x="11" y="19"/>
                  </a:lnTo>
                  <a:lnTo>
                    <a:pt x="11" y="11"/>
                  </a:lnTo>
                  <a:lnTo>
                    <a:pt x="11" y="11"/>
                  </a:lnTo>
                  <a:lnTo>
                    <a:pt x="7" y="8"/>
                  </a:lnTo>
                  <a:lnTo>
                    <a:pt x="7" y="8"/>
                  </a:lnTo>
                  <a:lnTo>
                    <a:pt x="7" y="8"/>
                  </a:lnTo>
                  <a:lnTo>
                    <a:pt x="4" y="8"/>
                  </a:lnTo>
                  <a:lnTo>
                    <a:pt x="4" y="11"/>
                  </a:lnTo>
                  <a:lnTo>
                    <a:pt x="0" y="8"/>
                  </a:lnTo>
                  <a:lnTo>
                    <a:pt x="19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81" name="Freeform 77"/>
            <p:cNvSpPr>
              <a:spLocks/>
            </p:cNvSpPr>
            <p:nvPr/>
          </p:nvSpPr>
          <p:spPr bwMode="auto">
            <a:xfrm>
              <a:off x="3092" y="2438"/>
              <a:ext cx="45" cy="67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41" y="22"/>
                </a:cxn>
                <a:cxn ang="0">
                  <a:pos x="37" y="22"/>
                </a:cxn>
                <a:cxn ang="0">
                  <a:pos x="37" y="11"/>
                </a:cxn>
                <a:cxn ang="0">
                  <a:pos x="30" y="7"/>
                </a:cxn>
                <a:cxn ang="0">
                  <a:pos x="26" y="3"/>
                </a:cxn>
                <a:cxn ang="0">
                  <a:pos x="22" y="3"/>
                </a:cxn>
                <a:cxn ang="0">
                  <a:pos x="15" y="3"/>
                </a:cxn>
                <a:cxn ang="0">
                  <a:pos x="11" y="7"/>
                </a:cxn>
                <a:cxn ang="0">
                  <a:pos x="11" y="7"/>
                </a:cxn>
                <a:cxn ang="0">
                  <a:pos x="7" y="11"/>
                </a:cxn>
                <a:cxn ang="0">
                  <a:pos x="11" y="15"/>
                </a:cxn>
                <a:cxn ang="0">
                  <a:pos x="11" y="18"/>
                </a:cxn>
                <a:cxn ang="0">
                  <a:pos x="15" y="22"/>
                </a:cxn>
                <a:cxn ang="0">
                  <a:pos x="18" y="26"/>
                </a:cxn>
                <a:cxn ang="0">
                  <a:pos x="30" y="30"/>
                </a:cxn>
                <a:cxn ang="0">
                  <a:pos x="37" y="34"/>
                </a:cxn>
                <a:cxn ang="0">
                  <a:pos x="45" y="41"/>
                </a:cxn>
                <a:cxn ang="0">
                  <a:pos x="45" y="49"/>
                </a:cxn>
                <a:cxn ang="0">
                  <a:pos x="45" y="56"/>
                </a:cxn>
                <a:cxn ang="0">
                  <a:pos x="37" y="64"/>
                </a:cxn>
                <a:cxn ang="0">
                  <a:pos x="30" y="67"/>
                </a:cxn>
                <a:cxn ang="0">
                  <a:pos x="22" y="67"/>
                </a:cxn>
                <a:cxn ang="0">
                  <a:pos x="15" y="67"/>
                </a:cxn>
                <a:cxn ang="0">
                  <a:pos x="7" y="67"/>
                </a:cxn>
                <a:cxn ang="0">
                  <a:pos x="7" y="67"/>
                </a:cxn>
                <a:cxn ang="0">
                  <a:pos x="3" y="67"/>
                </a:cxn>
                <a:cxn ang="0">
                  <a:pos x="3" y="67"/>
                </a:cxn>
                <a:cxn ang="0">
                  <a:pos x="0" y="67"/>
                </a:cxn>
                <a:cxn ang="0">
                  <a:pos x="0" y="67"/>
                </a:cxn>
                <a:cxn ang="0">
                  <a:pos x="0" y="45"/>
                </a:cxn>
                <a:cxn ang="0">
                  <a:pos x="0" y="45"/>
                </a:cxn>
                <a:cxn ang="0">
                  <a:pos x="3" y="52"/>
                </a:cxn>
                <a:cxn ang="0">
                  <a:pos x="11" y="60"/>
                </a:cxn>
                <a:cxn ang="0">
                  <a:pos x="15" y="64"/>
                </a:cxn>
                <a:cxn ang="0">
                  <a:pos x="22" y="64"/>
                </a:cxn>
                <a:cxn ang="0">
                  <a:pos x="26" y="64"/>
                </a:cxn>
                <a:cxn ang="0">
                  <a:pos x="30" y="60"/>
                </a:cxn>
                <a:cxn ang="0">
                  <a:pos x="33" y="56"/>
                </a:cxn>
                <a:cxn ang="0">
                  <a:pos x="33" y="52"/>
                </a:cxn>
                <a:cxn ang="0">
                  <a:pos x="33" y="49"/>
                </a:cxn>
                <a:cxn ang="0">
                  <a:pos x="30" y="45"/>
                </a:cxn>
                <a:cxn ang="0">
                  <a:pos x="26" y="41"/>
                </a:cxn>
                <a:cxn ang="0">
                  <a:pos x="18" y="37"/>
                </a:cxn>
                <a:cxn ang="0">
                  <a:pos x="7" y="34"/>
                </a:cxn>
                <a:cxn ang="0">
                  <a:pos x="3" y="26"/>
                </a:cxn>
                <a:cxn ang="0">
                  <a:pos x="0" y="22"/>
                </a:cxn>
                <a:cxn ang="0">
                  <a:pos x="0" y="18"/>
                </a:cxn>
                <a:cxn ang="0">
                  <a:pos x="0" y="11"/>
                </a:cxn>
                <a:cxn ang="0">
                  <a:pos x="7" y="3"/>
                </a:cxn>
                <a:cxn ang="0">
                  <a:pos x="11" y="0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30" y="0"/>
                </a:cxn>
                <a:cxn ang="0">
                  <a:pos x="33" y="0"/>
                </a:cxn>
                <a:cxn ang="0">
                  <a:pos x="33" y="0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41" y="0"/>
                </a:cxn>
              </a:cxnLst>
              <a:rect l="0" t="0" r="r" b="b"/>
              <a:pathLst>
                <a:path w="45" h="67">
                  <a:moveTo>
                    <a:pt x="41" y="0"/>
                  </a:moveTo>
                  <a:lnTo>
                    <a:pt x="41" y="22"/>
                  </a:lnTo>
                  <a:lnTo>
                    <a:pt x="37" y="22"/>
                  </a:lnTo>
                  <a:lnTo>
                    <a:pt x="37" y="11"/>
                  </a:lnTo>
                  <a:lnTo>
                    <a:pt x="30" y="7"/>
                  </a:lnTo>
                  <a:lnTo>
                    <a:pt x="26" y="3"/>
                  </a:lnTo>
                  <a:lnTo>
                    <a:pt x="22" y="3"/>
                  </a:lnTo>
                  <a:lnTo>
                    <a:pt x="15" y="3"/>
                  </a:lnTo>
                  <a:lnTo>
                    <a:pt x="11" y="7"/>
                  </a:lnTo>
                  <a:lnTo>
                    <a:pt x="11" y="7"/>
                  </a:lnTo>
                  <a:lnTo>
                    <a:pt x="7" y="11"/>
                  </a:lnTo>
                  <a:lnTo>
                    <a:pt x="11" y="15"/>
                  </a:lnTo>
                  <a:lnTo>
                    <a:pt x="11" y="18"/>
                  </a:lnTo>
                  <a:lnTo>
                    <a:pt x="15" y="22"/>
                  </a:lnTo>
                  <a:lnTo>
                    <a:pt x="18" y="26"/>
                  </a:lnTo>
                  <a:lnTo>
                    <a:pt x="30" y="30"/>
                  </a:lnTo>
                  <a:lnTo>
                    <a:pt x="37" y="34"/>
                  </a:lnTo>
                  <a:lnTo>
                    <a:pt x="45" y="41"/>
                  </a:lnTo>
                  <a:lnTo>
                    <a:pt x="45" y="49"/>
                  </a:lnTo>
                  <a:lnTo>
                    <a:pt x="45" y="56"/>
                  </a:lnTo>
                  <a:lnTo>
                    <a:pt x="37" y="64"/>
                  </a:lnTo>
                  <a:lnTo>
                    <a:pt x="30" y="67"/>
                  </a:lnTo>
                  <a:lnTo>
                    <a:pt x="22" y="67"/>
                  </a:lnTo>
                  <a:lnTo>
                    <a:pt x="15" y="67"/>
                  </a:lnTo>
                  <a:lnTo>
                    <a:pt x="7" y="67"/>
                  </a:lnTo>
                  <a:lnTo>
                    <a:pt x="7" y="67"/>
                  </a:lnTo>
                  <a:lnTo>
                    <a:pt x="3" y="67"/>
                  </a:lnTo>
                  <a:lnTo>
                    <a:pt x="3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3" y="52"/>
                  </a:lnTo>
                  <a:lnTo>
                    <a:pt x="11" y="60"/>
                  </a:lnTo>
                  <a:lnTo>
                    <a:pt x="15" y="64"/>
                  </a:lnTo>
                  <a:lnTo>
                    <a:pt x="22" y="64"/>
                  </a:lnTo>
                  <a:lnTo>
                    <a:pt x="26" y="64"/>
                  </a:lnTo>
                  <a:lnTo>
                    <a:pt x="30" y="60"/>
                  </a:lnTo>
                  <a:lnTo>
                    <a:pt x="33" y="56"/>
                  </a:lnTo>
                  <a:lnTo>
                    <a:pt x="33" y="52"/>
                  </a:lnTo>
                  <a:lnTo>
                    <a:pt x="33" y="49"/>
                  </a:lnTo>
                  <a:lnTo>
                    <a:pt x="30" y="45"/>
                  </a:lnTo>
                  <a:lnTo>
                    <a:pt x="26" y="41"/>
                  </a:lnTo>
                  <a:lnTo>
                    <a:pt x="18" y="37"/>
                  </a:lnTo>
                  <a:lnTo>
                    <a:pt x="7" y="34"/>
                  </a:lnTo>
                  <a:lnTo>
                    <a:pt x="3" y="26"/>
                  </a:lnTo>
                  <a:lnTo>
                    <a:pt x="0" y="22"/>
                  </a:lnTo>
                  <a:lnTo>
                    <a:pt x="0" y="18"/>
                  </a:lnTo>
                  <a:lnTo>
                    <a:pt x="0" y="11"/>
                  </a:lnTo>
                  <a:lnTo>
                    <a:pt x="7" y="3"/>
                  </a:lnTo>
                  <a:lnTo>
                    <a:pt x="11" y="0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82" name="Freeform 78"/>
            <p:cNvSpPr>
              <a:spLocks/>
            </p:cNvSpPr>
            <p:nvPr/>
          </p:nvSpPr>
          <p:spPr bwMode="auto">
            <a:xfrm>
              <a:off x="3144" y="2400"/>
              <a:ext cx="41" cy="13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11" y="8"/>
                </a:cxn>
                <a:cxn ang="0">
                  <a:pos x="19" y="15"/>
                </a:cxn>
                <a:cxn ang="0">
                  <a:pos x="30" y="26"/>
                </a:cxn>
                <a:cxn ang="0">
                  <a:pos x="34" y="38"/>
                </a:cxn>
                <a:cxn ang="0">
                  <a:pos x="41" y="53"/>
                </a:cxn>
                <a:cxn ang="0">
                  <a:pos x="41" y="68"/>
                </a:cxn>
                <a:cxn ang="0">
                  <a:pos x="41" y="83"/>
                </a:cxn>
                <a:cxn ang="0">
                  <a:pos x="38" y="98"/>
                </a:cxn>
                <a:cxn ang="0">
                  <a:pos x="30" y="109"/>
                </a:cxn>
                <a:cxn ang="0">
                  <a:pos x="23" y="120"/>
                </a:cxn>
                <a:cxn ang="0">
                  <a:pos x="11" y="132"/>
                </a:cxn>
                <a:cxn ang="0">
                  <a:pos x="0" y="135"/>
                </a:cxn>
                <a:cxn ang="0">
                  <a:pos x="0" y="132"/>
                </a:cxn>
                <a:cxn ang="0">
                  <a:pos x="8" y="128"/>
                </a:cxn>
                <a:cxn ang="0">
                  <a:pos x="15" y="120"/>
                </a:cxn>
                <a:cxn ang="0">
                  <a:pos x="23" y="109"/>
                </a:cxn>
                <a:cxn ang="0">
                  <a:pos x="23" y="98"/>
                </a:cxn>
                <a:cxn ang="0">
                  <a:pos x="26" y="87"/>
                </a:cxn>
                <a:cxn ang="0">
                  <a:pos x="26" y="72"/>
                </a:cxn>
                <a:cxn ang="0">
                  <a:pos x="26" y="56"/>
                </a:cxn>
                <a:cxn ang="0">
                  <a:pos x="26" y="41"/>
                </a:cxn>
                <a:cxn ang="0">
                  <a:pos x="23" y="34"/>
                </a:cxn>
                <a:cxn ang="0">
                  <a:pos x="19" y="26"/>
                </a:cxn>
                <a:cxn ang="0">
                  <a:pos x="15" y="23"/>
                </a:cxn>
                <a:cxn ang="0">
                  <a:pos x="11" y="15"/>
                </a:cxn>
                <a:cxn ang="0">
                  <a:pos x="8" y="11"/>
                </a:cxn>
                <a:cxn ang="0">
                  <a:pos x="0" y="4"/>
                </a:cxn>
              </a:cxnLst>
              <a:rect l="0" t="0" r="r" b="b"/>
              <a:pathLst>
                <a:path w="41" h="135">
                  <a:moveTo>
                    <a:pt x="0" y="4"/>
                  </a:moveTo>
                  <a:lnTo>
                    <a:pt x="0" y="0"/>
                  </a:lnTo>
                  <a:lnTo>
                    <a:pt x="11" y="8"/>
                  </a:lnTo>
                  <a:lnTo>
                    <a:pt x="19" y="15"/>
                  </a:lnTo>
                  <a:lnTo>
                    <a:pt x="30" y="26"/>
                  </a:lnTo>
                  <a:lnTo>
                    <a:pt x="34" y="38"/>
                  </a:lnTo>
                  <a:lnTo>
                    <a:pt x="41" y="53"/>
                  </a:lnTo>
                  <a:lnTo>
                    <a:pt x="41" y="68"/>
                  </a:lnTo>
                  <a:lnTo>
                    <a:pt x="41" y="83"/>
                  </a:lnTo>
                  <a:lnTo>
                    <a:pt x="38" y="98"/>
                  </a:lnTo>
                  <a:lnTo>
                    <a:pt x="30" y="109"/>
                  </a:lnTo>
                  <a:lnTo>
                    <a:pt x="23" y="120"/>
                  </a:lnTo>
                  <a:lnTo>
                    <a:pt x="11" y="132"/>
                  </a:lnTo>
                  <a:lnTo>
                    <a:pt x="0" y="135"/>
                  </a:lnTo>
                  <a:lnTo>
                    <a:pt x="0" y="132"/>
                  </a:lnTo>
                  <a:lnTo>
                    <a:pt x="8" y="128"/>
                  </a:lnTo>
                  <a:lnTo>
                    <a:pt x="15" y="120"/>
                  </a:lnTo>
                  <a:lnTo>
                    <a:pt x="23" y="109"/>
                  </a:lnTo>
                  <a:lnTo>
                    <a:pt x="23" y="98"/>
                  </a:lnTo>
                  <a:lnTo>
                    <a:pt x="26" y="87"/>
                  </a:lnTo>
                  <a:lnTo>
                    <a:pt x="26" y="72"/>
                  </a:lnTo>
                  <a:lnTo>
                    <a:pt x="26" y="56"/>
                  </a:lnTo>
                  <a:lnTo>
                    <a:pt x="26" y="41"/>
                  </a:lnTo>
                  <a:lnTo>
                    <a:pt x="23" y="34"/>
                  </a:lnTo>
                  <a:lnTo>
                    <a:pt x="19" y="26"/>
                  </a:lnTo>
                  <a:lnTo>
                    <a:pt x="15" y="23"/>
                  </a:lnTo>
                  <a:lnTo>
                    <a:pt x="11" y="15"/>
                  </a:lnTo>
                  <a:lnTo>
                    <a:pt x="8" y="11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83" name="Freeform 79"/>
            <p:cNvSpPr>
              <a:spLocks noEditPoints="1"/>
            </p:cNvSpPr>
            <p:nvPr/>
          </p:nvSpPr>
          <p:spPr bwMode="auto">
            <a:xfrm>
              <a:off x="4041" y="2404"/>
              <a:ext cx="75" cy="101"/>
            </a:xfrm>
            <a:custGeom>
              <a:avLst/>
              <a:gdLst/>
              <a:ahLst/>
              <a:cxnLst>
                <a:cxn ang="0">
                  <a:pos x="26" y="52"/>
                </a:cxn>
                <a:cxn ang="0">
                  <a:pos x="26" y="83"/>
                </a:cxn>
                <a:cxn ang="0">
                  <a:pos x="26" y="94"/>
                </a:cxn>
                <a:cxn ang="0">
                  <a:pos x="30" y="98"/>
                </a:cxn>
                <a:cxn ang="0">
                  <a:pos x="33" y="98"/>
                </a:cxn>
                <a:cxn ang="0">
                  <a:pos x="37" y="101"/>
                </a:cxn>
                <a:cxn ang="0">
                  <a:pos x="41" y="101"/>
                </a:cxn>
                <a:cxn ang="0">
                  <a:pos x="41" y="101"/>
                </a:cxn>
                <a:cxn ang="0">
                  <a:pos x="0" y="101"/>
                </a:cxn>
                <a:cxn ang="0">
                  <a:pos x="0" y="101"/>
                </a:cxn>
                <a:cxn ang="0">
                  <a:pos x="3" y="101"/>
                </a:cxn>
                <a:cxn ang="0">
                  <a:pos x="7" y="98"/>
                </a:cxn>
                <a:cxn ang="0">
                  <a:pos x="11" y="94"/>
                </a:cxn>
                <a:cxn ang="0">
                  <a:pos x="11" y="90"/>
                </a:cxn>
                <a:cxn ang="0">
                  <a:pos x="11" y="83"/>
                </a:cxn>
                <a:cxn ang="0">
                  <a:pos x="11" y="19"/>
                </a:cxn>
                <a:cxn ang="0">
                  <a:pos x="11" y="11"/>
                </a:cxn>
                <a:cxn ang="0">
                  <a:pos x="11" y="7"/>
                </a:cxn>
                <a:cxn ang="0">
                  <a:pos x="7" y="4"/>
                </a:cxn>
                <a:cxn ang="0">
                  <a:pos x="3" y="4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33" y="0"/>
                </a:cxn>
                <a:cxn ang="0">
                  <a:pos x="48" y="0"/>
                </a:cxn>
                <a:cxn ang="0">
                  <a:pos x="56" y="4"/>
                </a:cxn>
                <a:cxn ang="0">
                  <a:pos x="63" y="7"/>
                </a:cxn>
                <a:cxn ang="0">
                  <a:pos x="71" y="11"/>
                </a:cxn>
                <a:cxn ang="0">
                  <a:pos x="75" y="19"/>
                </a:cxn>
                <a:cxn ang="0">
                  <a:pos x="75" y="30"/>
                </a:cxn>
                <a:cxn ang="0">
                  <a:pos x="75" y="41"/>
                </a:cxn>
                <a:cxn ang="0">
                  <a:pos x="67" y="49"/>
                </a:cxn>
                <a:cxn ang="0">
                  <a:pos x="56" y="52"/>
                </a:cxn>
                <a:cxn ang="0">
                  <a:pos x="45" y="56"/>
                </a:cxn>
                <a:cxn ang="0">
                  <a:pos x="41" y="56"/>
                </a:cxn>
                <a:cxn ang="0">
                  <a:pos x="37" y="56"/>
                </a:cxn>
                <a:cxn ang="0">
                  <a:pos x="30" y="56"/>
                </a:cxn>
                <a:cxn ang="0">
                  <a:pos x="26" y="52"/>
                </a:cxn>
                <a:cxn ang="0">
                  <a:pos x="26" y="49"/>
                </a:cxn>
                <a:cxn ang="0">
                  <a:pos x="30" y="49"/>
                </a:cxn>
                <a:cxn ang="0">
                  <a:pos x="33" y="52"/>
                </a:cxn>
                <a:cxn ang="0">
                  <a:pos x="37" y="52"/>
                </a:cxn>
                <a:cxn ang="0">
                  <a:pos x="37" y="52"/>
                </a:cxn>
                <a:cxn ang="0">
                  <a:pos x="45" y="49"/>
                </a:cxn>
                <a:cxn ang="0">
                  <a:pos x="52" y="45"/>
                </a:cxn>
                <a:cxn ang="0">
                  <a:pos x="56" y="37"/>
                </a:cxn>
                <a:cxn ang="0">
                  <a:pos x="56" y="30"/>
                </a:cxn>
                <a:cxn ang="0">
                  <a:pos x="56" y="22"/>
                </a:cxn>
                <a:cxn ang="0">
                  <a:pos x="56" y="19"/>
                </a:cxn>
                <a:cxn ang="0">
                  <a:pos x="52" y="11"/>
                </a:cxn>
                <a:cxn ang="0">
                  <a:pos x="48" y="7"/>
                </a:cxn>
                <a:cxn ang="0">
                  <a:pos x="41" y="7"/>
                </a:cxn>
                <a:cxn ang="0">
                  <a:pos x="37" y="7"/>
                </a:cxn>
                <a:cxn ang="0">
                  <a:pos x="33" y="7"/>
                </a:cxn>
                <a:cxn ang="0">
                  <a:pos x="26" y="7"/>
                </a:cxn>
                <a:cxn ang="0">
                  <a:pos x="26" y="49"/>
                </a:cxn>
              </a:cxnLst>
              <a:rect l="0" t="0" r="r" b="b"/>
              <a:pathLst>
                <a:path w="75" h="101">
                  <a:moveTo>
                    <a:pt x="26" y="52"/>
                  </a:moveTo>
                  <a:lnTo>
                    <a:pt x="26" y="83"/>
                  </a:lnTo>
                  <a:lnTo>
                    <a:pt x="26" y="94"/>
                  </a:lnTo>
                  <a:lnTo>
                    <a:pt x="30" y="98"/>
                  </a:lnTo>
                  <a:lnTo>
                    <a:pt x="33" y="98"/>
                  </a:lnTo>
                  <a:lnTo>
                    <a:pt x="37" y="101"/>
                  </a:lnTo>
                  <a:lnTo>
                    <a:pt x="41" y="101"/>
                  </a:lnTo>
                  <a:lnTo>
                    <a:pt x="41" y="101"/>
                  </a:lnTo>
                  <a:lnTo>
                    <a:pt x="0" y="101"/>
                  </a:lnTo>
                  <a:lnTo>
                    <a:pt x="0" y="101"/>
                  </a:lnTo>
                  <a:lnTo>
                    <a:pt x="3" y="101"/>
                  </a:lnTo>
                  <a:lnTo>
                    <a:pt x="7" y="98"/>
                  </a:lnTo>
                  <a:lnTo>
                    <a:pt x="11" y="94"/>
                  </a:lnTo>
                  <a:lnTo>
                    <a:pt x="11" y="90"/>
                  </a:lnTo>
                  <a:lnTo>
                    <a:pt x="11" y="83"/>
                  </a:lnTo>
                  <a:lnTo>
                    <a:pt x="11" y="19"/>
                  </a:lnTo>
                  <a:lnTo>
                    <a:pt x="11" y="11"/>
                  </a:lnTo>
                  <a:lnTo>
                    <a:pt x="11" y="7"/>
                  </a:lnTo>
                  <a:lnTo>
                    <a:pt x="7" y="4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33" y="0"/>
                  </a:lnTo>
                  <a:lnTo>
                    <a:pt x="48" y="0"/>
                  </a:lnTo>
                  <a:lnTo>
                    <a:pt x="56" y="4"/>
                  </a:lnTo>
                  <a:lnTo>
                    <a:pt x="63" y="7"/>
                  </a:lnTo>
                  <a:lnTo>
                    <a:pt x="71" y="11"/>
                  </a:lnTo>
                  <a:lnTo>
                    <a:pt x="75" y="19"/>
                  </a:lnTo>
                  <a:lnTo>
                    <a:pt x="75" y="30"/>
                  </a:lnTo>
                  <a:lnTo>
                    <a:pt x="75" y="41"/>
                  </a:lnTo>
                  <a:lnTo>
                    <a:pt x="67" y="49"/>
                  </a:lnTo>
                  <a:lnTo>
                    <a:pt x="56" y="52"/>
                  </a:lnTo>
                  <a:lnTo>
                    <a:pt x="45" y="56"/>
                  </a:lnTo>
                  <a:lnTo>
                    <a:pt x="41" y="56"/>
                  </a:lnTo>
                  <a:lnTo>
                    <a:pt x="37" y="56"/>
                  </a:lnTo>
                  <a:lnTo>
                    <a:pt x="30" y="56"/>
                  </a:lnTo>
                  <a:lnTo>
                    <a:pt x="26" y="52"/>
                  </a:lnTo>
                  <a:close/>
                  <a:moveTo>
                    <a:pt x="26" y="49"/>
                  </a:moveTo>
                  <a:lnTo>
                    <a:pt x="30" y="49"/>
                  </a:lnTo>
                  <a:lnTo>
                    <a:pt x="33" y="52"/>
                  </a:lnTo>
                  <a:lnTo>
                    <a:pt x="37" y="52"/>
                  </a:lnTo>
                  <a:lnTo>
                    <a:pt x="37" y="52"/>
                  </a:lnTo>
                  <a:lnTo>
                    <a:pt x="45" y="49"/>
                  </a:lnTo>
                  <a:lnTo>
                    <a:pt x="52" y="45"/>
                  </a:lnTo>
                  <a:lnTo>
                    <a:pt x="56" y="37"/>
                  </a:lnTo>
                  <a:lnTo>
                    <a:pt x="56" y="30"/>
                  </a:lnTo>
                  <a:lnTo>
                    <a:pt x="56" y="22"/>
                  </a:lnTo>
                  <a:lnTo>
                    <a:pt x="56" y="19"/>
                  </a:lnTo>
                  <a:lnTo>
                    <a:pt x="52" y="11"/>
                  </a:lnTo>
                  <a:lnTo>
                    <a:pt x="48" y="7"/>
                  </a:lnTo>
                  <a:lnTo>
                    <a:pt x="41" y="7"/>
                  </a:lnTo>
                  <a:lnTo>
                    <a:pt x="37" y="7"/>
                  </a:lnTo>
                  <a:lnTo>
                    <a:pt x="33" y="7"/>
                  </a:lnTo>
                  <a:lnTo>
                    <a:pt x="26" y="7"/>
                  </a:lnTo>
                  <a:lnTo>
                    <a:pt x="26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84" name="Freeform 80"/>
            <p:cNvSpPr>
              <a:spLocks noEditPoints="1"/>
            </p:cNvSpPr>
            <p:nvPr/>
          </p:nvSpPr>
          <p:spPr bwMode="auto">
            <a:xfrm>
              <a:off x="4123" y="2404"/>
              <a:ext cx="75" cy="101"/>
            </a:xfrm>
            <a:custGeom>
              <a:avLst/>
              <a:gdLst/>
              <a:ahLst/>
              <a:cxnLst>
                <a:cxn ang="0">
                  <a:pos x="26" y="52"/>
                </a:cxn>
                <a:cxn ang="0">
                  <a:pos x="26" y="83"/>
                </a:cxn>
                <a:cxn ang="0">
                  <a:pos x="26" y="94"/>
                </a:cxn>
                <a:cxn ang="0">
                  <a:pos x="30" y="98"/>
                </a:cxn>
                <a:cxn ang="0">
                  <a:pos x="34" y="98"/>
                </a:cxn>
                <a:cxn ang="0">
                  <a:pos x="38" y="101"/>
                </a:cxn>
                <a:cxn ang="0">
                  <a:pos x="41" y="101"/>
                </a:cxn>
                <a:cxn ang="0">
                  <a:pos x="41" y="101"/>
                </a:cxn>
                <a:cxn ang="0">
                  <a:pos x="0" y="101"/>
                </a:cxn>
                <a:cxn ang="0">
                  <a:pos x="0" y="101"/>
                </a:cxn>
                <a:cxn ang="0">
                  <a:pos x="4" y="101"/>
                </a:cxn>
                <a:cxn ang="0">
                  <a:pos x="8" y="98"/>
                </a:cxn>
                <a:cxn ang="0">
                  <a:pos x="11" y="94"/>
                </a:cxn>
                <a:cxn ang="0">
                  <a:pos x="11" y="90"/>
                </a:cxn>
                <a:cxn ang="0">
                  <a:pos x="11" y="83"/>
                </a:cxn>
                <a:cxn ang="0">
                  <a:pos x="11" y="19"/>
                </a:cxn>
                <a:cxn ang="0">
                  <a:pos x="11" y="11"/>
                </a:cxn>
                <a:cxn ang="0">
                  <a:pos x="11" y="7"/>
                </a:cxn>
                <a:cxn ang="0">
                  <a:pos x="8" y="4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0"/>
                </a:cxn>
                <a:cxn ang="0">
                  <a:pos x="38" y="0"/>
                </a:cxn>
                <a:cxn ang="0">
                  <a:pos x="49" y="0"/>
                </a:cxn>
                <a:cxn ang="0">
                  <a:pos x="56" y="4"/>
                </a:cxn>
                <a:cxn ang="0">
                  <a:pos x="64" y="7"/>
                </a:cxn>
                <a:cxn ang="0">
                  <a:pos x="71" y="11"/>
                </a:cxn>
                <a:cxn ang="0">
                  <a:pos x="75" y="19"/>
                </a:cxn>
                <a:cxn ang="0">
                  <a:pos x="75" y="30"/>
                </a:cxn>
                <a:cxn ang="0">
                  <a:pos x="75" y="41"/>
                </a:cxn>
                <a:cxn ang="0">
                  <a:pos x="68" y="49"/>
                </a:cxn>
                <a:cxn ang="0">
                  <a:pos x="56" y="52"/>
                </a:cxn>
                <a:cxn ang="0">
                  <a:pos x="45" y="56"/>
                </a:cxn>
                <a:cxn ang="0">
                  <a:pos x="41" y="56"/>
                </a:cxn>
                <a:cxn ang="0">
                  <a:pos x="38" y="56"/>
                </a:cxn>
                <a:cxn ang="0">
                  <a:pos x="30" y="56"/>
                </a:cxn>
                <a:cxn ang="0">
                  <a:pos x="26" y="52"/>
                </a:cxn>
                <a:cxn ang="0">
                  <a:pos x="26" y="49"/>
                </a:cxn>
                <a:cxn ang="0">
                  <a:pos x="30" y="49"/>
                </a:cxn>
                <a:cxn ang="0">
                  <a:pos x="34" y="52"/>
                </a:cxn>
                <a:cxn ang="0">
                  <a:pos x="38" y="52"/>
                </a:cxn>
                <a:cxn ang="0">
                  <a:pos x="41" y="52"/>
                </a:cxn>
                <a:cxn ang="0">
                  <a:pos x="45" y="49"/>
                </a:cxn>
                <a:cxn ang="0">
                  <a:pos x="53" y="45"/>
                </a:cxn>
                <a:cxn ang="0">
                  <a:pos x="56" y="37"/>
                </a:cxn>
                <a:cxn ang="0">
                  <a:pos x="60" y="30"/>
                </a:cxn>
                <a:cxn ang="0">
                  <a:pos x="56" y="22"/>
                </a:cxn>
                <a:cxn ang="0">
                  <a:pos x="56" y="19"/>
                </a:cxn>
                <a:cxn ang="0">
                  <a:pos x="53" y="11"/>
                </a:cxn>
                <a:cxn ang="0">
                  <a:pos x="49" y="7"/>
                </a:cxn>
                <a:cxn ang="0">
                  <a:pos x="41" y="7"/>
                </a:cxn>
                <a:cxn ang="0">
                  <a:pos x="38" y="7"/>
                </a:cxn>
                <a:cxn ang="0">
                  <a:pos x="34" y="7"/>
                </a:cxn>
                <a:cxn ang="0">
                  <a:pos x="26" y="7"/>
                </a:cxn>
                <a:cxn ang="0">
                  <a:pos x="26" y="49"/>
                </a:cxn>
              </a:cxnLst>
              <a:rect l="0" t="0" r="r" b="b"/>
              <a:pathLst>
                <a:path w="75" h="101">
                  <a:moveTo>
                    <a:pt x="26" y="52"/>
                  </a:moveTo>
                  <a:lnTo>
                    <a:pt x="26" y="83"/>
                  </a:lnTo>
                  <a:lnTo>
                    <a:pt x="26" y="94"/>
                  </a:lnTo>
                  <a:lnTo>
                    <a:pt x="30" y="98"/>
                  </a:lnTo>
                  <a:lnTo>
                    <a:pt x="34" y="98"/>
                  </a:lnTo>
                  <a:lnTo>
                    <a:pt x="38" y="101"/>
                  </a:lnTo>
                  <a:lnTo>
                    <a:pt x="41" y="101"/>
                  </a:lnTo>
                  <a:lnTo>
                    <a:pt x="41" y="101"/>
                  </a:lnTo>
                  <a:lnTo>
                    <a:pt x="0" y="101"/>
                  </a:lnTo>
                  <a:lnTo>
                    <a:pt x="0" y="101"/>
                  </a:lnTo>
                  <a:lnTo>
                    <a:pt x="4" y="101"/>
                  </a:lnTo>
                  <a:lnTo>
                    <a:pt x="8" y="98"/>
                  </a:lnTo>
                  <a:lnTo>
                    <a:pt x="11" y="94"/>
                  </a:lnTo>
                  <a:lnTo>
                    <a:pt x="11" y="90"/>
                  </a:lnTo>
                  <a:lnTo>
                    <a:pt x="11" y="83"/>
                  </a:lnTo>
                  <a:lnTo>
                    <a:pt x="11" y="19"/>
                  </a:lnTo>
                  <a:lnTo>
                    <a:pt x="11" y="11"/>
                  </a:lnTo>
                  <a:lnTo>
                    <a:pt x="11" y="7"/>
                  </a:lnTo>
                  <a:lnTo>
                    <a:pt x="8" y="4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0"/>
                  </a:lnTo>
                  <a:lnTo>
                    <a:pt x="38" y="0"/>
                  </a:lnTo>
                  <a:lnTo>
                    <a:pt x="49" y="0"/>
                  </a:lnTo>
                  <a:lnTo>
                    <a:pt x="56" y="4"/>
                  </a:lnTo>
                  <a:lnTo>
                    <a:pt x="64" y="7"/>
                  </a:lnTo>
                  <a:lnTo>
                    <a:pt x="71" y="11"/>
                  </a:lnTo>
                  <a:lnTo>
                    <a:pt x="75" y="19"/>
                  </a:lnTo>
                  <a:lnTo>
                    <a:pt x="75" y="30"/>
                  </a:lnTo>
                  <a:lnTo>
                    <a:pt x="75" y="41"/>
                  </a:lnTo>
                  <a:lnTo>
                    <a:pt x="68" y="49"/>
                  </a:lnTo>
                  <a:lnTo>
                    <a:pt x="56" y="52"/>
                  </a:lnTo>
                  <a:lnTo>
                    <a:pt x="45" y="56"/>
                  </a:lnTo>
                  <a:lnTo>
                    <a:pt x="41" y="56"/>
                  </a:lnTo>
                  <a:lnTo>
                    <a:pt x="38" y="56"/>
                  </a:lnTo>
                  <a:lnTo>
                    <a:pt x="30" y="56"/>
                  </a:lnTo>
                  <a:lnTo>
                    <a:pt x="26" y="52"/>
                  </a:lnTo>
                  <a:close/>
                  <a:moveTo>
                    <a:pt x="26" y="49"/>
                  </a:moveTo>
                  <a:lnTo>
                    <a:pt x="30" y="49"/>
                  </a:lnTo>
                  <a:lnTo>
                    <a:pt x="34" y="52"/>
                  </a:lnTo>
                  <a:lnTo>
                    <a:pt x="38" y="52"/>
                  </a:lnTo>
                  <a:lnTo>
                    <a:pt x="41" y="52"/>
                  </a:lnTo>
                  <a:lnTo>
                    <a:pt x="45" y="49"/>
                  </a:lnTo>
                  <a:lnTo>
                    <a:pt x="53" y="45"/>
                  </a:lnTo>
                  <a:lnTo>
                    <a:pt x="56" y="37"/>
                  </a:lnTo>
                  <a:lnTo>
                    <a:pt x="60" y="30"/>
                  </a:lnTo>
                  <a:lnTo>
                    <a:pt x="56" y="22"/>
                  </a:lnTo>
                  <a:lnTo>
                    <a:pt x="56" y="19"/>
                  </a:lnTo>
                  <a:lnTo>
                    <a:pt x="53" y="11"/>
                  </a:lnTo>
                  <a:lnTo>
                    <a:pt x="49" y="7"/>
                  </a:lnTo>
                  <a:lnTo>
                    <a:pt x="41" y="7"/>
                  </a:lnTo>
                  <a:lnTo>
                    <a:pt x="38" y="7"/>
                  </a:lnTo>
                  <a:lnTo>
                    <a:pt x="34" y="7"/>
                  </a:lnTo>
                  <a:lnTo>
                    <a:pt x="26" y="7"/>
                  </a:lnTo>
                  <a:lnTo>
                    <a:pt x="26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85" name="Freeform 81"/>
            <p:cNvSpPr>
              <a:spLocks/>
            </p:cNvSpPr>
            <p:nvPr/>
          </p:nvSpPr>
          <p:spPr bwMode="auto">
            <a:xfrm>
              <a:off x="4209" y="2400"/>
              <a:ext cx="42" cy="135"/>
            </a:xfrm>
            <a:custGeom>
              <a:avLst/>
              <a:gdLst/>
              <a:ahLst/>
              <a:cxnLst>
                <a:cxn ang="0">
                  <a:pos x="42" y="132"/>
                </a:cxn>
                <a:cxn ang="0">
                  <a:pos x="42" y="135"/>
                </a:cxn>
                <a:cxn ang="0">
                  <a:pos x="30" y="132"/>
                </a:cxn>
                <a:cxn ang="0">
                  <a:pos x="23" y="124"/>
                </a:cxn>
                <a:cxn ang="0">
                  <a:pos x="12" y="113"/>
                </a:cxn>
                <a:cxn ang="0">
                  <a:pos x="8" y="98"/>
                </a:cxn>
                <a:cxn ang="0">
                  <a:pos x="0" y="83"/>
                </a:cxn>
                <a:cxn ang="0">
                  <a:pos x="0" y="68"/>
                </a:cxn>
                <a:cxn ang="0">
                  <a:pos x="0" y="56"/>
                </a:cxn>
                <a:cxn ang="0">
                  <a:pos x="4" y="41"/>
                </a:cxn>
                <a:cxn ang="0">
                  <a:pos x="12" y="30"/>
                </a:cxn>
                <a:cxn ang="0">
                  <a:pos x="19" y="19"/>
                </a:cxn>
                <a:cxn ang="0">
                  <a:pos x="30" y="8"/>
                </a:cxn>
                <a:cxn ang="0">
                  <a:pos x="42" y="0"/>
                </a:cxn>
                <a:cxn ang="0">
                  <a:pos x="42" y="4"/>
                </a:cxn>
                <a:cxn ang="0">
                  <a:pos x="34" y="11"/>
                </a:cxn>
                <a:cxn ang="0">
                  <a:pos x="27" y="19"/>
                </a:cxn>
                <a:cxn ang="0">
                  <a:pos x="23" y="26"/>
                </a:cxn>
                <a:cxn ang="0">
                  <a:pos x="19" y="41"/>
                </a:cxn>
                <a:cxn ang="0">
                  <a:pos x="15" y="53"/>
                </a:cxn>
                <a:cxn ang="0">
                  <a:pos x="15" y="68"/>
                </a:cxn>
                <a:cxn ang="0">
                  <a:pos x="15" y="83"/>
                </a:cxn>
                <a:cxn ang="0">
                  <a:pos x="15" y="94"/>
                </a:cxn>
                <a:cxn ang="0">
                  <a:pos x="19" y="105"/>
                </a:cxn>
                <a:cxn ang="0">
                  <a:pos x="23" y="113"/>
                </a:cxn>
                <a:cxn ang="0">
                  <a:pos x="27" y="117"/>
                </a:cxn>
                <a:cxn ang="0">
                  <a:pos x="30" y="124"/>
                </a:cxn>
                <a:cxn ang="0">
                  <a:pos x="34" y="128"/>
                </a:cxn>
                <a:cxn ang="0">
                  <a:pos x="42" y="132"/>
                </a:cxn>
              </a:cxnLst>
              <a:rect l="0" t="0" r="r" b="b"/>
              <a:pathLst>
                <a:path w="42" h="135">
                  <a:moveTo>
                    <a:pt x="42" y="132"/>
                  </a:moveTo>
                  <a:lnTo>
                    <a:pt x="42" y="135"/>
                  </a:lnTo>
                  <a:lnTo>
                    <a:pt x="30" y="132"/>
                  </a:lnTo>
                  <a:lnTo>
                    <a:pt x="23" y="124"/>
                  </a:lnTo>
                  <a:lnTo>
                    <a:pt x="12" y="113"/>
                  </a:lnTo>
                  <a:lnTo>
                    <a:pt x="8" y="98"/>
                  </a:lnTo>
                  <a:lnTo>
                    <a:pt x="0" y="83"/>
                  </a:lnTo>
                  <a:lnTo>
                    <a:pt x="0" y="68"/>
                  </a:lnTo>
                  <a:lnTo>
                    <a:pt x="0" y="56"/>
                  </a:lnTo>
                  <a:lnTo>
                    <a:pt x="4" y="41"/>
                  </a:lnTo>
                  <a:lnTo>
                    <a:pt x="12" y="30"/>
                  </a:lnTo>
                  <a:lnTo>
                    <a:pt x="19" y="19"/>
                  </a:lnTo>
                  <a:lnTo>
                    <a:pt x="30" y="8"/>
                  </a:lnTo>
                  <a:lnTo>
                    <a:pt x="42" y="0"/>
                  </a:lnTo>
                  <a:lnTo>
                    <a:pt x="42" y="4"/>
                  </a:lnTo>
                  <a:lnTo>
                    <a:pt x="34" y="11"/>
                  </a:lnTo>
                  <a:lnTo>
                    <a:pt x="27" y="19"/>
                  </a:lnTo>
                  <a:lnTo>
                    <a:pt x="23" y="26"/>
                  </a:lnTo>
                  <a:lnTo>
                    <a:pt x="19" y="41"/>
                  </a:lnTo>
                  <a:lnTo>
                    <a:pt x="15" y="53"/>
                  </a:lnTo>
                  <a:lnTo>
                    <a:pt x="15" y="68"/>
                  </a:lnTo>
                  <a:lnTo>
                    <a:pt x="15" y="83"/>
                  </a:lnTo>
                  <a:lnTo>
                    <a:pt x="15" y="94"/>
                  </a:lnTo>
                  <a:lnTo>
                    <a:pt x="19" y="105"/>
                  </a:lnTo>
                  <a:lnTo>
                    <a:pt x="23" y="113"/>
                  </a:lnTo>
                  <a:lnTo>
                    <a:pt x="27" y="117"/>
                  </a:lnTo>
                  <a:lnTo>
                    <a:pt x="30" y="124"/>
                  </a:lnTo>
                  <a:lnTo>
                    <a:pt x="34" y="128"/>
                  </a:lnTo>
                  <a:lnTo>
                    <a:pt x="42" y="1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86" name="Freeform 82"/>
            <p:cNvSpPr>
              <a:spLocks noEditPoints="1"/>
            </p:cNvSpPr>
            <p:nvPr/>
          </p:nvSpPr>
          <p:spPr bwMode="auto">
            <a:xfrm>
              <a:off x="4258" y="2400"/>
              <a:ext cx="34" cy="10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9" y="0"/>
                </a:cxn>
                <a:cxn ang="0">
                  <a:pos x="23" y="4"/>
                </a:cxn>
                <a:cxn ang="0">
                  <a:pos x="23" y="4"/>
                </a:cxn>
                <a:cxn ang="0">
                  <a:pos x="27" y="8"/>
                </a:cxn>
                <a:cxn ang="0">
                  <a:pos x="23" y="11"/>
                </a:cxn>
                <a:cxn ang="0">
                  <a:pos x="23" y="15"/>
                </a:cxn>
                <a:cxn ang="0">
                  <a:pos x="19" y="15"/>
                </a:cxn>
                <a:cxn ang="0">
                  <a:pos x="15" y="19"/>
                </a:cxn>
                <a:cxn ang="0">
                  <a:pos x="11" y="15"/>
                </a:cxn>
                <a:cxn ang="0">
                  <a:pos x="11" y="15"/>
                </a:cxn>
                <a:cxn ang="0">
                  <a:pos x="8" y="11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11" y="4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23" y="38"/>
                </a:cxn>
                <a:cxn ang="0">
                  <a:pos x="23" y="90"/>
                </a:cxn>
                <a:cxn ang="0">
                  <a:pos x="23" y="94"/>
                </a:cxn>
                <a:cxn ang="0">
                  <a:pos x="23" y="98"/>
                </a:cxn>
                <a:cxn ang="0">
                  <a:pos x="27" y="102"/>
                </a:cxn>
                <a:cxn ang="0">
                  <a:pos x="27" y="102"/>
                </a:cxn>
                <a:cxn ang="0">
                  <a:pos x="30" y="102"/>
                </a:cxn>
                <a:cxn ang="0">
                  <a:pos x="34" y="105"/>
                </a:cxn>
                <a:cxn ang="0">
                  <a:pos x="34" y="105"/>
                </a:cxn>
                <a:cxn ang="0">
                  <a:pos x="0" y="105"/>
                </a:cxn>
                <a:cxn ang="0">
                  <a:pos x="0" y="105"/>
                </a:cxn>
                <a:cxn ang="0">
                  <a:pos x="4" y="102"/>
                </a:cxn>
                <a:cxn ang="0">
                  <a:pos x="8" y="102"/>
                </a:cxn>
                <a:cxn ang="0">
                  <a:pos x="8" y="102"/>
                </a:cxn>
                <a:cxn ang="0">
                  <a:pos x="11" y="98"/>
                </a:cxn>
                <a:cxn ang="0">
                  <a:pos x="11" y="94"/>
                </a:cxn>
                <a:cxn ang="0">
                  <a:pos x="11" y="90"/>
                </a:cxn>
                <a:cxn ang="0">
                  <a:pos x="11" y="64"/>
                </a:cxn>
                <a:cxn ang="0">
                  <a:pos x="11" y="56"/>
                </a:cxn>
                <a:cxn ang="0">
                  <a:pos x="11" y="49"/>
                </a:cxn>
                <a:cxn ang="0">
                  <a:pos x="11" y="45"/>
                </a:cxn>
                <a:cxn ang="0">
                  <a:pos x="8" y="45"/>
                </a:cxn>
                <a:cxn ang="0">
                  <a:pos x="8" y="45"/>
                </a:cxn>
                <a:cxn ang="0">
                  <a:pos x="8" y="45"/>
                </a:cxn>
                <a:cxn ang="0">
                  <a:pos x="4" y="45"/>
                </a:cxn>
                <a:cxn ang="0">
                  <a:pos x="4" y="45"/>
                </a:cxn>
                <a:cxn ang="0">
                  <a:pos x="0" y="45"/>
                </a:cxn>
                <a:cxn ang="0">
                  <a:pos x="19" y="38"/>
                </a:cxn>
                <a:cxn ang="0">
                  <a:pos x="23" y="38"/>
                </a:cxn>
              </a:cxnLst>
              <a:rect l="0" t="0" r="r" b="b"/>
              <a:pathLst>
                <a:path w="34" h="105">
                  <a:moveTo>
                    <a:pt x="15" y="0"/>
                  </a:moveTo>
                  <a:lnTo>
                    <a:pt x="19" y="0"/>
                  </a:lnTo>
                  <a:lnTo>
                    <a:pt x="23" y="4"/>
                  </a:lnTo>
                  <a:lnTo>
                    <a:pt x="23" y="4"/>
                  </a:lnTo>
                  <a:lnTo>
                    <a:pt x="27" y="8"/>
                  </a:lnTo>
                  <a:lnTo>
                    <a:pt x="23" y="11"/>
                  </a:lnTo>
                  <a:lnTo>
                    <a:pt x="23" y="15"/>
                  </a:lnTo>
                  <a:lnTo>
                    <a:pt x="19" y="15"/>
                  </a:lnTo>
                  <a:lnTo>
                    <a:pt x="15" y="19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8" y="11"/>
                  </a:lnTo>
                  <a:lnTo>
                    <a:pt x="8" y="8"/>
                  </a:lnTo>
                  <a:lnTo>
                    <a:pt x="8" y="4"/>
                  </a:lnTo>
                  <a:lnTo>
                    <a:pt x="11" y="4"/>
                  </a:lnTo>
                  <a:lnTo>
                    <a:pt x="11" y="0"/>
                  </a:lnTo>
                  <a:lnTo>
                    <a:pt x="15" y="0"/>
                  </a:lnTo>
                  <a:close/>
                  <a:moveTo>
                    <a:pt x="23" y="38"/>
                  </a:moveTo>
                  <a:lnTo>
                    <a:pt x="23" y="90"/>
                  </a:lnTo>
                  <a:lnTo>
                    <a:pt x="23" y="94"/>
                  </a:lnTo>
                  <a:lnTo>
                    <a:pt x="23" y="98"/>
                  </a:lnTo>
                  <a:lnTo>
                    <a:pt x="27" y="102"/>
                  </a:lnTo>
                  <a:lnTo>
                    <a:pt x="27" y="102"/>
                  </a:lnTo>
                  <a:lnTo>
                    <a:pt x="30" y="102"/>
                  </a:lnTo>
                  <a:lnTo>
                    <a:pt x="34" y="105"/>
                  </a:lnTo>
                  <a:lnTo>
                    <a:pt x="34" y="105"/>
                  </a:lnTo>
                  <a:lnTo>
                    <a:pt x="0" y="105"/>
                  </a:lnTo>
                  <a:lnTo>
                    <a:pt x="0" y="105"/>
                  </a:lnTo>
                  <a:lnTo>
                    <a:pt x="4" y="102"/>
                  </a:lnTo>
                  <a:lnTo>
                    <a:pt x="8" y="102"/>
                  </a:lnTo>
                  <a:lnTo>
                    <a:pt x="8" y="102"/>
                  </a:lnTo>
                  <a:lnTo>
                    <a:pt x="11" y="98"/>
                  </a:lnTo>
                  <a:lnTo>
                    <a:pt x="11" y="94"/>
                  </a:lnTo>
                  <a:lnTo>
                    <a:pt x="11" y="90"/>
                  </a:lnTo>
                  <a:lnTo>
                    <a:pt x="11" y="64"/>
                  </a:lnTo>
                  <a:lnTo>
                    <a:pt x="11" y="56"/>
                  </a:lnTo>
                  <a:lnTo>
                    <a:pt x="11" y="49"/>
                  </a:lnTo>
                  <a:lnTo>
                    <a:pt x="11" y="45"/>
                  </a:lnTo>
                  <a:lnTo>
                    <a:pt x="8" y="45"/>
                  </a:lnTo>
                  <a:lnTo>
                    <a:pt x="8" y="45"/>
                  </a:lnTo>
                  <a:lnTo>
                    <a:pt x="8" y="45"/>
                  </a:lnTo>
                  <a:lnTo>
                    <a:pt x="4" y="45"/>
                  </a:lnTo>
                  <a:lnTo>
                    <a:pt x="4" y="45"/>
                  </a:lnTo>
                  <a:lnTo>
                    <a:pt x="0" y="45"/>
                  </a:lnTo>
                  <a:lnTo>
                    <a:pt x="19" y="38"/>
                  </a:lnTo>
                  <a:lnTo>
                    <a:pt x="23" y="3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87" name="Freeform 83"/>
            <p:cNvSpPr>
              <a:spLocks/>
            </p:cNvSpPr>
            <p:nvPr/>
          </p:nvSpPr>
          <p:spPr bwMode="auto">
            <a:xfrm>
              <a:off x="4296" y="2438"/>
              <a:ext cx="75" cy="67"/>
            </a:xfrm>
            <a:custGeom>
              <a:avLst/>
              <a:gdLst/>
              <a:ahLst/>
              <a:cxnLst>
                <a:cxn ang="0">
                  <a:pos x="22" y="15"/>
                </a:cxn>
                <a:cxn ang="0">
                  <a:pos x="30" y="3"/>
                </a:cxn>
                <a:cxn ang="0">
                  <a:pos x="37" y="0"/>
                </a:cxn>
                <a:cxn ang="0">
                  <a:pos x="45" y="0"/>
                </a:cxn>
                <a:cxn ang="0">
                  <a:pos x="52" y="0"/>
                </a:cxn>
                <a:cxn ang="0">
                  <a:pos x="56" y="0"/>
                </a:cxn>
                <a:cxn ang="0">
                  <a:pos x="60" y="3"/>
                </a:cxn>
                <a:cxn ang="0">
                  <a:pos x="64" y="11"/>
                </a:cxn>
                <a:cxn ang="0">
                  <a:pos x="64" y="15"/>
                </a:cxn>
                <a:cxn ang="0">
                  <a:pos x="64" y="22"/>
                </a:cxn>
                <a:cxn ang="0">
                  <a:pos x="64" y="52"/>
                </a:cxn>
                <a:cxn ang="0">
                  <a:pos x="64" y="56"/>
                </a:cxn>
                <a:cxn ang="0">
                  <a:pos x="64" y="60"/>
                </a:cxn>
                <a:cxn ang="0">
                  <a:pos x="67" y="64"/>
                </a:cxn>
                <a:cxn ang="0">
                  <a:pos x="67" y="64"/>
                </a:cxn>
                <a:cxn ang="0">
                  <a:pos x="71" y="64"/>
                </a:cxn>
                <a:cxn ang="0">
                  <a:pos x="75" y="67"/>
                </a:cxn>
                <a:cxn ang="0">
                  <a:pos x="75" y="67"/>
                </a:cxn>
                <a:cxn ang="0">
                  <a:pos x="41" y="67"/>
                </a:cxn>
                <a:cxn ang="0">
                  <a:pos x="41" y="67"/>
                </a:cxn>
                <a:cxn ang="0">
                  <a:pos x="45" y="67"/>
                </a:cxn>
                <a:cxn ang="0">
                  <a:pos x="45" y="64"/>
                </a:cxn>
                <a:cxn ang="0">
                  <a:pos x="49" y="64"/>
                </a:cxn>
                <a:cxn ang="0">
                  <a:pos x="49" y="64"/>
                </a:cxn>
                <a:cxn ang="0">
                  <a:pos x="52" y="60"/>
                </a:cxn>
                <a:cxn ang="0">
                  <a:pos x="52" y="56"/>
                </a:cxn>
                <a:cxn ang="0">
                  <a:pos x="52" y="52"/>
                </a:cxn>
                <a:cxn ang="0">
                  <a:pos x="52" y="26"/>
                </a:cxn>
                <a:cxn ang="0">
                  <a:pos x="52" y="18"/>
                </a:cxn>
                <a:cxn ang="0">
                  <a:pos x="49" y="11"/>
                </a:cxn>
                <a:cxn ang="0">
                  <a:pos x="45" y="7"/>
                </a:cxn>
                <a:cxn ang="0">
                  <a:pos x="41" y="7"/>
                </a:cxn>
                <a:cxn ang="0">
                  <a:pos x="34" y="11"/>
                </a:cxn>
                <a:cxn ang="0">
                  <a:pos x="22" y="18"/>
                </a:cxn>
                <a:cxn ang="0">
                  <a:pos x="22" y="52"/>
                </a:cxn>
                <a:cxn ang="0">
                  <a:pos x="22" y="56"/>
                </a:cxn>
                <a:cxn ang="0">
                  <a:pos x="22" y="60"/>
                </a:cxn>
                <a:cxn ang="0">
                  <a:pos x="26" y="64"/>
                </a:cxn>
                <a:cxn ang="0">
                  <a:pos x="26" y="64"/>
                </a:cxn>
                <a:cxn ang="0">
                  <a:pos x="30" y="64"/>
                </a:cxn>
                <a:cxn ang="0">
                  <a:pos x="34" y="67"/>
                </a:cxn>
                <a:cxn ang="0">
                  <a:pos x="34" y="67"/>
                </a:cxn>
                <a:cxn ang="0">
                  <a:pos x="0" y="67"/>
                </a:cxn>
                <a:cxn ang="0">
                  <a:pos x="0" y="67"/>
                </a:cxn>
                <a:cxn ang="0">
                  <a:pos x="4" y="67"/>
                </a:cxn>
                <a:cxn ang="0">
                  <a:pos x="7" y="64"/>
                </a:cxn>
                <a:cxn ang="0">
                  <a:pos x="7" y="64"/>
                </a:cxn>
                <a:cxn ang="0">
                  <a:pos x="11" y="60"/>
                </a:cxn>
                <a:cxn ang="0">
                  <a:pos x="11" y="52"/>
                </a:cxn>
                <a:cxn ang="0">
                  <a:pos x="11" y="26"/>
                </a:cxn>
                <a:cxn ang="0">
                  <a:pos x="11" y="15"/>
                </a:cxn>
                <a:cxn ang="0">
                  <a:pos x="11" y="11"/>
                </a:cxn>
                <a:cxn ang="0">
                  <a:pos x="11" y="7"/>
                </a:cxn>
                <a:cxn ang="0">
                  <a:pos x="7" y="7"/>
                </a:cxn>
                <a:cxn ang="0">
                  <a:pos x="7" y="7"/>
                </a:cxn>
                <a:cxn ang="0">
                  <a:pos x="7" y="7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0" y="7"/>
                </a:cxn>
                <a:cxn ang="0">
                  <a:pos x="19" y="0"/>
                </a:cxn>
                <a:cxn ang="0">
                  <a:pos x="22" y="0"/>
                </a:cxn>
                <a:cxn ang="0">
                  <a:pos x="22" y="15"/>
                </a:cxn>
              </a:cxnLst>
              <a:rect l="0" t="0" r="r" b="b"/>
              <a:pathLst>
                <a:path w="75" h="67">
                  <a:moveTo>
                    <a:pt x="22" y="15"/>
                  </a:moveTo>
                  <a:lnTo>
                    <a:pt x="30" y="3"/>
                  </a:lnTo>
                  <a:lnTo>
                    <a:pt x="37" y="0"/>
                  </a:lnTo>
                  <a:lnTo>
                    <a:pt x="45" y="0"/>
                  </a:lnTo>
                  <a:lnTo>
                    <a:pt x="52" y="0"/>
                  </a:lnTo>
                  <a:lnTo>
                    <a:pt x="56" y="0"/>
                  </a:lnTo>
                  <a:lnTo>
                    <a:pt x="60" y="3"/>
                  </a:lnTo>
                  <a:lnTo>
                    <a:pt x="64" y="11"/>
                  </a:lnTo>
                  <a:lnTo>
                    <a:pt x="64" y="15"/>
                  </a:lnTo>
                  <a:lnTo>
                    <a:pt x="64" y="22"/>
                  </a:lnTo>
                  <a:lnTo>
                    <a:pt x="64" y="52"/>
                  </a:lnTo>
                  <a:lnTo>
                    <a:pt x="64" y="56"/>
                  </a:lnTo>
                  <a:lnTo>
                    <a:pt x="64" y="60"/>
                  </a:lnTo>
                  <a:lnTo>
                    <a:pt x="67" y="64"/>
                  </a:lnTo>
                  <a:lnTo>
                    <a:pt x="67" y="64"/>
                  </a:lnTo>
                  <a:lnTo>
                    <a:pt x="71" y="64"/>
                  </a:lnTo>
                  <a:lnTo>
                    <a:pt x="75" y="67"/>
                  </a:lnTo>
                  <a:lnTo>
                    <a:pt x="75" y="67"/>
                  </a:lnTo>
                  <a:lnTo>
                    <a:pt x="41" y="67"/>
                  </a:lnTo>
                  <a:lnTo>
                    <a:pt x="41" y="67"/>
                  </a:lnTo>
                  <a:lnTo>
                    <a:pt x="45" y="67"/>
                  </a:lnTo>
                  <a:lnTo>
                    <a:pt x="45" y="64"/>
                  </a:lnTo>
                  <a:lnTo>
                    <a:pt x="49" y="64"/>
                  </a:lnTo>
                  <a:lnTo>
                    <a:pt x="49" y="64"/>
                  </a:lnTo>
                  <a:lnTo>
                    <a:pt x="52" y="60"/>
                  </a:lnTo>
                  <a:lnTo>
                    <a:pt x="52" y="56"/>
                  </a:lnTo>
                  <a:lnTo>
                    <a:pt x="52" y="52"/>
                  </a:lnTo>
                  <a:lnTo>
                    <a:pt x="52" y="26"/>
                  </a:lnTo>
                  <a:lnTo>
                    <a:pt x="52" y="18"/>
                  </a:lnTo>
                  <a:lnTo>
                    <a:pt x="49" y="11"/>
                  </a:lnTo>
                  <a:lnTo>
                    <a:pt x="45" y="7"/>
                  </a:lnTo>
                  <a:lnTo>
                    <a:pt x="41" y="7"/>
                  </a:lnTo>
                  <a:lnTo>
                    <a:pt x="34" y="11"/>
                  </a:lnTo>
                  <a:lnTo>
                    <a:pt x="22" y="18"/>
                  </a:lnTo>
                  <a:lnTo>
                    <a:pt x="22" y="52"/>
                  </a:lnTo>
                  <a:lnTo>
                    <a:pt x="22" y="56"/>
                  </a:lnTo>
                  <a:lnTo>
                    <a:pt x="22" y="60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30" y="64"/>
                  </a:lnTo>
                  <a:lnTo>
                    <a:pt x="34" y="67"/>
                  </a:lnTo>
                  <a:lnTo>
                    <a:pt x="34" y="67"/>
                  </a:lnTo>
                  <a:lnTo>
                    <a:pt x="0" y="67"/>
                  </a:lnTo>
                  <a:lnTo>
                    <a:pt x="0" y="67"/>
                  </a:lnTo>
                  <a:lnTo>
                    <a:pt x="4" y="67"/>
                  </a:lnTo>
                  <a:lnTo>
                    <a:pt x="7" y="64"/>
                  </a:lnTo>
                  <a:lnTo>
                    <a:pt x="7" y="64"/>
                  </a:lnTo>
                  <a:lnTo>
                    <a:pt x="11" y="60"/>
                  </a:lnTo>
                  <a:lnTo>
                    <a:pt x="11" y="52"/>
                  </a:lnTo>
                  <a:lnTo>
                    <a:pt x="11" y="26"/>
                  </a:lnTo>
                  <a:lnTo>
                    <a:pt x="11" y="15"/>
                  </a:lnTo>
                  <a:lnTo>
                    <a:pt x="11" y="11"/>
                  </a:lnTo>
                  <a:lnTo>
                    <a:pt x="11" y="7"/>
                  </a:lnTo>
                  <a:lnTo>
                    <a:pt x="7" y="7"/>
                  </a:lnTo>
                  <a:lnTo>
                    <a:pt x="7" y="7"/>
                  </a:lnTo>
                  <a:lnTo>
                    <a:pt x="7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7"/>
                  </a:lnTo>
                  <a:lnTo>
                    <a:pt x="19" y="0"/>
                  </a:lnTo>
                  <a:lnTo>
                    <a:pt x="22" y="0"/>
                  </a:lnTo>
                  <a:lnTo>
                    <a:pt x="22" y="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88" name="Freeform 84"/>
            <p:cNvSpPr>
              <a:spLocks/>
            </p:cNvSpPr>
            <p:nvPr/>
          </p:nvSpPr>
          <p:spPr bwMode="auto">
            <a:xfrm>
              <a:off x="4371" y="2415"/>
              <a:ext cx="41" cy="90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23"/>
                </a:cxn>
                <a:cxn ang="0">
                  <a:pos x="37" y="23"/>
                </a:cxn>
                <a:cxn ang="0">
                  <a:pos x="37" y="26"/>
                </a:cxn>
                <a:cxn ang="0">
                  <a:pos x="22" y="26"/>
                </a:cxn>
                <a:cxn ang="0">
                  <a:pos x="22" y="72"/>
                </a:cxn>
                <a:cxn ang="0">
                  <a:pos x="22" y="75"/>
                </a:cxn>
                <a:cxn ang="0">
                  <a:pos x="26" y="79"/>
                </a:cxn>
                <a:cxn ang="0">
                  <a:pos x="26" y="83"/>
                </a:cxn>
                <a:cxn ang="0">
                  <a:pos x="30" y="83"/>
                </a:cxn>
                <a:cxn ang="0">
                  <a:pos x="34" y="83"/>
                </a:cxn>
                <a:cxn ang="0">
                  <a:pos x="34" y="83"/>
                </a:cxn>
                <a:cxn ang="0">
                  <a:pos x="37" y="79"/>
                </a:cxn>
                <a:cxn ang="0">
                  <a:pos x="37" y="79"/>
                </a:cxn>
                <a:cxn ang="0">
                  <a:pos x="41" y="79"/>
                </a:cxn>
                <a:cxn ang="0">
                  <a:pos x="37" y="83"/>
                </a:cxn>
                <a:cxn ang="0">
                  <a:pos x="34" y="87"/>
                </a:cxn>
                <a:cxn ang="0">
                  <a:pos x="30" y="90"/>
                </a:cxn>
                <a:cxn ang="0">
                  <a:pos x="26" y="90"/>
                </a:cxn>
                <a:cxn ang="0">
                  <a:pos x="22" y="90"/>
                </a:cxn>
                <a:cxn ang="0">
                  <a:pos x="19" y="90"/>
                </a:cxn>
                <a:cxn ang="0">
                  <a:pos x="15" y="87"/>
                </a:cxn>
                <a:cxn ang="0">
                  <a:pos x="11" y="83"/>
                </a:cxn>
                <a:cxn ang="0">
                  <a:pos x="11" y="79"/>
                </a:cxn>
                <a:cxn ang="0">
                  <a:pos x="11" y="75"/>
                </a:cxn>
                <a:cxn ang="0">
                  <a:pos x="11" y="26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4" y="23"/>
                </a:cxn>
                <a:cxn ang="0">
                  <a:pos x="7" y="19"/>
                </a:cxn>
                <a:cxn ang="0">
                  <a:pos x="11" y="15"/>
                </a:cxn>
                <a:cxn ang="0">
                  <a:pos x="15" y="11"/>
                </a:cxn>
                <a:cxn ang="0">
                  <a:pos x="19" y="8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41" h="90">
                  <a:moveTo>
                    <a:pt x="22" y="0"/>
                  </a:moveTo>
                  <a:lnTo>
                    <a:pt x="22" y="23"/>
                  </a:lnTo>
                  <a:lnTo>
                    <a:pt x="37" y="23"/>
                  </a:lnTo>
                  <a:lnTo>
                    <a:pt x="37" y="26"/>
                  </a:lnTo>
                  <a:lnTo>
                    <a:pt x="22" y="26"/>
                  </a:lnTo>
                  <a:lnTo>
                    <a:pt x="22" y="72"/>
                  </a:lnTo>
                  <a:lnTo>
                    <a:pt x="22" y="75"/>
                  </a:lnTo>
                  <a:lnTo>
                    <a:pt x="26" y="79"/>
                  </a:lnTo>
                  <a:lnTo>
                    <a:pt x="26" y="83"/>
                  </a:lnTo>
                  <a:lnTo>
                    <a:pt x="30" y="83"/>
                  </a:lnTo>
                  <a:lnTo>
                    <a:pt x="34" y="83"/>
                  </a:lnTo>
                  <a:lnTo>
                    <a:pt x="34" y="83"/>
                  </a:lnTo>
                  <a:lnTo>
                    <a:pt x="37" y="79"/>
                  </a:lnTo>
                  <a:lnTo>
                    <a:pt x="37" y="79"/>
                  </a:lnTo>
                  <a:lnTo>
                    <a:pt x="41" y="79"/>
                  </a:lnTo>
                  <a:lnTo>
                    <a:pt x="37" y="83"/>
                  </a:lnTo>
                  <a:lnTo>
                    <a:pt x="34" y="87"/>
                  </a:lnTo>
                  <a:lnTo>
                    <a:pt x="30" y="90"/>
                  </a:lnTo>
                  <a:lnTo>
                    <a:pt x="26" y="90"/>
                  </a:lnTo>
                  <a:lnTo>
                    <a:pt x="22" y="90"/>
                  </a:lnTo>
                  <a:lnTo>
                    <a:pt x="19" y="90"/>
                  </a:lnTo>
                  <a:lnTo>
                    <a:pt x="15" y="87"/>
                  </a:lnTo>
                  <a:lnTo>
                    <a:pt x="11" y="83"/>
                  </a:lnTo>
                  <a:lnTo>
                    <a:pt x="11" y="79"/>
                  </a:lnTo>
                  <a:lnTo>
                    <a:pt x="11" y="75"/>
                  </a:lnTo>
                  <a:lnTo>
                    <a:pt x="11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4" y="23"/>
                  </a:lnTo>
                  <a:lnTo>
                    <a:pt x="7" y="19"/>
                  </a:lnTo>
                  <a:lnTo>
                    <a:pt x="11" y="15"/>
                  </a:lnTo>
                  <a:lnTo>
                    <a:pt x="15" y="11"/>
                  </a:lnTo>
                  <a:lnTo>
                    <a:pt x="19" y="8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89" name="Freeform 85"/>
            <p:cNvSpPr>
              <a:spLocks noEditPoints="1"/>
            </p:cNvSpPr>
            <p:nvPr/>
          </p:nvSpPr>
          <p:spPr bwMode="auto">
            <a:xfrm>
              <a:off x="4416" y="2438"/>
              <a:ext cx="67" cy="67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45" y="0"/>
                </a:cxn>
                <a:cxn ang="0">
                  <a:pos x="52" y="3"/>
                </a:cxn>
                <a:cxn ang="0">
                  <a:pos x="60" y="11"/>
                </a:cxn>
                <a:cxn ang="0">
                  <a:pos x="64" y="18"/>
                </a:cxn>
                <a:cxn ang="0">
                  <a:pos x="67" y="34"/>
                </a:cxn>
                <a:cxn ang="0">
                  <a:pos x="64" y="41"/>
                </a:cxn>
                <a:cxn ang="0">
                  <a:pos x="60" y="49"/>
                </a:cxn>
                <a:cxn ang="0">
                  <a:pos x="56" y="60"/>
                </a:cxn>
                <a:cxn ang="0">
                  <a:pos x="49" y="64"/>
                </a:cxn>
                <a:cxn ang="0">
                  <a:pos x="41" y="67"/>
                </a:cxn>
                <a:cxn ang="0">
                  <a:pos x="34" y="67"/>
                </a:cxn>
                <a:cxn ang="0">
                  <a:pos x="22" y="67"/>
                </a:cxn>
                <a:cxn ang="0">
                  <a:pos x="15" y="64"/>
                </a:cxn>
                <a:cxn ang="0">
                  <a:pos x="7" y="56"/>
                </a:cxn>
                <a:cxn ang="0">
                  <a:pos x="4" y="45"/>
                </a:cxn>
                <a:cxn ang="0">
                  <a:pos x="0" y="34"/>
                </a:cxn>
                <a:cxn ang="0">
                  <a:pos x="4" y="26"/>
                </a:cxn>
                <a:cxn ang="0">
                  <a:pos x="7" y="15"/>
                </a:cxn>
                <a:cxn ang="0">
                  <a:pos x="11" y="7"/>
                </a:cxn>
                <a:cxn ang="0">
                  <a:pos x="19" y="3"/>
                </a:cxn>
                <a:cxn ang="0">
                  <a:pos x="26" y="0"/>
                </a:cxn>
                <a:cxn ang="0">
                  <a:pos x="34" y="0"/>
                </a:cxn>
                <a:cxn ang="0">
                  <a:pos x="30" y="3"/>
                </a:cxn>
                <a:cxn ang="0">
                  <a:pos x="26" y="3"/>
                </a:cxn>
                <a:cxn ang="0">
                  <a:pos x="22" y="3"/>
                </a:cxn>
                <a:cxn ang="0">
                  <a:pos x="19" y="7"/>
                </a:cxn>
                <a:cxn ang="0">
                  <a:pos x="15" y="15"/>
                </a:cxn>
                <a:cxn ang="0">
                  <a:pos x="15" y="18"/>
                </a:cxn>
                <a:cxn ang="0">
                  <a:pos x="15" y="30"/>
                </a:cxn>
                <a:cxn ang="0">
                  <a:pos x="15" y="41"/>
                </a:cxn>
                <a:cxn ang="0">
                  <a:pos x="19" y="52"/>
                </a:cxn>
                <a:cxn ang="0">
                  <a:pos x="26" y="60"/>
                </a:cxn>
                <a:cxn ang="0">
                  <a:pos x="37" y="64"/>
                </a:cxn>
                <a:cxn ang="0">
                  <a:pos x="45" y="64"/>
                </a:cxn>
                <a:cxn ang="0">
                  <a:pos x="49" y="60"/>
                </a:cxn>
                <a:cxn ang="0">
                  <a:pos x="52" y="49"/>
                </a:cxn>
                <a:cxn ang="0">
                  <a:pos x="52" y="37"/>
                </a:cxn>
                <a:cxn ang="0">
                  <a:pos x="52" y="26"/>
                </a:cxn>
                <a:cxn ang="0">
                  <a:pos x="49" y="18"/>
                </a:cxn>
                <a:cxn ang="0">
                  <a:pos x="45" y="11"/>
                </a:cxn>
                <a:cxn ang="0">
                  <a:pos x="37" y="3"/>
                </a:cxn>
                <a:cxn ang="0">
                  <a:pos x="30" y="3"/>
                </a:cxn>
              </a:cxnLst>
              <a:rect l="0" t="0" r="r" b="b"/>
              <a:pathLst>
                <a:path w="67" h="67">
                  <a:moveTo>
                    <a:pt x="34" y="0"/>
                  </a:moveTo>
                  <a:lnTo>
                    <a:pt x="45" y="0"/>
                  </a:lnTo>
                  <a:lnTo>
                    <a:pt x="52" y="3"/>
                  </a:lnTo>
                  <a:lnTo>
                    <a:pt x="60" y="11"/>
                  </a:lnTo>
                  <a:lnTo>
                    <a:pt x="64" y="18"/>
                  </a:lnTo>
                  <a:lnTo>
                    <a:pt x="67" y="34"/>
                  </a:lnTo>
                  <a:lnTo>
                    <a:pt x="64" y="41"/>
                  </a:lnTo>
                  <a:lnTo>
                    <a:pt x="60" y="49"/>
                  </a:lnTo>
                  <a:lnTo>
                    <a:pt x="56" y="60"/>
                  </a:lnTo>
                  <a:lnTo>
                    <a:pt x="49" y="64"/>
                  </a:lnTo>
                  <a:lnTo>
                    <a:pt x="41" y="67"/>
                  </a:lnTo>
                  <a:lnTo>
                    <a:pt x="34" y="67"/>
                  </a:lnTo>
                  <a:lnTo>
                    <a:pt x="22" y="67"/>
                  </a:lnTo>
                  <a:lnTo>
                    <a:pt x="15" y="64"/>
                  </a:lnTo>
                  <a:lnTo>
                    <a:pt x="7" y="56"/>
                  </a:lnTo>
                  <a:lnTo>
                    <a:pt x="4" y="45"/>
                  </a:lnTo>
                  <a:lnTo>
                    <a:pt x="0" y="34"/>
                  </a:lnTo>
                  <a:lnTo>
                    <a:pt x="4" y="26"/>
                  </a:lnTo>
                  <a:lnTo>
                    <a:pt x="7" y="15"/>
                  </a:lnTo>
                  <a:lnTo>
                    <a:pt x="11" y="7"/>
                  </a:lnTo>
                  <a:lnTo>
                    <a:pt x="19" y="3"/>
                  </a:lnTo>
                  <a:lnTo>
                    <a:pt x="26" y="0"/>
                  </a:lnTo>
                  <a:lnTo>
                    <a:pt x="34" y="0"/>
                  </a:lnTo>
                  <a:close/>
                  <a:moveTo>
                    <a:pt x="30" y="3"/>
                  </a:moveTo>
                  <a:lnTo>
                    <a:pt x="26" y="3"/>
                  </a:lnTo>
                  <a:lnTo>
                    <a:pt x="22" y="3"/>
                  </a:lnTo>
                  <a:lnTo>
                    <a:pt x="19" y="7"/>
                  </a:lnTo>
                  <a:lnTo>
                    <a:pt x="15" y="15"/>
                  </a:lnTo>
                  <a:lnTo>
                    <a:pt x="15" y="18"/>
                  </a:lnTo>
                  <a:lnTo>
                    <a:pt x="15" y="30"/>
                  </a:lnTo>
                  <a:lnTo>
                    <a:pt x="15" y="41"/>
                  </a:lnTo>
                  <a:lnTo>
                    <a:pt x="19" y="52"/>
                  </a:lnTo>
                  <a:lnTo>
                    <a:pt x="26" y="60"/>
                  </a:lnTo>
                  <a:lnTo>
                    <a:pt x="37" y="64"/>
                  </a:lnTo>
                  <a:lnTo>
                    <a:pt x="45" y="64"/>
                  </a:lnTo>
                  <a:lnTo>
                    <a:pt x="49" y="60"/>
                  </a:lnTo>
                  <a:lnTo>
                    <a:pt x="52" y="49"/>
                  </a:lnTo>
                  <a:lnTo>
                    <a:pt x="52" y="37"/>
                  </a:lnTo>
                  <a:lnTo>
                    <a:pt x="52" y="26"/>
                  </a:lnTo>
                  <a:lnTo>
                    <a:pt x="49" y="18"/>
                  </a:lnTo>
                  <a:lnTo>
                    <a:pt x="45" y="11"/>
                  </a:lnTo>
                  <a:lnTo>
                    <a:pt x="37" y="3"/>
                  </a:lnTo>
                  <a:lnTo>
                    <a:pt x="30" y="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90" name="Freeform 86"/>
            <p:cNvSpPr>
              <a:spLocks/>
            </p:cNvSpPr>
            <p:nvPr/>
          </p:nvSpPr>
          <p:spPr bwMode="auto">
            <a:xfrm>
              <a:off x="4491" y="2400"/>
              <a:ext cx="41" cy="13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11" y="8"/>
                </a:cxn>
                <a:cxn ang="0">
                  <a:pos x="19" y="15"/>
                </a:cxn>
                <a:cxn ang="0">
                  <a:pos x="30" y="26"/>
                </a:cxn>
                <a:cxn ang="0">
                  <a:pos x="34" y="38"/>
                </a:cxn>
                <a:cxn ang="0">
                  <a:pos x="41" y="53"/>
                </a:cxn>
                <a:cxn ang="0">
                  <a:pos x="41" y="68"/>
                </a:cxn>
                <a:cxn ang="0">
                  <a:pos x="41" y="83"/>
                </a:cxn>
                <a:cxn ang="0">
                  <a:pos x="37" y="98"/>
                </a:cxn>
                <a:cxn ang="0">
                  <a:pos x="30" y="109"/>
                </a:cxn>
                <a:cxn ang="0">
                  <a:pos x="22" y="120"/>
                </a:cxn>
                <a:cxn ang="0">
                  <a:pos x="11" y="132"/>
                </a:cxn>
                <a:cxn ang="0">
                  <a:pos x="0" y="135"/>
                </a:cxn>
                <a:cxn ang="0">
                  <a:pos x="0" y="132"/>
                </a:cxn>
                <a:cxn ang="0">
                  <a:pos x="7" y="128"/>
                </a:cxn>
                <a:cxn ang="0">
                  <a:pos x="15" y="120"/>
                </a:cxn>
                <a:cxn ang="0">
                  <a:pos x="19" y="109"/>
                </a:cxn>
                <a:cxn ang="0">
                  <a:pos x="22" y="98"/>
                </a:cxn>
                <a:cxn ang="0">
                  <a:pos x="26" y="87"/>
                </a:cxn>
                <a:cxn ang="0">
                  <a:pos x="26" y="72"/>
                </a:cxn>
                <a:cxn ang="0">
                  <a:pos x="26" y="56"/>
                </a:cxn>
                <a:cxn ang="0">
                  <a:pos x="26" y="41"/>
                </a:cxn>
                <a:cxn ang="0">
                  <a:pos x="22" y="34"/>
                </a:cxn>
                <a:cxn ang="0">
                  <a:pos x="19" y="26"/>
                </a:cxn>
                <a:cxn ang="0">
                  <a:pos x="15" y="23"/>
                </a:cxn>
                <a:cxn ang="0">
                  <a:pos x="11" y="15"/>
                </a:cxn>
                <a:cxn ang="0">
                  <a:pos x="7" y="11"/>
                </a:cxn>
                <a:cxn ang="0">
                  <a:pos x="0" y="4"/>
                </a:cxn>
              </a:cxnLst>
              <a:rect l="0" t="0" r="r" b="b"/>
              <a:pathLst>
                <a:path w="41" h="135">
                  <a:moveTo>
                    <a:pt x="0" y="4"/>
                  </a:moveTo>
                  <a:lnTo>
                    <a:pt x="0" y="0"/>
                  </a:lnTo>
                  <a:lnTo>
                    <a:pt x="11" y="8"/>
                  </a:lnTo>
                  <a:lnTo>
                    <a:pt x="19" y="15"/>
                  </a:lnTo>
                  <a:lnTo>
                    <a:pt x="30" y="26"/>
                  </a:lnTo>
                  <a:lnTo>
                    <a:pt x="34" y="38"/>
                  </a:lnTo>
                  <a:lnTo>
                    <a:pt x="41" y="53"/>
                  </a:lnTo>
                  <a:lnTo>
                    <a:pt x="41" y="68"/>
                  </a:lnTo>
                  <a:lnTo>
                    <a:pt x="41" y="83"/>
                  </a:lnTo>
                  <a:lnTo>
                    <a:pt x="37" y="98"/>
                  </a:lnTo>
                  <a:lnTo>
                    <a:pt x="30" y="109"/>
                  </a:lnTo>
                  <a:lnTo>
                    <a:pt x="22" y="120"/>
                  </a:lnTo>
                  <a:lnTo>
                    <a:pt x="11" y="132"/>
                  </a:lnTo>
                  <a:lnTo>
                    <a:pt x="0" y="135"/>
                  </a:lnTo>
                  <a:lnTo>
                    <a:pt x="0" y="132"/>
                  </a:lnTo>
                  <a:lnTo>
                    <a:pt x="7" y="128"/>
                  </a:lnTo>
                  <a:lnTo>
                    <a:pt x="15" y="120"/>
                  </a:lnTo>
                  <a:lnTo>
                    <a:pt x="19" y="109"/>
                  </a:lnTo>
                  <a:lnTo>
                    <a:pt x="22" y="98"/>
                  </a:lnTo>
                  <a:lnTo>
                    <a:pt x="26" y="87"/>
                  </a:lnTo>
                  <a:lnTo>
                    <a:pt x="26" y="72"/>
                  </a:lnTo>
                  <a:lnTo>
                    <a:pt x="26" y="56"/>
                  </a:lnTo>
                  <a:lnTo>
                    <a:pt x="26" y="41"/>
                  </a:lnTo>
                  <a:lnTo>
                    <a:pt x="22" y="34"/>
                  </a:lnTo>
                  <a:lnTo>
                    <a:pt x="19" y="26"/>
                  </a:lnTo>
                  <a:lnTo>
                    <a:pt x="15" y="23"/>
                  </a:lnTo>
                  <a:lnTo>
                    <a:pt x="11" y="15"/>
                  </a:lnTo>
                  <a:lnTo>
                    <a:pt x="7" y="11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91" name="Freeform 87"/>
            <p:cNvSpPr>
              <a:spLocks/>
            </p:cNvSpPr>
            <p:nvPr/>
          </p:nvSpPr>
          <p:spPr bwMode="auto">
            <a:xfrm>
              <a:off x="2518" y="2764"/>
              <a:ext cx="108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0"/>
                </a:cxn>
                <a:cxn ang="0">
                  <a:pos x="90" y="75"/>
                </a:cxn>
                <a:cxn ang="0">
                  <a:pos x="90" y="15"/>
                </a:cxn>
                <a:cxn ang="0">
                  <a:pos x="90" y="8"/>
                </a:cxn>
                <a:cxn ang="0">
                  <a:pos x="86" y="4"/>
                </a:cxn>
                <a:cxn ang="0">
                  <a:pos x="86" y="0"/>
                </a:cxn>
                <a:cxn ang="0">
                  <a:pos x="78" y="0"/>
                </a:cxn>
                <a:cxn ang="0">
                  <a:pos x="75" y="0"/>
                </a:cxn>
                <a:cxn ang="0">
                  <a:pos x="75" y="0"/>
                </a:cxn>
                <a:cxn ang="0">
                  <a:pos x="108" y="0"/>
                </a:cxn>
                <a:cxn ang="0">
                  <a:pos x="108" y="0"/>
                </a:cxn>
                <a:cxn ang="0">
                  <a:pos x="105" y="0"/>
                </a:cxn>
                <a:cxn ang="0">
                  <a:pos x="101" y="4"/>
                </a:cxn>
                <a:cxn ang="0">
                  <a:pos x="97" y="4"/>
                </a:cxn>
                <a:cxn ang="0">
                  <a:pos x="97" y="8"/>
                </a:cxn>
                <a:cxn ang="0">
                  <a:pos x="97" y="15"/>
                </a:cxn>
                <a:cxn ang="0">
                  <a:pos x="97" y="101"/>
                </a:cxn>
                <a:cxn ang="0">
                  <a:pos x="93" y="101"/>
                </a:cxn>
                <a:cxn ang="0">
                  <a:pos x="26" y="23"/>
                </a:cxn>
                <a:cxn ang="0">
                  <a:pos x="26" y="83"/>
                </a:cxn>
                <a:cxn ang="0">
                  <a:pos x="26" y="90"/>
                </a:cxn>
                <a:cxn ang="0">
                  <a:pos x="30" y="94"/>
                </a:cxn>
                <a:cxn ang="0">
                  <a:pos x="33" y="98"/>
                </a:cxn>
                <a:cxn ang="0">
                  <a:pos x="37" y="98"/>
                </a:cxn>
                <a:cxn ang="0">
                  <a:pos x="41" y="98"/>
                </a:cxn>
                <a:cxn ang="0">
                  <a:pos x="41" y="98"/>
                </a:cxn>
                <a:cxn ang="0">
                  <a:pos x="7" y="98"/>
                </a:cxn>
                <a:cxn ang="0">
                  <a:pos x="7" y="98"/>
                </a:cxn>
                <a:cxn ang="0">
                  <a:pos x="11" y="98"/>
                </a:cxn>
                <a:cxn ang="0">
                  <a:pos x="15" y="98"/>
                </a:cxn>
                <a:cxn ang="0">
                  <a:pos x="18" y="94"/>
                </a:cxn>
                <a:cxn ang="0">
                  <a:pos x="22" y="90"/>
                </a:cxn>
                <a:cxn ang="0">
                  <a:pos x="22" y="83"/>
                </a:cxn>
                <a:cxn ang="0">
                  <a:pos x="22" y="15"/>
                </a:cxn>
                <a:cxn ang="0">
                  <a:pos x="18" y="8"/>
                </a:cxn>
                <a:cxn ang="0">
                  <a:pos x="15" y="8"/>
                </a:cxn>
                <a:cxn ang="0">
                  <a:pos x="11" y="4"/>
                </a:cxn>
                <a:cxn ang="0">
                  <a:pos x="7" y="4"/>
                </a:cxn>
                <a:cxn ang="0">
                  <a:pos x="3" y="4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108" h="101">
                  <a:moveTo>
                    <a:pt x="0" y="0"/>
                  </a:moveTo>
                  <a:lnTo>
                    <a:pt x="26" y="0"/>
                  </a:lnTo>
                  <a:lnTo>
                    <a:pt x="90" y="75"/>
                  </a:lnTo>
                  <a:lnTo>
                    <a:pt x="90" y="15"/>
                  </a:lnTo>
                  <a:lnTo>
                    <a:pt x="90" y="8"/>
                  </a:lnTo>
                  <a:lnTo>
                    <a:pt x="86" y="4"/>
                  </a:lnTo>
                  <a:lnTo>
                    <a:pt x="86" y="0"/>
                  </a:lnTo>
                  <a:lnTo>
                    <a:pt x="78" y="0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108" y="0"/>
                  </a:lnTo>
                  <a:lnTo>
                    <a:pt x="108" y="0"/>
                  </a:lnTo>
                  <a:lnTo>
                    <a:pt x="105" y="0"/>
                  </a:lnTo>
                  <a:lnTo>
                    <a:pt x="101" y="4"/>
                  </a:lnTo>
                  <a:lnTo>
                    <a:pt x="97" y="4"/>
                  </a:lnTo>
                  <a:lnTo>
                    <a:pt x="97" y="8"/>
                  </a:lnTo>
                  <a:lnTo>
                    <a:pt x="97" y="15"/>
                  </a:lnTo>
                  <a:lnTo>
                    <a:pt x="97" y="101"/>
                  </a:lnTo>
                  <a:lnTo>
                    <a:pt x="93" y="101"/>
                  </a:lnTo>
                  <a:lnTo>
                    <a:pt x="26" y="23"/>
                  </a:lnTo>
                  <a:lnTo>
                    <a:pt x="26" y="83"/>
                  </a:lnTo>
                  <a:lnTo>
                    <a:pt x="26" y="90"/>
                  </a:lnTo>
                  <a:lnTo>
                    <a:pt x="30" y="94"/>
                  </a:lnTo>
                  <a:lnTo>
                    <a:pt x="33" y="98"/>
                  </a:lnTo>
                  <a:lnTo>
                    <a:pt x="37" y="98"/>
                  </a:lnTo>
                  <a:lnTo>
                    <a:pt x="41" y="98"/>
                  </a:lnTo>
                  <a:lnTo>
                    <a:pt x="41" y="98"/>
                  </a:lnTo>
                  <a:lnTo>
                    <a:pt x="7" y="98"/>
                  </a:lnTo>
                  <a:lnTo>
                    <a:pt x="7" y="98"/>
                  </a:lnTo>
                  <a:lnTo>
                    <a:pt x="11" y="98"/>
                  </a:lnTo>
                  <a:lnTo>
                    <a:pt x="15" y="98"/>
                  </a:lnTo>
                  <a:lnTo>
                    <a:pt x="18" y="94"/>
                  </a:lnTo>
                  <a:lnTo>
                    <a:pt x="22" y="90"/>
                  </a:lnTo>
                  <a:lnTo>
                    <a:pt x="22" y="83"/>
                  </a:lnTo>
                  <a:lnTo>
                    <a:pt x="22" y="15"/>
                  </a:lnTo>
                  <a:lnTo>
                    <a:pt x="18" y="8"/>
                  </a:lnTo>
                  <a:lnTo>
                    <a:pt x="15" y="8"/>
                  </a:lnTo>
                  <a:lnTo>
                    <a:pt x="11" y="4"/>
                  </a:lnTo>
                  <a:lnTo>
                    <a:pt x="7" y="4"/>
                  </a:lnTo>
                  <a:lnTo>
                    <a:pt x="3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92" name="Freeform 88"/>
            <p:cNvSpPr>
              <a:spLocks/>
            </p:cNvSpPr>
            <p:nvPr/>
          </p:nvSpPr>
          <p:spPr bwMode="auto">
            <a:xfrm>
              <a:off x="2626" y="2764"/>
              <a:ext cx="109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0"/>
                </a:cxn>
                <a:cxn ang="0">
                  <a:pos x="90" y="75"/>
                </a:cxn>
                <a:cxn ang="0">
                  <a:pos x="90" y="15"/>
                </a:cxn>
                <a:cxn ang="0">
                  <a:pos x="90" y="8"/>
                </a:cxn>
                <a:cxn ang="0">
                  <a:pos x="87" y="4"/>
                </a:cxn>
                <a:cxn ang="0">
                  <a:pos x="83" y="0"/>
                </a:cxn>
                <a:cxn ang="0">
                  <a:pos x="79" y="0"/>
                </a:cxn>
                <a:cxn ang="0">
                  <a:pos x="75" y="0"/>
                </a:cxn>
                <a:cxn ang="0">
                  <a:pos x="75" y="0"/>
                </a:cxn>
                <a:cxn ang="0">
                  <a:pos x="109" y="0"/>
                </a:cxn>
                <a:cxn ang="0">
                  <a:pos x="109" y="0"/>
                </a:cxn>
                <a:cxn ang="0">
                  <a:pos x="105" y="0"/>
                </a:cxn>
                <a:cxn ang="0">
                  <a:pos x="102" y="4"/>
                </a:cxn>
                <a:cxn ang="0">
                  <a:pos x="98" y="4"/>
                </a:cxn>
                <a:cxn ang="0">
                  <a:pos x="98" y="8"/>
                </a:cxn>
                <a:cxn ang="0">
                  <a:pos x="94" y="15"/>
                </a:cxn>
                <a:cxn ang="0">
                  <a:pos x="94" y="101"/>
                </a:cxn>
                <a:cxn ang="0">
                  <a:pos x="94" y="101"/>
                </a:cxn>
                <a:cxn ang="0">
                  <a:pos x="27" y="23"/>
                </a:cxn>
                <a:cxn ang="0">
                  <a:pos x="27" y="83"/>
                </a:cxn>
                <a:cxn ang="0">
                  <a:pos x="27" y="90"/>
                </a:cxn>
                <a:cxn ang="0">
                  <a:pos x="30" y="94"/>
                </a:cxn>
                <a:cxn ang="0">
                  <a:pos x="34" y="98"/>
                </a:cxn>
                <a:cxn ang="0">
                  <a:pos x="38" y="98"/>
                </a:cxn>
                <a:cxn ang="0">
                  <a:pos x="42" y="98"/>
                </a:cxn>
                <a:cxn ang="0">
                  <a:pos x="42" y="98"/>
                </a:cxn>
                <a:cxn ang="0">
                  <a:pos x="8" y="98"/>
                </a:cxn>
                <a:cxn ang="0">
                  <a:pos x="8" y="98"/>
                </a:cxn>
                <a:cxn ang="0">
                  <a:pos x="12" y="98"/>
                </a:cxn>
                <a:cxn ang="0">
                  <a:pos x="15" y="98"/>
                </a:cxn>
                <a:cxn ang="0">
                  <a:pos x="19" y="94"/>
                </a:cxn>
                <a:cxn ang="0">
                  <a:pos x="19" y="90"/>
                </a:cxn>
                <a:cxn ang="0">
                  <a:pos x="19" y="83"/>
                </a:cxn>
                <a:cxn ang="0">
                  <a:pos x="19" y="15"/>
                </a:cxn>
                <a:cxn ang="0">
                  <a:pos x="15" y="8"/>
                </a:cxn>
                <a:cxn ang="0">
                  <a:pos x="15" y="8"/>
                </a:cxn>
                <a:cxn ang="0">
                  <a:pos x="12" y="4"/>
                </a:cxn>
                <a:cxn ang="0">
                  <a:pos x="8" y="4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109" h="101">
                  <a:moveTo>
                    <a:pt x="0" y="0"/>
                  </a:moveTo>
                  <a:lnTo>
                    <a:pt x="27" y="0"/>
                  </a:lnTo>
                  <a:lnTo>
                    <a:pt x="90" y="75"/>
                  </a:lnTo>
                  <a:lnTo>
                    <a:pt x="90" y="15"/>
                  </a:lnTo>
                  <a:lnTo>
                    <a:pt x="90" y="8"/>
                  </a:lnTo>
                  <a:lnTo>
                    <a:pt x="87" y="4"/>
                  </a:lnTo>
                  <a:lnTo>
                    <a:pt x="83" y="0"/>
                  </a:lnTo>
                  <a:lnTo>
                    <a:pt x="79" y="0"/>
                  </a:lnTo>
                  <a:lnTo>
                    <a:pt x="75" y="0"/>
                  </a:lnTo>
                  <a:lnTo>
                    <a:pt x="75" y="0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102" y="4"/>
                  </a:lnTo>
                  <a:lnTo>
                    <a:pt x="98" y="4"/>
                  </a:lnTo>
                  <a:lnTo>
                    <a:pt x="98" y="8"/>
                  </a:lnTo>
                  <a:lnTo>
                    <a:pt x="94" y="15"/>
                  </a:lnTo>
                  <a:lnTo>
                    <a:pt x="94" y="101"/>
                  </a:lnTo>
                  <a:lnTo>
                    <a:pt x="94" y="101"/>
                  </a:lnTo>
                  <a:lnTo>
                    <a:pt x="27" y="23"/>
                  </a:lnTo>
                  <a:lnTo>
                    <a:pt x="27" y="83"/>
                  </a:lnTo>
                  <a:lnTo>
                    <a:pt x="27" y="90"/>
                  </a:lnTo>
                  <a:lnTo>
                    <a:pt x="30" y="94"/>
                  </a:lnTo>
                  <a:lnTo>
                    <a:pt x="34" y="98"/>
                  </a:lnTo>
                  <a:lnTo>
                    <a:pt x="38" y="98"/>
                  </a:lnTo>
                  <a:lnTo>
                    <a:pt x="42" y="98"/>
                  </a:lnTo>
                  <a:lnTo>
                    <a:pt x="42" y="98"/>
                  </a:lnTo>
                  <a:lnTo>
                    <a:pt x="8" y="98"/>
                  </a:lnTo>
                  <a:lnTo>
                    <a:pt x="8" y="98"/>
                  </a:lnTo>
                  <a:lnTo>
                    <a:pt x="12" y="98"/>
                  </a:lnTo>
                  <a:lnTo>
                    <a:pt x="15" y="98"/>
                  </a:lnTo>
                  <a:lnTo>
                    <a:pt x="19" y="94"/>
                  </a:lnTo>
                  <a:lnTo>
                    <a:pt x="19" y="90"/>
                  </a:lnTo>
                  <a:lnTo>
                    <a:pt x="19" y="83"/>
                  </a:lnTo>
                  <a:lnTo>
                    <a:pt x="19" y="15"/>
                  </a:lnTo>
                  <a:lnTo>
                    <a:pt x="15" y="8"/>
                  </a:lnTo>
                  <a:lnTo>
                    <a:pt x="15" y="8"/>
                  </a:lnTo>
                  <a:lnTo>
                    <a:pt x="12" y="4"/>
                  </a:lnTo>
                  <a:lnTo>
                    <a:pt x="8" y="4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93" name="Freeform 89"/>
            <p:cNvSpPr>
              <a:spLocks/>
            </p:cNvSpPr>
            <p:nvPr/>
          </p:nvSpPr>
          <p:spPr bwMode="auto">
            <a:xfrm>
              <a:off x="2746" y="2760"/>
              <a:ext cx="68" cy="105"/>
            </a:xfrm>
            <a:custGeom>
              <a:avLst/>
              <a:gdLst/>
              <a:ahLst/>
              <a:cxnLst>
                <a:cxn ang="0">
                  <a:pos x="60" y="38"/>
                </a:cxn>
                <a:cxn ang="0">
                  <a:pos x="57" y="27"/>
                </a:cxn>
                <a:cxn ang="0">
                  <a:pos x="49" y="15"/>
                </a:cxn>
                <a:cxn ang="0">
                  <a:pos x="38" y="8"/>
                </a:cxn>
                <a:cxn ang="0">
                  <a:pos x="23" y="8"/>
                </a:cxn>
                <a:cxn ang="0">
                  <a:pos x="15" y="15"/>
                </a:cxn>
                <a:cxn ang="0">
                  <a:pos x="15" y="27"/>
                </a:cxn>
                <a:cxn ang="0">
                  <a:pos x="19" y="34"/>
                </a:cxn>
                <a:cxn ang="0">
                  <a:pos x="38" y="45"/>
                </a:cxn>
                <a:cxn ang="0">
                  <a:pos x="57" y="57"/>
                </a:cxn>
                <a:cxn ang="0">
                  <a:pos x="64" y="68"/>
                </a:cxn>
                <a:cxn ang="0">
                  <a:pos x="68" y="79"/>
                </a:cxn>
                <a:cxn ang="0">
                  <a:pos x="57" y="98"/>
                </a:cxn>
                <a:cxn ang="0">
                  <a:pos x="34" y="105"/>
                </a:cxn>
                <a:cxn ang="0">
                  <a:pos x="27" y="105"/>
                </a:cxn>
                <a:cxn ang="0">
                  <a:pos x="19" y="102"/>
                </a:cxn>
                <a:cxn ang="0">
                  <a:pos x="8" y="98"/>
                </a:cxn>
                <a:cxn ang="0">
                  <a:pos x="4" y="102"/>
                </a:cxn>
                <a:cxn ang="0">
                  <a:pos x="4" y="105"/>
                </a:cxn>
                <a:cxn ang="0">
                  <a:pos x="0" y="72"/>
                </a:cxn>
                <a:cxn ang="0">
                  <a:pos x="8" y="79"/>
                </a:cxn>
                <a:cxn ang="0">
                  <a:pos x="12" y="94"/>
                </a:cxn>
                <a:cxn ang="0">
                  <a:pos x="27" y="98"/>
                </a:cxn>
                <a:cxn ang="0">
                  <a:pos x="42" y="98"/>
                </a:cxn>
                <a:cxn ang="0">
                  <a:pos x="53" y="90"/>
                </a:cxn>
                <a:cxn ang="0">
                  <a:pos x="53" y="79"/>
                </a:cxn>
                <a:cxn ang="0">
                  <a:pos x="49" y="72"/>
                </a:cxn>
                <a:cxn ang="0">
                  <a:pos x="42" y="68"/>
                </a:cxn>
                <a:cxn ang="0">
                  <a:pos x="19" y="53"/>
                </a:cxn>
                <a:cxn ang="0">
                  <a:pos x="8" y="45"/>
                </a:cxn>
                <a:cxn ang="0">
                  <a:pos x="0" y="34"/>
                </a:cxn>
                <a:cxn ang="0">
                  <a:pos x="4" y="19"/>
                </a:cxn>
                <a:cxn ang="0">
                  <a:pos x="19" y="4"/>
                </a:cxn>
                <a:cxn ang="0">
                  <a:pos x="38" y="4"/>
                </a:cxn>
                <a:cxn ang="0">
                  <a:pos x="53" y="8"/>
                </a:cxn>
                <a:cxn ang="0">
                  <a:pos x="57" y="8"/>
                </a:cxn>
                <a:cxn ang="0">
                  <a:pos x="57" y="4"/>
                </a:cxn>
                <a:cxn ang="0">
                  <a:pos x="60" y="0"/>
                </a:cxn>
              </a:cxnLst>
              <a:rect l="0" t="0" r="r" b="b"/>
              <a:pathLst>
                <a:path w="68" h="105">
                  <a:moveTo>
                    <a:pt x="60" y="0"/>
                  </a:moveTo>
                  <a:lnTo>
                    <a:pt x="60" y="38"/>
                  </a:lnTo>
                  <a:lnTo>
                    <a:pt x="57" y="38"/>
                  </a:lnTo>
                  <a:lnTo>
                    <a:pt x="57" y="27"/>
                  </a:lnTo>
                  <a:lnTo>
                    <a:pt x="53" y="19"/>
                  </a:lnTo>
                  <a:lnTo>
                    <a:pt x="49" y="15"/>
                  </a:lnTo>
                  <a:lnTo>
                    <a:pt x="45" y="12"/>
                  </a:lnTo>
                  <a:lnTo>
                    <a:pt x="38" y="8"/>
                  </a:lnTo>
                  <a:lnTo>
                    <a:pt x="30" y="8"/>
                  </a:lnTo>
                  <a:lnTo>
                    <a:pt x="23" y="8"/>
                  </a:lnTo>
                  <a:lnTo>
                    <a:pt x="19" y="12"/>
                  </a:lnTo>
                  <a:lnTo>
                    <a:pt x="15" y="15"/>
                  </a:lnTo>
                  <a:lnTo>
                    <a:pt x="12" y="23"/>
                  </a:lnTo>
                  <a:lnTo>
                    <a:pt x="15" y="27"/>
                  </a:lnTo>
                  <a:lnTo>
                    <a:pt x="15" y="30"/>
                  </a:lnTo>
                  <a:lnTo>
                    <a:pt x="19" y="34"/>
                  </a:lnTo>
                  <a:lnTo>
                    <a:pt x="27" y="38"/>
                  </a:lnTo>
                  <a:lnTo>
                    <a:pt x="38" y="45"/>
                  </a:lnTo>
                  <a:lnTo>
                    <a:pt x="49" y="53"/>
                  </a:lnTo>
                  <a:lnTo>
                    <a:pt x="57" y="57"/>
                  </a:lnTo>
                  <a:lnTo>
                    <a:pt x="60" y="60"/>
                  </a:lnTo>
                  <a:lnTo>
                    <a:pt x="64" y="68"/>
                  </a:lnTo>
                  <a:lnTo>
                    <a:pt x="64" y="72"/>
                  </a:lnTo>
                  <a:lnTo>
                    <a:pt x="68" y="79"/>
                  </a:lnTo>
                  <a:lnTo>
                    <a:pt x="64" y="87"/>
                  </a:lnTo>
                  <a:lnTo>
                    <a:pt x="57" y="98"/>
                  </a:lnTo>
                  <a:lnTo>
                    <a:pt x="49" y="102"/>
                  </a:lnTo>
                  <a:lnTo>
                    <a:pt x="34" y="105"/>
                  </a:lnTo>
                  <a:lnTo>
                    <a:pt x="30" y="105"/>
                  </a:lnTo>
                  <a:lnTo>
                    <a:pt x="27" y="105"/>
                  </a:lnTo>
                  <a:lnTo>
                    <a:pt x="23" y="102"/>
                  </a:lnTo>
                  <a:lnTo>
                    <a:pt x="19" y="102"/>
                  </a:lnTo>
                  <a:lnTo>
                    <a:pt x="12" y="98"/>
                  </a:lnTo>
                  <a:lnTo>
                    <a:pt x="8" y="98"/>
                  </a:lnTo>
                  <a:lnTo>
                    <a:pt x="8" y="98"/>
                  </a:lnTo>
                  <a:lnTo>
                    <a:pt x="4" y="102"/>
                  </a:lnTo>
                  <a:lnTo>
                    <a:pt x="4" y="102"/>
                  </a:lnTo>
                  <a:lnTo>
                    <a:pt x="4" y="105"/>
                  </a:lnTo>
                  <a:lnTo>
                    <a:pt x="0" y="105"/>
                  </a:lnTo>
                  <a:lnTo>
                    <a:pt x="0" y="72"/>
                  </a:lnTo>
                  <a:lnTo>
                    <a:pt x="4" y="72"/>
                  </a:lnTo>
                  <a:lnTo>
                    <a:pt x="8" y="79"/>
                  </a:lnTo>
                  <a:lnTo>
                    <a:pt x="8" y="87"/>
                  </a:lnTo>
                  <a:lnTo>
                    <a:pt x="12" y="94"/>
                  </a:lnTo>
                  <a:lnTo>
                    <a:pt x="19" y="98"/>
                  </a:lnTo>
                  <a:lnTo>
                    <a:pt x="27" y="98"/>
                  </a:lnTo>
                  <a:lnTo>
                    <a:pt x="34" y="102"/>
                  </a:lnTo>
                  <a:lnTo>
                    <a:pt x="42" y="98"/>
                  </a:lnTo>
                  <a:lnTo>
                    <a:pt x="49" y="94"/>
                  </a:lnTo>
                  <a:lnTo>
                    <a:pt x="53" y="90"/>
                  </a:lnTo>
                  <a:lnTo>
                    <a:pt x="53" y="83"/>
                  </a:lnTo>
                  <a:lnTo>
                    <a:pt x="53" y="79"/>
                  </a:lnTo>
                  <a:lnTo>
                    <a:pt x="53" y="75"/>
                  </a:lnTo>
                  <a:lnTo>
                    <a:pt x="49" y="72"/>
                  </a:lnTo>
                  <a:lnTo>
                    <a:pt x="45" y="68"/>
                  </a:lnTo>
                  <a:lnTo>
                    <a:pt x="42" y="68"/>
                  </a:lnTo>
                  <a:lnTo>
                    <a:pt x="30" y="60"/>
                  </a:lnTo>
                  <a:lnTo>
                    <a:pt x="19" y="53"/>
                  </a:lnTo>
                  <a:lnTo>
                    <a:pt x="12" y="49"/>
                  </a:lnTo>
                  <a:lnTo>
                    <a:pt x="8" y="45"/>
                  </a:lnTo>
                  <a:lnTo>
                    <a:pt x="4" y="38"/>
                  </a:lnTo>
                  <a:lnTo>
                    <a:pt x="0" y="34"/>
                  </a:lnTo>
                  <a:lnTo>
                    <a:pt x="0" y="27"/>
                  </a:lnTo>
                  <a:lnTo>
                    <a:pt x="4" y="19"/>
                  </a:lnTo>
                  <a:lnTo>
                    <a:pt x="8" y="8"/>
                  </a:lnTo>
                  <a:lnTo>
                    <a:pt x="19" y="4"/>
                  </a:lnTo>
                  <a:lnTo>
                    <a:pt x="30" y="0"/>
                  </a:lnTo>
                  <a:lnTo>
                    <a:pt x="38" y="4"/>
                  </a:lnTo>
                  <a:lnTo>
                    <a:pt x="49" y="8"/>
                  </a:lnTo>
                  <a:lnTo>
                    <a:pt x="53" y="8"/>
                  </a:lnTo>
                  <a:lnTo>
                    <a:pt x="53" y="8"/>
                  </a:lnTo>
                  <a:lnTo>
                    <a:pt x="57" y="8"/>
                  </a:lnTo>
                  <a:lnTo>
                    <a:pt x="57" y="8"/>
                  </a:lnTo>
                  <a:lnTo>
                    <a:pt x="57" y="4"/>
                  </a:lnTo>
                  <a:lnTo>
                    <a:pt x="57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94" name="Freeform 90"/>
            <p:cNvSpPr>
              <a:spLocks/>
            </p:cNvSpPr>
            <p:nvPr/>
          </p:nvSpPr>
          <p:spPr bwMode="auto">
            <a:xfrm>
              <a:off x="2825" y="2760"/>
              <a:ext cx="41" cy="135"/>
            </a:xfrm>
            <a:custGeom>
              <a:avLst/>
              <a:gdLst/>
              <a:ahLst/>
              <a:cxnLst>
                <a:cxn ang="0">
                  <a:pos x="41" y="132"/>
                </a:cxn>
                <a:cxn ang="0">
                  <a:pos x="41" y="135"/>
                </a:cxn>
                <a:cxn ang="0">
                  <a:pos x="30" y="128"/>
                </a:cxn>
                <a:cxn ang="0">
                  <a:pos x="23" y="120"/>
                </a:cxn>
                <a:cxn ang="0">
                  <a:pos x="15" y="109"/>
                </a:cxn>
                <a:cxn ang="0">
                  <a:pos x="8" y="98"/>
                </a:cxn>
                <a:cxn ang="0">
                  <a:pos x="4" y="83"/>
                </a:cxn>
                <a:cxn ang="0">
                  <a:pos x="0" y="68"/>
                </a:cxn>
                <a:cxn ang="0">
                  <a:pos x="4" y="53"/>
                </a:cxn>
                <a:cxn ang="0">
                  <a:pos x="8" y="38"/>
                </a:cxn>
                <a:cxn ang="0">
                  <a:pos x="11" y="27"/>
                </a:cxn>
                <a:cxn ang="0">
                  <a:pos x="23" y="15"/>
                </a:cxn>
                <a:cxn ang="0">
                  <a:pos x="30" y="8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34" y="8"/>
                </a:cxn>
                <a:cxn ang="0">
                  <a:pos x="26" y="15"/>
                </a:cxn>
                <a:cxn ang="0">
                  <a:pos x="23" y="27"/>
                </a:cxn>
                <a:cxn ang="0">
                  <a:pos x="19" y="38"/>
                </a:cxn>
                <a:cxn ang="0">
                  <a:pos x="15" y="53"/>
                </a:cxn>
                <a:cxn ang="0">
                  <a:pos x="15" y="64"/>
                </a:cxn>
                <a:cxn ang="0">
                  <a:pos x="15" y="79"/>
                </a:cxn>
                <a:cxn ang="0">
                  <a:pos x="19" y="94"/>
                </a:cxn>
                <a:cxn ang="0">
                  <a:pos x="19" y="102"/>
                </a:cxn>
                <a:cxn ang="0">
                  <a:pos x="23" y="109"/>
                </a:cxn>
                <a:cxn ang="0">
                  <a:pos x="26" y="117"/>
                </a:cxn>
                <a:cxn ang="0">
                  <a:pos x="30" y="120"/>
                </a:cxn>
                <a:cxn ang="0">
                  <a:pos x="34" y="128"/>
                </a:cxn>
                <a:cxn ang="0">
                  <a:pos x="41" y="132"/>
                </a:cxn>
              </a:cxnLst>
              <a:rect l="0" t="0" r="r" b="b"/>
              <a:pathLst>
                <a:path w="41" h="135">
                  <a:moveTo>
                    <a:pt x="41" y="132"/>
                  </a:moveTo>
                  <a:lnTo>
                    <a:pt x="41" y="135"/>
                  </a:lnTo>
                  <a:lnTo>
                    <a:pt x="30" y="128"/>
                  </a:lnTo>
                  <a:lnTo>
                    <a:pt x="23" y="120"/>
                  </a:lnTo>
                  <a:lnTo>
                    <a:pt x="15" y="109"/>
                  </a:lnTo>
                  <a:lnTo>
                    <a:pt x="8" y="98"/>
                  </a:lnTo>
                  <a:lnTo>
                    <a:pt x="4" y="83"/>
                  </a:lnTo>
                  <a:lnTo>
                    <a:pt x="0" y="68"/>
                  </a:lnTo>
                  <a:lnTo>
                    <a:pt x="4" y="53"/>
                  </a:lnTo>
                  <a:lnTo>
                    <a:pt x="8" y="38"/>
                  </a:lnTo>
                  <a:lnTo>
                    <a:pt x="11" y="27"/>
                  </a:lnTo>
                  <a:lnTo>
                    <a:pt x="23" y="15"/>
                  </a:lnTo>
                  <a:lnTo>
                    <a:pt x="30" y="8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34" y="8"/>
                  </a:lnTo>
                  <a:lnTo>
                    <a:pt x="26" y="15"/>
                  </a:lnTo>
                  <a:lnTo>
                    <a:pt x="23" y="27"/>
                  </a:lnTo>
                  <a:lnTo>
                    <a:pt x="19" y="38"/>
                  </a:lnTo>
                  <a:lnTo>
                    <a:pt x="15" y="53"/>
                  </a:lnTo>
                  <a:lnTo>
                    <a:pt x="15" y="64"/>
                  </a:lnTo>
                  <a:lnTo>
                    <a:pt x="15" y="79"/>
                  </a:lnTo>
                  <a:lnTo>
                    <a:pt x="19" y="94"/>
                  </a:lnTo>
                  <a:lnTo>
                    <a:pt x="19" y="102"/>
                  </a:lnTo>
                  <a:lnTo>
                    <a:pt x="23" y="109"/>
                  </a:lnTo>
                  <a:lnTo>
                    <a:pt x="26" y="117"/>
                  </a:lnTo>
                  <a:lnTo>
                    <a:pt x="30" y="120"/>
                  </a:lnTo>
                  <a:lnTo>
                    <a:pt x="34" y="128"/>
                  </a:lnTo>
                  <a:lnTo>
                    <a:pt x="41" y="1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95" name="Freeform 91"/>
            <p:cNvSpPr>
              <a:spLocks/>
            </p:cNvSpPr>
            <p:nvPr/>
          </p:nvSpPr>
          <p:spPr bwMode="auto">
            <a:xfrm>
              <a:off x="2878" y="2794"/>
              <a:ext cx="45" cy="71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41" y="23"/>
                </a:cxn>
                <a:cxn ang="0">
                  <a:pos x="37" y="23"/>
                </a:cxn>
                <a:cxn ang="0">
                  <a:pos x="37" y="15"/>
                </a:cxn>
                <a:cxn ang="0">
                  <a:pos x="33" y="8"/>
                </a:cxn>
                <a:cxn ang="0">
                  <a:pos x="26" y="8"/>
                </a:cxn>
                <a:cxn ang="0">
                  <a:pos x="22" y="4"/>
                </a:cxn>
                <a:cxn ang="0">
                  <a:pos x="15" y="8"/>
                </a:cxn>
                <a:cxn ang="0">
                  <a:pos x="11" y="8"/>
                </a:cxn>
                <a:cxn ang="0">
                  <a:pos x="11" y="11"/>
                </a:cxn>
                <a:cxn ang="0">
                  <a:pos x="11" y="15"/>
                </a:cxn>
                <a:cxn ang="0">
                  <a:pos x="11" y="19"/>
                </a:cxn>
                <a:cxn ang="0">
                  <a:pos x="11" y="19"/>
                </a:cxn>
                <a:cxn ang="0">
                  <a:pos x="15" y="23"/>
                </a:cxn>
                <a:cxn ang="0">
                  <a:pos x="18" y="26"/>
                </a:cxn>
                <a:cxn ang="0">
                  <a:pos x="30" y="30"/>
                </a:cxn>
                <a:cxn ang="0">
                  <a:pos x="37" y="38"/>
                </a:cxn>
                <a:cxn ang="0">
                  <a:pos x="45" y="45"/>
                </a:cxn>
                <a:cxn ang="0">
                  <a:pos x="45" y="53"/>
                </a:cxn>
                <a:cxn ang="0">
                  <a:pos x="45" y="60"/>
                </a:cxn>
                <a:cxn ang="0">
                  <a:pos x="37" y="64"/>
                </a:cxn>
                <a:cxn ang="0">
                  <a:pos x="30" y="71"/>
                </a:cxn>
                <a:cxn ang="0">
                  <a:pos x="22" y="71"/>
                </a:cxn>
                <a:cxn ang="0">
                  <a:pos x="15" y="71"/>
                </a:cxn>
                <a:cxn ang="0">
                  <a:pos x="7" y="68"/>
                </a:cxn>
                <a:cxn ang="0">
                  <a:pos x="7" y="68"/>
                </a:cxn>
                <a:cxn ang="0">
                  <a:pos x="3" y="68"/>
                </a:cxn>
                <a:cxn ang="0">
                  <a:pos x="3" y="68"/>
                </a:cxn>
                <a:cxn ang="0">
                  <a:pos x="0" y="71"/>
                </a:cxn>
                <a:cxn ang="0">
                  <a:pos x="0" y="71"/>
                </a:cxn>
                <a:cxn ang="0">
                  <a:pos x="0" y="49"/>
                </a:cxn>
                <a:cxn ang="0">
                  <a:pos x="0" y="49"/>
                </a:cxn>
                <a:cxn ang="0">
                  <a:pos x="3" y="56"/>
                </a:cxn>
                <a:cxn ang="0">
                  <a:pos x="11" y="60"/>
                </a:cxn>
                <a:cxn ang="0">
                  <a:pos x="15" y="64"/>
                </a:cxn>
                <a:cxn ang="0">
                  <a:pos x="22" y="68"/>
                </a:cxn>
                <a:cxn ang="0">
                  <a:pos x="26" y="64"/>
                </a:cxn>
                <a:cxn ang="0">
                  <a:pos x="30" y="64"/>
                </a:cxn>
                <a:cxn ang="0">
                  <a:pos x="33" y="60"/>
                </a:cxn>
                <a:cxn ang="0">
                  <a:pos x="33" y="56"/>
                </a:cxn>
                <a:cxn ang="0">
                  <a:pos x="33" y="53"/>
                </a:cxn>
                <a:cxn ang="0">
                  <a:pos x="30" y="49"/>
                </a:cxn>
                <a:cxn ang="0">
                  <a:pos x="26" y="45"/>
                </a:cxn>
                <a:cxn ang="0">
                  <a:pos x="18" y="38"/>
                </a:cxn>
                <a:cxn ang="0">
                  <a:pos x="7" y="34"/>
                </a:cxn>
                <a:cxn ang="0">
                  <a:pos x="3" y="30"/>
                </a:cxn>
                <a:cxn ang="0">
                  <a:pos x="0" y="26"/>
                </a:cxn>
                <a:cxn ang="0">
                  <a:pos x="0" y="19"/>
                </a:cxn>
                <a:cxn ang="0">
                  <a:pos x="0" y="11"/>
                </a:cxn>
                <a:cxn ang="0">
                  <a:pos x="7" y="8"/>
                </a:cxn>
                <a:cxn ang="0">
                  <a:pos x="11" y="4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30" y="4"/>
                </a:cxn>
                <a:cxn ang="0">
                  <a:pos x="33" y="4"/>
                </a:cxn>
                <a:cxn ang="0">
                  <a:pos x="37" y="4"/>
                </a:cxn>
                <a:cxn ang="0">
                  <a:pos x="37" y="4"/>
                </a:cxn>
                <a:cxn ang="0">
                  <a:pos x="37" y="4"/>
                </a:cxn>
                <a:cxn ang="0">
                  <a:pos x="37" y="4"/>
                </a:cxn>
                <a:cxn ang="0">
                  <a:pos x="37" y="0"/>
                </a:cxn>
                <a:cxn ang="0">
                  <a:pos x="41" y="0"/>
                </a:cxn>
              </a:cxnLst>
              <a:rect l="0" t="0" r="r" b="b"/>
              <a:pathLst>
                <a:path w="45" h="71">
                  <a:moveTo>
                    <a:pt x="41" y="0"/>
                  </a:moveTo>
                  <a:lnTo>
                    <a:pt x="41" y="23"/>
                  </a:lnTo>
                  <a:lnTo>
                    <a:pt x="37" y="23"/>
                  </a:lnTo>
                  <a:lnTo>
                    <a:pt x="37" y="15"/>
                  </a:lnTo>
                  <a:lnTo>
                    <a:pt x="33" y="8"/>
                  </a:lnTo>
                  <a:lnTo>
                    <a:pt x="26" y="8"/>
                  </a:lnTo>
                  <a:lnTo>
                    <a:pt x="22" y="4"/>
                  </a:lnTo>
                  <a:lnTo>
                    <a:pt x="15" y="8"/>
                  </a:lnTo>
                  <a:lnTo>
                    <a:pt x="11" y="8"/>
                  </a:lnTo>
                  <a:lnTo>
                    <a:pt x="11" y="11"/>
                  </a:lnTo>
                  <a:lnTo>
                    <a:pt x="11" y="15"/>
                  </a:lnTo>
                  <a:lnTo>
                    <a:pt x="11" y="19"/>
                  </a:lnTo>
                  <a:lnTo>
                    <a:pt x="11" y="19"/>
                  </a:lnTo>
                  <a:lnTo>
                    <a:pt x="15" y="23"/>
                  </a:lnTo>
                  <a:lnTo>
                    <a:pt x="18" y="26"/>
                  </a:lnTo>
                  <a:lnTo>
                    <a:pt x="30" y="30"/>
                  </a:lnTo>
                  <a:lnTo>
                    <a:pt x="37" y="38"/>
                  </a:lnTo>
                  <a:lnTo>
                    <a:pt x="45" y="45"/>
                  </a:lnTo>
                  <a:lnTo>
                    <a:pt x="45" y="53"/>
                  </a:lnTo>
                  <a:lnTo>
                    <a:pt x="45" y="60"/>
                  </a:lnTo>
                  <a:lnTo>
                    <a:pt x="37" y="64"/>
                  </a:lnTo>
                  <a:lnTo>
                    <a:pt x="30" y="71"/>
                  </a:lnTo>
                  <a:lnTo>
                    <a:pt x="22" y="71"/>
                  </a:lnTo>
                  <a:lnTo>
                    <a:pt x="15" y="71"/>
                  </a:lnTo>
                  <a:lnTo>
                    <a:pt x="7" y="68"/>
                  </a:lnTo>
                  <a:lnTo>
                    <a:pt x="7" y="68"/>
                  </a:lnTo>
                  <a:lnTo>
                    <a:pt x="3" y="68"/>
                  </a:lnTo>
                  <a:lnTo>
                    <a:pt x="3" y="68"/>
                  </a:lnTo>
                  <a:lnTo>
                    <a:pt x="0" y="71"/>
                  </a:lnTo>
                  <a:lnTo>
                    <a:pt x="0" y="71"/>
                  </a:lnTo>
                  <a:lnTo>
                    <a:pt x="0" y="49"/>
                  </a:lnTo>
                  <a:lnTo>
                    <a:pt x="0" y="49"/>
                  </a:lnTo>
                  <a:lnTo>
                    <a:pt x="3" y="56"/>
                  </a:lnTo>
                  <a:lnTo>
                    <a:pt x="11" y="60"/>
                  </a:lnTo>
                  <a:lnTo>
                    <a:pt x="15" y="64"/>
                  </a:lnTo>
                  <a:lnTo>
                    <a:pt x="22" y="68"/>
                  </a:lnTo>
                  <a:lnTo>
                    <a:pt x="26" y="64"/>
                  </a:lnTo>
                  <a:lnTo>
                    <a:pt x="30" y="64"/>
                  </a:lnTo>
                  <a:lnTo>
                    <a:pt x="33" y="60"/>
                  </a:lnTo>
                  <a:lnTo>
                    <a:pt x="33" y="56"/>
                  </a:lnTo>
                  <a:lnTo>
                    <a:pt x="33" y="53"/>
                  </a:lnTo>
                  <a:lnTo>
                    <a:pt x="30" y="49"/>
                  </a:lnTo>
                  <a:lnTo>
                    <a:pt x="26" y="45"/>
                  </a:lnTo>
                  <a:lnTo>
                    <a:pt x="18" y="38"/>
                  </a:lnTo>
                  <a:lnTo>
                    <a:pt x="7" y="34"/>
                  </a:lnTo>
                  <a:lnTo>
                    <a:pt x="3" y="30"/>
                  </a:lnTo>
                  <a:lnTo>
                    <a:pt x="0" y="26"/>
                  </a:lnTo>
                  <a:lnTo>
                    <a:pt x="0" y="19"/>
                  </a:lnTo>
                  <a:lnTo>
                    <a:pt x="0" y="11"/>
                  </a:lnTo>
                  <a:lnTo>
                    <a:pt x="7" y="8"/>
                  </a:lnTo>
                  <a:lnTo>
                    <a:pt x="11" y="4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0" y="4"/>
                  </a:lnTo>
                  <a:lnTo>
                    <a:pt x="33" y="4"/>
                  </a:lnTo>
                  <a:lnTo>
                    <a:pt x="37" y="4"/>
                  </a:lnTo>
                  <a:lnTo>
                    <a:pt x="37" y="4"/>
                  </a:lnTo>
                  <a:lnTo>
                    <a:pt x="37" y="4"/>
                  </a:lnTo>
                  <a:lnTo>
                    <a:pt x="37" y="4"/>
                  </a:lnTo>
                  <a:lnTo>
                    <a:pt x="37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96" name="Freeform 92"/>
            <p:cNvSpPr>
              <a:spLocks noEditPoints="1"/>
            </p:cNvSpPr>
            <p:nvPr/>
          </p:nvSpPr>
          <p:spPr bwMode="auto">
            <a:xfrm>
              <a:off x="2934" y="2794"/>
              <a:ext cx="60" cy="71"/>
            </a:xfrm>
            <a:custGeom>
              <a:avLst/>
              <a:gdLst/>
              <a:ahLst/>
              <a:cxnLst>
                <a:cxn ang="0">
                  <a:pos x="26" y="68"/>
                </a:cxn>
                <a:cxn ang="0">
                  <a:pos x="19" y="71"/>
                </a:cxn>
                <a:cxn ang="0">
                  <a:pos x="7" y="71"/>
                </a:cxn>
                <a:cxn ang="0">
                  <a:pos x="0" y="60"/>
                </a:cxn>
                <a:cxn ang="0">
                  <a:pos x="0" y="49"/>
                </a:cxn>
                <a:cxn ang="0">
                  <a:pos x="4" y="41"/>
                </a:cxn>
                <a:cxn ang="0">
                  <a:pos x="22" y="30"/>
                </a:cxn>
                <a:cxn ang="0">
                  <a:pos x="37" y="23"/>
                </a:cxn>
                <a:cxn ang="0">
                  <a:pos x="34" y="8"/>
                </a:cxn>
                <a:cxn ang="0">
                  <a:pos x="22" y="4"/>
                </a:cxn>
                <a:cxn ang="0">
                  <a:pos x="19" y="8"/>
                </a:cxn>
                <a:cxn ang="0">
                  <a:pos x="15" y="15"/>
                </a:cxn>
                <a:cxn ang="0">
                  <a:pos x="15" y="23"/>
                </a:cxn>
                <a:cxn ang="0">
                  <a:pos x="11" y="26"/>
                </a:cxn>
                <a:cxn ang="0">
                  <a:pos x="4" y="26"/>
                </a:cxn>
                <a:cxn ang="0">
                  <a:pos x="4" y="23"/>
                </a:cxn>
                <a:cxn ang="0">
                  <a:pos x="4" y="11"/>
                </a:cxn>
                <a:cxn ang="0">
                  <a:pos x="15" y="4"/>
                </a:cxn>
                <a:cxn ang="0">
                  <a:pos x="34" y="0"/>
                </a:cxn>
                <a:cxn ang="0">
                  <a:pos x="45" y="8"/>
                </a:cxn>
                <a:cxn ang="0">
                  <a:pos x="49" y="15"/>
                </a:cxn>
                <a:cxn ang="0">
                  <a:pos x="49" y="45"/>
                </a:cxn>
                <a:cxn ang="0">
                  <a:pos x="49" y="56"/>
                </a:cxn>
                <a:cxn ang="0">
                  <a:pos x="49" y="60"/>
                </a:cxn>
                <a:cxn ang="0">
                  <a:pos x="52" y="60"/>
                </a:cxn>
                <a:cxn ang="0">
                  <a:pos x="52" y="60"/>
                </a:cxn>
                <a:cxn ang="0">
                  <a:pos x="60" y="56"/>
                </a:cxn>
                <a:cxn ang="0">
                  <a:pos x="52" y="68"/>
                </a:cxn>
                <a:cxn ang="0">
                  <a:pos x="41" y="71"/>
                </a:cxn>
                <a:cxn ang="0">
                  <a:pos x="37" y="64"/>
                </a:cxn>
                <a:cxn ang="0">
                  <a:pos x="37" y="56"/>
                </a:cxn>
                <a:cxn ang="0">
                  <a:pos x="26" y="34"/>
                </a:cxn>
                <a:cxn ang="0">
                  <a:pos x="19" y="38"/>
                </a:cxn>
                <a:cxn ang="0">
                  <a:pos x="11" y="45"/>
                </a:cxn>
                <a:cxn ang="0">
                  <a:pos x="11" y="56"/>
                </a:cxn>
                <a:cxn ang="0">
                  <a:pos x="19" y="60"/>
                </a:cxn>
                <a:cxn ang="0">
                  <a:pos x="26" y="60"/>
                </a:cxn>
              </a:cxnLst>
              <a:rect l="0" t="0" r="r" b="b"/>
              <a:pathLst>
                <a:path w="60" h="71">
                  <a:moveTo>
                    <a:pt x="37" y="60"/>
                  </a:moveTo>
                  <a:lnTo>
                    <a:pt x="26" y="68"/>
                  </a:lnTo>
                  <a:lnTo>
                    <a:pt x="22" y="68"/>
                  </a:lnTo>
                  <a:lnTo>
                    <a:pt x="19" y="71"/>
                  </a:lnTo>
                  <a:lnTo>
                    <a:pt x="15" y="71"/>
                  </a:lnTo>
                  <a:lnTo>
                    <a:pt x="7" y="71"/>
                  </a:lnTo>
                  <a:lnTo>
                    <a:pt x="4" y="68"/>
                  </a:lnTo>
                  <a:lnTo>
                    <a:pt x="0" y="60"/>
                  </a:lnTo>
                  <a:lnTo>
                    <a:pt x="0" y="53"/>
                  </a:lnTo>
                  <a:lnTo>
                    <a:pt x="0" y="49"/>
                  </a:lnTo>
                  <a:lnTo>
                    <a:pt x="0" y="45"/>
                  </a:lnTo>
                  <a:lnTo>
                    <a:pt x="4" y="41"/>
                  </a:lnTo>
                  <a:lnTo>
                    <a:pt x="11" y="38"/>
                  </a:lnTo>
                  <a:lnTo>
                    <a:pt x="22" y="30"/>
                  </a:lnTo>
                  <a:lnTo>
                    <a:pt x="37" y="26"/>
                  </a:lnTo>
                  <a:lnTo>
                    <a:pt x="37" y="23"/>
                  </a:lnTo>
                  <a:lnTo>
                    <a:pt x="34" y="15"/>
                  </a:lnTo>
                  <a:lnTo>
                    <a:pt x="34" y="8"/>
                  </a:lnTo>
                  <a:lnTo>
                    <a:pt x="30" y="8"/>
                  </a:lnTo>
                  <a:lnTo>
                    <a:pt x="22" y="4"/>
                  </a:lnTo>
                  <a:lnTo>
                    <a:pt x="19" y="8"/>
                  </a:lnTo>
                  <a:lnTo>
                    <a:pt x="19" y="8"/>
                  </a:lnTo>
                  <a:lnTo>
                    <a:pt x="15" y="11"/>
                  </a:lnTo>
                  <a:lnTo>
                    <a:pt x="15" y="15"/>
                  </a:lnTo>
                  <a:lnTo>
                    <a:pt x="15" y="19"/>
                  </a:lnTo>
                  <a:lnTo>
                    <a:pt x="15" y="23"/>
                  </a:lnTo>
                  <a:lnTo>
                    <a:pt x="11" y="23"/>
                  </a:lnTo>
                  <a:lnTo>
                    <a:pt x="11" y="26"/>
                  </a:lnTo>
                  <a:lnTo>
                    <a:pt x="7" y="26"/>
                  </a:lnTo>
                  <a:lnTo>
                    <a:pt x="4" y="26"/>
                  </a:lnTo>
                  <a:lnTo>
                    <a:pt x="4" y="23"/>
                  </a:lnTo>
                  <a:lnTo>
                    <a:pt x="4" y="23"/>
                  </a:lnTo>
                  <a:lnTo>
                    <a:pt x="0" y="19"/>
                  </a:lnTo>
                  <a:lnTo>
                    <a:pt x="4" y="11"/>
                  </a:lnTo>
                  <a:lnTo>
                    <a:pt x="7" y="8"/>
                  </a:lnTo>
                  <a:lnTo>
                    <a:pt x="15" y="4"/>
                  </a:lnTo>
                  <a:lnTo>
                    <a:pt x="26" y="0"/>
                  </a:lnTo>
                  <a:lnTo>
                    <a:pt x="34" y="0"/>
                  </a:lnTo>
                  <a:lnTo>
                    <a:pt x="41" y="4"/>
                  </a:lnTo>
                  <a:lnTo>
                    <a:pt x="45" y="8"/>
                  </a:lnTo>
                  <a:lnTo>
                    <a:pt x="49" y="11"/>
                  </a:lnTo>
                  <a:lnTo>
                    <a:pt x="49" y="15"/>
                  </a:lnTo>
                  <a:lnTo>
                    <a:pt x="49" y="23"/>
                  </a:lnTo>
                  <a:lnTo>
                    <a:pt x="49" y="45"/>
                  </a:lnTo>
                  <a:lnTo>
                    <a:pt x="49" y="53"/>
                  </a:lnTo>
                  <a:lnTo>
                    <a:pt x="49" y="56"/>
                  </a:lnTo>
                  <a:lnTo>
                    <a:pt x="49" y="60"/>
                  </a:lnTo>
                  <a:lnTo>
                    <a:pt x="49" y="60"/>
                  </a:lnTo>
                  <a:lnTo>
                    <a:pt x="52" y="60"/>
                  </a:lnTo>
                  <a:lnTo>
                    <a:pt x="52" y="60"/>
                  </a:lnTo>
                  <a:lnTo>
                    <a:pt x="52" y="60"/>
                  </a:lnTo>
                  <a:lnTo>
                    <a:pt x="52" y="60"/>
                  </a:lnTo>
                  <a:lnTo>
                    <a:pt x="56" y="60"/>
                  </a:lnTo>
                  <a:lnTo>
                    <a:pt x="60" y="56"/>
                  </a:lnTo>
                  <a:lnTo>
                    <a:pt x="60" y="60"/>
                  </a:lnTo>
                  <a:lnTo>
                    <a:pt x="52" y="68"/>
                  </a:lnTo>
                  <a:lnTo>
                    <a:pt x="45" y="71"/>
                  </a:lnTo>
                  <a:lnTo>
                    <a:pt x="41" y="71"/>
                  </a:lnTo>
                  <a:lnTo>
                    <a:pt x="37" y="68"/>
                  </a:lnTo>
                  <a:lnTo>
                    <a:pt x="37" y="64"/>
                  </a:lnTo>
                  <a:lnTo>
                    <a:pt x="37" y="60"/>
                  </a:lnTo>
                  <a:close/>
                  <a:moveTo>
                    <a:pt x="37" y="56"/>
                  </a:moveTo>
                  <a:lnTo>
                    <a:pt x="37" y="30"/>
                  </a:lnTo>
                  <a:lnTo>
                    <a:pt x="26" y="34"/>
                  </a:lnTo>
                  <a:lnTo>
                    <a:pt x="22" y="38"/>
                  </a:lnTo>
                  <a:lnTo>
                    <a:pt x="19" y="38"/>
                  </a:lnTo>
                  <a:lnTo>
                    <a:pt x="15" y="41"/>
                  </a:lnTo>
                  <a:lnTo>
                    <a:pt x="11" y="45"/>
                  </a:lnTo>
                  <a:lnTo>
                    <a:pt x="11" y="49"/>
                  </a:lnTo>
                  <a:lnTo>
                    <a:pt x="11" y="56"/>
                  </a:lnTo>
                  <a:lnTo>
                    <a:pt x="15" y="60"/>
                  </a:lnTo>
                  <a:lnTo>
                    <a:pt x="19" y="60"/>
                  </a:lnTo>
                  <a:lnTo>
                    <a:pt x="22" y="60"/>
                  </a:lnTo>
                  <a:lnTo>
                    <a:pt x="26" y="60"/>
                  </a:lnTo>
                  <a:lnTo>
                    <a:pt x="37" y="5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97" name="Freeform 93"/>
            <p:cNvSpPr>
              <a:spLocks/>
            </p:cNvSpPr>
            <p:nvPr/>
          </p:nvSpPr>
          <p:spPr bwMode="auto">
            <a:xfrm>
              <a:off x="3001" y="2794"/>
              <a:ext cx="57" cy="71"/>
            </a:xfrm>
            <a:custGeom>
              <a:avLst/>
              <a:gdLst/>
              <a:ahLst/>
              <a:cxnLst>
                <a:cxn ang="0">
                  <a:pos x="57" y="41"/>
                </a:cxn>
                <a:cxn ang="0">
                  <a:pos x="53" y="56"/>
                </a:cxn>
                <a:cxn ang="0">
                  <a:pos x="46" y="64"/>
                </a:cxn>
                <a:cxn ang="0">
                  <a:pos x="38" y="68"/>
                </a:cxn>
                <a:cxn ang="0">
                  <a:pos x="27" y="71"/>
                </a:cxn>
                <a:cxn ang="0">
                  <a:pos x="15" y="68"/>
                </a:cxn>
                <a:cxn ang="0">
                  <a:pos x="8" y="60"/>
                </a:cxn>
                <a:cxn ang="0">
                  <a:pos x="4" y="53"/>
                </a:cxn>
                <a:cxn ang="0">
                  <a:pos x="0" y="45"/>
                </a:cxn>
                <a:cxn ang="0">
                  <a:pos x="0" y="38"/>
                </a:cxn>
                <a:cxn ang="0">
                  <a:pos x="0" y="26"/>
                </a:cxn>
                <a:cxn ang="0">
                  <a:pos x="4" y="19"/>
                </a:cxn>
                <a:cxn ang="0">
                  <a:pos x="8" y="11"/>
                </a:cxn>
                <a:cxn ang="0">
                  <a:pos x="19" y="4"/>
                </a:cxn>
                <a:cxn ang="0">
                  <a:pos x="31" y="0"/>
                </a:cxn>
                <a:cxn ang="0">
                  <a:pos x="38" y="0"/>
                </a:cxn>
                <a:cxn ang="0">
                  <a:pos x="46" y="8"/>
                </a:cxn>
                <a:cxn ang="0">
                  <a:pos x="49" y="11"/>
                </a:cxn>
                <a:cxn ang="0">
                  <a:pos x="53" y="15"/>
                </a:cxn>
                <a:cxn ang="0">
                  <a:pos x="53" y="19"/>
                </a:cxn>
                <a:cxn ang="0">
                  <a:pos x="49" y="23"/>
                </a:cxn>
                <a:cxn ang="0">
                  <a:pos x="49" y="23"/>
                </a:cxn>
                <a:cxn ang="0">
                  <a:pos x="46" y="23"/>
                </a:cxn>
                <a:cxn ang="0">
                  <a:pos x="42" y="23"/>
                </a:cxn>
                <a:cxn ang="0">
                  <a:pos x="42" y="19"/>
                </a:cxn>
                <a:cxn ang="0">
                  <a:pos x="38" y="19"/>
                </a:cxn>
                <a:cxn ang="0">
                  <a:pos x="38" y="15"/>
                </a:cxn>
                <a:cxn ang="0">
                  <a:pos x="38" y="11"/>
                </a:cxn>
                <a:cxn ang="0">
                  <a:pos x="34" y="8"/>
                </a:cxn>
                <a:cxn ang="0">
                  <a:pos x="31" y="8"/>
                </a:cxn>
                <a:cxn ang="0">
                  <a:pos x="27" y="4"/>
                </a:cxn>
                <a:cxn ang="0">
                  <a:pos x="23" y="8"/>
                </a:cxn>
                <a:cxn ang="0">
                  <a:pos x="15" y="11"/>
                </a:cxn>
                <a:cxn ang="0">
                  <a:pos x="12" y="19"/>
                </a:cxn>
                <a:cxn ang="0">
                  <a:pos x="12" y="30"/>
                </a:cxn>
                <a:cxn ang="0">
                  <a:pos x="12" y="41"/>
                </a:cxn>
                <a:cxn ang="0">
                  <a:pos x="15" y="49"/>
                </a:cxn>
                <a:cxn ang="0">
                  <a:pos x="23" y="56"/>
                </a:cxn>
                <a:cxn ang="0">
                  <a:pos x="34" y="60"/>
                </a:cxn>
                <a:cxn ang="0">
                  <a:pos x="38" y="56"/>
                </a:cxn>
                <a:cxn ang="0">
                  <a:pos x="46" y="53"/>
                </a:cxn>
                <a:cxn ang="0">
                  <a:pos x="49" y="49"/>
                </a:cxn>
                <a:cxn ang="0">
                  <a:pos x="53" y="41"/>
                </a:cxn>
                <a:cxn ang="0">
                  <a:pos x="57" y="41"/>
                </a:cxn>
              </a:cxnLst>
              <a:rect l="0" t="0" r="r" b="b"/>
              <a:pathLst>
                <a:path w="57" h="71">
                  <a:moveTo>
                    <a:pt x="57" y="41"/>
                  </a:moveTo>
                  <a:lnTo>
                    <a:pt x="53" y="56"/>
                  </a:lnTo>
                  <a:lnTo>
                    <a:pt x="46" y="64"/>
                  </a:lnTo>
                  <a:lnTo>
                    <a:pt x="38" y="68"/>
                  </a:lnTo>
                  <a:lnTo>
                    <a:pt x="27" y="71"/>
                  </a:lnTo>
                  <a:lnTo>
                    <a:pt x="15" y="68"/>
                  </a:lnTo>
                  <a:lnTo>
                    <a:pt x="8" y="60"/>
                  </a:lnTo>
                  <a:lnTo>
                    <a:pt x="4" y="53"/>
                  </a:lnTo>
                  <a:lnTo>
                    <a:pt x="0" y="45"/>
                  </a:lnTo>
                  <a:lnTo>
                    <a:pt x="0" y="38"/>
                  </a:lnTo>
                  <a:lnTo>
                    <a:pt x="0" y="26"/>
                  </a:lnTo>
                  <a:lnTo>
                    <a:pt x="4" y="19"/>
                  </a:lnTo>
                  <a:lnTo>
                    <a:pt x="8" y="11"/>
                  </a:lnTo>
                  <a:lnTo>
                    <a:pt x="19" y="4"/>
                  </a:lnTo>
                  <a:lnTo>
                    <a:pt x="31" y="0"/>
                  </a:lnTo>
                  <a:lnTo>
                    <a:pt x="38" y="0"/>
                  </a:lnTo>
                  <a:lnTo>
                    <a:pt x="46" y="8"/>
                  </a:lnTo>
                  <a:lnTo>
                    <a:pt x="49" y="11"/>
                  </a:lnTo>
                  <a:lnTo>
                    <a:pt x="53" y="15"/>
                  </a:lnTo>
                  <a:lnTo>
                    <a:pt x="53" y="19"/>
                  </a:lnTo>
                  <a:lnTo>
                    <a:pt x="49" y="23"/>
                  </a:lnTo>
                  <a:lnTo>
                    <a:pt x="49" y="23"/>
                  </a:lnTo>
                  <a:lnTo>
                    <a:pt x="46" y="23"/>
                  </a:lnTo>
                  <a:lnTo>
                    <a:pt x="42" y="23"/>
                  </a:lnTo>
                  <a:lnTo>
                    <a:pt x="42" y="19"/>
                  </a:lnTo>
                  <a:lnTo>
                    <a:pt x="38" y="19"/>
                  </a:lnTo>
                  <a:lnTo>
                    <a:pt x="38" y="15"/>
                  </a:lnTo>
                  <a:lnTo>
                    <a:pt x="38" y="11"/>
                  </a:lnTo>
                  <a:lnTo>
                    <a:pt x="34" y="8"/>
                  </a:lnTo>
                  <a:lnTo>
                    <a:pt x="31" y="8"/>
                  </a:lnTo>
                  <a:lnTo>
                    <a:pt x="27" y="4"/>
                  </a:lnTo>
                  <a:lnTo>
                    <a:pt x="23" y="8"/>
                  </a:lnTo>
                  <a:lnTo>
                    <a:pt x="15" y="11"/>
                  </a:lnTo>
                  <a:lnTo>
                    <a:pt x="12" y="19"/>
                  </a:lnTo>
                  <a:lnTo>
                    <a:pt x="12" y="30"/>
                  </a:lnTo>
                  <a:lnTo>
                    <a:pt x="12" y="41"/>
                  </a:lnTo>
                  <a:lnTo>
                    <a:pt x="15" y="49"/>
                  </a:lnTo>
                  <a:lnTo>
                    <a:pt x="23" y="56"/>
                  </a:lnTo>
                  <a:lnTo>
                    <a:pt x="34" y="60"/>
                  </a:lnTo>
                  <a:lnTo>
                    <a:pt x="38" y="56"/>
                  </a:lnTo>
                  <a:lnTo>
                    <a:pt x="46" y="53"/>
                  </a:lnTo>
                  <a:lnTo>
                    <a:pt x="49" y="49"/>
                  </a:lnTo>
                  <a:lnTo>
                    <a:pt x="53" y="41"/>
                  </a:lnTo>
                  <a:lnTo>
                    <a:pt x="57" y="4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98" name="Freeform 94"/>
            <p:cNvSpPr>
              <a:spLocks/>
            </p:cNvSpPr>
            <p:nvPr/>
          </p:nvSpPr>
          <p:spPr bwMode="auto">
            <a:xfrm>
              <a:off x="3065" y="2760"/>
              <a:ext cx="72" cy="102"/>
            </a:xfrm>
            <a:custGeom>
              <a:avLst/>
              <a:gdLst/>
              <a:ahLst/>
              <a:cxnLst>
                <a:cxn ang="0">
                  <a:pos x="19" y="64"/>
                </a:cxn>
                <a:cxn ang="0">
                  <a:pos x="42" y="45"/>
                </a:cxn>
                <a:cxn ang="0">
                  <a:pos x="45" y="42"/>
                </a:cxn>
                <a:cxn ang="0">
                  <a:pos x="45" y="42"/>
                </a:cxn>
                <a:cxn ang="0">
                  <a:pos x="42" y="38"/>
                </a:cxn>
                <a:cxn ang="0">
                  <a:pos x="42" y="38"/>
                </a:cxn>
                <a:cxn ang="0">
                  <a:pos x="68" y="38"/>
                </a:cxn>
                <a:cxn ang="0">
                  <a:pos x="60" y="38"/>
                </a:cxn>
                <a:cxn ang="0">
                  <a:pos x="49" y="45"/>
                </a:cxn>
                <a:cxn ang="0">
                  <a:pos x="53" y="83"/>
                </a:cxn>
                <a:cxn ang="0">
                  <a:pos x="60" y="94"/>
                </a:cxn>
                <a:cxn ang="0">
                  <a:pos x="68" y="98"/>
                </a:cxn>
                <a:cxn ang="0">
                  <a:pos x="72" y="102"/>
                </a:cxn>
                <a:cxn ang="0">
                  <a:pos x="42" y="102"/>
                </a:cxn>
                <a:cxn ang="0">
                  <a:pos x="42" y="102"/>
                </a:cxn>
                <a:cxn ang="0">
                  <a:pos x="45" y="102"/>
                </a:cxn>
                <a:cxn ang="0">
                  <a:pos x="45" y="94"/>
                </a:cxn>
                <a:cxn ang="0">
                  <a:pos x="19" y="64"/>
                </a:cxn>
                <a:cxn ang="0">
                  <a:pos x="23" y="94"/>
                </a:cxn>
                <a:cxn ang="0">
                  <a:pos x="23" y="98"/>
                </a:cxn>
                <a:cxn ang="0">
                  <a:pos x="27" y="102"/>
                </a:cxn>
                <a:cxn ang="0">
                  <a:pos x="30" y="102"/>
                </a:cxn>
                <a:cxn ang="0">
                  <a:pos x="0" y="102"/>
                </a:cxn>
                <a:cxn ang="0">
                  <a:pos x="4" y="102"/>
                </a:cxn>
                <a:cxn ang="0">
                  <a:pos x="8" y="98"/>
                </a:cxn>
                <a:cxn ang="0">
                  <a:pos x="8" y="87"/>
                </a:cxn>
                <a:cxn ang="0">
                  <a:pos x="8" y="15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0" y="8"/>
                </a:cxn>
                <a:cxn ang="0">
                  <a:pos x="19" y="0"/>
                </a:cxn>
              </a:cxnLst>
              <a:rect l="0" t="0" r="r" b="b"/>
              <a:pathLst>
                <a:path w="72" h="102">
                  <a:moveTo>
                    <a:pt x="19" y="0"/>
                  </a:moveTo>
                  <a:lnTo>
                    <a:pt x="19" y="64"/>
                  </a:lnTo>
                  <a:lnTo>
                    <a:pt x="38" y="49"/>
                  </a:lnTo>
                  <a:lnTo>
                    <a:pt x="42" y="45"/>
                  </a:lnTo>
                  <a:lnTo>
                    <a:pt x="45" y="45"/>
                  </a:lnTo>
                  <a:lnTo>
                    <a:pt x="45" y="42"/>
                  </a:lnTo>
                  <a:lnTo>
                    <a:pt x="45" y="42"/>
                  </a:lnTo>
                  <a:lnTo>
                    <a:pt x="45" y="42"/>
                  </a:lnTo>
                  <a:lnTo>
                    <a:pt x="45" y="38"/>
                  </a:lnTo>
                  <a:lnTo>
                    <a:pt x="42" y="38"/>
                  </a:lnTo>
                  <a:lnTo>
                    <a:pt x="42" y="38"/>
                  </a:lnTo>
                  <a:lnTo>
                    <a:pt x="42" y="38"/>
                  </a:lnTo>
                  <a:lnTo>
                    <a:pt x="68" y="38"/>
                  </a:lnTo>
                  <a:lnTo>
                    <a:pt x="68" y="38"/>
                  </a:lnTo>
                  <a:lnTo>
                    <a:pt x="64" y="38"/>
                  </a:lnTo>
                  <a:lnTo>
                    <a:pt x="60" y="38"/>
                  </a:lnTo>
                  <a:lnTo>
                    <a:pt x="57" y="42"/>
                  </a:lnTo>
                  <a:lnTo>
                    <a:pt x="49" y="45"/>
                  </a:lnTo>
                  <a:lnTo>
                    <a:pt x="34" y="60"/>
                  </a:lnTo>
                  <a:lnTo>
                    <a:pt x="53" y="83"/>
                  </a:lnTo>
                  <a:lnTo>
                    <a:pt x="57" y="90"/>
                  </a:lnTo>
                  <a:lnTo>
                    <a:pt x="60" y="94"/>
                  </a:lnTo>
                  <a:lnTo>
                    <a:pt x="64" y="98"/>
                  </a:lnTo>
                  <a:lnTo>
                    <a:pt x="68" y="98"/>
                  </a:lnTo>
                  <a:lnTo>
                    <a:pt x="68" y="102"/>
                  </a:lnTo>
                  <a:lnTo>
                    <a:pt x="72" y="102"/>
                  </a:lnTo>
                  <a:lnTo>
                    <a:pt x="72" y="102"/>
                  </a:lnTo>
                  <a:lnTo>
                    <a:pt x="42" y="102"/>
                  </a:lnTo>
                  <a:lnTo>
                    <a:pt x="42" y="102"/>
                  </a:lnTo>
                  <a:lnTo>
                    <a:pt x="42" y="102"/>
                  </a:lnTo>
                  <a:lnTo>
                    <a:pt x="45" y="102"/>
                  </a:lnTo>
                  <a:lnTo>
                    <a:pt x="45" y="102"/>
                  </a:lnTo>
                  <a:lnTo>
                    <a:pt x="45" y="98"/>
                  </a:lnTo>
                  <a:lnTo>
                    <a:pt x="45" y="94"/>
                  </a:lnTo>
                  <a:lnTo>
                    <a:pt x="42" y="94"/>
                  </a:lnTo>
                  <a:lnTo>
                    <a:pt x="19" y="64"/>
                  </a:lnTo>
                  <a:lnTo>
                    <a:pt x="19" y="87"/>
                  </a:lnTo>
                  <a:lnTo>
                    <a:pt x="23" y="94"/>
                  </a:lnTo>
                  <a:lnTo>
                    <a:pt x="23" y="98"/>
                  </a:lnTo>
                  <a:lnTo>
                    <a:pt x="23" y="98"/>
                  </a:lnTo>
                  <a:lnTo>
                    <a:pt x="23" y="102"/>
                  </a:lnTo>
                  <a:lnTo>
                    <a:pt x="27" y="102"/>
                  </a:lnTo>
                  <a:lnTo>
                    <a:pt x="30" y="102"/>
                  </a:lnTo>
                  <a:lnTo>
                    <a:pt x="30" y="102"/>
                  </a:lnTo>
                  <a:lnTo>
                    <a:pt x="0" y="102"/>
                  </a:lnTo>
                  <a:lnTo>
                    <a:pt x="0" y="102"/>
                  </a:lnTo>
                  <a:lnTo>
                    <a:pt x="4" y="102"/>
                  </a:lnTo>
                  <a:lnTo>
                    <a:pt x="4" y="102"/>
                  </a:lnTo>
                  <a:lnTo>
                    <a:pt x="8" y="98"/>
                  </a:lnTo>
                  <a:lnTo>
                    <a:pt x="8" y="98"/>
                  </a:lnTo>
                  <a:lnTo>
                    <a:pt x="8" y="94"/>
                  </a:lnTo>
                  <a:lnTo>
                    <a:pt x="8" y="87"/>
                  </a:lnTo>
                  <a:lnTo>
                    <a:pt x="8" y="27"/>
                  </a:lnTo>
                  <a:lnTo>
                    <a:pt x="8" y="15"/>
                  </a:lnTo>
                  <a:lnTo>
                    <a:pt x="8" y="12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199" name="Freeform 95"/>
            <p:cNvSpPr>
              <a:spLocks/>
            </p:cNvSpPr>
            <p:nvPr/>
          </p:nvSpPr>
          <p:spPr bwMode="auto">
            <a:xfrm>
              <a:off x="3144" y="2794"/>
              <a:ext cx="45" cy="71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41" y="23"/>
                </a:cxn>
                <a:cxn ang="0">
                  <a:pos x="41" y="23"/>
                </a:cxn>
                <a:cxn ang="0">
                  <a:pos x="38" y="15"/>
                </a:cxn>
                <a:cxn ang="0">
                  <a:pos x="34" y="8"/>
                </a:cxn>
                <a:cxn ang="0">
                  <a:pos x="30" y="8"/>
                </a:cxn>
                <a:cxn ang="0">
                  <a:pos x="23" y="4"/>
                </a:cxn>
                <a:cxn ang="0">
                  <a:pos x="19" y="8"/>
                </a:cxn>
                <a:cxn ang="0">
                  <a:pos x="15" y="8"/>
                </a:cxn>
                <a:cxn ang="0">
                  <a:pos x="11" y="11"/>
                </a:cxn>
                <a:cxn ang="0">
                  <a:pos x="11" y="15"/>
                </a:cxn>
                <a:cxn ang="0">
                  <a:pos x="11" y="19"/>
                </a:cxn>
                <a:cxn ang="0">
                  <a:pos x="11" y="19"/>
                </a:cxn>
                <a:cxn ang="0">
                  <a:pos x="15" y="23"/>
                </a:cxn>
                <a:cxn ang="0">
                  <a:pos x="23" y="26"/>
                </a:cxn>
                <a:cxn ang="0">
                  <a:pos x="30" y="30"/>
                </a:cxn>
                <a:cxn ang="0">
                  <a:pos x="41" y="38"/>
                </a:cxn>
                <a:cxn ang="0">
                  <a:pos x="45" y="45"/>
                </a:cxn>
                <a:cxn ang="0">
                  <a:pos x="45" y="53"/>
                </a:cxn>
                <a:cxn ang="0">
                  <a:pos x="45" y="60"/>
                </a:cxn>
                <a:cxn ang="0">
                  <a:pos x="41" y="64"/>
                </a:cxn>
                <a:cxn ang="0">
                  <a:pos x="34" y="71"/>
                </a:cxn>
                <a:cxn ang="0">
                  <a:pos x="23" y="71"/>
                </a:cxn>
                <a:cxn ang="0">
                  <a:pos x="19" y="71"/>
                </a:cxn>
                <a:cxn ang="0">
                  <a:pos x="11" y="68"/>
                </a:cxn>
                <a:cxn ang="0">
                  <a:pos x="8" y="68"/>
                </a:cxn>
                <a:cxn ang="0">
                  <a:pos x="4" y="68"/>
                </a:cxn>
                <a:cxn ang="0">
                  <a:pos x="4" y="68"/>
                </a:cxn>
                <a:cxn ang="0">
                  <a:pos x="4" y="71"/>
                </a:cxn>
                <a:cxn ang="0">
                  <a:pos x="0" y="71"/>
                </a:cxn>
                <a:cxn ang="0">
                  <a:pos x="0" y="49"/>
                </a:cxn>
                <a:cxn ang="0">
                  <a:pos x="4" y="49"/>
                </a:cxn>
                <a:cxn ang="0">
                  <a:pos x="8" y="56"/>
                </a:cxn>
                <a:cxn ang="0">
                  <a:pos x="11" y="60"/>
                </a:cxn>
                <a:cxn ang="0">
                  <a:pos x="19" y="64"/>
                </a:cxn>
                <a:cxn ang="0">
                  <a:pos x="23" y="68"/>
                </a:cxn>
                <a:cxn ang="0">
                  <a:pos x="30" y="64"/>
                </a:cxn>
                <a:cxn ang="0">
                  <a:pos x="34" y="64"/>
                </a:cxn>
                <a:cxn ang="0">
                  <a:pos x="34" y="60"/>
                </a:cxn>
                <a:cxn ang="0">
                  <a:pos x="34" y="56"/>
                </a:cxn>
                <a:cxn ang="0">
                  <a:pos x="34" y="53"/>
                </a:cxn>
                <a:cxn ang="0">
                  <a:pos x="34" y="49"/>
                </a:cxn>
                <a:cxn ang="0">
                  <a:pos x="26" y="45"/>
                </a:cxn>
                <a:cxn ang="0">
                  <a:pos x="19" y="38"/>
                </a:cxn>
                <a:cxn ang="0">
                  <a:pos x="11" y="34"/>
                </a:cxn>
                <a:cxn ang="0">
                  <a:pos x="4" y="30"/>
                </a:cxn>
                <a:cxn ang="0">
                  <a:pos x="4" y="26"/>
                </a:cxn>
                <a:cxn ang="0">
                  <a:pos x="0" y="19"/>
                </a:cxn>
                <a:cxn ang="0">
                  <a:pos x="4" y="11"/>
                </a:cxn>
                <a:cxn ang="0">
                  <a:pos x="8" y="8"/>
                </a:cxn>
                <a:cxn ang="0">
                  <a:pos x="15" y="4"/>
                </a:cxn>
                <a:cxn ang="0">
                  <a:pos x="23" y="0"/>
                </a:cxn>
                <a:cxn ang="0">
                  <a:pos x="26" y="0"/>
                </a:cxn>
                <a:cxn ang="0">
                  <a:pos x="30" y="4"/>
                </a:cxn>
                <a:cxn ang="0">
                  <a:pos x="34" y="4"/>
                </a:cxn>
                <a:cxn ang="0">
                  <a:pos x="38" y="4"/>
                </a:cxn>
                <a:cxn ang="0">
                  <a:pos x="38" y="4"/>
                </a:cxn>
                <a:cxn ang="0">
                  <a:pos x="38" y="4"/>
                </a:cxn>
                <a:cxn ang="0">
                  <a:pos x="41" y="4"/>
                </a:cxn>
                <a:cxn ang="0">
                  <a:pos x="41" y="0"/>
                </a:cxn>
                <a:cxn ang="0">
                  <a:pos x="41" y="0"/>
                </a:cxn>
              </a:cxnLst>
              <a:rect l="0" t="0" r="r" b="b"/>
              <a:pathLst>
                <a:path w="45" h="71">
                  <a:moveTo>
                    <a:pt x="41" y="0"/>
                  </a:moveTo>
                  <a:lnTo>
                    <a:pt x="41" y="23"/>
                  </a:lnTo>
                  <a:lnTo>
                    <a:pt x="41" y="23"/>
                  </a:lnTo>
                  <a:lnTo>
                    <a:pt x="38" y="15"/>
                  </a:lnTo>
                  <a:lnTo>
                    <a:pt x="34" y="8"/>
                  </a:lnTo>
                  <a:lnTo>
                    <a:pt x="30" y="8"/>
                  </a:lnTo>
                  <a:lnTo>
                    <a:pt x="23" y="4"/>
                  </a:lnTo>
                  <a:lnTo>
                    <a:pt x="19" y="8"/>
                  </a:lnTo>
                  <a:lnTo>
                    <a:pt x="15" y="8"/>
                  </a:lnTo>
                  <a:lnTo>
                    <a:pt x="11" y="11"/>
                  </a:lnTo>
                  <a:lnTo>
                    <a:pt x="11" y="15"/>
                  </a:lnTo>
                  <a:lnTo>
                    <a:pt x="11" y="19"/>
                  </a:lnTo>
                  <a:lnTo>
                    <a:pt x="11" y="19"/>
                  </a:lnTo>
                  <a:lnTo>
                    <a:pt x="15" y="23"/>
                  </a:lnTo>
                  <a:lnTo>
                    <a:pt x="23" y="26"/>
                  </a:lnTo>
                  <a:lnTo>
                    <a:pt x="30" y="30"/>
                  </a:lnTo>
                  <a:lnTo>
                    <a:pt x="41" y="38"/>
                  </a:lnTo>
                  <a:lnTo>
                    <a:pt x="45" y="45"/>
                  </a:lnTo>
                  <a:lnTo>
                    <a:pt x="45" y="53"/>
                  </a:lnTo>
                  <a:lnTo>
                    <a:pt x="45" y="60"/>
                  </a:lnTo>
                  <a:lnTo>
                    <a:pt x="41" y="64"/>
                  </a:lnTo>
                  <a:lnTo>
                    <a:pt x="34" y="71"/>
                  </a:lnTo>
                  <a:lnTo>
                    <a:pt x="23" y="71"/>
                  </a:lnTo>
                  <a:lnTo>
                    <a:pt x="19" y="71"/>
                  </a:lnTo>
                  <a:lnTo>
                    <a:pt x="11" y="68"/>
                  </a:lnTo>
                  <a:lnTo>
                    <a:pt x="8" y="68"/>
                  </a:lnTo>
                  <a:lnTo>
                    <a:pt x="4" y="68"/>
                  </a:lnTo>
                  <a:lnTo>
                    <a:pt x="4" y="68"/>
                  </a:lnTo>
                  <a:lnTo>
                    <a:pt x="4" y="71"/>
                  </a:lnTo>
                  <a:lnTo>
                    <a:pt x="0" y="71"/>
                  </a:lnTo>
                  <a:lnTo>
                    <a:pt x="0" y="49"/>
                  </a:lnTo>
                  <a:lnTo>
                    <a:pt x="4" y="49"/>
                  </a:lnTo>
                  <a:lnTo>
                    <a:pt x="8" y="56"/>
                  </a:lnTo>
                  <a:lnTo>
                    <a:pt x="11" y="60"/>
                  </a:lnTo>
                  <a:lnTo>
                    <a:pt x="19" y="64"/>
                  </a:lnTo>
                  <a:lnTo>
                    <a:pt x="23" y="68"/>
                  </a:lnTo>
                  <a:lnTo>
                    <a:pt x="30" y="64"/>
                  </a:lnTo>
                  <a:lnTo>
                    <a:pt x="34" y="64"/>
                  </a:lnTo>
                  <a:lnTo>
                    <a:pt x="34" y="60"/>
                  </a:lnTo>
                  <a:lnTo>
                    <a:pt x="34" y="56"/>
                  </a:lnTo>
                  <a:lnTo>
                    <a:pt x="34" y="53"/>
                  </a:lnTo>
                  <a:lnTo>
                    <a:pt x="34" y="49"/>
                  </a:lnTo>
                  <a:lnTo>
                    <a:pt x="26" y="45"/>
                  </a:lnTo>
                  <a:lnTo>
                    <a:pt x="19" y="38"/>
                  </a:lnTo>
                  <a:lnTo>
                    <a:pt x="11" y="34"/>
                  </a:lnTo>
                  <a:lnTo>
                    <a:pt x="4" y="30"/>
                  </a:lnTo>
                  <a:lnTo>
                    <a:pt x="4" y="26"/>
                  </a:lnTo>
                  <a:lnTo>
                    <a:pt x="0" y="19"/>
                  </a:lnTo>
                  <a:lnTo>
                    <a:pt x="4" y="11"/>
                  </a:lnTo>
                  <a:lnTo>
                    <a:pt x="8" y="8"/>
                  </a:lnTo>
                  <a:lnTo>
                    <a:pt x="15" y="4"/>
                  </a:lnTo>
                  <a:lnTo>
                    <a:pt x="23" y="0"/>
                  </a:lnTo>
                  <a:lnTo>
                    <a:pt x="26" y="0"/>
                  </a:lnTo>
                  <a:lnTo>
                    <a:pt x="30" y="4"/>
                  </a:lnTo>
                  <a:lnTo>
                    <a:pt x="34" y="4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38" y="4"/>
                  </a:lnTo>
                  <a:lnTo>
                    <a:pt x="41" y="4"/>
                  </a:lnTo>
                  <a:lnTo>
                    <a:pt x="41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00" name="Freeform 96"/>
            <p:cNvSpPr>
              <a:spLocks/>
            </p:cNvSpPr>
            <p:nvPr/>
          </p:nvSpPr>
          <p:spPr bwMode="auto">
            <a:xfrm>
              <a:off x="3197" y="2760"/>
              <a:ext cx="41" cy="13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11" y="8"/>
                </a:cxn>
                <a:cxn ang="0">
                  <a:pos x="18" y="12"/>
                </a:cxn>
                <a:cxn ang="0">
                  <a:pos x="30" y="23"/>
                </a:cxn>
                <a:cxn ang="0">
                  <a:pos x="37" y="38"/>
                </a:cxn>
                <a:cxn ang="0">
                  <a:pos x="41" y="53"/>
                </a:cxn>
                <a:cxn ang="0">
                  <a:pos x="41" y="68"/>
                </a:cxn>
                <a:cxn ang="0">
                  <a:pos x="41" y="83"/>
                </a:cxn>
                <a:cxn ang="0">
                  <a:pos x="37" y="94"/>
                </a:cxn>
                <a:cxn ang="0">
                  <a:pos x="30" y="109"/>
                </a:cxn>
                <a:cxn ang="0">
                  <a:pos x="22" y="120"/>
                </a:cxn>
                <a:cxn ang="0">
                  <a:pos x="15" y="128"/>
                </a:cxn>
                <a:cxn ang="0">
                  <a:pos x="0" y="135"/>
                </a:cxn>
                <a:cxn ang="0">
                  <a:pos x="0" y="132"/>
                </a:cxn>
                <a:cxn ang="0">
                  <a:pos x="11" y="124"/>
                </a:cxn>
                <a:cxn ang="0">
                  <a:pos x="15" y="117"/>
                </a:cxn>
                <a:cxn ang="0">
                  <a:pos x="22" y="109"/>
                </a:cxn>
                <a:cxn ang="0">
                  <a:pos x="26" y="98"/>
                </a:cxn>
                <a:cxn ang="0">
                  <a:pos x="26" y="83"/>
                </a:cxn>
                <a:cxn ang="0">
                  <a:pos x="30" y="68"/>
                </a:cxn>
                <a:cxn ang="0">
                  <a:pos x="26" y="53"/>
                </a:cxn>
                <a:cxn ang="0">
                  <a:pos x="26" y="42"/>
                </a:cxn>
                <a:cxn ang="0">
                  <a:pos x="22" y="34"/>
                </a:cxn>
                <a:cxn ang="0">
                  <a:pos x="22" y="27"/>
                </a:cxn>
                <a:cxn ang="0">
                  <a:pos x="18" y="19"/>
                </a:cxn>
                <a:cxn ang="0">
                  <a:pos x="15" y="15"/>
                </a:cxn>
                <a:cxn ang="0">
                  <a:pos x="7" y="8"/>
                </a:cxn>
                <a:cxn ang="0">
                  <a:pos x="0" y="4"/>
                </a:cxn>
              </a:cxnLst>
              <a:rect l="0" t="0" r="r" b="b"/>
              <a:pathLst>
                <a:path w="41" h="135">
                  <a:moveTo>
                    <a:pt x="0" y="4"/>
                  </a:moveTo>
                  <a:lnTo>
                    <a:pt x="0" y="0"/>
                  </a:lnTo>
                  <a:lnTo>
                    <a:pt x="11" y="8"/>
                  </a:lnTo>
                  <a:lnTo>
                    <a:pt x="18" y="12"/>
                  </a:lnTo>
                  <a:lnTo>
                    <a:pt x="30" y="23"/>
                  </a:lnTo>
                  <a:lnTo>
                    <a:pt x="37" y="38"/>
                  </a:lnTo>
                  <a:lnTo>
                    <a:pt x="41" y="53"/>
                  </a:lnTo>
                  <a:lnTo>
                    <a:pt x="41" y="68"/>
                  </a:lnTo>
                  <a:lnTo>
                    <a:pt x="41" y="83"/>
                  </a:lnTo>
                  <a:lnTo>
                    <a:pt x="37" y="94"/>
                  </a:lnTo>
                  <a:lnTo>
                    <a:pt x="30" y="109"/>
                  </a:lnTo>
                  <a:lnTo>
                    <a:pt x="22" y="120"/>
                  </a:lnTo>
                  <a:lnTo>
                    <a:pt x="15" y="128"/>
                  </a:lnTo>
                  <a:lnTo>
                    <a:pt x="0" y="135"/>
                  </a:lnTo>
                  <a:lnTo>
                    <a:pt x="0" y="132"/>
                  </a:lnTo>
                  <a:lnTo>
                    <a:pt x="11" y="124"/>
                  </a:lnTo>
                  <a:lnTo>
                    <a:pt x="15" y="117"/>
                  </a:lnTo>
                  <a:lnTo>
                    <a:pt x="22" y="109"/>
                  </a:lnTo>
                  <a:lnTo>
                    <a:pt x="26" y="98"/>
                  </a:lnTo>
                  <a:lnTo>
                    <a:pt x="26" y="83"/>
                  </a:lnTo>
                  <a:lnTo>
                    <a:pt x="30" y="68"/>
                  </a:lnTo>
                  <a:lnTo>
                    <a:pt x="26" y="53"/>
                  </a:lnTo>
                  <a:lnTo>
                    <a:pt x="26" y="42"/>
                  </a:lnTo>
                  <a:lnTo>
                    <a:pt x="22" y="34"/>
                  </a:lnTo>
                  <a:lnTo>
                    <a:pt x="22" y="27"/>
                  </a:lnTo>
                  <a:lnTo>
                    <a:pt x="18" y="19"/>
                  </a:lnTo>
                  <a:lnTo>
                    <a:pt x="15" y="15"/>
                  </a:lnTo>
                  <a:lnTo>
                    <a:pt x="7" y="8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01" name="Freeform 97"/>
            <p:cNvSpPr>
              <a:spLocks noEditPoints="1"/>
            </p:cNvSpPr>
            <p:nvPr/>
          </p:nvSpPr>
          <p:spPr bwMode="auto">
            <a:xfrm>
              <a:off x="3433" y="2764"/>
              <a:ext cx="79" cy="98"/>
            </a:xfrm>
            <a:custGeom>
              <a:avLst/>
              <a:gdLst/>
              <a:ahLst/>
              <a:cxnLst>
                <a:cxn ang="0">
                  <a:pos x="30" y="53"/>
                </a:cxn>
                <a:cxn ang="0">
                  <a:pos x="30" y="83"/>
                </a:cxn>
                <a:cxn ang="0">
                  <a:pos x="30" y="90"/>
                </a:cxn>
                <a:cxn ang="0">
                  <a:pos x="30" y="94"/>
                </a:cxn>
                <a:cxn ang="0">
                  <a:pos x="34" y="98"/>
                </a:cxn>
                <a:cxn ang="0">
                  <a:pos x="41" y="98"/>
                </a:cxn>
                <a:cxn ang="0">
                  <a:pos x="45" y="98"/>
                </a:cxn>
                <a:cxn ang="0">
                  <a:pos x="45" y="98"/>
                </a:cxn>
                <a:cxn ang="0">
                  <a:pos x="0" y="98"/>
                </a:cxn>
                <a:cxn ang="0">
                  <a:pos x="0" y="98"/>
                </a:cxn>
                <a:cxn ang="0">
                  <a:pos x="4" y="98"/>
                </a:cxn>
                <a:cxn ang="0">
                  <a:pos x="11" y="98"/>
                </a:cxn>
                <a:cxn ang="0">
                  <a:pos x="15" y="94"/>
                </a:cxn>
                <a:cxn ang="0">
                  <a:pos x="15" y="90"/>
                </a:cxn>
                <a:cxn ang="0">
                  <a:pos x="15" y="83"/>
                </a:cxn>
                <a:cxn ang="0">
                  <a:pos x="15" y="15"/>
                </a:cxn>
                <a:cxn ang="0">
                  <a:pos x="15" y="8"/>
                </a:cxn>
                <a:cxn ang="0">
                  <a:pos x="15" y="4"/>
                </a:cxn>
                <a:cxn ang="0">
                  <a:pos x="11" y="0"/>
                </a:cxn>
                <a:cxn ang="0">
                  <a:pos x="4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7" y="0"/>
                </a:cxn>
                <a:cxn ang="0">
                  <a:pos x="49" y="0"/>
                </a:cxn>
                <a:cxn ang="0">
                  <a:pos x="60" y="4"/>
                </a:cxn>
                <a:cxn ang="0">
                  <a:pos x="67" y="8"/>
                </a:cxn>
                <a:cxn ang="0">
                  <a:pos x="71" y="11"/>
                </a:cxn>
                <a:cxn ang="0">
                  <a:pos x="75" y="19"/>
                </a:cxn>
                <a:cxn ang="0">
                  <a:pos x="79" y="26"/>
                </a:cxn>
                <a:cxn ang="0">
                  <a:pos x="75" y="38"/>
                </a:cxn>
                <a:cxn ang="0">
                  <a:pos x="71" y="45"/>
                </a:cxn>
                <a:cxn ang="0">
                  <a:pos x="60" y="53"/>
                </a:cxn>
                <a:cxn ang="0">
                  <a:pos x="45" y="53"/>
                </a:cxn>
                <a:cxn ang="0">
                  <a:pos x="41" y="53"/>
                </a:cxn>
                <a:cxn ang="0">
                  <a:pos x="37" y="53"/>
                </a:cxn>
                <a:cxn ang="0">
                  <a:pos x="34" y="53"/>
                </a:cxn>
                <a:cxn ang="0">
                  <a:pos x="30" y="53"/>
                </a:cxn>
                <a:cxn ang="0">
                  <a:pos x="30" y="49"/>
                </a:cxn>
                <a:cxn ang="0">
                  <a:pos x="34" y="49"/>
                </a:cxn>
                <a:cxn ang="0">
                  <a:pos x="37" y="49"/>
                </a:cxn>
                <a:cxn ang="0">
                  <a:pos x="41" y="49"/>
                </a:cxn>
                <a:cxn ang="0">
                  <a:pos x="41" y="49"/>
                </a:cxn>
                <a:cxn ang="0">
                  <a:pos x="49" y="49"/>
                </a:cxn>
                <a:cxn ang="0">
                  <a:pos x="56" y="45"/>
                </a:cxn>
                <a:cxn ang="0">
                  <a:pos x="60" y="38"/>
                </a:cxn>
                <a:cxn ang="0">
                  <a:pos x="60" y="26"/>
                </a:cxn>
                <a:cxn ang="0">
                  <a:pos x="60" y="23"/>
                </a:cxn>
                <a:cxn ang="0">
                  <a:pos x="56" y="15"/>
                </a:cxn>
                <a:cxn ang="0">
                  <a:pos x="56" y="11"/>
                </a:cxn>
                <a:cxn ang="0">
                  <a:pos x="49" y="8"/>
                </a:cxn>
                <a:cxn ang="0">
                  <a:pos x="45" y="4"/>
                </a:cxn>
                <a:cxn ang="0">
                  <a:pos x="37" y="4"/>
                </a:cxn>
                <a:cxn ang="0">
                  <a:pos x="34" y="4"/>
                </a:cxn>
                <a:cxn ang="0">
                  <a:pos x="30" y="4"/>
                </a:cxn>
                <a:cxn ang="0">
                  <a:pos x="30" y="49"/>
                </a:cxn>
              </a:cxnLst>
              <a:rect l="0" t="0" r="r" b="b"/>
              <a:pathLst>
                <a:path w="79" h="98">
                  <a:moveTo>
                    <a:pt x="30" y="53"/>
                  </a:moveTo>
                  <a:lnTo>
                    <a:pt x="30" y="83"/>
                  </a:lnTo>
                  <a:lnTo>
                    <a:pt x="30" y="90"/>
                  </a:lnTo>
                  <a:lnTo>
                    <a:pt x="30" y="94"/>
                  </a:lnTo>
                  <a:lnTo>
                    <a:pt x="34" y="98"/>
                  </a:lnTo>
                  <a:lnTo>
                    <a:pt x="41" y="98"/>
                  </a:lnTo>
                  <a:lnTo>
                    <a:pt x="45" y="98"/>
                  </a:lnTo>
                  <a:lnTo>
                    <a:pt x="45" y="9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4" y="98"/>
                  </a:lnTo>
                  <a:lnTo>
                    <a:pt x="11" y="98"/>
                  </a:lnTo>
                  <a:lnTo>
                    <a:pt x="15" y="94"/>
                  </a:lnTo>
                  <a:lnTo>
                    <a:pt x="15" y="90"/>
                  </a:lnTo>
                  <a:lnTo>
                    <a:pt x="15" y="83"/>
                  </a:lnTo>
                  <a:lnTo>
                    <a:pt x="15" y="15"/>
                  </a:lnTo>
                  <a:lnTo>
                    <a:pt x="15" y="8"/>
                  </a:lnTo>
                  <a:lnTo>
                    <a:pt x="15" y="4"/>
                  </a:lnTo>
                  <a:lnTo>
                    <a:pt x="11" y="0"/>
                  </a:lnTo>
                  <a:lnTo>
                    <a:pt x="4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7" y="0"/>
                  </a:lnTo>
                  <a:lnTo>
                    <a:pt x="49" y="0"/>
                  </a:lnTo>
                  <a:lnTo>
                    <a:pt x="60" y="4"/>
                  </a:lnTo>
                  <a:lnTo>
                    <a:pt x="67" y="8"/>
                  </a:lnTo>
                  <a:lnTo>
                    <a:pt x="71" y="11"/>
                  </a:lnTo>
                  <a:lnTo>
                    <a:pt x="75" y="19"/>
                  </a:lnTo>
                  <a:lnTo>
                    <a:pt x="79" y="26"/>
                  </a:lnTo>
                  <a:lnTo>
                    <a:pt x="75" y="38"/>
                  </a:lnTo>
                  <a:lnTo>
                    <a:pt x="71" y="45"/>
                  </a:lnTo>
                  <a:lnTo>
                    <a:pt x="60" y="53"/>
                  </a:lnTo>
                  <a:lnTo>
                    <a:pt x="45" y="53"/>
                  </a:lnTo>
                  <a:lnTo>
                    <a:pt x="41" y="53"/>
                  </a:lnTo>
                  <a:lnTo>
                    <a:pt x="37" y="53"/>
                  </a:lnTo>
                  <a:lnTo>
                    <a:pt x="34" y="53"/>
                  </a:lnTo>
                  <a:lnTo>
                    <a:pt x="30" y="53"/>
                  </a:lnTo>
                  <a:close/>
                  <a:moveTo>
                    <a:pt x="30" y="49"/>
                  </a:moveTo>
                  <a:lnTo>
                    <a:pt x="34" y="49"/>
                  </a:lnTo>
                  <a:lnTo>
                    <a:pt x="37" y="49"/>
                  </a:lnTo>
                  <a:lnTo>
                    <a:pt x="41" y="49"/>
                  </a:lnTo>
                  <a:lnTo>
                    <a:pt x="41" y="49"/>
                  </a:lnTo>
                  <a:lnTo>
                    <a:pt x="49" y="49"/>
                  </a:lnTo>
                  <a:lnTo>
                    <a:pt x="56" y="45"/>
                  </a:lnTo>
                  <a:lnTo>
                    <a:pt x="60" y="38"/>
                  </a:lnTo>
                  <a:lnTo>
                    <a:pt x="60" y="26"/>
                  </a:lnTo>
                  <a:lnTo>
                    <a:pt x="60" y="23"/>
                  </a:lnTo>
                  <a:lnTo>
                    <a:pt x="56" y="15"/>
                  </a:lnTo>
                  <a:lnTo>
                    <a:pt x="56" y="11"/>
                  </a:lnTo>
                  <a:lnTo>
                    <a:pt x="49" y="8"/>
                  </a:lnTo>
                  <a:lnTo>
                    <a:pt x="45" y="4"/>
                  </a:lnTo>
                  <a:lnTo>
                    <a:pt x="37" y="4"/>
                  </a:lnTo>
                  <a:lnTo>
                    <a:pt x="34" y="4"/>
                  </a:lnTo>
                  <a:lnTo>
                    <a:pt x="30" y="4"/>
                  </a:lnTo>
                  <a:lnTo>
                    <a:pt x="30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02" name="Freeform 98"/>
            <p:cNvSpPr>
              <a:spLocks/>
            </p:cNvSpPr>
            <p:nvPr/>
          </p:nvSpPr>
          <p:spPr bwMode="auto">
            <a:xfrm>
              <a:off x="3523" y="2760"/>
              <a:ext cx="41" cy="135"/>
            </a:xfrm>
            <a:custGeom>
              <a:avLst/>
              <a:gdLst/>
              <a:ahLst/>
              <a:cxnLst>
                <a:cxn ang="0">
                  <a:pos x="41" y="132"/>
                </a:cxn>
                <a:cxn ang="0">
                  <a:pos x="41" y="135"/>
                </a:cxn>
                <a:cxn ang="0">
                  <a:pos x="30" y="128"/>
                </a:cxn>
                <a:cxn ang="0">
                  <a:pos x="22" y="120"/>
                </a:cxn>
                <a:cxn ang="0">
                  <a:pos x="11" y="109"/>
                </a:cxn>
                <a:cxn ang="0">
                  <a:pos x="4" y="98"/>
                </a:cxn>
                <a:cxn ang="0">
                  <a:pos x="0" y="83"/>
                </a:cxn>
                <a:cxn ang="0">
                  <a:pos x="0" y="68"/>
                </a:cxn>
                <a:cxn ang="0">
                  <a:pos x="0" y="53"/>
                </a:cxn>
                <a:cxn ang="0">
                  <a:pos x="4" y="38"/>
                </a:cxn>
                <a:cxn ang="0">
                  <a:pos x="11" y="27"/>
                </a:cxn>
                <a:cxn ang="0">
                  <a:pos x="19" y="15"/>
                </a:cxn>
                <a:cxn ang="0">
                  <a:pos x="30" y="8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30" y="8"/>
                </a:cxn>
                <a:cxn ang="0">
                  <a:pos x="26" y="15"/>
                </a:cxn>
                <a:cxn ang="0">
                  <a:pos x="19" y="27"/>
                </a:cxn>
                <a:cxn ang="0">
                  <a:pos x="15" y="38"/>
                </a:cxn>
                <a:cxn ang="0">
                  <a:pos x="15" y="53"/>
                </a:cxn>
                <a:cxn ang="0">
                  <a:pos x="11" y="64"/>
                </a:cxn>
                <a:cxn ang="0">
                  <a:pos x="15" y="79"/>
                </a:cxn>
                <a:cxn ang="0">
                  <a:pos x="15" y="94"/>
                </a:cxn>
                <a:cxn ang="0">
                  <a:pos x="19" y="102"/>
                </a:cxn>
                <a:cxn ang="0">
                  <a:pos x="19" y="109"/>
                </a:cxn>
                <a:cxn ang="0">
                  <a:pos x="22" y="117"/>
                </a:cxn>
                <a:cxn ang="0">
                  <a:pos x="26" y="120"/>
                </a:cxn>
                <a:cxn ang="0">
                  <a:pos x="34" y="128"/>
                </a:cxn>
                <a:cxn ang="0">
                  <a:pos x="41" y="132"/>
                </a:cxn>
              </a:cxnLst>
              <a:rect l="0" t="0" r="r" b="b"/>
              <a:pathLst>
                <a:path w="41" h="135">
                  <a:moveTo>
                    <a:pt x="41" y="132"/>
                  </a:moveTo>
                  <a:lnTo>
                    <a:pt x="41" y="135"/>
                  </a:lnTo>
                  <a:lnTo>
                    <a:pt x="30" y="128"/>
                  </a:lnTo>
                  <a:lnTo>
                    <a:pt x="22" y="120"/>
                  </a:lnTo>
                  <a:lnTo>
                    <a:pt x="11" y="109"/>
                  </a:lnTo>
                  <a:lnTo>
                    <a:pt x="4" y="98"/>
                  </a:lnTo>
                  <a:lnTo>
                    <a:pt x="0" y="83"/>
                  </a:lnTo>
                  <a:lnTo>
                    <a:pt x="0" y="68"/>
                  </a:lnTo>
                  <a:lnTo>
                    <a:pt x="0" y="53"/>
                  </a:lnTo>
                  <a:lnTo>
                    <a:pt x="4" y="38"/>
                  </a:lnTo>
                  <a:lnTo>
                    <a:pt x="11" y="27"/>
                  </a:lnTo>
                  <a:lnTo>
                    <a:pt x="19" y="15"/>
                  </a:lnTo>
                  <a:lnTo>
                    <a:pt x="30" y="8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30" y="8"/>
                  </a:lnTo>
                  <a:lnTo>
                    <a:pt x="26" y="15"/>
                  </a:lnTo>
                  <a:lnTo>
                    <a:pt x="19" y="27"/>
                  </a:lnTo>
                  <a:lnTo>
                    <a:pt x="15" y="38"/>
                  </a:lnTo>
                  <a:lnTo>
                    <a:pt x="15" y="53"/>
                  </a:lnTo>
                  <a:lnTo>
                    <a:pt x="11" y="64"/>
                  </a:lnTo>
                  <a:lnTo>
                    <a:pt x="15" y="79"/>
                  </a:lnTo>
                  <a:lnTo>
                    <a:pt x="15" y="94"/>
                  </a:lnTo>
                  <a:lnTo>
                    <a:pt x="19" y="102"/>
                  </a:lnTo>
                  <a:lnTo>
                    <a:pt x="19" y="109"/>
                  </a:lnTo>
                  <a:lnTo>
                    <a:pt x="22" y="117"/>
                  </a:lnTo>
                  <a:lnTo>
                    <a:pt x="26" y="120"/>
                  </a:lnTo>
                  <a:lnTo>
                    <a:pt x="34" y="128"/>
                  </a:lnTo>
                  <a:lnTo>
                    <a:pt x="41" y="1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03" name="Freeform 99"/>
            <p:cNvSpPr>
              <a:spLocks noEditPoints="1"/>
            </p:cNvSpPr>
            <p:nvPr/>
          </p:nvSpPr>
          <p:spPr bwMode="auto">
            <a:xfrm>
              <a:off x="3572" y="2760"/>
              <a:ext cx="30" cy="102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8" y="0"/>
                </a:cxn>
                <a:cxn ang="0">
                  <a:pos x="22" y="0"/>
                </a:cxn>
                <a:cxn ang="0">
                  <a:pos x="22" y="4"/>
                </a:cxn>
                <a:cxn ang="0">
                  <a:pos x="22" y="8"/>
                </a:cxn>
                <a:cxn ang="0">
                  <a:pos x="22" y="12"/>
                </a:cxn>
                <a:cxn ang="0">
                  <a:pos x="22" y="12"/>
                </a:cxn>
                <a:cxn ang="0">
                  <a:pos x="18" y="15"/>
                </a:cxn>
                <a:cxn ang="0">
                  <a:pos x="15" y="15"/>
                </a:cxn>
                <a:cxn ang="0">
                  <a:pos x="11" y="15"/>
                </a:cxn>
                <a:cxn ang="0">
                  <a:pos x="7" y="12"/>
                </a:cxn>
                <a:cxn ang="0">
                  <a:pos x="7" y="12"/>
                </a:cxn>
                <a:cxn ang="0">
                  <a:pos x="7" y="8"/>
                </a:cxn>
                <a:cxn ang="0">
                  <a:pos x="7" y="4"/>
                </a:cxn>
                <a:cxn ang="0">
                  <a:pos x="7" y="0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22" y="34"/>
                </a:cxn>
                <a:cxn ang="0">
                  <a:pos x="22" y="87"/>
                </a:cxn>
                <a:cxn ang="0">
                  <a:pos x="22" y="94"/>
                </a:cxn>
                <a:cxn ang="0">
                  <a:pos x="22" y="98"/>
                </a:cxn>
                <a:cxn ang="0">
                  <a:pos x="22" y="98"/>
                </a:cxn>
                <a:cxn ang="0">
                  <a:pos x="26" y="102"/>
                </a:cxn>
                <a:cxn ang="0">
                  <a:pos x="26" y="102"/>
                </a:cxn>
                <a:cxn ang="0">
                  <a:pos x="30" y="102"/>
                </a:cxn>
                <a:cxn ang="0">
                  <a:pos x="30" y="102"/>
                </a:cxn>
                <a:cxn ang="0">
                  <a:pos x="0" y="102"/>
                </a:cxn>
                <a:cxn ang="0">
                  <a:pos x="0" y="102"/>
                </a:cxn>
                <a:cxn ang="0">
                  <a:pos x="3" y="102"/>
                </a:cxn>
                <a:cxn ang="0">
                  <a:pos x="7" y="102"/>
                </a:cxn>
                <a:cxn ang="0">
                  <a:pos x="7" y="98"/>
                </a:cxn>
                <a:cxn ang="0">
                  <a:pos x="7" y="98"/>
                </a:cxn>
                <a:cxn ang="0">
                  <a:pos x="7" y="94"/>
                </a:cxn>
                <a:cxn ang="0">
                  <a:pos x="11" y="87"/>
                </a:cxn>
                <a:cxn ang="0">
                  <a:pos x="11" y="64"/>
                </a:cxn>
                <a:cxn ang="0">
                  <a:pos x="11" y="53"/>
                </a:cxn>
                <a:cxn ang="0">
                  <a:pos x="7" y="49"/>
                </a:cxn>
                <a:cxn ang="0">
                  <a:pos x="7" y="45"/>
                </a:cxn>
                <a:cxn ang="0">
                  <a:pos x="7" y="45"/>
                </a:cxn>
                <a:cxn ang="0">
                  <a:pos x="7" y="42"/>
                </a:cxn>
                <a:cxn ang="0">
                  <a:pos x="3" y="42"/>
                </a:cxn>
                <a:cxn ang="0">
                  <a:pos x="3" y="42"/>
                </a:cxn>
                <a:cxn ang="0">
                  <a:pos x="0" y="45"/>
                </a:cxn>
                <a:cxn ang="0">
                  <a:pos x="0" y="42"/>
                </a:cxn>
                <a:cxn ang="0">
                  <a:pos x="18" y="34"/>
                </a:cxn>
                <a:cxn ang="0">
                  <a:pos x="22" y="34"/>
                </a:cxn>
              </a:cxnLst>
              <a:rect l="0" t="0" r="r" b="b"/>
              <a:pathLst>
                <a:path w="30" h="102">
                  <a:moveTo>
                    <a:pt x="15" y="0"/>
                  </a:moveTo>
                  <a:lnTo>
                    <a:pt x="18" y="0"/>
                  </a:lnTo>
                  <a:lnTo>
                    <a:pt x="22" y="0"/>
                  </a:lnTo>
                  <a:lnTo>
                    <a:pt x="22" y="4"/>
                  </a:lnTo>
                  <a:lnTo>
                    <a:pt x="22" y="8"/>
                  </a:lnTo>
                  <a:lnTo>
                    <a:pt x="22" y="12"/>
                  </a:lnTo>
                  <a:lnTo>
                    <a:pt x="22" y="12"/>
                  </a:lnTo>
                  <a:lnTo>
                    <a:pt x="18" y="15"/>
                  </a:lnTo>
                  <a:lnTo>
                    <a:pt x="15" y="15"/>
                  </a:lnTo>
                  <a:lnTo>
                    <a:pt x="11" y="15"/>
                  </a:lnTo>
                  <a:lnTo>
                    <a:pt x="7" y="12"/>
                  </a:lnTo>
                  <a:lnTo>
                    <a:pt x="7" y="12"/>
                  </a:lnTo>
                  <a:lnTo>
                    <a:pt x="7" y="8"/>
                  </a:lnTo>
                  <a:lnTo>
                    <a:pt x="7" y="4"/>
                  </a:lnTo>
                  <a:lnTo>
                    <a:pt x="7" y="0"/>
                  </a:lnTo>
                  <a:lnTo>
                    <a:pt x="11" y="0"/>
                  </a:lnTo>
                  <a:lnTo>
                    <a:pt x="15" y="0"/>
                  </a:lnTo>
                  <a:close/>
                  <a:moveTo>
                    <a:pt x="22" y="34"/>
                  </a:moveTo>
                  <a:lnTo>
                    <a:pt x="22" y="87"/>
                  </a:lnTo>
                  <a:lnTo>
                    <a:pt x="22" y="94"/>
                  </a:lnTo>
                  <a:lnTo>
                    <a:pt x="22" y="98"/>
                  </a:lnTo>
                  <a:lnTo>
                    <a:pt x="22" y="98"/>
                  </a:lnTo>
                  <a:lnTo>
                    <a:pt x="26" y="102"/>
                  </a:lnTo>
                  <a:lnTo>
                    <a:pt x="26" y="102"/>
                  </a:lnTo>
                  <a:lnTo>
                    <a:pt x="30" y="102"/>
                  </a:lnTo>
                  <a:lnTo>
                    <a:pt x="30" y="102"/>
                  </a:lnTo>
                  <a:lnTo>
                    <a:pt x="0" y="102"/>
                  </a:lnTo>
                  <a:lnTo>
                    <a:pt x="0" y="102"/>
                  </a:lnTo>
                  <a:lnTo>
                    <a:pt x="3" y="102"/>
                  </a:lnTo>
                  <a:lnTo>
                    <a:pt x="7" y="102"/>
                  </a:lnTo>
                  <a:lnTo>
                    <a:pt x="7" y="98"/>
                  </a:lnTo>
                  <a:lnTo>
                    <a:pt x="7" y="98"/>
                  </a:lnTo>
                  <a:lnTo>
                    <a:pt x="7" y="94"/>
                  </a:lnTo>
                  <a:lnTo>
                    <a:pt x="11" y="87"/>
                  </a:lnTo>
                  <a:lnTo>
                    <a:pt x="11" y="64"/>
                  </a:lnTo>
                  <a:lnTo>
                    <a:pt x="11" y="53"/>
                  </a:lnTo>
                  <a:lnTo>
                    <a:pt x="7" y="49"/>
                  </a:lnTo>
                  <a:lnTo>
                    <a:pt x="7" y="45"/>
                  </a:lnTo>
                  <a:lnTo>
                    <a:pt x="7" y="45"/>
                  </a:lnTo>
                  <a:lnTo>
                    <a:pt x="7" y="42"/>
                  </a:lnTo>
                  <a:lnTo>
                    <a:pt x="3" y="42"/>
                  </a:lnTo>
                  <a:lnTo>
                    <a:pt x="3" y="42"/>
                  </a:lnTo>
                  <a:lnTo>
                    <a:pt x="0" y="45"/>
                  </a:lnTo>
                  <a:lnTo>
                    <a:pt x="0" y="42"/>
                  </a:lnTo>
                  <a:lnTo>
                    <a:pt x="18" y="34"/>
                  </a:lnTo>
                  <a:lnTo>
                    <a:pt x="22" y="3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04" name="Freeform 100"/>
            <p:cNvSpPr>
              <a:spLocks/>
            </p:cNvSpPr>
            <p:nvPr/>
          </p:nvSpPr>
          <p:spPr bwMode="auto">
            <a:xfrm>
              <a:off x="3609" y="2794"/>
              <a:ext cx="72" cy="68"/>
            </a:xfrm>
            <a:custGeom>
              <a:avLst/>
              <a:gdLst/>
              <a:ahLst/>
              <a:cxnLst>
                <a:cxn ang="0">
                  <a:pos x="23" y="15"/>
                </a:cxn>
                <a:cxn ang="0">
                  <a:pos x="30" y="8"/>
                </a:cxn>
                <a:cxn ang="0">
                  <a:pos x="38" y="4"/>
                </a:cxn>
                <a:cxn ang="0">
                  <a:pos x="45" y="0"/>
                </a:cxn>
                <a:cxn ang="0">
                  <a:pos x="49" y="0"/>
                </a:cxn>
                <a:cxn ang="0">
                  <a:pos x="57" y="4"/>
                </a:cxn>
                <a:cxn ang="0">
                  <a:pos x="60" y="8"/>
                </a:cxn>
                <a:cxn ang="0">
                  <a:pos x="60" y="11"/>
                </a:cxn>
                <a:cxn ang="0">
                  <a:pos x="64" y="19"/>
                </a:cxn>
                <a:cxn ang="0">
                  <a:pos x="64" y="26"/>
                </a:cxn>
                <a:cxn ang="0">
                  <a:pos x="64" y="53"/>
                </a:cxn>
                <a:cxn ang="0">
                  <a:pos x="64" y="60"/>
                </a:cxn>
                <a:cxn ang="0">
                  <a:pos x="64" y="64"/>
                </a:cxn>
                <a:cxn ang="0">
                  <a:pos x="64" y="64"/>
                </a:cxn>
                <a:cxn ang="0">
                  <a:pos x="68" y="68"/>
                </a:cxn>
                <a:cxn ang="0">
                  <a:pos x="68" y="68"/>
                </a:cxn>
                <a:cxn ang="0">
                  <a:pos x="72" y="68"/>
                </a:cxn>
                <a:cxn ang="0">
                  <a:pos x="72" y="68"/>
                </a:cxn>
                <a:cxn ang="0">
                  <a:pos x="42" y="68"/>
                </a:cxn>
                <a:cxn ang="0">
                  <a:pos x="42" y="68"/>
                </a:cxn>
                <a:cxn ang="0">
                  <a:pos x="42" y="68"/>
                </a:cxn>
                <a:cxn ang="0">
                  <a:pos x="45" y="68"/>
                </a:cxn>
                <a:cxn ang="0">
                  <a:pos x="49" y="68"/>
                </a:cxn>
                <a:cxn ang="0">
                  <a:pos x="49" y="64"/>
                </a:cxn>
                <a:cxn ang="0">
                  <a:pos x="49" y="60"/>
                </a:cxn>
                <a:cxn ang="0">
                  <a:pos x="49" y="60"/>
                </a:cxn>
                <a:cxn ang="0">
                  <a:pos x="49" y="53"/>
                </a:cxn>
                <a:cxn ang="0">
                  <a:pos x="49" y="26"/>
                </a:cxn>
                <a:cxn ang="0">
                  <a:pos x="49" y="19"/>
                </a:cxn>
                <a:cxn ang="0">
                  <a:pos x="49" y="15"/>
                </a:cxn>
                <a:cxn ang="0">
                  <a:pos x="45" y="11"/>
                </a:cxn>
                <a:cxn ang="0">
                  <a:pos x="42" y="11"/>
                </a:cxn>
                <a:cxn ang="0">
                  <a:pos x="30" y="11"/>
                </a:cxn>
                <a:cxn ang="0">
                  <a:pos x="23" y="19"/>
                </a:cxn>
                <a:cxn ang="0">
                  <a:pos x="23" y="53"/>
                </a:cxn>
                <a:cxn ang="0">
                  <a:pos x="23" y="60"/>
                </a:cxn>
                <a:cxn ang="0">
                  <a:pos x="23" y="64"/>
                </a:cxn>
                <a:cxn ang="0">
                  <a:pos x="23" y="64"/>
                </a:cxn>
                <a:cxn ang="0">
                  <a:pos x="26" y="68"/>
                </a:cxn>
                <a:cxn ang="0">
                  <a:pos x="26" y="68"/>
                </a:cxn>
                <a:cxn ang="0">
                  <a:pos x="30" y="68"/>
                </a:cxn>
                <a:cxn ang="0">
                  <a:pos x="30" y="68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4" y="68"/>
                </a:cxn>
                <a:cxn ang="0">
                  <a:pos x="8" y="64"/>
                </a:cxn>
                <a:cxn ang="0">
                  <a:pos x="8" y="60"/>
                </a:cxn>
                <a:cxn ang="0">
                  <a:pos x="11" y="53"/>
                </a:cxn>
                <a:cxn ang="0">
                  <a:pos x="11" y="30"/>
                </a:cxn>
                <a:cxn ang="0">
                  <a:pos x="11" y="19"/>
                </a:cxn>
                <a:cxn ang="0">
                  <a:pos x="8" y="15"/>
                </a:cxn>
                <a:cxn ang="0">
                  <a:pos x="8" y="11"/>
                </a:cxn>
                <a:cxn ang="0">
                  <a:pos x="8" y="11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0" y="11"/>
                </a:cxn>
                <a:cxn ang="0">
                  <a:pos x="0" y="8"/>
                </a:cxn>
                <a:cxn ang="0">
                  <a:pos x="19" y="0"/>
                </a:cxn>
                <a:cxn ang="0">
                  <a:pos x="23" y="0"/>
                </a:cxn>
                <a:cxn ang="0">
                  <a:pos x="23" y="15"/>
                </a:cxn>
              </a:cxnLst>
              <a:rect l="0" t="0" r="r" b="b"/>
              <a:pathLst>
                <a:path w="72" h="68">
                  <a:moveTo>
                    <a:pt x="23" y="15"/>
                  </a:moveTo>
                  <a:lnTo>
                    <a:pt x="30" y="8"/>
                  </a:lnTo>
                  <a:lnTo>
                    <a:pt x="38" y="4"/>
                  </a:lnTo>
                  <a:lnTo>
                    <a:pt x="45" y="0"/>
                  </a:lnTo>
                  <a:lnTo>
                    <a:pt x="49" y="0"/>
                  </a:lnTo>
                  <a:lnTo>
                    <a:pt x="57" y="4"/>
                  </a:lnTo>
                  <a:lnTo>
                    <a:pt x="60" y="8"/>
                  </a:lnTo>
                  <a:lnTo>
                    <a:pt x="60" y="11"/>
                  </a:lnTo>
                  <a:lnTo>
                    <a:pt x="64" y="19"/>
                  </a:lnTo>
                  <a:lnTo>
                    <a:pt x="64" y="26"/>
                  </a:lnTo>
                  <a:lnTo>
                    <a:pt x="64" y="53"/>
                  </a:lnTo>
                  <a:lnTo>
                    <a:pt x="64" y="60"/>
                  </a:lnTo>
                  <a:lnTo>
                    <a:pt x="64" y="64"/>
                  </a:lnTo>
                  <a:lnTo>
                    <a:pt x="64" y="64"/>
                  </a:lnTo>
                  <a:lnTo>
                    <a:pt x="68" y="68"/>
                  </a:lnTo>
                  <a:lnTo>
                    <a:pt x="68" y="68"/>
                  </a:lnTo>
                  <a:lnTo>
                    <a:pt x="72" y="68"/>
                  </a:lnTo>
                  <a:lnTo>
                    <a:pt x="72" y="68"/>
                  </a:lnTo>
                  <a:lnTo>
                    <a:pt x="42" y="68"/>
                  </a:lnTo>
                  <a:lnTo>
                    <a:pt x="42" y="68"/>
                  </a:lnTo>
                  <a:lnTo>
                    <a:pt x="42" y="68"/>
                  </a:lnTo>
                  <a:lnTo>
                    <a:pt x="45" y="68"/>
                  </a:lnTo>
                  <a:lnTo>
                    <a:pt x="49" y="68"/>
                  </a:lnTo>
                  <a:lnTo>
                    <a:pt x="49" y="64"/>
                  </a:lnTo>
                  <a:lnTo>
                    <a:pt x="49" y="60"/>
                  </a:lnTo>
                  <a:lnTo>
                    <a:pt x="49" y="60"/>
                  </a:lnTo>
                  <a:lnTo>
                    <a:pt x="49" y="53"/>
                  </a:lnTo>
                  <a:lnTo>
                    <a:pt x="49" y="26"/>
                  </a:lnTo>
                  <a:lnTo>
                    <a:pt x="49" y="19"/>
                  </a:lnTo>
                  <a:lnTo>
                    <a:pt x="49" y="15"/>
                  </a:lnTo>
                  <a:lnTo>
                    <a:pt x="45" y="11"/>
                  </a:lnTo>
                  <a:lnTo>
                    <a:pt x="42" y="11"/>
                  </a:lnTo>
                  <a:lnTo>
                    <a:pt x="30" y="11"/>
                  </a:lnTo>
                  <a:lnTo>
                    <a:pt x="23" y="19"/>
                  </a:lnTo>
                  <a:lnTo>
                    <a:pt x="23" y="53"/>
                  </a:lnTo>
                  <a:lnTo>
                    <a:pt x="23" y="60"/>
                  </a:lnTo>
                  <a:lnTo>
                    <a:pt x="23" y="64"/>
                  </a:lnTo>
                  <a:lnTo>
                    <a:pt x="23" y="64"/>
                  </a:lnTo>
                  <a:lnTo>
                    <a:pt x="26" y="68"/>
                  </a:lnTo>
                  <a:lnTo>
                    <a:pt x="26" y="68"/>
                  </a:lnTo>
                  <a:lnTo>
                    <a:pt x="30" y="68"/>
                  </a:lnTo>
                  <a:lnTo>
                    <a:pt x="3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4" y="68"/>
                  </a:lnTo>
                  <a:lnTo>
                    <a:pt x="8" y="64"/>
                  </a:lnTo>
                  <a:lnTo>
                    <a:pt x="8" y="60"/>
                  </a:lnTo>
                  <a:lnTo>
                    <a:pt x="11" y="53"/>
                  </a:lnTo>
                  <a:lnTo>
                    <a:pt x="11" y="30"/>
                  </a:lnTo>
                  <a:lnTo>
                    <a:pt x="11" y="19"/>
                  </a:lnTo>
                  <a:lnTo>
                    <a:pt x="8" y="15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0" y="11"/>
                  </a:lnTo>
                  <a:lnTo>
                    <a:pt x="0" y="8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23" y="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05" name="Freeform 101"/>
            <p:cNvSpPr>
              <a:spLocks/>
            </p:cNvSpPr>
            <p:nvPr/>
          </p:nvSpPr>
          <p:spPr bwMode="auto">
            <a:xfrm>
              <a:off x="3684" y="2775"/>
              <a:ext cx="42" cy="90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23" y="23"/>
                </a:cxn>
                <a:cxn ang="0">
                  <a:pos x="38" y="23"/>
                </a:cxn>
                <a:cxn ang="0">
                  <a:pos x="38" y="27"/>
                </a:cxn>
                <a:cxn ang="0">
                  <a:pos x="23" y="27"/>
                </a:cxn>
                <a:cxn ang="0">
                  <a:pos x="23" y="68"/>
                </a:cxn>
                <a:cxn ang="0">
                  <a:pos x="23" y="75"/>
                </a:cxn>
                <a:cxn ang="0">
                  <a:pos x="23" y="79"/>
                </a:cxn>
                <a:cxn ang="0">
                  <a:pos x="27" y="79"/>
                </a:cxn>
                <a:cxn ang="0">
                  <a:pos x="30" y="79"/>
                </a:cxn>
                <a:cxn ang="0">
                  <a:pos x="30" y="79"/>
                </a:cxn>
                <a:cxn ang="0">
                  <a:pos x="34" y="79"/>
                </a:cxn>
                <a:cxn ang="0">
                  <a:pos x="38" y="79"/>
                </a:cxn>
                <a:cxn ang="0">
                  <a:pos x="38" y="75"/>
                </a:cxn>
                <a:cxn ang="0">
                  <a:pos x="42" y="75"/>
                </a:cxn>
                <a:cxn ang="0">
                  <a:pos x="38" y="83"/>
                </a:cxn>
                <a:cxn ang="0">
                  <a:pos x="34" y="87"/>
                </a:cxn>
                <a:cxn ang="0">
                  <a:pos x="30" y="90"/>
                </a:cxn>
                <a:cxn ang="0">
                  <a:pos x="23" y="90"/>
                </a:cxn>
                <a:cxn ang="0">
                  <a:pos x="19" y="90"/>
                </a:cxn>
                <a:cxn ang="0">
                  <a:pos x="15" y="87"/>
                </a:cxn>
                <a:cxn ang="0">
                  <a:pos x="15" y="87"/>
                </a:cxn>
                <a:cxn ang="0">
                  <a:pos x="12" y="83"/>
                </a:cxn>
                <a:cxn ang="0">
                  <a:pos x="12" y="79"/>
                </a:cxn>
                <a:cxn ang="0">
                  <a:pos x="12" y="72"/>
                </a:cxn>
                <a:cxn ang="0">
                  <a:pos x="12" y="27"/>
                </a:cxn>
                <a:cxn ang="0">
                  <a:pos x="0" y="27"/>
                </a:cxn>
                <a:cxn ang="0">
                  <a:pos x="0" y="23"/>
                </a:cxn>
                <a:cxn ang="0">
                  <a:pos x="4" y="23"/>
                </a:cxn>
                <a:cxn ang="0">
                  <a:pos x="8" y="19"/>
                </a:cxn>
                <a:cxn ang="0">
                  <a:pos x="12" y="15"/>
                </a:cxn>
                <a:cxn ang="0">
                  <a:pos x="15" y="8"/>
                </a:cxn>
                <a:cxn ang="0">
                  <a:pos x="19" y="4"/>
                </a:cxn>
                <a:cxn ang="0">
                  <a:pos x="19" y="0"/>
                </a:cxn>
                <a:cxn ang="0">
                  <a:pos x="23" y="0"/>
                </a:cxn>
              </a:cxnLst>
              <a:rect l="0" t="0" r="r" b="b"/>
              <a:pathLst>
                <a:path w="42" h="90">
                  <a:moveTo>
                    <a:pt x="23" y="0"/>
                  </a:moveTo>
                  <a:lnTo>
                    <a:pt x="23" y="23"/>
                  </a:lnTo>
                  <a:lnTo>
                    <a:pt x="38" y="23"/>
                  </a:lnTo>
                  <a:lnTo>
                    <a:pt x="38" y="27"/>
                  </a:lnTo>
                  <a:lnTo>
                    <a:pt x="23" y="27"/>
                  </a:lnTo>
                  <a:lnTo>
                    <a:pt x="23" y="68"/>
                  </a:lnTo>
                  <a:lnTo>
                    <a:pt x="23" y="75"/>
                  </a:lnTo>
                  <a:lnTo>
                    <a:pt x="23" y="79"/>
                  </a:lnTo>
                  <a:lnTo>
                    <a:pt x="27" y="79"/>
                  </a:lnTo>
                  <a:lnTo>
                    <a:pt x="30" y="79"/>
                  </a:lnTo>
                  <a:lnTo>
                    <a:pt x="30" y="79"/>
                  </a:lnTo>
                  <a:lnTo>
                    <a:pt x="34" y="79"/>
                  </a:lnTo>
                  <a:lnTo>
                    <a:pt x="38" y="79"/>
                  </a:lnTo>
                  <a:lnTo>
                    <a:pt x="38" y="75"/>
                  </a:lnTo>
                  <a:lnTo>
                    <a:pt x="42" y="75"/>
                  </a:lnTo>
                  <a:lnTo>
                    <a:pt x="38" y="83"/>
                  </a:lnTo>
                  <a:lnTo>
                    <a:pt x="34" y="87"/>
                  </a:lnTo>
                  <a:lnTo>
                    <a:pt x="30" y="90"/>
                  </a:lnTo>
                  <a:lnTo>
                    <a:pt x="23" y="90"/>
                  </a:lnTo>
                  <a:lnTo>
                    <a:pt x="19" y="90"/>
                  </a:lnTo>
                  <a:lnTo>
                    <a:pt x="15" y="87"/>
                  </a:lnTo>
                  <a:lnTo>
                    <a:pt x="15" y="87"/>
                  </a:lnTo>
                  <a:lnTo>
                    <a:pt x="12" y="83"/>
                  </a:lnTo>
                  <a:lnTo>
                    <a:pt x="12" y="79"/>
                  </a:lnTo>
                  <a:lnTo>
                    <a:pt x="12" y="72"/>
                  </a:lnTo>
                  <a:lnTo>
                    <a:pt x="12" y="27"/>
                  </a:lnTo>
                  <a:lnTo>
                    <a:pt x="0" y="27"/>
                  </a:lnTo>
                  <a:lnTo>
                    <a:pt x="0" y="23"/>
                  </a:lnTo>
                  <a:lnTo>
                    <a:pt x="4" y="23"/>
                  </a:lnTo>
                  <a:lnTo>
                    <a:pt x="8" y="19"/>
                  </a:lnTo>
                  <a:lnTo>
                    <a:pt x="12" y="15"/>
                  </a:lnTo>
                  <a:lnTo>
                    <a:pt x="15" y="8"/>
                  </a:lnTo>
                  <a:lnTo>
                    <a:pt x="19" y="4"/>
                  </a:lnTo>
                  <a:lnTo>
                    <a:pt x="19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06" name="Freeform 102"/>
            <p:cNvSpPr>
              <a:spLocks noEditPoints="1"/>
            </p:cNvSpPr>
            <p:nvPr/>
          </p:nvSpPr>
          <p:spPr bwMode="auto">
            <a:xfrm>
              <a:off x="3729" y="2794"/>
              <a:ext cx="64" cy="71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42" y="0"/>
                </a:cxn>
                <a:cxn ang="0">
                  <a:pos x="49" y="8"/>
                </a:cxn>
                <a:cxn ang="0">
                  <a:pos x="57" y="11"/>
                </a:cxn>
                <a:cxn ang="0">
                  <a:pos x="64" y="23"/>
                </a:cxn>
                <a:cxn ang="0">
                  <a:pos x="64" y="34"/>
                </a:cxn>
                <a:cxn ang="0">
                  <a:pos x="64" y="45"/>
                </a:cxn>
                <a:cxn ang="0">
                  <a:pos x="60" y="53"/>
                </a:cxn>
                <a:cxn ang="0">
                  <a:pos x="57" y="60"/>
                </a:cxn>
                <a:cxn ang="0">
                  <a:pos x="49" y="68"/>
                </a:cxn>
                <a:cxn ang="0">
                  <a:pos x="42" y="71"/>
                </a:cxn>
                <a:cxn ang="0">
                  <a:pos x="30" y="71"/>
                </a:cxn>
                <a:cxn ang="0">
                  <a:pos x="23" y="71"/>
                </a:cxn>
                <a:cxn ang="0">
                  <a:pos x="15" y="64"/>
                </a:cxn>
                <a:cxn ang="0">
                  <a:pos x="8" y="60"/>
                </a:cxn>
                <a:cxn ang="0">
                  <a:pos x="4" y="49"/>
                </a:cxn>
                <a:cxn ang="0">
                  <a:pos x="0" y="38"/>
                </a:cxn>
                <a:cxn ang="0">
                  <a:pos x="0" y="26"/>
                </a:cxn>
                <a:cxn ang="0">
                  <a:pos x="4" y="19"/>
                </a:cxn>
                <a:cxn ang="0">
                  <a:pos x="12" y="11"/>
                </a:cxn>
                <a:cxn ang="0">
                  <a:pos x="19" y="4"/>
                </a:cxn>
                <a:cxn ang="0">
                  <a:pos x="27" y="0"/>
                </a:cxn>
                <a:cxn ang="0">
                  <a:pos x="34" y="0"/>
                </a:cxn>
                <a:cxn ang="0">
                  <a:pos x="30" y="4"/>
                </a:cxn>
                <a:cxn ang="0">
                  <a:pos x="27" y="8"/>
                </a:cxn>
                <a:cxn ang="0">
                  <a:pos x="23" y="8"/>
                </a:cxn>
                <a:cxn ang="0">
                  <a:pos x="19" y="11"/>
                </a:cxn>
                <a:cxn ang="0">
                  <a:pos x="15" y="15"/>
                </a:cxn>
                <a:cxn ang="0">
                  <a:pos x="15" y="23"/>
                </a:cxn>
                <a:cxn ang="0">
                  <a:pos x="12" y="30"/>
                </a:cxn>
                <a:cxn ang="0">
                  <a:pos x="15" y="45"/>
                </a:cxn>
                <a:cxn ang="0">
                  <a:pos x="19" y="56"/>
                </a:cxn>
                <a:cxn ang="0">
                  <a:pos x="27" y="64"/>
                </a:cxn>
                <a:cxn ang="0">
                  <a:pos x="34" y="68"/>
                </a:cxn>
                <a:cxn ang="0">
                  <a:pos x="42" y="64"/>
                </a:cxn>
                <a:cxn ang="0">
                  <a:pos x="49" y="60"/>
                </a:cxn>
                <a:cxn ang="0">
                  <a:pos x="53" y="53"/>
                </a:cxn>
                <a:cxn ang="0">
                  <a:pos x="53" y="41"/>
                </a:cxn>
                <a:cxn ang="0">
                  <a:pos x="53" y="30"/>
                </a:cxn>
                <a:cxn ang="0">
                  <a:pos x="49" y="19"/>
                </a:cxn>
                <a:cxn ang="0">
                  <a:pos x="45" y="11"/>
                </a:cxn>
                <a:cxn ang="0">
                  <a:pos x="38" y="8"/>
                </a:cxn>
                <a:cxn ang="0">
                  <a:pos x="30" y="4"/>
                </a:cxn>
              </a:cxnLst>
              <a:rect l="0" t="0" r="r" b="b"/>
              <a:pathLst>
                <a:path w="64" h="71">
                  <a:moveTo>
                    <a:pt x="34" y="0"/>
                  </a:moveTo>
                  <a:lnTo>
                    <a:pt x="42" y="0"/>
                  </a:lnTo>
                  <a:lnTo>
                    <a:pt x="49" y="8"/>
                  </a:lnTo>
                  <a:lnTo>
                    <a:pt x="57" y="11"/>
                  </a:lnTo>
                  <a:lnTo>
                    <a:pt x="64" y="23"/>
                  </a:lnTo>
                  <a:lnTo>
                    <a:pt x="64" y="34"/>
                  </a:lnTo>
                  <a:lnTo>
                    <a:pt x="64" y="45"/>
                  </a:lnTo>
                  <a:lnTo>
                    <a:pt x="60" y="53"/>
                  </a:lnTo>
                  <a:lnTo>
                    <a:pt x="57" y="60"/>
                  </a:lnTo>
                  <a:lnTo>
                    <a:pt x="49" y="68"/>
                  </a:lnTo>
                  <a:lnTo>
                    <a:pt x="42" y="71"/>
                  </a:lnTo>
                  <a:lnTo>
                    <a:pt x="30" y="71"/>
                  </a:lnTo>
                  <a:lnTo>
                    <a:pt x="23" y="71"/>
                  </a:lnTo>
                  <a:lnTo>
                    <a:pt x="15" y="64"/>
                  </a:lnTo>
                  <a:lnTo>
                    <a:pt x="8" y="60"/>
                  </a:lnTo>
                  <a:lnTo>
                    <a:pt x="4" y="49"/>
                  </a:lnTo>
                  <a:lnTo>
                    <a:pt x="0" y="38"/>
                  </a:lnTo>
                  <a:lnTo>
                    <a:pt x="0" y="26"/>
                  </a:lnTo>
                  <a:lnTo>
                    <a:pt x="4" y="19"/>
                  </a:lnTo>
                  <a:lnTo>
                    <a:pt x="12" y="11"/>
                  </a:lnTo>
                  <a:lnTo>
                    <a:pt x="19" y="4"/>
                  </a:lnTo>
                  <a:lnTo>
                    <a:pt x="27" y="0"/>
                  </a:lnTo>
                  <a:lnTo>
                    <a:pt x="34" y="0"/>
                  </a:lnTo>
                  <a:close/>
                  <a:moveTo>
                    <a:pt x="30" y="4"/>
                  </a:moveTo>
                  <a:lnTo>
                    <a:pt x="27" y="8"/>
                  </a:lnTo>
                  <a:lnTo>
                    <a:pt x="23" y="8"/>
                  </a:lnTo>
                  <a:lnTo>
                    <a:pt x="19" y="11"/>
                  </a:lnTo>
                  <a:lnTo>
                    <a:pt x="15" y="15"/>
                  </a:lnTo>
                  <a:lnTo>
                    <a:pt x="15" y="23"/>
                  </a:lnTo>
                  <a:lnTo>
                    <a:pt x="12" y="30"/>
                  </a:lnTo>
                  <a:lnTo>
                    <a:pt x="15" y="45"/>
                  </a:lnTo>
                  <a:lnTo>
                    <a:pt x="19" y="56"/>
                  </a:lnTo>
                  <a:lnTo>
                    <a:pt x="27" y="64"/>
                  </a:lnTo>
                  <a:lnTo>
                    <a:pt x="34" y="68"/>
                  </a:lnTo>
                  <a:lnTo>
                    <a:pt x="42" y="64"/>
                  </a:lnTo>
                  <a:lnTo>
                    <a:pt x="49" y="60"/>
                  </a:lnTo>
                  <a:lnTo>
                    <a:pt x="53" y="53"/>
                  </a:lnTo>
                  <a:lnTo>
                    <a:pt x="53" y="41"/>
                  </a:lnTo>
                  <a:lnTo>
                    <a:pt x="53" y="30"/>
                  </a:lnTo>
                  <a:lnTo>
                    <a:pt x="49" y="19"/>
                  </a:lnTo>
                  <a:lnTo>
                    <a:pt x="45" y="11"/>
                  </a:lnTo>
                  <a:lnTo>
                    <a:pt x="38" y="8"/>
                  </a:lnTo>
                  <a:lnTo>
                    <a:pt x="3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07" name="Freeform 103"/>
            <p:cNvSpPr>
              <a:spLocks/>
            </p:cNvSpPr>
            <p:nvPr/>
          </p:nvSpPr>
          <p:spPr bwMode="auto">
            <a:xfrm>
              <a:off x="3804" y="2760"/>
              <a:ext cx="42" cy="13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8" y="8"/>
                </a:cxn>
                <a:cxn ang="0">
                  <a:pos x="19" y="12"/>
                </a:cxn>
                <a:cxn ang="0">
                  <a:pos x="27" y="23"/>
                </a:cxn>
                <a:cxn ang="0">
                  <a:pos x="34" y="38"/>
                </a:cxn>
                <a:cxn ang="0">
                  <a:pos x="38" y="53"/>
                </a:cxn>
                <a:cxn ang="0">
                  <a:pos x="42" y="68"/>
                </a:cxn>
                <a:cxn ang="0">
                  <a:pos x="38" y="83"/>
                </a:cxn>
                <a:cxn ang="0">
                  <a:pos x="34" y="94"/>
                </a:cxn>
                <a:cxn ang="0">
                  <a:pos x="30" y="109"/>
                </a:cxn>
                <a:cxn ang="0">
                  <a:pos x="19" y="120"/>
                </a:cxn>
                <a:cxn ang="0">
                  <a:pos x="12" y="128"/>
                </a:cxn>
                <a:cxn ang="0">
                  <a:pos x="0" y="135"/>
                </a:cxn>
                <a:cxn ang="0">
                  <a:pos x="0" y="132"/>
                </a:cxn>
                <a:cxn ang="0">
                  <a:pos x="8" y="124"/>
                </a:cxn>
                <a:cxn ang="0">
                  <a:pos x="15" y="117"/>
                </a:cxn>
                <a:cxn ang="0">
                  <a:pos x="19" y="109"/>
                </a:cxn>
                <a:cxn ang="0">
                  <a:pos x="23" y="98"/>
                </a:cxn>
                <a:cxn ang="0">
                  <a:pos x="27" y="83"/>
                </a:cxn>
                <a:cxn ang="0">
                  <a:pos x="27" y="68"/>
                </a:cxn>
                <a:cxn ang="0">
                  <a:pos x="27" y="53"/>
                </a:cxn>
                <a:cxn ang="0">
                  <a:pos x="23" y="42"/>
                </a:cxn>
                <a:cxn ang="0">
                  <a:pos x="23" y="34"/>
                </a:cxn>
                <a:cxn ang="0">
                  <a:pos x="19" y="27"/>
                </a:cxn>
                <a:cxn ang="0">
                  <a:pos x="15" y="19"/>
                </a:cxn>
                <a:cxn ang="0">
                  <a:pos x="12" y="15"/>
                </a:cxn>
                <a:cxn ang="0">
                  <a:pos x="8" y="8"/>
                </a:cxn>
                <a:cxn ang="0">
                  <a:pos x="0" y="4"/>
                </a:cxn>
              </a:cxnLst>
              <a:rect l="0" t="0" r="r" b="b"/>
              <a:pathLst>
                <a:path w="42" h="135">
                  <a:moveTo>
                    <a:pt x="0" y="4"/>
                  </a:moveTo>
                  <a:lnTo>
                    <a:pt x="0" y="0"/>
                  </a:lnTo>
                  <a:lnTo>
                    <a:pt x="8" y="8"/>
                  </a:lnTo>
                  <a:lnTo>
                    <a:pt x="19" y="12"/>
                  </a:lnTo>
                  <a:lnTo>
                    <a:pt x="27" y="23"/>
                  </a:lnTo>
                  <a:lnTo>
                    <a:pt x="34" y="38"/>
                  </a:lnTo>
                  <a:lnTo>
                    <a:pt x="38" y="53"/>
                  </a:lnTo>
                  <a:lnTo>
                    <a:pt x="42" y="68"/>
                  </a:lnTo>
                  <a:lnTo>
                    <a:pt x="38" y="83"/>
                  </a:lnTo>
                  <a:lnTo>
                    <a:pt x="34" y="94"/>
                  </a:lnTo>
                  <a:lnTo>
                    <a:pt x="30" y="109"/>
                  </a:lnTo>
                  <a:lnTo>
                    <a:pt x="19" y="120"/>
                  </a:lnTo>
                  <a:lnTo>
                    <a:pt x="12" y="128"/>
                  </a:lnTo>
                  <a:lnTo>
                    <a:pt x="0" y="135"/>
                  </a:lnTo>
                  <a:lnTo>
                    <a:pt x="0" y="132"/>
                  </a:lnTo>
                  <a:lnTo>
                    <a:pt x="8" y="124"/>
                  </a:lnTo>
                  <a:lnTo>
                    <a:pt x="15" y="117"/>
                  </a:lnTo>
                  <a:lnTo>
                    <a:pt x="19" y="109"/>
                  </a:lnTo>
                  <a:lnTo>
                    <a:pt x="23" y="98"/>
                  </a:lnTo>
                  <a:lnTo>
                    <a:pt x="27" y="83"/>
                  </a:lnTo>
                  <a:lnTo>
                    <a:pt x="27" y="68"/>
                  </a:lnTo>
                  <a:lnTo>
                    <a:pt x="27" y="53"/>
                  </a:lnTo>
                  <a:lnTo>
                    <a:pt x="23" y="42"/>
                  </a:lnTo>
                  <a:lnTo>
                    <a:pt x="23" y="34"/>
                  </a:lnTo>
                  <a:lnTo>
                    <a:pt x="19" y="27"/>
                  </a:lnTo>
                  <a:lnTo>
                    <a:pt x="15" y="19"/>
                  </a:lnTo>
                  <a:lnTo>
                    <a:pt x="12" y="15"/>
                  </a:lnTo>
                  <a:lnTo>
                    <a:pt x="8" y="8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08" name="Freeform 104"/>
            <p:cNvSpPr>
              <a:spLocks/>
            </p:cNvSpPr>
            <p:nvPr/>
          </p:nvSpPr>
          <p:spPr bwMode="auto">
            <a:xfrm>
              <a:off x="4491" y="2764"/>
              <a:ext cx="109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2" y="0"/>
                </a:cxn>
                <a:cxn ang="0">
                  <a:pos x="86" y="75"/>
                </a:cxn>
                <a:cxn ang="0">
                  <a:pos x="86" y="15"/>
                </a:cxn>
                <a:cxn ang="0">
                  <a:pos x="86" y="8"/>
                </a:cxn>
                <a:cxn ang="0">
                  <a:pos x="86" y="4"/>
                </a:cxn>
                <a:cxn ang="0">
                  <a:pos x="82" y="0"/>
                </a:cxn>
                <a:cxn ang="0">
                  <a:pos x="75" y="0"/>
                </a:cxn>
                <a:cxn ang="0">
                  <a:pos x="71" y="0"/>
                </a:cxn>
                <a:cxn ang="0">
                  <a:pos x="71" y="0"/>
                </a:cxn>
                <a:cxn ang="0">
                  <a:pos x="109" y="0"/>
                </a:cxn>
                <a:cxn ang="0">
                  <a:pos x="109" y="0"/>
                </a:cxn>
                <a:cxn ang="0">
                  <a:pos x="105" y="0"/>
                </a:cxn>
                <a:cxn ang="0">
                  <a:pos x="97" y="4"/>
                </a:cxn>
                <a:cxn ang="0">
                  <a:pos x="94" y="4"/>
                </a:cxn>
                <a:cxn ang="0">
                  <a:pos x="94" y="8"/>
                </a:cxn>
                <a:cxn ang="0">
                  <a:pos x="94" y="15"/>
                </a:cxn>
                <a:cxn ang="0">
                  <a:pos x="94" y="101"/>
                </a:cxn>
                <a:cxn ang="0">
                  <a:pos x="90" y="101"/>
                </a:cxn>
                <a:cxn ang="0">
                  <a:pos x="22" y="23"/>
                </a:cxn>
                <a:cxn ang="0">
                  <a:pos x="22" y="83"/>
                </a:cxn>
                <a:cxn ang="0">
                  <a:pos x="26" y="90"/>
                </a:cxn>
                <a:cxn ang="0">
                  <a:pos x="26" y="94"/>
                </a:cxn>
                <a:cxn ang="0">
                  <a:pos x="30" y="98"/>
                </a:cxn>
                <a:cxn ang="0">
                  <a:pos x="34" y="98"/>
                </a:cxn>
                <a:cxn ang="0">
                  <a:pos x="37" y="98"/>
                </a:cxn>
                <a:cxn ang="0">
                  <a:pos x="37" y="98"/>
                </a:cxn>
                <a:cxn ang="0">
                  <a:pos x="4" y="98"/>
                </a:cxn>
                <a:cxn ang="0">
                  <a:pos x="4" y="98"/>
                </a:cxn>
                <a:cxn ang="0">
                  <a:pos x="7" y="98"/>
                </a:cxn>
                <a:cxn ang="0">
                  <a:pos x="11" y="98"/>
                </a:cxn>
                <a:cxn ang="0">
                  <a:pos x="15" y="94"/>
                </a:cxn>
                <a:cxn ang="0">
                  <a:pos x="19" y="90"/>
                </a:cxn>
                <a:cxn ang="0">
                  <a:pos x="19" y="83"/>
                </a:cxn>
                <a:cxn ang="0">
                  <a:pos x="19" y="15"/>
                </a:cxn>
                <a:cxn ang="0">
                  <a:pos x="15" y="8"/>
                </a:cxn>
                <a:cxn ang="0">
                  <a:pos x="11" y="8"/>
                </a:cxn>
                <a:cxn ang="0">
                  <a:pos x="7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0" y="4"/>
                </a:cxn>
                <a:cxn ang="0">
                  <a:pos x="0" y="0"/>
                </a:cxn>
              </a:cxnLst>
              <a:rect l="0" t="0" r="r" b="b"/>
              <a:pathLst>
                <a:path w="109" h="101">
                  <a:moveTo>
                    <a:pt x="0" y="0"/>
                  </a:moveTo>
                  <a:lnTo>
                    <a:pt x="22" y="0"/>
                  </a:lnTo>
                  <a:lnTo>
                    <a:pt x="86" y="75"/>
                  </a:lnTo>
                  <a:lnTo>
                    <a:pt x="86" y="15"/>
                  </a:lnTo>
                  <a:lnTo>
                    <a:pt x="86" y="8"/>
                  </a:lnTo>
                  <a:lnTo>
                    <a:pt x="86" y="4"/>
                  </a:lnTo>
                  <a:lnTo>
                    <a:pt x="82" y="0"/>
                  </a:lnTo>
                  <a:lnTo>
                    <a:pt x="75" y="0"/>
                  </a:lnTo>
                  <a:lnTo>
                    <a:pt x="71" y="0"/>
                  </a:lnTo>
                  <a:lnTo>
                    <a:pt x="71" y="0"/>
                  </a:lnTo>
                  <a:lnTo>
                    <a:pt x="109" y="0"/>
                  </a:lnTo>
                  <a:lnTo>
                    <a:pt x="109" y="0"/>
                  </a:lnTo>
                  <a:lnTo>
                    <a:pt x="105" y="0"/>
                  </a:lnTo>
                  <a:lnTo>
                    <a:pt x="97" y="4"/>
                  </a:lnTo>
                  <a:lnTo>
                    <a:pt x="94" y="4"/>
                  </a:lnTo>
                  <a:lnTo>
                    <a:pt x="94" y="8"/>
                  </a:lnTo>
                  <a:lnTo>
                    <a:pt x="94" y="15"/>
                  </a:lnTo>
                  <a:lnTo>
                    <a:pt x="94" y="101"/>
                  </a:lnTo>
                  <a:lnTo>
                    <a:pt x="90" y="101"/>
                  </a:lnTo>
                  <a:lnTo>
                    <a:pt x="22" y="23"/>
                  </a:lnTo>
                  <a:lnTo>
                    <a:pt x="22" y="83"/>
                  </a:lnTo>
                  <a:lnTo>
                    <a:pt x="26" y="90"/>
                  </a:lnTo>
                  <a:lnTo>
                    <a:pt x="26" y="94"/>
                  </a:lnTo>
                  <a:lnTo>
                    <a:pt x="30" y="98"/>
                  </a:lnTo>
                  <a:lnTo>
                    <a:pt x="34" y="98"/>
                  </a:lnTo>
                  <a:lnTo>
                    <a:pt x="37" y="98"/>
                  </a:lnTo>
                  <a:lnTo>
                    <a:pt x="37" y="98"/>
                  </a:lnTo>
                  <a:lnTo>
                    <a:pt x="4" y="98"/>
                  </a:lnTo>
                  <a:lnTo>
                    <a:pt x="4" y="98"/>
                  </a:lnTo>
                  <a:lnTo>
                    <a:pt x="7" y="98"/>
                  </a:lnTo>
                  <a:lnTo>
                    <a:pt x="11" y="98"/>
                  </a:lnTo>
                  <a:lnTo>
                    <a:pt x="15" y="94"/>
                  </a:lnTo>
                  <a:lnTo>
                    <a:pt x="19" y="90"/>
                  </a:lnTo>
                  <a:lnTo>
                    <a:pt x="19" y="83"/>
                  </a:lnTo>
                  <a:lnTo>
                    <a:pt x="19" y="15"/>
                  </a:lnTo>
                  <a:lnTo>
                    <a:pt x="15" y="8"/>
                  </a:lnTo>
                  <a:lnTo>
                    <a:pt x="11" y="8"/>
                  </a:lnTo>
                  <a:lnTo>
                    <a:pt x="7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0" y="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09" name="Freeform 105"/>
            <p:cNvSpPr>
              <a:spLocks noEditPoints="1"/>
            </p:cNvSpPr>
            <p:nvPr/>
          </p:nvSpPr>
          <p:spPr bwMode="auto">
            <a:xfrm>
              <a:off x="4600" y="2764"/>
              <a:ext cx="78" cy="98"/>
            </a:xfrm>
            <a:custGeom>
              <a:avLst/>
              <a:gdLst/>
              <a:ahLst/>
              <a:cxnLst>
                <a:cxn ang="0">
                  <a:pos x="30" y="53"/>
                </a:cxn>
                <a:cxn ang="0">
                  <a:pos x="30" y="83"/>
                </a:cxn>
                <a:cxn ang="0">
                  <a:pos x="30" y="90"/>
                </a:cxn>
                <a:cxn ang="0">
                  <a:pos x="30" y="94"/>
                </a:cxn>
                <a:cxn ang="0">
                  <a:pos x="33" y="98"/>
                </a:cxn>
                <a:cxn ang="0">
                  <a:pos x="41" y="98"/>
                </a:cxn>
                <a:cxn ang="0">
                  <a:pos x="45" y="98"/>
                </a:cxn>
                <a:cxn ang="0">
                  <a:pos x="45" y="98"/>
                </a:cxn>
                <a:cxn ang="0">
                  <a:pos x="0" y="98"/>
                </a:cxn>
                <a:cxn ang="0">
                  <a:pos x="0" y="98"/>
                </a:cxn>
                <a:cxn ang="0">
                  <a:pos x="3" y="98"/>
                </a:cxn>
                <a:cxn ang="0">
                  <a:pos x="11" y="98"/>
                </a:cxn>
                <a:cxn ang="0">
                  <a:pos x="15" y="94"/>
                </a:cxn>
                <a:cxn ang="0">
                  <a:pos x="15" y="90"/>
                </a:cxn>
                <a:cxn ang="0">
                  <a:pos x="15" y="83"/>
                </a:cxn>
                <a:cxn ang="0">
                  <a:pos x="15" y="15"/>
                </a:cxn>
                <a:cxn ang="0">
                  <a:pos x="15" y="8"/>
                </a:cxn>
                <a:cxn ang="0">
                  <a:pos x="15" y="4"/>
                </a:cxn>
                <a:cxn ang="0">
                  <a:pos x="11" y="0"/>
                </a:cxn>
                <a:cxn ang="0">
                  <a:pos x="3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37" y="0"/>
                </a:cxn>
                <a:cxn ang="0">
                  <a:pos x="48" y="0"/>
                </a:cxn>
                <a:cxn ang="0">
                  <a:pos x="60" y="4"/>
                </a:cxn>
                <a:cxn ang="0">
                  <a:pos x="67" y="8"/>
                </a:cxn>
                <a:cxn ang="0">
                  <a:pos x="71" y="11"/>
                </a:cxn>
                <a:cxn ang="0">
                  <a:pos x="75" y="19"/>
                </a:cxn>
                <a:cxn ang="0">
                  <a:pos x="78" y="26"/>
                </a:cxn>
                <a:cxn ang="0">
                  <a:pos x="75" y="38"/>
                </a:cxn>
                <a:cxn ang="0">
                  <a:pos x="71" y="45"/>
                </a:cxn>
                <a:cxn ang="0">
                  <a:pos x="60" y="53"/>
                </a:cxn>
                <a:cxn ang="0">
                  <a:pos x="45" y="53"/>
                </a:cxn>
                <a:cxn ang="0">
                  <a:pos x="41" y="53"/>
                </a:cxn>
                <a:cxn ang="0">
                  <a:pos x="37" y="53"/>
                </a:cxn>
                <a:cxn ang="0">
                  <a:pos x="33" y="53"/>
                </a:cxn>
                <a:cxn ang="0">
                  <a:pos x="30" y="53"/>
                </a:cxn>
                <a:cxn ang="0">
                  <a:pos x="30" y="49"/>
                </a:cxn>
                <a:cxn ang="0">
                  <a:pos x="33" y="49"/>
                </a:cxn>
                <a:cxn ang="0">
                  <a:pos x="37" y="49"/>
                </a:cxn>
                <a:cxn ang="0">
                  <a:pos x="37" y="49"/>
                </a:cxn>
                <a:cxn ang="0">
                  <a:pos x="41" y="49"/>
                </a:cxn>
                <a:cxn ang="0">
                  <a:pos x="48" y="49"/>
                </a:cxn>
                <a:cxn ang="0">
                  <a:pos x="56" y="45"/>
                </a:cxn>
                <a:cxn ang="0">
                  <a:pos x="60" y="38"/>
                </a:cxn>
                <a:cxn ang="0">
                  <a:pos x="60" y="26"/>
                </a:cxn>
                <a:cxn ang="0">
                  <a:pos x="60" y="23"/>
                </a:cxn>
                <a:cxn ang="0">
                  <a:pos x="56" y="15"/>
                </a:cxn>
                <a:cxn ang="0">
                  <a:pos x="56" y="11"/>
                </a:cxn>
                <a:cxn ang="0">
                  <a:pos x="48" y="8"/>
                </a:cxn>
                <a:cxn ang="0">
                  <a:pos x="45" y="4"/>
                </a:cxn>
                <a:cxn ang="0">
                  <a:pos x="37" y="4"/>
                </a:cxn>
                <a:cxn ang="0">
                  <a:pos x="33" y="4"/>
                </a:cxn>
                <a:cxn ang="0">
                  <a:pos x="30" y="4"/>
                </a:cxn>
                <a:cxn ang="0">
                  <a:pos x="30" y="49"/>
                </a:cxn>
              </a:cxnLst>
              <a:rect l="0" t="0" r="r" b="b"/>
              <a:pathLst>
                <a:path w="78" h="98">
                  <a:moveTo>
                    <a:pt x="30" y="53"/>
                  </a:moveTo>
                  <a:lnTo>
                    <a:pt x="30" y="83"/>
                  </a:lnTo>
                  <a:lnTo>
                    <a:pt x="30" y="90"/>
                  </a:lnTo>
                  <a:lnTo>
                    <a:pt x="30" y="94"/>
                  </a:lnTo>
                  <a:lnTo>
                    <a:pt x="33" y="98"/>
                  </a:lnTo>
                  <a:lnTo>
                    <a:pt x="41" y="98"/>
                  </a:lnTo>
                  <a:lnTo>
                    <a:pt x="45" y="98"/>
                  </a:lnTo>
                  <a:lnTo>
                    <a:pt x="45" y="98"/>
                  </a:lnTo>
                  <a:lnTo>
                    <a:pt x="0" y="98"/>
                  </a:lnTo>
                  <a:lnTo>
                    <a:pt x="0" y="98"/>
                  </a:lnTo>
                  <a:lnTo>
                    <a:pt x="3" y="98"/>
                  </a:lnTo>
                  <a:lnTo>
                    <a:pt x="11" y="98"/>
                  </a:lnTo>
                  <a:lnTo>
                    <a:pt x="15" y="94"/>
                  </a:lnTo>
                  <a:lnTo>
                    <a:pt x="15" y="90"/>
                  </a:lnTo>
                  <a:lnTo>
                    <a:pt x="15" y="83"/>
                  </a:lnTo>
                  <a:lnTo>
                    <a:pt x="15" y="15"/>
                  </a:lnTo>
                  <a:lnTo>
                    <a:pt x="15" y="8"/>
                  </a:lnTo>
                  <a:lnTo>
                    <a:pt x="15" y="4"/>
                  </a:lnTo>
                  <a:lnTo>
                    <a:pt x="11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37" y="0"/>
                  </a:lnTo>
                  <a:lnTo>
                    <a:pt x="48" y="0"/>
                  </a:lnTo>
                  <a:lnTo>
                    <a:pt x="60" y="4"/>
                  </a:lnTo>
                  <a:lnTo>
                    <a:pt x="67" y="8"/>
                  </a:lnTo>
                  <a:lnTo>
                    <a:pt x="71" y="11"/>
                  </a:lnTo>
                  <a:lnTo>
                    <a:pt x="75" y="19"/>
                  </a:lnTo>
                  <a:lnTo>
                    <a:pt x="78" y="26"/>
                  </a:lnTo>
                  <a:lnTo>
                    <a:pt x="75" y="38"/>
                  </a:lnTo>
                  <a:lnTo>
                    <a:pt x="71" y="45"/>
                  </a:lnTo>
                  <a:lnTo>
                    <a:pt x="60" y="53"/>
                  </a:lnTo>
                  <a:lnTo>
                    <a:pt x="45" y="53"/>
                  </a:lnTo>
                  <a:lnTo>
                    <a:pt x="41" y="53"/>
                  </a:lnTo>
                  <a:lnTo>
                    <a:pt x="37" y="53"/>
                  </a:lnTo>
                  <a:lnTo>
                    <a:pt x="33" y="53"/>
                  </a:lnTo>
                  <a:lnTo>
                    <a:pt x="30" y="53"/>
                  </a:lnTo>
                  <a:close/>
                  <a:moveTo>
                    <a:pt x="30" y="49"/>
                  </a:moveTo>
                  <a:lnTo>
                    <a:pt x="33" y="49"/>
                  </a:lnTo>
                  <a:lnTo>
                    <a:pt x="37" y="49"/>
                  </a:lnTo>
                  <a:lnTo>
                    <a:pt x="37" y="49"/>
                  </a:lnTo>
                  <a:lnTo>
                    <a:pt x="41" y="49"/>
                  </a:lnTo>
                  <a:lnTo>
                    <a:pt x="48" y="49"/>
                  </a:lnTo>
                  <a:lnTo>
                    <a:pt x="56" y="45"/>
                  </a:lnTo>
                  <a:lnTo>
                    <a:pt x="60" y="38"/>
                  </a:lnTo>
                  <a:lnTo>
                    <a:pt x="60" y="26"/>
                  </a:lnTo>
                  <a:lnTo>
                    <a:pt x="60" y="23"/>
                  </a:lnTo>
                  <a:lnTo>
                    <a:pt x="56" y="15"/>
                  </a:lnTo>
                  <a:lnTo>
                    <a:pt x="56" y="11"/>
                  </a:lnTo>
                  <a:lnTo>
                    <a:pt x="48" y="8"/>
                  </a:lnTo>
                  <a:lnTo>
                    <a:pt x="45" y="4"/>
                  </a:lnTo>
                  <a:lnTo>
                    <a:pt x="37" y="4"/>
                  </a:lnTo>
                  <a:lnTo>
                    <a:pt x="33" y="4"/>
                  </a:lnTo>
                  <a:lnTo>
                    <a:pt x="30" y="4"/>
                  </a:lnTo>
                  <a:lnTo>
                    <a:pt x="30" y="4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10" name="Freeform 106"/>
            <p:cNvSpPr>
              <a:spLocks/>
            </p:cNvSpPr>
            <p:nvPr/>
          </p:nvSpPr>
          <p:spPr bwMode="auto">
            <a:xfrm>
              <a:off x="4690" y="2760"/>
              <a:ext cx="41" cy="135"/>
            </a:xfrm>
            <a:custGeom>
              <a:avLst/>
              <a:gdLst/>
              <a:ahLst/>
              <a:cxnLst>
                <a:cxn ang="0">
                  <a:pos x="41" y="132"/>
                </a:cxn>
                <a:cxn ang="0">
                  <a:pos x="41" y="135"/>
                </a:cxn>
                <a:cxn ang="0">
                  <a:pos x="30" y="128"/>
                </a:cxn>
                <a:cxn ang="0">
                  <a:pos x="22" y="120"/>
                </a:cxn>
                <a:cxn ang="0">
                  <a:pos x="11" y="109"/>
                </a:cxn>
                <a:cxn ang="0">
                  <a:pos x="3" y="98"/>
                </a:cxn>
                <a:cxn ang="0">
                  <a:pos x="0" y="83"/>
                </a:cxn>
                <a:cxn ang="0">
                  <a:pos x="0" y="68"/>
                </a:cxn>
                <a:cxn ang="0">
                  <a:pos x="0" y="53"/>
                </a:cxn>
                <a:cxn ang="0">
                  <a:pos x="3" y="38"/>
                </a:cxn>
                <a:cxn ang="0">
                  <a:pos x="11" y="27"/>
                </a:cxn>
                <a:cxn ang="0">
                  <a:pos x="18" y="15"/>
                </a:cxn>
                <a:cxn ang="0">
                  <a:pos x="30" y="8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30" y="8"/>
                </a:cxn>
                <a:cxn ang="0">
                  <a:pos x="26" y="15"/>
                </a:cxn>
                <a:cxn ang="0">
                  <a:pos x="18" y="27"/>
                </a:cxn>
                <a:cxn ang="0">
                  <a:pos x="15" y="38"/>
                </a:cxn>
                <a:cxn ang="0">
                  <a:pos x="15" y="53"/>
                </a:cxn>
                <a:cxn ang="0">
                  <a:pos x="11" y="64"/>
                </a:cxn>
                <a:cxn ang="0">
                  <a:pos x="15" y="79"/>
                </a:cxn>
                <a:cxn ang="0">
                  <a:pos x="15" y="94"/>
                </a:cxn>
                <a:cxn ang="0">
                  <a:pos x="18" y="102"/>
                </a:cxn>
                <a:cxn ang="0">
                  <a:pos x="18" y="109"/>
                </a:cxn>
                <a:cxn ang="0">
                  <a:pos x="22" y="117"/>
                </a:cxn>
                <a:cxn ang="0">
                  <a:pos x="26" y="120"/>
                </a:cxn>
                <a:cxn ang="0">
                  <a:pos x="33" y="128"/>
                </a:cxn>
                <a:cxn ang="0">
                  <a:pos x="41" y="132"/>
                </a:cxn>
              </a:cxnLst>
              <a:rect l="0" t="0" r="r" b="b"/>
              <a:pathLst>
                <a:path w="41" h="135">
                  <a:moveTo>
                    <a:pt x="41" y="132"/>
                  </a:moveTo>
                  <a:lnTo>
                    <a:pt x="41" y="135"/>
                  </a:lnTo>
                  <a:lnTo>
                    <a:pt x="30" y="128"/>
                  </a:lnTo>
                  <a:lnTo>
                    <a:pt x="22" y="120"/>
                  </a:lnTo>
                  <a:lnTo>
                    <a:pt x="11" y="109"/>
                  </a:lnTo>
                  <a:lnTo>
                    <a:pt x="3" y="98"/>
                  </a:lnTo>
                  <a:lnTo>
                    <a:pt x="0" y="83"/>
                  </a:lnTo>
                  <a:lnTo>
                    <a:pt x="0" y="68"/>
                  </a:lnTo>
                  <a:lnTo>
                    <a:pt x="0" y="53"/>
                  </a:lnTo>
                  <a:lnTo>
                    <a:pt x="3" y="38"/>
                  </a:lnTo>
                  <a:lnTo>
                    <a:pt x="11" y="27"/>
                  </a:lnTo>
                  <a:lnTo>
                    <a:pt x="18" y="15"/>
                  </a:lnTo>
                  <a:lnTo>
                    <a:pt x="30" y="8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30" y="8"/>
                  </a:lnTo>
                  <a:lnTo>
                    <a:pt x="26" y="15"/>
                  </a:lnTo>
                  <a:lnTo>
                    <a:pt x="18" y="27"/>
                  </a:lnTo>
                  <a:lnTo>
                    <a:pt x="15" y="38"/>
                  </a:lnTo>
                  <a:lnTo>
                    <a:pt x="15" y="53"/>
                  </a:lnTo>
                  <a:lnTo>
                    <a:pt x="11" y="64"/>
                  </a:lnTo>
                  <a:lnTo>
                    <a:pt x="15" y="79"/>
                  </a:lnTo>
                  <a:lnTo>
                    <a:pt x="15" y="94"/>
                  </a:lnTo>
                  <a:lnTo>
                    <a:pt x="18" y="102"/>
                  </a:lnTo>
                  <a:lnTo>
                    <a:pt x="18" y="109"/>
                  </a:lnTo>
                  <a:lnTo>
                    <a:pt x="22" y="117"/>
                  </a:lnTo>
                  <a:lnTo>
                    <a:pt x="26" y="120"/>
                  </a:lnTo>
                  <a:lnTo>
                    <a:pt x="33" y="128"/>
                  </a:lnTo>
                  <a:lnTo>
                    <a:pt x="41" y="13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11" name="Freeform 107"/>
            <p:cNvSpPr>
              <a:spLocks noEditPoints="1"/>
            </p:cNvSpPr>
            <p:nvPr/>
          </p:nvSpPr>
          <p:spPr bwMode="auto">
            <a:xfrm>
              <a:off x="4735" y="2760"/>
              <a:ext cx="67" cy="105"/>
            </a:xfrm>
            <a:custGeom>
              <a:avLst/>
              <a:gdLst/>
              <a:ahLst/>
              <a:cxnLst>
                <a:cxn ang="0">
                  <a:pos x="22" y="49"/>
                </a:cxn>
                <a:cxn ang="0">
                  <a:pos x="26" y="42"/>
                </a:cxn>
                <a:cxn ang="0">
                  <a:pos x="33" y="38"/>
                </a:cxn>
                <a:cxn ang="0">
                  <a:pos x="41" y="34"/>
                </a:cxn>
                <a:cxn ang="0">
                  <a:pos x="52" y="38"/>
                </a:cxn>
                <a:cxn ang="0">
                  <a:pos x="60" y="42"/>
                </a:cxn>
                <a:cxn ang="0">
                  <a:pos x="67" y="53"/>
                </a:cxn>
                <a:cxn ang="0">
                  <a:pos x="67" y="68"/>
                </a:cxn>
                <a:cxn ang="0">
                  <a:pos x="67" y="79"/>
                </a:cxn>
                <a:cxn ang="0">
                  <a:pos x="63" y="87"/>
                </a:cxn>
                <a:cxn ang="0">
                  <a:pos x="56" y="94"/>
                </a:cxn>
                <a:cxn ang="0">
                  <a:pos x="45" y="102"/>
                </a:cxn>
                <a:cxn ang="0">
                  <a:pos x="33" y="105"/>
                </a:cxn>
                <a:cxn ang="0">
                  <a:pos x="26" y="105"/>
                </a:cxn>
                <a:cxn ang="0">
                  <a:pos x="22" y="102"/>
                </a:cxn>
                <a:cxn ang="0">
                  <a:pos x="15" y="102"/>
                </a:cxn>
                <a:cxn ang="0">
                  <a:pos x="7" y="98"/>
                </a:cxn>
                <a:cxn ang="0">
                  <a:pos x="7" y="27"/>
                </a:cxn>
                <a:cxn ang="0">
                  <a:pos x="7" y="15"/>
                </a:cxn>
                <a:cxn ang="0">
                  <a:pos x="7" y="12"/>
                </a:cxn>
                <a:cxn ang="0">
                  <a:pos x="7" y="8"/>
                </a:cxn>
                <a:cxn ang="0">
                  <a:pos x="7" y="8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18" y="0"/>
                </a:cxn>
                <a:cxn ang="0">
                  <a:pos x="22" y="0"/>
                </a:cxn>
                <a:cxn ang="0">
                  <a:pos x="22" y="49"/>
                </a:cxn>
                <a:cxn ang="0">
                  <a:pos x="22" y="53"/>
                </a:cxn>
                <a:cxn ang="0">
                  <a:pos x="22" y="94"/>
                </a:cxn>
                <a:cxn ang="0">
                  <a:pos x="26" y="98"/>
                </a:cxn>
                <a:cxn ang="0">
                  <a:pos x="30" y="98"/>
                </a:cxn>
                <a:cxn ang="0">
                  <a:pos x="33" y="102"/>
                </a:cxn>
                <a:cxn ang="0">
                  <a:pos x="37" y="102"/>
                </a:cxn>
                <a:cxn ang="0">
                  <a:pos x="45" y="98"/>
                </a:cxn>
                <a:cxn ang="0">
                  <a:pos x="48" y="94"/>
                </a:cxn>
                <a:cxn ang="0">
                  <a:pos x="52" y="83"/>
                </a:cxn>
                <a:cxn ang="0">
                  <a:pos x="56" y="72"/>
                </a:cxn>
                <a:cxn ang="0">
                  <a:pos x="52" y="60"/>
                </a:cxn>
                <a:cxn ang="0">
                  <a:pos x="48" y="53"/>
                </a:cxn>
                <a:cxn ang="0">
                  <a:pos x="45" y="49"/>
                </a:cxn>
                <a:cxn ang="0">
                  <a:pos x="37" y="45"/>
                </a:cxn>
                <a:cxn ang="0">
                  <a:pos x="33" y="45"/>
                </a:cxn>
                <a:cxn ang="0">
                  <a:pos x="30" y="49"/>
                </a:cxn>
                <a:cxn ang="0">
                  <a:pos x="26" y="49"/>
                </a:cxn>
                <a:cxn ang="0">
                  <a:pos x="22" y="53"/>
                </a:cxn>
              </a:cxnLst>
              <a:rect l="0" t="0" r="r" b="b"/>
              <a:pathLst>
                <a:path w="67" h="105">
                  <a:moveTo>
                    <a:pt x="22" y="49"/>
                  </a:moveTo>
                  <a:lnTo>
                    <a:pt x="26" y="42"/>
                  </a:lnTo>
                  <a:lnTo>
                    <a:pt x="33" y="38"/>
                  </a:lnTo>
                  <a:lnTo>
                    <a:pt x="41" y="34"/>
                  </a:lnTo>
                  <a:lnTo>
                    <a:pt x="52" y="38"/>
                  </a:lnTo>
                  <a:lnTo>
                    <a:pt x="60" y="42"/>
                  </a:lnTo>
                  <a:lnTo>
                    <a:pt x="67" y="53"/>
                  </a:lnTo>
                  <a:lnTo>
                    <a:pt x="67" y="68"/>
                  </a:lnTo>
                  <a:lnTo>
                    <a:pt x="67" y="79"/>
                  </a:lnTo>
                  <a:lnTo>
                    <a:pt x="63" y="87"/>
                  </a:lnTo>
                  <a:lnTo>
                    <a:pt x="56" y="94"/>
                  </a:lnTo>
                  <a:lnTo>
                    <a:pt x="45" y="102"/>
                  </a:lnTo>
                  <a:lnTo>
                    <a:pt x="33" y="105"/>
                  </a:lnTo>
                  <a:lnTo>
                    <a:pt x="26" y="105"/>
                  </a:lnTo>
                  <a:lnTo>
                    <a:pt x="22" y="102"/>
                  </a:lnTo>
                  <a:lnTo>
                    <a:pt x="15" y="102"/>
                  </a:lnTo>
                  <a:lnTo>
                    <a:pt x="7" y="98"/>
                  </a:lnTo>
                  <a:lnTo>
                    <a:pt x="7" y="27"/>
                  </a:lnTo>
                  <a:lnTo>
                    <a:pt x="7" y="15"/>
                  </a:lnTo>
                  <a:lnTo>
                    <a:pt x="7" y="12"/>
                  </a:lnTo>
                  <a:lnTo>
                    <a:pt x="7" y="8"/>
                  </a:lnTo>
                  <a:lnTo>
                    <a:pt x="7" y="8"/>
                  </a:lnTo>
                  <a:lnTo>
                    <a:pt x="3" y="8"/>
                  </a:lnTo>
                  <a:lnTo>
                    <a:pt x="3" y="8"/>
                  </a:lnTo>
                  <a:lnTo>
                    <a:pt x="3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2" y="49"/>
                  </a:lnTo>
                  <a:close/>
                  <a:moveTo>
                    <a:pt x="22" y="53"/>
                  </a:moveTo>
                  <a:lnTo>
                    <a:pt x="22" y="94"/>
                  </a:lnTo>
                  <a:lnTo>
                    <a:pt x="26" y="98"/>
                  </a:lnTo>
                  <a:lnTo>
                    <a:pt x="30" y="98"/>
                  </a:lnTo>
                  <a:lnTo>
                    <a:pt x="33" y="102"/>
                  </a:lnTo>
                  <a:lnTo>
                    <a:pt x="37" y="102"/>
                  </a:lnTo>
                  <a:lnTo>
                    <a:pt x="45" y="98"/>
                  </a:lnTo>
                  <a:lnTo>
                    <a:pt x="48" y="94"/>
                  </a:lnTo>
                  <a:lnTo>
                    <a:pt x="52" y="83"/>
                  </a:lnTo>
                  <a:lnTo>
                    <a:pt x="56" y="72"/>
                  </a:lnTo>
                  <a:lnTo>
                    <a:pt x="52" y="60"/>
                  </a:lnTo>
                  <a:lnTo>
                    <a:pt x="48" y="53"/>
                  </a:lnTo>
                  <a:lnTo>
                    <a:pt x="45" y="49"/>
                  </a:lnTo>
                  <a:lnTo>
                    <a:pt x="37" y="45"/>
                  </a:lnTo>
                  <a:lnTo>
                    <a:pt x="33" y="45"/>
                  </a:lnTo>
                  <a:lnTo>
                    <a:pt x="30" y="49"/>
                  </a:lnTo>
                  <a:lnTo>
                    <a:pt x="26" y="49"/>
                  </a:lnTo>
                  <a:lnTo>
                    <a:pt x="22" y="5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12" name="Freeform 108"/>
            <p:cNvSpPr>
              <a:spLocks noEditPoints="1"/>
            </p:cNvSpPr>
            <p:nvPr/>
          </p:nvSpPr>
          <p:spPr bwMode="auto">
            <a:xfrm>
              <a:off x="4813" y="2760"/>
              <a:ext cx="30" cy="102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9" y="0"/>
                </a:cxn>
                <a:cxn ang="0">
                  <a:pos x="23" y="0"/>
                </a:cxn>
                <a:cxn ang="0">
                  <a:pos x="23" y="4"/>
                </a:cxn>
                <a:cxn ang="0">
                  <a:pos x="23" y="8"/>
                </a:cxn>
                <a:cxn ang="0">
                  <a:pos x="23" y="12"/>
                </a:cxn>
                <a:cxn ang="0">
                  <a:pos x="23" y="12"/>
                </a:cxn>
                <a:cxn ang="0">
                  <a:pos x="19" y="15"/>
                </a:cxn>
                <a:cxn ang="0">
                  <a:pos x="15" y="15"/>
                </a:cxn>
                <a:cxn ang="0">
                  <a:pos x="12" y="15"/>
                </a:cxn>
                <a:cxn ang="0">
                  <a:pos x="8" y="12"/>
                </a:cxn>
                <a:cxn ang="0">
                  <a:pos x="8" y="12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23" y="34"/>
                </a:cxn>
                <a:cxn ang="0">
                  <a:pos x="23" y="87"/>
                </a:cxn>
                <a:cxn ang="0">
                  <a:pos x="23" y="94"/>
                </a:cxn>
                <a:cxn ang="0">
                  <a:pos x="23" y="98"/>
                </a:cxn>
                <a:cxn ang="0">
                  <a:pos x="23" y="98"/>
                </a:cxn>
                <a:cxn ang="0">
                  <a:pos x="27" y="102"/>
                </a:cxn>
                <a:cxn ang="0">
                  <a:pos x="27" y="102"/>
                </a:cxn>
                <a:cxn ang="0">
                  <a:pos x="30" y="102"/>
                </a:cxn>
                <a:cxn ang="0">
                  <a:pos x="30" y="102"/>
                </a:cxn>
                <a:cxn ang="0">
                  <a:pos x="0" y="102"/>
                </a:cxn>
                <a:cxn ang="0">
                  <a:pos x="0" y="102"/>
                </a:cxn>
                <a:cxn ang="0">
                  <a:pos x="4" y="102"/>
                </a:cxn>
                <a:cxn ang="0">
                  <a:pos x="8" y="102"/>
                </a:cxn>
                <a:cxn ang="0">
                  <a:pos x="8" y="98"/>
                </a:cxn>
                <a:cxn ang="0">
                  <a:pos x="8" y="98"/>
                </a:cxn>
                <a:cxn ang="0">
                  <a:pos x="8" y="94"/>
                </a:cxn>
                <a:cxn ang="0">
                  <a:pos x="12" y="87"/>
                </a:cxn>
                <a:cxn ang="0">
                  <a:pos x="12" y="64"/>
                </a:cxn>
                <a:cxn ang="0">
                  <a:pos x="8" y="53"/>
                </a:cxn>
                <a:cxn ang="0">
                  <a:pos x="8" y="49"/>
                </a:cxn>
                <a:cxn ang="0">
                  <a:pos x="8" y="45"/>
                </a:cxn>
                <a:cxn ang="0">
                  <a:pos x="8" y="45"/>
                </a:cxn>
                <a:cxn ang="0">
                  <a:pos x="8" y="42"/>
                </a:cxn>
                <a:cxn ang="0">
                  <a:pos x="4" y="42"/>
                </a:cxn>
                <a:cxn ang="0">
                  <a:pos x="4" y="42"/>
                </a:cxn>
                <a:cxn ang="0">
                  <a:pos x="0" y="45"/>
                </a:cxn>
                <a:cxn ang="0">
                  <a:pos x="0" y="42"/>
                </a:cxn>
                <a:cxn ang="0">
                  <a:pos x="19" y="34"/>
                </a:cxn>
                <a:cxn ang="0">
                  <a:pos x="23" y="34"/>
                </a:cxn>
              </a:cxnLst>
              <a:rect l="0" t="0" r="r" b="b"/>
              <a:pathLst>
                <a:path w="30" h="102">
                  <a:moveTo>
                    <a:pt x="15" y="0"/>
                  </a:moveTo>
                  <a:lnTo>
                    <a:pt x="19" y="0"/>
                  </a:lnTo>
                  <a:lnTo>
                    <a:pt x="23" y="0"/>
                  </a:lnTo>
                  <a:lnTo>
                    <a:pt x="23" y="4"/>
                  </a:lnTo>
                  <a:lnTo>
                    <a:pt x="23" y="8"/>
                  </a:lnTo>
                  <a:lnTo>
                    <a:pt x="23" y="12"/>
                  </a:lnTo>
                  <a:lnTo>
                    <a:pt x="23" y="12"/>
                  </a:lnTo>
                  <a:lnTo>
                    <a:pt x="19" y="15"/>
                  </a:lnTo>
                  <a:lnTo>
                    <a:pt x="15" y="15"/>
                  </a:lnTo>
                  <a:lnTo>
                    <a:pt x="12" y="15"/>
                  </a:lnTo>
                  <a:lnTo>
                    <a:pt x="8" y="12"/>
                  </a:lnTo>
                  <a:lnTo>
                    <a:pt x="8" y="12"/>
                  </a:lnTo>
                  <a:lnTo>
                    <a:pt x="8" y="8"/>
                  </a:lnTo>
                  <a:lnTo>
                    <a:pt x="8" y="4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5" y="0"/>
                  </a:lnTo>
                  <a:close/>
                  <a:moveTo>
                    <a:pt x="23" y="34"/>
                  </a:moveTo>
                  <a:lnTo>
                    <a:pt x="23" y="87"/>
                  </a:lnTo>
                  <a:lnTo>
                    <a:pt x="23" y="94"/>
                  </a:lnTo>
                  <a:lnTo>
                    <a:pt x="23" y="98"/>
                  </a:lnTo>
                  <a:lnTo>
                    <a:pt x="23" y="98"/>
                  </a:lnTo>
                  <a:lnTo>
                    <a:pt x="27" y="102"/>
                  </a:lnTo>
                  <a:lnTo>
                    <a:pt x="27" y="102"/>
                  </a:lnTo>
                  <a:lnTo>
                    <a:pt x="30" y="102"/>
                  </a:lnTo>
                  <a:lnTo>
                    <a:pt x="30" y="102"/>
                  </a:lnTo>
                  <a:lnTo>
                    <a:pt x="0" y="102"/>
                  </a:lnTo>
                  <a:lnTo>
                    <a:pt x="0" y="102"/>
                  </a:lnTo>
                  <a:lnTo>
                    <a:pt x="4" y="102"/>
                  </a:lnTo>
                  <a:lnTo>
                    <a:pt x="8" y="102"/>
                  </a:lnTo>
                  <a:lnTo>
                    <a:pt x="8" y="98"/>
                  </a:lnTo>
                  <a:lnTo>
                    <a:pt x="8" y="98"/>
                  </a:lnTo>
                  <a:lnTo>
                    <a:pt x="8" y="94"/>
                  </a:lnTo>
                  <a:lnTo>
                    <a:pt x="12" y="87"/>
                  </a:lnTo>
                  <a:lnTo>
                    <a:pt x="12" y="64"/>
                  </a:lnTo>
                  <a:lnTo>
                    <a:pt x="8" y="53"/>
                  </a:lnTo>
                  <a:lnTo>
                    <a:pt x="8" y="49"/>
                  </a:lnTo>
                  <a:lnTo>
                    <a:pt x="8" y="45"/>
                  </a:lnTo>
                  <a:lnTo>
                    <a:pt x="8" y="45"/>
                  </a:lnTo>
                  <a:lnTo>
                    <a:pt x="8" y="42"/>
                  </a:lnTo>
                  <a:lnTo>
                    <a:pt x="4" y="42"/>
                  </a:lnTo>
                  <a:lnTo>
                    <a:pt x="4" y="42"/>
                  </a:lnTo>
                  <a:lnTo>
                    <a:pt x="0" y="45"/>
                  </a:lnTo>
                  <a:lnTo>
                    <a:pt x="0" y="42"/>
                  </a:lnTo>
                  <a:lnTo>
                    <a:pt x="19" y="34"/>
                  </a:lnTo>
                  <a:lnTo>
                    <a:pt x="23" y="3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13" name="Freeform 109"/>
            <p:cNvSpPr>
              <a:spLocks/>
            </p:cNvSpPr>
            <p:nvPr/>
          </p:nvSpPr>
          <p:spPr bwMode="auto">
            <a:xfrm>
              <a:off x="4851" y="2794"/>
              <a:ext cx="71" cy="68"/>
            </a:xfrm>
            <a:custGeom>
              <a:avLst/>
              <a:gdLst/>
              <a:ahLst/>
              <a:cxnLst>
                <a:cxn ang="0">
                  <a:pos x="22" y="15"/>
                </a:cxn>
                <a:cxn ang="0">
                  <a:pos x="30" y="8"/>
                </a:cxn>
                <a:cxn ang="0">
                  <a:pos x="37" y="4"/>
                </a:cxn>
                <a:cxn ang="0">
                  <a:pos x="45" y="0"/>
                </a:cxn>
                <a:cxn ang="0">
                  <a:pos x="49" y="0"/>
                </a:cxn>
                <a:cxn ang="0">
                  <a:pos x="56" y="4"/>
                </a:cxn>
                <a:cxn ang="0">
                  <a:pos x="60" y="8"/>
                </a:cxn>
                <a:cxn ang="0">
                  <a:pos x="60" y="11"/>
                </a:cxn>
                <a:cxn ang="0">
                  <a:pos x="64" y="19"/>
                </a:cxn>
                <a:cxn ang="0">
                  <a:pos x="64" y="26"/>
                </a:cxn>
                <a:cxn ang="0">
                  <a:pos x="64" y="53"/>
                </a:cxn>
                <a:cxn ang="0">
                  <a:pos x="64" y="60"/>
                </a:cxn>
                <a:cxn ang="0">
                  <a:pos x="64" y="64"/>
                </a:cxn>
                <a:cxn ang="0">
                  <a:pos x="64" y="64"/>
                </a:cxn>
                <a:cxn ang="0">
                  <a:pos x="68" y="68"/>
                </a:cxn>
                <a:cxn ang="0">
                  <a:pos x="68" y="68"/>
                </a:cxn>
                <a:cxn ang="0">
                  <a:pos x="71" y="68"/>
                </a:cxn>
                <a:cxn ang="0">
                  <a:pos x="71" y="68"/>
                </a:cxn>
                <a:cxn ang="0">
                  <a:pos x="41" y="68"/>
                </a:cxn>
                <a:cxn ang="0">
                  <a:pos x="41" y="68"/>
                </a:cxn>
                <a:cxn ang="0">
                  <a:pos x="41" y="68"/>
                </a:cxn>
                <a:cxn ang="0">
                  <a:pos x="45" y="68"/>
                </a:cxn>
                <a:cxn ang="0">
                  <a:pos x="49" y="68"/>
                </a:cxn>
                <a:cxn ang="0">
                  <a:pos x="49" y="64"/>
                </a:cxn>
                <a:cxn ang="0">
                  <a:pos x="49" y="60"/>
                </a:cxn>
                <a:cxn ang="0">
                  <a:pos x="49" y="60"/>
                </a:cxn>
                <a:cxn ang="0">
                  <a:pos x="49" y="53"/>
                </a:cxn>
                <a:cxn ang="0">
                  <a:pos x="49" y="26"/>
                </a:cxn>
                <a:cxn ang="0">
                  <a:pos x="49" y="19"/>
                </a:cxn>
                <a:cxn ang="0">
                  <a:pos x="49" y="15"/>
                </a:cxn>
                <a:cxn ang="0">
                  <a:pos x="45" y="11"/>
                </a:cxn>
                <a:cxn ang="0">
                  <a:pos x="41" y="11"/>
                </a:cxn>
                <a:cxn ang="0">
                  <a:pos x="30" y="11"/>
                </a:cxn>
                <a:cxn ang="0">
                  <a:pos x="22" y="19"/>
                </a:cxn>
                <a:cxn ang="0">
                  <a:pos x="22" y="53"/>
                </a:cxn>
                <a:cxn ang="0">
                  <a:pos x="22" y="60"/>
                </a:cxn>
                <a:cxn ang="0">
                  <a:pos x="22" y="64"/>
                </a:cxn>
                <a:cxn ang="0">
                  <a:pos x="22" y="64"/>
                </a:cxn>
                <a:cxn ang="0">
                  <a:pos x="26" y="68"/>
                </a:cxn>
                <a:cxn ang="0">
                  <a:pos x="26" y="68"/>
                </a:cxn>
                <a:cxn ang="0">
                  <a:pos x="30" y="68"/>
                </a:cxn>
                <a:cxn ang="0">
                  <a:pos x="30" y="68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4" y="68"/>
                </a:cxn>
                <a:cxn ang="0">
                  <a:pos x="7" y="64"/>
                </a:cxn>
                <a:cxn ang="0">
                  <a:pos x="7" y="60"/>
                </a:cxn>
                <a:cxn ang="0">
                  <a:pos x="11" y="53"/>
                </a:cxn>
                <a:cxn ang="0">
                  <a:pos x="11" y="30"/>
                </a:cxn>
                <a:cxn ang="0">
                  <a:pos x="11" y="19"/>
                </a:cxn>
                <a:cxn ang="0">
                  <a:pos x="7" y="15"/>
                </a:cxn>
                <a:cxn ang="0">
                  <a:pos x="7" y="11"/>
                </a:cxn>
                <a:cxn ang="0">
                  <a:pos x="7" y="11"/>
                </a:cxn>
                <a:cxn ang="0">
                  <a:pos x="7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0" y="11"/>
                </a:cxn>
                <a:cxn ang="0">
                  <a:pos x="0" y="8"/>
                </a:cxn>
                <a:cxn ang="0">
                  <a:pos x="19" y="0"/>
                </a:cxn>
                <a:cxn ang="0">
                  <a:pos x="22" y="0"/>
                </a:cxn>
                <a:cxn ang="0">
                  <a:pos x="22" y="15"/>
                </a:cxn>
              </a:cxnLst>
              <a:rect l="0" t="0" r="r" b="b"/>
              <a:pathLst>
                <a:path w="71" h="68">
                  <a:moveTo>
                    <a:pt x="22" y="15"/>
                  </a:moveTo>
                  <a:lnTo>
                    <a:pt x="30" y="8"/>
                  </a:lnTo>
                  <a:lnTo>
                    <a:pt x="37" y="4"/>
                  </a:lnTo>
                  <a:lnTo>
                    <a:pt x="45" y="0"/>
                  </a:lnTo>
                  <a:lnTo>
                    <a:pt x="49" y="0"/>
                  </a:lnTo>
                  <a:lnTo>
                    <a:pt x="56" y="4"/>
                  </a:lnTo>
                  <a:lnTo>
                    <a:pt x="60" y="8"/>
                  </a:lnTo>
                  <a:lnTo>
                    <a:pt x="60" y="11"/>
                  </a:lnTo>
                  <a:lnTo>
                    <a:pt x="64" y="19"/>
                  </a:lnTo>
                  <a:lnTo>
                    <a:pt x="64" y="26"/>
                  </a:lnTo>
                  <a:lnTo>
                    <a:pt x="64" y="53"/>
                  </a:lnTo>
                  <a:lnTo>
                    <a:pt x="64" y="60"/>
                  </a:lnTo>
                  <a:lnTo>
                    <a:pt x="64" y="64"/>
                  </a:lnTo>
                  <a:lnTo>
                    <a:pt x="64" y="64"/>
                  </a:lnTo>
                  <a:lnTo>
                    <a:pt x="68" y="68"/>
                  </a:lnTo>
                  <a:lnTo>
                    <a:pt x="68" y="68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41" y="68"/>
                  </a:lnTo>
                  <a:lnTo>
                    <a:pt x="41" y="68"/>
                  </a:lnTo>
                  <a:lnTo>
                    <a:pt x="41" y="68"/>
                  </a:lnTo>
                  <a:lnTo>
                    <a:pt x="45" y="68"/>
                  </a:lnTo>
                  <a:lnTo>
                    <a:pt x="49" y="68"/>
                  </a:lnTo>
                  <a:lnTo>
                    <a:pt x="49" y="64"/>
                  </a:lnTo>
                  <a:lnTo>
                    <a:pt x="49" y="60"/>
                  </a:lnTo>
                  <a:lnTo>
                    <a:pt x="49" y="60"/>
                  </a:lnTo>
                  <a:lnTo>
                    <a:pt x="49" y="53"/>
                  </a:lnTo>
                  <a:lnTo>
                    <a:pt x="49" y="26"/>
                  </a:lnTo>
                  <a:lnTo>
                    <a:pt x="49" y="19"/>
                  </a:lnTo>
                  <a:lnTo>
                    <a:pt x="49" y="15"/>
                  </a:lnTo>
                  <a:lnTo>
                    <a:pt x="45" y="11"/>
                  </a:lnTo>
                  <a:lnTo>
                    <a:pt x="41" y="11"/>
                  </a:lnTo>
                  <a:lnTo>
                    <a:pt x="30" y="11"/>
                  </a:lnTo>
                  <a:lnTo>
                    <a:pt x="22" y="19"/>
                  </a:lnTo>
                  <a:lnTo>
                    <a:pt x="22" y="53"/>
                  </a:lnTo>
                  <a:lnTo>
                    <a:pt x="22" y="60"/>
                  </a:lnTo>
                  <a:lnTo>
                    <a:pt x="22" y="64"/>
                  </a:lnTo>
                  <a:lnTo>
                    <a:pt x="22" y="64"/>
                  </a:lnTo>
                  <a:lnTo>
                    <a:pt x="26" y="68"/>
                  </a:lnTo>
                  <a:lnTo>
                    <a:pt x="26" y="68"/>
                  </a:lnTo>
                  <a:lnTo>
                    <a:pt x="30" y="68"/>
                  </a:lnTo>
                  <a:lnTo>
                    <a:pt x="3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4" y="68"/>
                  </a:lnTo>
                  <a:lnTo>
                    <a:pt x="7" y="64"/>
                  </a:lnTo>
                  <a:lnTo>
                    <a:pt x="7" y="60"/>
                  </a:lnTo>
                  <a:lnTo>
                    <a:pt x="11" y="53"/>
                  </a:lnTo>
                  <a:lnTo>
                    <a:pt x="11" y="30"/>
                  </a:lnTo>
                  <a:lnTo>
                    <a:pt x="11" y="19"/>
                  </a:lnTo>
                  <a:lnTo>
                    <a:pt x="7" y="15"/>
                  </a:lnTo>
                  <a:lnTo>
                    <a:pt x="7" y="11"/>
                  </a:lnTo>
                  <a:lnTo>
                    <a:pt x="7" y="11"/>
                  </a:lnTo>
                  <a:lnTo>
                    <a:pt x="7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0" y="11"/>
                  </a:lnTo>
                  <a:lnTo>
                    <a:pt x="0" y="8"/>
                  </a:lnTo>
                  <a:lnTo>
                    <a:pt x="19" y="0"/>
                  </a:lnTo>
                  <a:lnTo>
                    <a:pt x="22" y="0"/>
                  </a:lnTo>
                  <a:lnTo>
                    <a:pt x="22" y="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14" name="Freeform 110"/>
            <p:cNvSpPr>
              <a:spLocks/>
            </p:cNvSpPr>
            <p:nvPr/>
          </p:nvSpPr>
          <p:spPr bwMode="auto">
            <a:xfrm>
              <a:off x="4926" y="2760"/>
              <a:ext cx="41" cy="13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11" y="8"/>
                </a:cxn>
                <a:cxn ang="0">
                  <a:pos x="19" y="12"/>
                </a:cxn>
                <a:cxn ang="0">
                  <a:pos x="30" y="23"/>
                </a:cxn>
                <a:cxn ang="0">
                  <a:pos x="38" y="38"/>
                </a:cxn>
                <a:cxn ang="0">
                  <a:pos x="41" y="53"/>
                </a:cxn>
                <a:cxn ang="0">
                  <a:pos x="41" y="68"/>
                </a:cxn>
                <a:cxn ang="0">
                  <a:pos x="41" y="83"/>
                </a:cxn>
                <a:cxn ang="0">
                  <a:pos x="38" y="94"/>
                </a:cxn>
                <a:cxn ang="0">
                  <a:pos x="30" y="109"/>
                </a:cxn>
                <a:cxn ang="0">
                  <a:pos x="23" y="120"/>
                </a:cxn>
                <a:cxn ang="0">
                  <a:pos x="11" y="128"/>
                </a:cxn>
                <a:cxn ang="0">
                  <a:pos x="0" y="135"/>
                </a:cxn>
                <a:cxn ang="0">
                  <a:pos x="0" y="132"/>
                </a:cxn>
                <a:cxn ang="0">
                  <a:pos x="11" y="124"/>
                </a:cxn>
                <a:cxn ang="0">
                  <a:pos x="15" y="117"/>
                </a:cxn>
                <a:cxn ang="0">
                  <a:pos x="23" y="109"/>
                </a:cxn>
                <a:cxn ang="0">
                  <a:pos x="26" y="98"/>
                </a:cxn>
                <a:cxn ang="0">
                  <a:pos x="26" y="83"/>
                </a:cxn>
                <a:cxn ang="0">
                  <a:pos x="30" y="68"/>
                </a:cxn>
                <a:cxn ang="0">
                  <a:pos x="26" y="53"/>
                </a:cxn>
                <a:cxn ang="0">
                  <a:pos x="26" y="42"/>
                </a:cxn>
                <a:cxn ang="0">
                  <a:pos x="23" y="34"/>
                </a:cxn>
                <a:cxn ang="0">
                  <a:pos x="23" y="27"/>
                </a:cxn>
                <a:cxn ang="0">
                  <a:pos x="19" y="19"/>
                </a:cxn>
                <a:cxn ang="0">
                  <a:pos x="15" y="15"/>
                </a:cxn>
                <a:cxn ang="0">
                  <a:pos x="8" y="8"/>
                </a:cxn>
                <a:cxn ang="0">
                  <a:pos x="0" y="4"/>
                </a:cxn>
              </a:cxnLst>
              <a:rect l="0" t="0" r="r" b="b"/>
              <a:pathLst>
                <a:path w="41" h="135">
                  <a:moveTo>
                    <a:pt x="0" y="4"/>
                  </a:moveTo>
                  <a:lnTo>
                    <a:pt x="0" y="0"/>
                  </a:lnTo>
                  <a:lnTo>
                    <a:pt x="11" y="8"/>
                  </a:lnTo>
                  <a:lnTo>
                    <a:pt x="19" y="12"/>
                  </a:lnTo>
                  <a:lnTo>
                    <a:pt x="30" y="23"/>
                  </a:lnTo>
                  <a:lnTo>
                    <a:pt x="38" y="38"/>
                  </a:lnTo>
                  <a:lnTo>
                    <a:pt x="41" y="53"/>
                  </a:lnTo>
                  <a:lnTo>
                    <a:pt x="41" y="68"/>
                  </a:lnTo>
                  <a:lnTo>
                    <a:pt x="41" y="83"/>
                  </a:lnTo>
                  <a:lnTo>
                    <a:pt x="38" y="94"/>
                  </a:lnTo>
                  <a:lnTo>
                    <a:pt x="30" y="109"/>
                  </a:lnTo>
                  <a:lnTo>
                    <a:pt x="23" y="120"/>
                  </a:lnTo>
                  <a:lnTo>
                    <a:pt x="11" y="128"/>
                  </a:lnTo>
                  <a:lnTo>
                    <a:pt x="0" y="135"/>
                  </a:lnTo>
                  <a:lnTo>
                    <a:pt x="0" y="132"/>
                  </a:lnTo>
                  <a:lnTo>
                    <a:pt x="11" y="124"/>
                  </a:lnTo>
                  <a:lnTo>
                    <a:pt x="15" y="117"/>
                  </a:lnTo>
                  <a:lnTo>
                    <a:pt x="23" y="109"/>
                  </a:lnTo>
                  <a:lnTo>
                    <a:pt x="26" y="98"/>
                  </a:lnTo>
                  <a:lnTo>
                    <a:pt x="26" y="83"/>
                  </a:lnTo>
                  <a:lnTo>
                    <a:pt x="30" y="68"/>
                  </a:lnTo>
                  <a:lnTo>
                    <a:pt x="26" y="53"/>
                  </a:lnTo>
                  <a:lnTo>
                    <a:pt x="26" y="42"/>
                  </a:lnTo>
                  <a:lnTo>
                    <a:pt x="23" y="34"/>
                  </a:lnTo>
                  <a:lnTo>
                    <a:pt x="23" y="27"/>
                  </a:lnTo>
                  <a:lnTo>
                    <a:pt x="19" y="19"/>
                  </a:lnTo>
                  <a:lnTo>
                    <a:pt x="15" y="15"/>
                  </a:lnTo>
                  <a:lnTo>
                    <a:pt x="8" y="8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15" name="Freeform 111"/>
            <p:cNvSpPr>
              <a:spLocks noEditPoints="1"/>
            </p:cNvSpPr>
            <p:nvPr/>
          </p:nvSpPr>
          <p:spPr bwMode="auto">
            <a:xfrm>
              <a:off x="4104" y="3121"/>
              <a:ext cx="102" cy="101"/>
            </a:xfrm>
            <a:custGeom>
              <a:avLst/>
              <a:gdLst/>
              <a:ahLst/>
              <a:cxnLst>
                <a:cxn ang="0">
                  <a:pos x="0" y="101"/>
                </a:cxn>
                <a:cxn ang="0">
                  <a:pos x="0" y="101"/>
                </a:cxn>
                <a:cxn ang="0">
                  <a:pos x="4" y="101"/>
                </a:cxn>
                <a:cxn ang="0">
                  <a:pos x="12" y="97"/>
                </a:cxn>
                <a:cxn ang="0">
                  <a:pos x="15" y="93"/>
                </a:cxn>
                <a:cxn ang="0">
                  <a:pos x="15" y="90"/>
                </a:cxn>
                <a:cxn ang="0">
                  <a:pos x="15" y="82"/>
                </a:cxn>
                <a:cxn ang="0">
                  <a:pos x="15" y="18"/>
                </a:cxn>
                <a:cxn ang="0">
                  <a:pos x="15" y="11"/>
                </a:cxn>
                <a:cxn ang="0">
                  <a:pos x="15" y="7"/>
                </a:cxn>
                <a:cxn ang="0">
                  <a:pos x="12" y="3"/>
                </a:cxn>
                <a:cxn ang="0">
                  <a:pos x="4" y="3"/>
                </a:cxn>
                <a:cxn ang="0">
                  <a:pos x="0" y="3"/>
                </a:cxn>
                <a:cxn ang="0">
                  <a:pos x="0" y="0"/>
                </a:cxn>
                <a:cxn ang="0">
                  <a:pos x="42" y="0"/>
                </a:cxn>
                <a:cxn ang="0">
                  <a:pos x="57" y="0"/>
                </a:cxn>
                <a:cxn ang="0">
                  <a:pos x="68" y="3"/>
                </a:cxn>
                <a:cxn ang="0">
                  <a:pos x="75" y="7"/>
                </a:cxn>
                <a:cxn ang="0">
                  <a:pos x="87" y="11"/>
                </a:cxn>
                <a:cxn ang="0">
                  <a:pos x="94" y="22"/>
                </a:cxn>
                <a:cxn ang="0">
                  <a:pos x="102" y="37"/>
                </a:cxn>
                <a:cxn ang="0">
                  <a:pos x="102" y="52"/>
                </a:cxn>
                <a:cxn ang="0">
                  <a:pos x="102" y="63"/>
                </a:cxn>
                <a:cxn ang="0">
                  <a:pos x="98" y="75"/>
                </a:cxn>
                <a:cxn ang="0">
                  <a:pos x="90" y="86"/>
                </a:cxn>
                <a:cxn ang="0">
                  <a:pos x="79" y="93"/>
                </a:cxn>
                <a:cxn ang="0">
                  <a:pos x="64" y="101"/>
                </a:cxn>
                <a:cxn ang="0">
                  <a:pos x="45" y="101"/>
                </a:cxn>
                <a:cxn ang="0">
                  <a:pos x="0" y="101"/>
                </a:cxn>
                <a:cxn ang="0">
                  <a:pos x="30" y="93"/>
                </a:cxn>
                <a:cxn ang="0">
                  <a:pos x="38" y="97"/>
                </a:cxn>
                <a:cxn ang="0">
                  <a:pos x="45" y="97"/>
                </a:cxn>
                <a:cxn ang="0">
                  <a:pos x="57" y="93"/>
                </a:cxn>
                <a:cxn ang="0">
                  <a:pos x="64" y="90"/>
                </a:cxn>
                <a:cxn ang="0">
                  <a:pos x="75" y="82"/>
                </a:cxn>
                <a:cxn ang="0">
                  <a:pos x="79" y="75"/>
                </a:cxn>
                <a:cxn ang="0">
                  <a:pos x="83" y="63"/>
                </a:cxn>
                <a:cxn ang="0">
                  <a:pos x="87" y="52"/>
                </a:cxn>
                <a:cxn ang="0">
                  <a:pos x="83" y="37"/>
                </a:cxn>
                <a:cxn ang="0">
                  <a:pos x="79" y="26"/>
                </a:cxn>
                <a:cxn ang="0">
                  <a:pos x="75" y="18"/>
                </a:cxn>
                <a:cxn ang="0">
                  <a:pos x="64" y="11"/>
                </a:cxn>
                <a:cxn ang="0">
                  <a:pos x="57" y="7"/>
                </a:cxn>
                <a:cxn ang="0">
                  <a:pos x="45" y="7"/>
                </a:cxn>
                <a:cxn ang="0">
                  <a:pos x="38" y="7"/>
                </a:cxn>
                <a:cxn ang="0">
                  <a:pos x="30" y="7"/>
                </a:cxn>
                <a:cxn ang="0">
                  <a:pos x="30" y="93"/>
                </a:cxn>
              </a:cxnLst>
              <a:rect l="0" t="0" r="r" b="b"/>
              <a:pathLst>
                <a:path w="102" h="101">
                  <a:moveTo>
                    <a:pt x="0" y="101"/>
                  </a:moveTo>
                  <a:lnTo>
                    <a:pt x="0" y="101"/>
                  </a:lnTo>
                  <a:lnTo>
                    <a:pt x="4" y="101"/>
                  </a:lnTo>
                  <a:lnTo>
                    <a:pt x="12" y="97"/>
                  </a:lnTo>
                  <a:lnTo>
                    <a:pt x="15" y="93"/>
                  </a:lnTo>
                  <a:lnTo>
                    <a:pt x="15" y="90"/>
                  </a:lnTo>
                  <a:lnTo>
                    <a:pt x="15" y="82"/>
                  </a:lnTo>
                  <a:lnTo>
                    <a:pt x="15" y="18"/>
                  </a:lnTo>
                  <a:lnTo>
                    <a:pt x="15" y="11"/>
                  </a:lnTo>
                  <a:lnTo>
                    <a:pt x="15" y="7"/>
                  </a:lnTo>
                  <a:lnTo>
                    <a:pt x="12" y="3"/>
                  </a:lnTo>
                  <a:lnTo>
                    <a:pt x="4" y="3"/>
                  </a:lnTo>
                  <a:lnTo>
                    <a:pt x="0" y="3"/>
                  </a:lnTo>
                  <a:lnTo>
                    <a:pt x="0" y="0"/>
                  </a:lnTo>
                  <a:lnTo>
                    <a:pt x="42" y="0"/>
                  </a:lnTo>
                  <a:lnTo>
                    <a:pt x="57" y="0"/>
                  </a:lnTo>
                  <a:lnTo>
                    <a:pt x="68" y="3"/>
                  </a:lnTo>
                  <a:lnTo>
                    <a:pt x="75" y="7"/>
                  </a:lnTo>
                  <a:lnTo>
                    <a:pt x="87" y="11"/>
                  </a:lnTo>
                  <a:lnTo>
                    <a:pt x="94" y="22"/>
                  </a:lnTo>
                  <a:lnTo>
                    <a:pt x="102" y="37"/>
                  </a:lnTo>
                  <a:lnTo>
                    <a:pt x="102" y="52"/>
                  </a:lnTo>
                  <a:lnTo>
                    <a:pt x="102" y="63"/>
                  </a:lnTo>
                  <a:lnTo>
                    <a:pt x="98" y="75"/>
                  </a:lnTo>
                  <a:lnTo>
                    <a:pt x="90" y="86"/>
                  </a:lnTo>
                  <a:lnTo>
                    <a:pt x="79" y="93"/>
                  </a:lnTo>
                  <a:lnTo>
                    <a:pt x="64" y="101"/>
                  </a:lnTo>
                  <a:lnTo>
                    <a:pt x="45" y="101"/>
                  </a:lnTo>
                  <a:lnTo>
                    <a:pt x="0" y="101"/>
                  </a:lnTo>
                  <a:close/>
                  <a:moveTo>
                    <a:pt x="30" y="93"/>
                  </a:moveTo>
                  <a:lnTo>
                    <a:pt x="38" y="97"/>
                  </a:lnTo>
                  <a:lnTo>
                    <a:pt x="45" y="97"/>
                  </a:lnTo>
                  <a:lnTo>
                    <a:pt x="57" y="93"/>
                  </a:lnTo>
                  <a:lnTo>
                    <a:pt x="64" y="90"/>
                  </a:lnTo>
                  <a:lnTo>
                    <a:pt x="75" y="82"/>
                  </a:lnTo>
                  <a:lnTo>
                    <a:pt x="79" y="75"/>
                  </a:lnTo>
                  <a:lnTo>
                    <a:pt x="83" y="63"/>
                  </a:lnTo>
                  <a:lnTo>
                    <a:pt x="87" y="52"/>
                  </a:lnTo>
                  <a:lnTo>
                    <a:pt x="83" y="37"/>
                  </a:lnTo>
                  <a:lnTo>
                    <a:pt x="79" y="26"/>
                  </a:lnTo>
                  <a:lnTo>
                    <a:pt x="75" y="18"/>
                  </a:lnTo>
                  <a:lnTo>
                    <a:pt x="64" y="11"/>
                  </a:lnTo>
                  <a:lnTo>
                    <a:pt x="57" y="7"/>
                  </a:lnTo>
                  <a:lnTo>
                    <a:pt x="45" y="7"/>
                  </a:lnTo>
                  <a:lnTo>
                    <a:pt x="38" y="7"/>
                  </a:lnTo>
                  <a:lnTo>
                    <a:pt x="30" y="7"/>
                  </a:lnTo>
                  <a:lnTo>
                    <a:pt x="30" y="9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16" name="Freeform 112"/>
            <p:cNvSpPr>
              <a:spLocks/>
            </p:cNvSpPr>
            <p:nvPr/>
          </p:nvSpPr>
          <p:spPr bwMode="auto">
            <a:xfrm>
              <a:off x="4217" y="3121"/>
              <a:ext cx="86" cy="101"/>
            </a:xfrm>
            <a:custGeom>
              <a:avLst/>
              <a:gdLst/>
              <a:ahLst/>
              <a:cxnLst>
                <a:cxn ang="0">
                  <a:pos x="83" y="0"/>
                </a:cxn>
                <a:cxn ang="0">
                  <a:pos x="86" y="22"/>
                </a:cxn>
                <a:cxn ang="0">
                  <a:pos x="83" y="22"/>
                </a:cxn>
                <a:cxn ang="0">
                  <a:pos x="79" y="18"/>
                </a:cxn>
                <a:cxn ang="0">
                  <a:pos x="79" y="15"/>
                </a:cxn>
                <a:cxn ang="0">
                  <a:pos x="75" y="11"/>
                </a:cxn>
                <a:cxn ang="0">
                  <a:pos x="71" y="7"/>
                </a:cxn>
                <a:cxn ang="0">
                  <a:pos x="68" y="7"/>
                </a:cxn>
                <a:cxn ang="0">
                  <a:pos x="64" y="7"/>
                </a:cxn>
                <a:cxn ang="0">
                  <a:pos x="49" y="7"/>
                </a:cxn>
                <a:cxn ang="0">
                  <a:pos x="49" y="82"/>
                </a:cxn>
                <a:cxn ang="0">
                  <a:pos x="49" y="93"/>
                </a:cxn>
                <a:cxn ang="0">
                  <a:pos x="49" y="97"/>
                </a:cxn>
                <a:cxn ang="0">
                  <a:pos x="52" y="97"/>
                </a:cxn>
                <a:cxn ang="0">
                  <a:pos x="60" y="101"/>
                </a:cxn>
                <a:cxn ang="0">
                  <a:pos x="64" y="101"/>
                </a:cxn>
                <a:cxn ang="0">
                  <a:pos x="64" y="101"/>
                </a:cxn>
                <a:cxn ang="0">
                  <a:pos x="19" y="101"/>
                </a:cxn>
                <a:cxn ang="0">
                  <a:pos x="19" y="101"/>
                </a:cxn>
                <a:cxn ang="0">
                  <a:pos x="22" y="101"/>
                </a:cxn>
                <a:cxn ang="0">
                  <a:pos x="30" y="97"/>
                </a:cxn>
                <a:cxn ang="0">
                  <a:pos x="34" y="93"/>
                </a:cxn>
                <a:cxn ang="0">
                  <a:pos x="34" y="90"/>
                </a:cxn>
                <a:cxn ang="0">
                  <a:pos x="34" y="82"/>
                </a:cxn>
                <a:cxn ang="0">
                  <a:pos x="34" y="7"/>
                </a:cxn>
                <a:cxn ang="0">
                  <a:pos x="22" y="7"/>
                </a:cxn>
                <a:cxn ang="0">
                  <a:pos x="15" y="7"/>
                </a:cxn>
                <a:cxn ang="0">
                  <a:pos x="11" y="7"/>
                </a:cxn>
                <a:cxn ang="0">
                  <a:pos x="7" y="7"/>
                </a:cxn>
                <a:cxn ang="0">
                  <a:pos x="7" y="11"/>
                </a:cxn>
                <a:cxn ang="0">
                  <a:pos x="4" y="18"/>
                </a:cxn>
                <a:cxn ang="0">
                  <a:pos x="4" y="22"/>
                </a:cxn>
                <a:cxn ang="0">
                  <a:pos x="0" y="22"/>
                </a:cxn>
                <a:cxn ang="0">
                  <a:pos x="0" y="0"/>
                </a:cxn>
                <a:cxn ang="0">
                  <a:pos x="83" y="0"/>
                </a:cxn>
              </a:cxnLst>
              <a:rect l="0" t="0" r="r" b="b"/>
              <a:pathLst>
                <a:path w="86" h="101">
                  <a:moveTo>
                    <a:pt x="83" y="0"/>
                  </a:moveTo>
                  <a:lnTo>
                    <a:pt x="86" y="22"/>
                  </a:lnTo>
                  <a:lnTo>
                    <a:pt x="83" y="22"/>
                  </a:lnTo>
                  <a:lnTo>
                    <a:pt x="79" y="18"/>
                  </a:lnTo>
                  <a:lnTo>
                    <a:pt x="79" y="15"/>
                  </a:lnTo>
                  <a:lnTo>
                    <a:pt x="75" y="11"/>
                  </a:lnTo>
                  <a:lnTo>
                    <a:pt x="71" y="7"/>
                  </a:lnTo>
                  <a:lnTo>
                    <a:pt x="68" y="7"/>
                  </a:lnTo>
                  <a:lnTo>
                    <a:pt x="64" y="7"/>
                  </a:lnTo>
                  <a:lnTo>
                    <a:pt x="49" y="7"/>
                  </a:lnTo>
                  <a:lnTo>
                    <a:pt x="49" y="82"/>
                  </a:lnTo>
                  <a:lnTo>
                    <a:pt x="49" y="93"/>
                  </a:lnTo>
                  <a:lnTo>
                    <a:pt x="49" y="97"/>
                  </a:lnTo>
                  <a:lnTo>
                    <a:pt x="52" y="97"/>
                  </a:lnTo>
                  <a:lnTo>
                    <a:pt x="60" y="101"/>
                  </a:lnTo>
                  <a:lnTo>
                    <a:pt x="64" y="101"/>
                  </a:lnTo>
                  <a:lnTo>
                    <a:pt x="64" y="101"/>
                  </a:lnTo>
                  <a:lnTo>
                    <a:pt x="19" y="101"/>
                  </a:lnTo>
                  <a:lnTo>
                    <a:pt x="19" y="101"/>
                  </a:lnTo>
                  <a:lnTo>
                    <a:pt x="22" y="101"/>
                  </a:lnTo>
                  <a:lnTo>
                    <a:pt x="30" y="97"/>
                  </a:lnTo>
                  <a:lnTo>
                    <a:pt x="34" y="93"/>
                  </a:lnTo>
                  <a:lnTo>
                    <a:pt x="34" y="90"/>
                  </a:lnTo>
                  <a:lnTo>
                    <a:pt x="34" y="82"/>
                  </a:lnTo>
                  <a:lnTo>
                    <a:pt x="34" y="7"/>
                  </a:lnTo>
                  <a:lnTo>
                    <a:pt x="22" y="7"/>
                  </a:lnTo>
                  <a:lnTo>
                    <a:pt x="15" y="7"/>
                  </a:lnTo>
                  <a:lnTo>
                    <a:pt x="11" y="7"/>
                  </a:lnTo>
                  <a:lnTo>
                    <a:pt x="7" y="7"/>
                  </a:lnTo>
                  <a:lnTo>
                    <a:pt x="7" y="11"/>
                  </a:lnTo>
                  <a:lnTo>
                    <a:pt x="4" y="18"/>
                  </a:lnTo>
                  <a:lnTo>
                    <a:pt x="4" y="22"/>
                  </a:lnTo>
                  <a:lnTo>
                    <a:pt x="0" y="22"/>
                  </a:lnTo>
                  <a:lnTo>
                    <a:pt x="0" y="0"/>
                  </a:lnTo>
                  <a:lnTo>
                    <a:pt x="8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17" name="Freeform 113"/>
            <p:cNvSpPr>
              <a:spLocks/>
            </p:cNvSpPr>
            <p:nvPr/>
          </p:nvSpPr>
          <p:spPr bwMode="auto">
            <a:xfrm>
              <a:off x="4311" y="3117"/>
              <a:ext cx="41" cy="135"/>
            </a:xfrm>
            <a:custGeom>
              <a:avLst/>
              <a:gdLst/>
              <a:ahLst/>
              <a:cxnLst>
                <a:cxn ang="0">
                  <a:pos x="41" y="131"/>
                </a:cxn>
                <a:cxn ang="0">
                  <a:pos x="41" y="135"/>
                </a:cxn>
                <a:cxn ang="0">
                  <a:pos x="30" y="131"/>
                </a:cxn>
                <a:cxn ang="0">
                  <a:pos x="22" y="124"/>
                </a:cxn>
                <a:cxn ang="0">
                  <a:pos x="11" y="112"/>
                </a:cxn>
                <a:cxn ang="0">
                  <a:pos x="7" y="97"/>
                </a:cxn>
                <a:cxn ang="0">
                  <a:pos x="0" y="82"/>
                </a:cxn>
                <a:cxn ang="0">
                  <a:pos x="0" y="67"/>
                </a:cxn>
                <a:cxn ang="0">
                  <a:pos x="0" y="56"/>
                </a:cxn>
                <a:cxn ang="0">
                  <a:pos x="4" y="41"/>
                </a:cxn>
                <a:cxn ang="0">
                  <a:pos x="11" y="30"/>
                </a:cxn>
                <a:cxn ang="0">
                  <a:pos x="19" y="19"/>
                </a:cxn>
                <a:cxn ang="0">
                  <a:pos x="30" y="7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34" y="11"/>
                </a:cxn>
                <a:cxn ang="0">
                  <a:pos x="26" y="19"/>
                </a:cxn>
                <a:cxn ang="0">
                  <a:pos x="19" y="26"/>
                </a:cxn>
                <a:cxn ang="0">
                  <a:pos x="19" y="41"/>
                </a:cxn>
                <a:cxn ang="0">
                  <a:pos x="15" y="52"/>
                </a:cxn>
                <a:cxn ang="0">
                  <a:pos x="15" y="67"/>
                </a:cxn>
                <a:cxn ang="0">
                  <a:pos x="15" y="82"/>
                </a:cxn>
                <a:cxn ang="0">
                  <a:pos x="15" y="94"/>
                </a:cxn>
                <a:cxn ang="0">
                  <a:pos x="19" y="105"/>
                </a:cxn>
                <a:cxn ang="0">
                  <a:pos x="22" y="112"/>
                </a:cxn>
                <a:cxn ang="0">
                  <a:pos x="22" y="116"/>
                </a:cxn>
                <a:cxn ang="0">
                  <a:pos x="30" y="124"/>
                </a:cxn>
                <a:cxn ang="0">
                  <a:pos x="34" y="127"/>
                </a:cxn>
                <a:cxn ang="0">
                  <a:pos x="41" y="131"/>
                </a:cxn>
              </a:cxnLst>
              <a:rect l="0" t="0" r="r" b="b"/>
              <a:pathLst>
                <a:path w="41" h="135">
                  <a:moveTo>
                    <a:pt x="41" y="131"/>
                  </a:moveTo>
                  <a:lnTo>
                    <a:pt x="41" y="135"/>
                  </a:lnTo>
                  <a:lnTo>
                    <a:pt x="30" y="131"/>
                  </a:lnTo>
                  <a:lnTo>
                    <a:pt x="22" y="124"/>
                  </a:lnTo>
                  <a:lnTo>
                    <a:pt x="11" y="112"/>
                  </a:lnTo>
                  <a:lnTo>
                    <a:pt x="7" y="97"/>
                  </a:lnTo>
                  <a:lnTo>
                    <a:pt x="0" y="82"/>
                  </a:lnTo>
                  <a:lnTo>
                    <a:pt x="0" y="67"/>
                  </a:lnTo>
                  <a:lnTo>
                    <a:pt x="0" y="56"/>
                  </a:lnTo>
                  <a:lnTo>
                    <a:pt x="4" y="41"/>
                  </a:lnTo>
                  <a:lnTo>
                    <a:pt x="11" y="30"/>
                  </a:lnTo>
                  <a:lnTo>
                    <a:pt x="19" y="19"/>
                  </a:lnTo>
                  <a:lnTo>
                    <a:pt x="30" y="7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34" y="11"/>
                  </a:lnTo>
                  <a:lnTo>
                    <a:pt x="26" y="19"/>
                  </a:lnTo>
                  <a:lnTo>
                    <a:pt x="19" y="26"/>
                  </a:lnTo>
                  <a:lnTo>
                    <a:pt x="19" y="41"/>
                  </a:lnTo>
                  <a:lnTo>
                    <a:pt x="15" y="52"/>
                  </a:lnTo>
                  <a:lnTo>
                    <a:pt x="15" y="67"/>
                  </a:lnTo>
                  <a:lnTo>
                    <a:pt x="15" y="82"/>
                  </a:lnTo>
                  <a:lnTo>
                    <a:pt x="15" y="94"/>
                  </a:lnTo>
                  <a:lnTo>
                    <a:pt x="19" y="105"/>
                  </a:lnTo>
                  <a:lnTo>
                    <a:pt x="22" y="112"/>
                  </a:lnTo>
                  <a:lnTo>
                    <a:pt x="22" y="116"/>
                  </a:lnTo>
                  <a:lnTo>
                    <a:pt x="30" y="124"/>
                  </a:lnTo>
                  <a:lnTo>
                    <a:pt x="34" y="127"/>
                  </a:lnTo>
                  <a:lnTo>
                    <a:pt x="41" y="1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18" name="Freeform 114"/>
            <p:cNvSpPr>
              <a:spLocks noEditPoints="1"/>
            </p:cNvSpPr>
            <p:nvPr/>
          </p:nvSpPr>
          <p:spPr bwMode="auto">
            <a:xfrm>
              <a:off x="4360" y="3154"/>
              <a:ext cx="60" cy="68"/>
            </a:xfrm>
            <a:custGeom>
              <a:avLst/>
              <a:gdLst/>
              <a:ahLst/>
              <a:cxnLst>
                <a:cxn ang="0">
                  <a:pos x="30" y="64"/>
                </a:cxn>
                <a:cxn ang="0">
                  <a:pos x="18" y="68"/>
                </a:cxn>
                <a:cxn ang="0">
                  <a:pos x="7" y="68"/>
                </a:cxn>
                <a:cxn ang="0">
                  <a:pos x="0" y="60"/>
                </a:cxn>
                <a:cxn ang="0">
                  <a:pos x="0" y="49"/>
                </a:cxn>
                <a:cxn ang="0">
                  <a:pos x="7" y="38"/>
                </a:cxn>
                <a:cxn ang="0">
                  <a:pos x="22" y="30"/>
                </a:cxn>
                <a:cxn ang="0">
                  <a:pos x="37" y="23"/>
                </a:cxn>
                <a:cxn ang="0">
                  <a:pos x="33" y="8"/>
                </a:cxn>
                <a:cxn ang="0">
                  <a:pos x="26" y="4"/>
                </a:cxn>
                <a:cxn ang="0">
                  <a:pos x="18" y="8"/>
                </a:cxn>
                <a:cxn ang="0">
                  <a:pos x="15" y="12"/>
                </a:cxn>
                <a:cxn ang="0">
                  <a:pos x="15" y="19"/>
                </a:cxn>
                <a:cxn ang="0">
                  <a:pos x="11" y="23"/>
                </a:cxn>
                <a:cxn ang="0">
                  <a:pos x="7" y="23"/>
                </a:cxn>
                <a:cxn ang="0">
                  <a:pos x="3" y="19"/>
                </a:cxn>
                <a:cxn ang="0">
                  <a:pos x="3" y="12"/>
                </a:cxn>
                <a:cxn ang="0">
                  <a:pos x="18" y="0"/>
                </a:cxn>
                <a:cxn ang="0">
                  <a:pos x="33" y="0"/>
                </a:cxn>
                <a:cxn ang="0">
                  <a:pos x="45" y="4"/>
                </a:cxn>
                <a:cxn ang="0">
                  <a:pos x="48" y="15"/>
                </a:cxn>
                <a:cxn ang="0">
                  <a:pos x="48" y="45"/>
                </a:cxn>
                <a:cxn ang="0">
                  <a:pos x="48" y="57"/>
                </a:cxn>
                <a:cxn ang="0">
                  <a:pos x="52" y="60"/>
                </a:cxn>
                <a:cxn ang="0">
                  <a:pos x="52" y="60"/>
                </a:cxn>
                <a:cxn ang="0">
                  <a:pos x="56" y="60"/>
                </a:cxn>
                <a:cxn ang="0">
                  <a:pos x="60" y="57"/>
                </a:cxn>
                <a:cxn ang="0">
                  <a:pos x="52" y="68"/>
                </a:cxn>
                <a:cxn ang="0">
                  <a:pos x="41" y="68"/>
                </a:cxn>
                <a:cxn ang="0">
                  <a:pos x="37" y="64"/>
                </a:cxn>
                <a:cxn ang="0">
                  <a:pos x="37" y="53"/>
                </a:cxn>
                <a:cxn ang="0">
                  <a:pos x="26" y="34"/>
                </a:cxn>
                <a:cxn ang="0">
                  <a:pos x="18" y="38"/>
                </a:cxn>
                <a:cxn ang="0">
                  <a:pos x="11" y="45"/>
                </a:cxn>
                <a:cxn ang="0">
                  <a:pos x="11" y="53"/>
                </a:cxn>
                <a:cxn ang="0">
                  <a:pos x="18" y="60"/>
                </a:cxn>
                <a:cxn ang="0">
                  <a:pos x="30" y="57"/>
                </a:cxn>
              </a:cxnLst>
              <a:rect l="0" t="0" r="r" b="b"/>
              <a:pathLst>
                <a:path w="60" h="68">
                  <a:moveTo>
                    <a:pt x="37" y="57"/>
                  </a:moveTo>
                  <a:lnTo>
                    <a:pt x="30" y="64"/>
                  </a:lnTo>
                  <a:lnTo>
                    <a:pt x="22" y="68"/>
                  </a:lnTo>
                  <a:lnTo>
                    <a:pt x="18" y="68"/>
                  </a:lnTo>
                  <a:lnTo>
                    <a:pt x="15" y="68"/>
                  </a:lnTo>
                  <a:lnTo>
                    <a:pt x="7" y="68"/>
                  </a:lnTo>
                  <a:lnTo>
                    <a:pt x="3" y="64"/>
                  </a:lnTo>
                  <a:lnTo>
                    <a:pt x="0" y="60"/>
                  </a:lnTo>
                  <a:lnTo>
                    <a:pt x="0" y="53"/>
                  </a:lnTo>
                  <a:lnTo>
                    <a:pt x="0" y="49"/>
                  </a:lnTo>
                  <a:lnTo>
                    <a:pt x="3" y="45"/>
                  </a:lnTo>
                  <a:lnTo>
                    <a:pt x="7" y="38"/>
                  </a:lnTo>
                  <a:lnTo>
                    <a:pt x="11" y="34"/>
                  </a:lnTo>
                  <a:lnTo>
                    <a:pt x="22" y="30"/>
                  </a:lnTo>
                  <a:lnTo>
                    <a:pt x="37" y="23"/>
                  </a:lnTo>
                  <a:lnTo>
                    <a:pt x="37" y="23"/>
                  </a:lnTo>
                  <a:lnTo>
                    <a:pt x="37" y="12"/>
                  </a:lnTo>
                  <a:lnTo>
                    <a:pt x="33" y="8"/>
                  </a:lnTo>
                  <a:lnTo>
                    <a:pt x="30" y="4"/>
                  </a:lnTo>
                  <a:lnTo>
                    <a:pt x="26" y="4"/>
                  </a:lnTo>
                  <a:lnTo>
                    <a:pt x="22" y="4"/>
                  </a:lnTo>
                  <a:lnTo>
                    <a:pt x="18" y="8"/>
                  </a:lnTo>
                  <a:lnTo>
                    <a:pt x="15" y="8"/>
                  </a:lnTo>
                  <a:lnTo>
                    <a:pt x="15" y="12"/>
                  </a:lnTo>
                  <a:lnTo>
                    <a:pt x="15" y="15"/>
                  </a:lnTo>
                  <a:lnTo>
                    <a:pt x="15" y="19"/>
                  </a:lnTo>
                  <a:lnTo>
                    <a:pt x="15" y="23"/>
                  </a:lnTo>
                  <a:lnTo>
                    <a:pt x="11" y="23"/>
                  </a:lnTo>
                  <a:lnTo>
                    <a:pt x="7" y="23"/>
                  </a:lnTo>
                  <a:lnTo>
                    <a:pt x="7" y="23"/>
                  </a:lnTo>
                  <a:lnTo>
                    <a:pt x="3" y="23"/>
                  </a:lnTo>
                  <a:lnTo>
                    <a:pt x="3" y="19"/>
                  </a:lnTo>
                  <a:lnTo>
                    <a:pt x="3" y="15"/>
                  </a:lnTo>
                  <a:lnTo>
                    <a:pt x="3" y="12"/>
                  </a:lnTo>
                  <a:lnTo>
                    <a:pt x="7" y="4"/>
                  </a:lnTo>
                  <a:lnTo>
                    <a:pt x="18" y="0"/>
                  </a:lnTo>
                  <a:lnTo>
                    <a:pt x="26" y="0"/>
                  </a:lnTo>
                  <a:lnTo>
                    <a:pt x="33" y="0"/>
                  </a:lnTo>
                  <a:lnTo>
                    <a:pt x="41" y="0"/>
                  </a:lnTo>
                  <a:lnTo>
                    <a:pt x="45" y="4"/>
                  </a:lnTo>
                  <a:lnTo>
                    <a:pt x="48" y="8"/>
                  </a:lnTo>
                  <a:lnTo>
                    <a:pt x="48" y="15"/>
                  </a:lnTo>
                  <a:lnTo>
                    <a:pt x="48" y="23"/>
                  </a:lnTo>
                  <a:lnTo>
                    <a:pt x="48" y="45"/>
                  </a:lnTo>
                  <a:lnTo>
                    <a:pt x="48" y="53"/>
                  </a:lnTo>
                  <a:lnTo>
                    <a:pt x="48" y="57"/>
                  </a:lnTo>
                  <a:lnTo>
                    <a:pt x="48" y="57"/>
                  </a:lnTo>
                  <a:lnTo>
                    <a:pt x="52" y="60"/>
                  </a:lnTo>
                  <a:lnTo>
                    <a:pt x="52" y="60"/>
                  </a:lnTo>
                  <a:lnTo>
                    <a:pt x="52" y="60"/>
                  </a:lnTo>
                  <a:lnTo>
                    <a:pt x="52" y="60"/>
                  </a:lnTo>
                  <a:lnTo>
                    <a:pt x="56" y="60"/>
                  </a:lnTo>
                  <a:lnTo>
                    <a:pt x="56" y="57"/>
                  </a:lnTo>
                  <a:lnTo>
                    <a:pt x="60" y="57"/>
                  </a:lnTo>
                  <a:lnTo>
                    <a:pt x="60" y="60"/>
                  </a:lnTo>
                  <a:lnTo>
                    <a:pt x="52" y="68"/>
                  </a:lnTo>
                  <a:lnTo>
                    <a:pt x="45" y="68"/>
                  </a:lnTo>
                  <a:lnTo>
                    <a:pt x="41" y="68"/>
                  </a:lnTo>
                  <a:lnTo>
                    <a:pt x="37" y="68"/>
                  </a:lnTo>
                  <a:lnTo>
                    <a:pt x="37" y="64"/>
                  </a:lnTo>
                  <a:lnTo>
                    <a:pt x="37" y="57"/>
                  </a:lnTo>
                  <a:close/>
                  <a:moveTo>
                    <a:pt x="37" y="53"/>
                  </a:moveTo>
                  <a:lnTo>
                    <a:pt x="37" y="30"/>
                  </a:lnTo>
                  <a:lnTo>
                    <a:pt x="26" y="34"/>
                  </a:lnTo>
                  <a:lnTo>
                    <a:pt x="22" y="34"/>
                  </a:lnTo>
                  <a:lnTo>
                    <a:pt x="18" y="38"/>
                  </a:lnTo>
                  <a:lnTo>
                    <a:pt x="15" y="42"/>
                  </a:lnTo>
                  <a:lnTo>
                    <a:pt x="11" y="45"/>
                  </a:lnTo>
                  <a:lnTo>
                    <a:pt x="11" y="49"/>
                  </a:lnTo>
                  <a:lnTo>
                    <a:pt x="11" y="53"/>
                  </a:lnTo>
                  <a:lnTo>
                    <a:pt x="15" y="57"/>
                  </a:lnTo>
                  <a:lnTo>
                    <a:pt x="18" y="60"/>
                  </a:lnTo>
                  <a:lnTo>
                    <a:pt x="22" y="60"/>
                  </a:lnTo>
                  <a:lnTo>
                    <a:pt x="30" y="57"/>
                  </a:lnTo>
                  <a:lnTo>
                    <a:pt x="37" y="5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19" name="Freeform 115"/>
            <p:cNvSpPr>
              <a:spLocks/>
            </p:cNvSpPr>
            <p:nvPr/>
          </p:nvSpPr>
          <p:spPr bwMode="auto">
            <a:xfrm>
              <a:off x="4423" y="3117"/>
              <a:ext cx="42" cy="13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12" y="7"/>
                </a:cxn>
                <a:cxn ang="0">
                  <a:pos x="19" y="15"/>
                </a:cxn>
                <a:cxn ang="0">
                  <a:pos x="30" y="26"/>
                </a:cxn>
                <a:cxn ang="0">
                  <a:pos x="38" y="41"/>
                </a:cxn>
                <a:cxn ang="0">
                  <a:pos x="42" y="52"/>
                </a:cxn>
                <a:cxn ang="0">
                  <a:pos x="42" y="67"/>
                </a:cxn>
                <a:cxn ang="0">
                  <a:pos x="42" y="82"/>
                </a:cxn>
                <a:cxn ang="0">
                  <a:pos x="38" y="97"/>
                </a:cxn>
                <a:cxn ang="0">
                  <a:pos x="30" y="109"/>
                </a:cxn>
                <a:cxn ang="0">
                  <a:pos x="23" y="120"/>
                </a:cxn>
                <a:cxn ang="0">
                  <a:pos x="12" y="131"/>
                </a:cxn>
                <a:cxn ang="0">
                  <a:pos x="0" y="135"/>
                </a:cxn>
                <a:cxn ang="0">
                  <a:pos x="0" y="131"/>
                </a:cxn>
                <a:cxn ang="0">
                  <a:pos x="12" y="127"/>
                </a:cxn>
                <a:cxn ang="0">
                  <a:pos x="15" y="120"/>
                </a:cxn>
                <a:cxn ang="0">
                  <a:pos x="23" y="109"/>
                </a:cxn>
                <a:cxn ang="0">
                  <a:pos x="27" y="97"/>
                </a:cxn>
                <a:cxn ang="0">
                  <a:pos x="27" y="86"/>
                </a:cxn>
                <a:cxn ang="0">
                  <a:pos x="30" y="71"/>
                </a:cxn>
                <a:cxn ang="0">
                  <a:pos x="27" y="56"/>
                </a:cxn>
                <a:cxn ang="0">
                  <a:pos x="27" y="41"/>
                </a:cxn>
                <a:cxn ang="0">
                  <a:pos x="23" y="34"/>
                </a:cxn>
                <a:cxn ang="0">
                  <a:pos x="23" y="26"/>
                </a:cxn>
                <a:cxn ang="0">
                  <a:pos x="19" y="22"/>
                </a:cxn>
                <a:cxn ang="0">
                  <a:pos x="15" y="15"/>
                </a:cxn>
                <a:cxn ang="0">
                  <a:pos x="8" y="11"/>
                </a:cxn>
                <a:cxn ang="0">
                  <a:pos x="0" y="4"/>
                </a:cxn>
              </a:cxnLst>
              <a:rect l="0" t="0" r="r" b="b"/>
              <a:pathLst>
                <a:path w="42" h="135">
                  <a:moveTo>
                    <a:pt x="0" y="4"/>
                  </a:moveTo>
                  <a:lnTo>
                    <a:pt x="0" y="0"/>
                  </a:lnTo>
                  <a:lnTo>
                    <a:pt x="12" y="7"/>
                  </a:lnTo>
                  <a:lnTo>
                    <a:pt x="19" y="15"/>
                  </a:lnTo>
                  <a:lnTo>
                    <a:pt x="30" y="26"/>
                  </a:lnTo>
                  <a:lnTo>
                    <a:pt x="38" y="41"/>
                  </a:lnTo>
                  <a:lnTo>
                    <a:pt x="42" y="52"/>
                  </a:lnTo>
                  <a:lnTo>
                    <a:pt x="42" y="67"/>
                  </a:lnTo>
                  <a:lnTo>
                    <a:pt x="42" y="82"/>
                  </a:lnTo>
                  <a:lnTo>
                    <a:pt x="38" y="97"/>
                  </a:lnTo>
                  <a:lnTo>
                    <a:pt x="30" y="109"/>
                  </a:lnTo>
                  <a:lnTo>
                    <a:pt x="23" y="120"/>
                  </a:lnTo>
                  <a:lnTo>
                    <a:pt x="12" y="131"/>
                  </a:lnTo>
                  <a:lnTo>
                    <a:pt x="0" y="135"/>
                  </a:lnTo>
                  <a:lnTo>
                    <a:pt x="0" y="131"/>
                  </a:lnTo>
                  <a:lnTo>
                    <a:pt x="12" y="127"/>
                  </a:lnTo>
                  <a:lnTo>
                    <a:pt x="15" y="120"/>
                  </a:lnTo>
                  <a:lnTo>
                    <a:pt x="23" y="109"/>
                  </a:lnTo>
                  <a:lnTo>
                    <a:pt x="27" y="97"/>
                  </a:lnTo>
                  <a:lnTo>
                    <a:pt x="27" y="86"/>
                  </a:lnTo>
                  <a:lnTo>
                    <a:pt x="30" y="71"/>
                  </a:lnTo>
                  <a:lnTo>
                    <a:pt x="27" y="56"/>
                  </a:lnTo>
                  <a:lnTo>
                    <a:pt x="27" y="41"/>
                  </a:lnTo>
                  <a:lnTo>
                    <a:pt x="23" y="34"/>
                  </a:lnTo>
                  <a:lnTo>
                    <a:pt x="23" y="26"/>
                  </a:lnTo>
                  <a:lnTo>
                    <a:pt x="19" y="22"/>
                  </a:lnTo>
                  <a:lnTo>
                    <a:pt x="15" y="15"/>
                  </a:lnTo>
                  <a:lnTo>
                    <a:pt x="8" y="11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20" name="Freeform 116"/>
            <p:cNvSpPr>
              <a:spLocks/>
            </p:cNvSpPr>
            <p:nvPr/>
          </p:nvSpPr>
          <p:spPr bwMode="auto">
            <a:xfrm>
              <a:off x="4926" y="3121"/>
              <a:ext cx="109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0"/>
                </a:cxn>
                <a:cxn ang="0">
                  <a:pos x="90" y="78"/>
                </a:cxn>
                <a:cxn ang="0">
                  <a:pos x="90" y="18"/>
                </a:cxn>
                <a:cxn ang="0">
                  <a:pos x="90" y="11"/>
                </a:cxn>
                <a:cxn ang="0">
                  <a:pos x="86" y="7"/>
                </a:cxn>
                <a:cxn ang="0">
                  <a:pos x="83" y="3"/>
                </a:cxn>
                <a:cxn ang="0">
                  <a:pos x="79" y="3"/>
                </a:cxn>
                <a:cxn ang="0">
                  <a:pos x="75" y="3"/>
                </a:cxn>
                <a:cxn ang="0">
                  <a:pos x="75" y="0"/>
                </a:cxn>
                <a:cxn ang="0">
                  <a:pos x="109" y="0"/>
                </a:cxn>
                <a:cxn ang="0">
                  <a:pos x="109" y="3"/>
                </a:cxn>
                <a:cxn ang="0">
                  <a:pos x="105" y="3"/>
                </a:cxn>
                <a:cxn ang="0">
                  <a:pos x="101" y="3"/>
                </a:cxn>
                <a:cxn ang="0">
                  <a:pos x="98" y="7"/>
                </a:cxn>
                <a:cxn ang="0">
                  <a:pos x="98" y="11"/>
                </a:cxn>
                <a:cxn ang="0">
                  <a:pos x="94" y="18"/>
                </a:cxn>
                <a:cxn ang="0">
                  <a:pos x="94" y="101"/>
                </a:cxn>
                <a:cxn ang="0">
                  <a:pos x="94" y="101"/>
                </a:cxn>
                <a:cxn ang="0">
                  <a:pos x="26" y="22"/>
                </a:cxn>
                <a:cxn ang="0">
                  <a:pos x="26" y="82"/>
                </a:cxn>
                <a:cxn ang="0">
                  <a:pos x="26" y="93"/>
                </a:cxn>
                <a:cxn ang="0">
                  <a:pos x="30" y="97"/>
                </a:cxn>
                <a:cxn ang="0">
                  <a:pos x="34" y="97"/>
                </a:cxn>
                <a:cxn ang="0">
                  <a:pos x="38" y="101"/>
                </a:cxn>
                <a:cxn ang="0">
                  <a:pos x="41" y="101"/>
                </a:cxn>
                <a:cxn ang="0">
                  <a:pos x="41" y="101"/>
                </a:cxn>
                <a:cxn ang="0">
                  <a:pos x="8" y="101"/>
                </a:cxn>
                <a:cxn ang="0">
                  <a:pos x="8" y="101"/>
                </a:cxn>
                <a:cxn ang="0">
                  <a:pos x="11" y="101"/>
                </a:cxn>
                <a:cxn ang="0">
                  <a:pos x="15" y="97"/>
                </a:cxn>
                <a:cxn ang="0">
                  <a:pos x="19" y="93"/>
                </a:cxn>
                <a:cxn ang="0">
                  <a:pos x="19" y="90"/>
                </a:cxn>
                <a:cxn ang="0">
                  <a:pos x="19" y="82"/>
                </a:cxn>
                <a:cxn ang="0">
                  <a:pos x="19" y="15"/>
                </a:cxn>
                <a:cxn ang="0">
                  <a:pos x="15" y="11"/>
                </a:cxn>
                <a:cxn ang="0">
                  <a:pos x="15" y="7"/>
                </a:cxn>
                <a:cxn ang="0">
                  <a:pos x="11" y="7"/>
                </a:cxn>
                <a:cxn ang="0">
                  <a:pos x="8" y="3"/>
                </a:cxn>
                <a:cxn ang="0">
                  <a:pos x="4" y="3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109" h="101">
                  <a:moveTo>
                    <a:pt x="0" y="0"/>
                  </a:moveTo>
                  <a:lnTo>
                    <a:pt x="26" y="0"/>
                  </a:lnTo>
                  <a:lnTo>
                    <a:pt x="90" y="78"/>
                  </a:lnTo>
                  <a:lnTo>
                    <a:pt x="90" y="18"/>
                  </a:lnTo>
                  <a:lnTo>
                    <a:pt x="90" y="11"/>
                  </a:lnTo>
                  <a:lnTo>
                    <a:pt x="86" y="7"/>
                  </a:lnTo>
                  <a:lnTo>
                    <a:pt x="83" y="3"/>
                  </a:lnTo>
                  <a:lnTo>
                    <a:pt x="79" y="3"/>
                  </a:lnTo>
                  <a:lnTo>
                    <a:pt x="75" y="3"/>
                  </a:lnTo>
                  <a:lnTo>
                    <a:pt x="75" y="0"/>
                  </a:lnTo>
                  <a:lnTo>
                    <a:pt x="109" y="0"/>
                  </a:lnTo>
                  <a:lnTo>
                    <a:pt x="109" y="3"/>
                  </a:lnTo>
                  <a:lnTo>
                    <a:pt x="105" y="3"/>
                  </a:lnTo>
                  <a:lnTo>
                    <a:pt x="101" y="3"/>
                  </a:lnTo>
                  <a:lnTo>
                    <a:pt x="98" y="7"/>
                  </a:lnTo>
                  <a:lnTo>
                    <a:pt x="98" y="11"/>
                  </a:lnTo>
                  <a:lnTo>
                    <a:pt x="94" y="18"/>
                  </a:lnTo>
                  <a:lnTo>
                    <a:pt x="94" y="101"/>
                  </a:lnTo>
                  <a:lnTo>
                    <a:pt x="94" y="101"/>
                  </a:lnTo>
                  <a:lnTo>
                    <a:pt x="26" y="22"/>
                  </a:lnTo>
                  <a:lnTo>
                    <a:pt x="26" y="82"/>
                  </a:lnTo>
                  <a:lnTo>
                    <a:pt x="26" y="93"/>
                  </a:lnTo>
                  <a:lnTo>
                    <a:pt x="30" y="97"/>
                  </a:lnTo>
                  <a:lnTo>
                    <a:pt x="34" y="97"/>
                  </a:lnTo>
                  <a:lnTo>
                    <a:pt x="38" y="101"/>
                  </a:lnTo>
                  <a:lnTo>
                    <a:pt x="41" y="101"/>
                  </a:lnTo>
                  <a:lnTo>
                    <a:pt x="41" y="101"/>
                  </a:lnTo>
                  <a:lnTo>
                    <a:pt x="8" y="101"/>
                  </a:lnTo>
                  <a:lnTo>
                    <a:pt x="8" y="101"/>
                  </a:lnTo>
                  <a:lnTo>
                    <a:pt x="11" y="101"/>
                  </a:lnTo>
                  <a:lnTo>
                    <a:pt x="15" y="97"/>
                  </a:lnTo>
                  <a:lnTo>
                    <a:pt x="19" y="93"/>
                  </a:lnTo>
                  <a:lnTo>
                    <a:pt x="19" y="90"/>
                  </a:lnTo>
                  <a:lnTo>
                    <a:pt x="19" y="82"/>
                  </a:lnTo>
                  <a:lnTo>
                    <a:pt x="19" y="15"/>
                  </a:lnTo>
                  <a:lnTo>
                    <a:pt x="15" y="11"/>
                  </a:lnTo>
                  <a:lnTo>
                    <a:pt x="15" y="7"/>
                  </a:lnTo>
                  <a:lnTo>
                    <a:pt x="11" y="7"/>
                  </a:lnTo>
                  <a:lnTo>
                    <a:pt x="8" y="3"/>
                  </a:lnTo>
                  <a:lnTo>
                    <a:pt x="4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21" name="Freeform 117"/>
            <p:cNvSpPr>
              <a:spLocks/>
            </p:cNvSpPr>
            <p:nvPr/>
          </p:nvSpPr>
          <p:spPr bwMode="auto">
            <a:xfrm>
              <a:off x="5035" y="3121"/>
              <a:ext cx="109" cy="10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6" y="0"/>
                </a:cxn>
                <a:cxn ang="0">
                  <a:pos x="90" y="78"/>
                </a:cxn>
                <a:cxn ang="0">
                  <a:pos x="90" y="18"/>
                </a:cxn>
                <a:cxn ang="0">
                  <a:pos x="86" y="11"/>
                </a:cxn>
                <a:cxn ang="0">
                  <a:pos x="86" y="7"/>
                </a:cxn>
                <a:cxn ang="0">
                  <a:pos x="82" y="3"/>
                </a:cxn>
                <a:cxn ang="0">
                  <a:pos x="79" y="3"/>
                </a:cxn>
                <a:cxn ang="0">
                  <a:pos x="75" y="3"/>
                </a:cxn>
                <a:cxn ang="0">
                  <a:pos x="75" y="0"/>
                </a:cxn>
                <a:cxn ang="0">
                  <a:pos x="109" y="0"/>
                </a:cxn>
                <a:cxn ang="0">
                  <a:pos x="109" y="3"/>
                </a:cxn>
                <a:cxn ang="0">
                  <a:pos x="105" y="3"/>
                </a:cxn>
                <a:cxn ang="0">
                  <a:pos x="101" y="3"/>
                </a:cxn>
                <a:cxn ang="0">
                  <a:pos x="97" y="7"/>
                </a:cxn>
                <a:cxn ang="0">
                  <a:pos x="94" y="11"/>
                </a:cxn>
                <a:cxn ang="0">
                  <a:pos x="94" y="18"/>
                </a:cxn>
                <a:cxn ang="0">
                  <a:pos x="94" y="101"/>
                </a:cxn>
                <a:cxn ang="0">
                  <a:pos x="90" y="101"/>
                </a:cxn>
                <a:cxn ang="0">
                  <a:pos x="26" y="22"/>
                </a:cxn>
                <a:cxn ang="0">
                  <a:pos x="26" y="82"/>
                </a:cxn>
                <a:cxn ang="0">
                  <a:pos x="26" y="93"/>
                </a:cxn>
                <a:cxn ang="0">
                  <a:pos x="26" y="97"/>
                </a:cxn>
                <a:cxn ang="0">
                  <a:pos x="30" y="97"/>
                </a:cxn>
                <a:cxn ang="0">
                  <a:pos x="37" y="101"/>
                </a:cxn>
                <a:cxn ang="0">
                  <a:pos x="41" y="101"/>
                </a:cxn>
                <a:cxn ang="0">
                  <a:pos x="41" y="101"/>
                </a:cxn>
                <a:cxn ang="0">
                  <a:pos x="4" y="101"/>
                </a:cxn>
                <a:cxn ang="0">
                  <a:pos x="4" y="101"/>
                </a:cxn>
                <a:cxn ang="0">
                  <a:pos x="7" y="101"/>
                </a:cxn>
                <a:cxn ang="0">
                  <a:pos x="15" y="97"/>
                </a:cxn>
                <a:cxn ang="0">
                  <a:pos x="19" y="93"/>
                </a:cxn>
                <a:cxn ang="0">
                  <a:pos x="19" y="90"/>
                </a:cxn>
                <a:cxn ang="0">
                  <a:pos x="19" y="82"/>
                </a:cxn>
                <a:cxn ang="0">
                  <a:pos x="19" y="15"/>
                </a:cxn>
                <a:cxn ang="0">
                  <a:pos x="15" y="11"/>
                </a:cxn>
                <a:cxn ang="0">
                  <a:pos x="11" y="7"/>
                </a:cxn>
                <a:cxn ang="0">
                  <a:pos x="11" y="7"/>
                </a:cxn>
                <a:cxn ang="0">
                  <a:pos x="7" y="3"/>
                </a:cxn>
                <a:cxn ang="0">
                  <a:pos x="4" y="3"/>
                </a:cxn>
                <a:cxn ang="0">
                  <a:pos x="0" y="3"/>
                </a:cxn>
                <a:cxn ang="0">
                  <a:pos x="0" y="0"/>
                </a:cxn>
              </a:cxnLst>
              <a:rect l="0" t="0" r="r" b="b"/>
              <a:pathLst>
                <a:path w="109" h="101">
                  <a:moveTo>
                    <a:pt x="0" y="0"/>
                  </a:moveTo>
                  <a:lnTo>
                    <a:pt x="26" y="0"/>
                  </a:lnTo>
                  <a:lnTo>
                    <a:pt x="90" y="78"/>
                  </a:lnTo>
                  <a:lnTo>
                    <a:pt x="90" y="18"/>
                  </a:lnTo>
                  <a:lnTo>
                    <a:pt x="86" y="11"/>
                  </a:lnTo>
                  <a:lnTo>
                    <a:pt x="86" y="7"/>
                  </a:lnTo>
                  <a:lnTo>
                    <a:pt x="82" y="3"/>
                  </a:lnTo>
                  <a:lnTo>
                    <a:pt x="79" y="3"/>
                  </a:lnTo>
                  <a:lnTo>
                    <a:pt x="75" y="3"/>
                  </a:lnTo>
                  <a:lnTo>
                    <a:pt x="75" y="0"/>
                  </a:lnTo>
                  <a:lnTo>
                    <a:pt x="109" y="0"/>
                  </a:lnTo>
                  <a:lnTo>
                    <a:pt x="109" y="3"/>
                  </a:lnTo>
                  <a:lnTo>
                    <a:pt x="105" y="3"/>
                  </a:lnTo>
                  <a:lnTo>
                    <a:pt x="101" y="3"/>
                  </a:lnTo>
                  <a:lnTo>
                    <a:pt x="97" y="7"/>
                  </a:lnTo>
                  <a:lnTo>
                    <a:pt x="94" y="11"/>
                  </a:lnTo>
                  <a:lnTo>
                    <a:pt x="94" y="18"/>
                  </a:lnTo>
                  <a:lnTo>
                    <a:pt x="94" y="101"/>
                  </a:lnTo>
                  <a:lnTo>
                    <a:pt x="90" y="101"/>
                  </a:lnTo>
                  <a:lnTo>
                    <a:pt x="26" y="22"/>
                  </a:lnTo>
                  <a:lnTo>
                    <a:pt x="26" y="82"/>
                  </a:lnTo>
                  <a:lnTo>
                    <a:pt x="26" y="93"/>
                  </a:lnTo>
                  <a:lnTo>
                    <a:pt x="26" y="97"/>
                  </a:lnTo>
                  <a:lnTo>
                    <a:pt x="30" y="97"/>
                  </a:lnTo>
                  <a:lnTo>
                    <a:pt x="37" y="101"/>
                  </a:lnTo>
                  <a:lnTo>
                    <a:pt x="41" y="101"/>
                  </a:lnTo>
                  <a:lnTo>
                    <a:pt x="41" y="101"/>
                  </a:lnTo>
                  <a:lnTo>
                    <a:pt x="4" y="101"/>
                  </a:lnTo>
                  <a:lnTo>
                    <a:pt x="4" y="101"/>
                  </a:lnTo>
                  <a:lnTo>
                    <a:pt x="7" y="101"/>
                  </a:lnTo>
                  <a:lnTo>
                    <a:pt x="15" y="97"/>
                  </a:lnTo>
                  <a:lnTo>
                    <a:pt x="19" y="93"/>
                  </a:lnTo>
                  <a:lnTo>
                    <a:pt x="19" y="90"/>
                  </a:lnTo>
                  <a:lnTo>
                    <a:pt x="19" y="82"/>
                  </a:lnTo>
                  <a:lnTo>
                    <a:pt x="19" y="15"/>
                  </a:lnTo>
                  <a:lnTo>
                    <a:pt x="15" y="11"/>
                  </a:lnTo>
                  <a:lnTo>
                    <a:pt x="11" y="7"/>
                  </a:lnTo>
                  <a:lnTo>
                    <a:pt x="11" y="7"/>
                  </a:lnTo>
                  <a:lnTo>
                    <a:pt x="7" y="3"/>
                  </a:lnTo>
                  <a:lnTo>
                    <a:pt x="4" y="3"/>
                  </a:lnTo>
                  <a:lnTo>
                    <a:pt x="0" y="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22" name="Freeform 118"/>
            <p:cNvSpPr>
              <a:spLocks/>
            </p:cNvSpPr>
            <p:nvPr/>
          </p:nvSpPr>
          <p:spPr bwMode="auto">
            <a:xfrm>
              <a:off x="5151" y="3117"/>
              <a:ext cx="41" cy="135"/>
            </a:xfrm>
            <a:custGeom>
              <a:avLst/>
              <a:gdLst/>
              <a:ahLst/>
              <a:cxnLst>
                <a:cxn ang="0">
                  <a:pos x="41" y="131"/>
                </a:cxn>
                <a:cxn ang="0">
                  <a:pos x="41" y="135"/>
                </a:cxn>
                <a:cxn ang="0">
                  <a:pos x="30" y="131"/>
                </a:cxn>
                <a:cxn ang="0">
                  <a:pos x="23" y="124"/>
                </a:cxn>
                <a:cxn ang="0">
                  <a:pos x="11" y="112"/>
                </a:cxn>
                <a:cxn ang="0">
                  <a:pos x="8" y="97"/>
                </a:cxn>
                <a:cxn ang="0">
                  <a:pos x="0" y="82"/>
                </a:cxn>
                <a:cxn ang="0">
                  <a:pos x="0" y="67"/>
                </a:cxn>
                <a:cxn ang="0">
                  <a:pos x="0" y="56"/>
                </a:cxn>
                <a:cxn ang="0">
                  <a:pos x="4" y="41"/>
                </a:cxn>
                <a:cxn ang="0">
                  <a:pos x="11" y="30"/>
                </a:cxn>
                <a:cxn ang="0">
                  <a:pos x="19" y="19"/>
                </a:cxn>
                <a:cxn ang="0">
                  <a:pos x="30" y="7"/>
                </a:cxn>
                <a:cxn ang="0">
                  <a:pos x="41" y="0"/>
                </a:cxn>
                <a:cxn ang="0">
                  <a:pos x="41" y="4"/>
                </a:cxn>
                <a:cxn ang="0">
                  <a:pos x="34" y="11"/>
                </a:cxn>
                <a:cxn ang="0">
                  <a:pos x="26" y="19"/>
                </a:cxn>
                <a:cxn ang="0">
                  <a:pos x="19" y="26"/>
                </a:cxn>
                <a:cxn ang="0">
                  <a:pos x="19" y="41"/>
                </a:cxn>
                <a:cxn ang="0">
                  <a:pos x="15" y="52"/>
                </a:cxn>
                <a:cxn ang="0">
                  <a:pos x="15" y="67"/>
                </a:cxn>
                <a:cxn ang="0">
                  <a:pos x="15" y="82"/>
                </a:cxn>
                <a:cxn ang="0">
                  <a:pos x="15" y="94"/>
                </a:cxn>
                <a:cxn ang="0">
                  <a:pos x="19" y="105"/>
                </a:cxn>
                <a:cxn ang="0">
                  <a:pos x="23" y="112"/>
                </a:cxn>
                <a:cxn ang="0">
                  <a:pos x="26" y="116"/>
                </a:cxn>
                <a:cxn ang="0">
                  <a:pos x="30" y="124"/>
                </a:cxn>
                <a:cxn ang="0">
                  <a:pos x="34" y="127"/>
                </a:cxn>
                <a:cxn ang="0">
                  <a:pos x="41" y="131"/>
                </a:cxn>
              </a:cxnLst>
              <a:rect l="0" t="0" r="r" b="b"/>
              <a:pathLst>
                <a:path w="41" h="135">
                  <a:moveTo>
                    <a:pt x="41" y="131"/>
                  </a:moveTo>
                  <a:lnTo>
                    <a:pt x="41" y="135"/>
                  </a:lnTo>
                  <a:lnTo>
                    <a:pt x="30" y="131"/>
                  </a:lnTo>
                  <a:lnTo>
                    <a:pt x="23" y="124"/>
                  </a:lnTo>
                  <a:lnTo>
                    <a:pt x="11" y="112"/>
                  </a:lnTo>
                  <a:lnTo>
                    <a:pt x="8" y="97"/>
                  </a:lnTo>
                  <a:lnTo>
                    <a:pt x="0" y="82"/>
                  </a:lnTo>
                  <a:lnTo>
                    <a:pt x="0" y="67"/>
                  </a:lnTo>
                  <a:lnTo>
                    <a:pt x="0" y="56"/>
                  </a:lnTo>
                  <a:lnTo>
                    <a:pt x="4" y="41"/>
                  </a:lnTo>
                  <a:lnTo>
                    <a:pt x="11" y="30"/>
                  </a:lnTo>
                  <a:lnTo>
                    <a:pt x="19" y="19"/>
                  </a:lnTo>
                  <a:lnTo>
                    <a:pt x="30" y="7"/>
                  </a:lnTo>
                  <a:lnTo>
                    <a:pt x="41" y="0"/>
                  </a:lnTo>
                  <a:lnTo>
                    <a:pt x="41" y="4"/>
                  </a:lnTo>
                  <a:lnTo>
                    <a:pt x="34" y="11"/>
                  </a:lnTo>
                  <a:lnTo>
                    <a:pt x="26" y="19"/>
                  </a:lnTo>
                  <a:lnTo>
                    <a:pt x="19" y="26"/>
                  </a:lnTo>
                  <a:lnTo>
                    <a:pt x="19" y="41"/>
                  </a:lnTo>
                  <a:lnTo>
                    <a:pt x="15" y="52"/>
                  </a:lnTo>
                  <a:lnTo>
                    <a:pt x="15" y="67"/>
                  </a:lnTo>
                  <a:lnTo>
                    <a:pt x="15" y="82"/>
                  </a:lnTo>
                  <a:lnTo>
                    <a:pt x="15" y="94"/>
                  </a:lnTo>
                  <a:lnTo>
                    <a:pt x="19" y="105"/>
                  </a:lnTo>
                  <a:lnTo>
                    <a:pt x="23" y="112"/>
                  </a:lnTo>
                  <a:lnTo>
                    <a:pt x="26" y="116"/>
                  </a:lnTo>
                  <a:lnTo>
                    <a:pt x="30" y="124"/>
                  </a:lnTo>
                  <a:lnTo>
                    <a:pt x="34" y="127"/>
                  </a:lnTo>
                  <a:lnTo>
                    <a:pt x="41" y="131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23" name="Freeform 119"/>
            <p:cNvSpPr>
              <a:spLocks noEditPoints="1"/>
            </p:cNvSpPr>
            <p:nvPr/>
          </p:nvSpPr>
          <p:spPr bwMode="auto">
            <a:xfrm>
              <a:off x="5196" y="3117"/>
              <a:ext cx="68" cy="105"/>
            </a:xfrm>
            <a:custGeom>
              <a:avLst/>
              <a:gdLst/>
              <a:ahLst/>
              <a:cxnLst>
                <a:cxn ang="0">
                  <a:pos x="23" y="49"/>
                </a:cxn>
                <a:cxn ang="0">
                  <a:pos x="30" y="41"/>
                </a:cxn>
                <a:cxn ang="0">
                  <a:pos x="38" y="37"/>
                </a:cxn>
                <a:cxn ang="0">
                  <a:pos x="45" y="37"/>
                </a:cxn>
                <a:cxn ang="0">
                  <a:pos x="53" y="37"/>
                </a:cxn>
                <a:cxn ang="0">
                  <a:pos x="60" y="45"/>
                </a:cxn>
                <a:cxn ang="0">
                  <a:pos x="68" y="56"/>
                </a:cxn>
                <a:cxn ang="0">
                  <a:pos x="68" y="67"/>
                </a:cxn>
                <a:cxn ang="0">
                  <a:pos x="68" y="79"/>
                </a:cxn>
                <a:cxn ang="0">
                  <a:pos x="64" y="90"/>
                </a:cxn>
                <a:cxn ang="0">
                  <a:pos x="56" y="97"/>
                </a:cxn>
                <a:cxn ang="0">
                  <a:pos x="45" y="105"/>
                </a:cxn>
                <a:cxn ang="0">
                  <a:pos x="34" y="105"/>
                </a:cxn>
                <a:cxn ang="0">
                  <a:pos x="30" y="105"/>
                </a:cxn>
                <a:cxn ang="0">
                  <a:pos x="23" y="105"/>
                </a:cxn>
                <a:cxn ang="0">
                  <a:pos x="15" y="101"/>
                </a:cxn>
                <a:cxn ang="0">
                  <a:pos x="11" y="97"/>
                </a:cxn>
                <a:cxn ang="0">
                  <a:pos x="11" y="30"/>
                </a:cxn>
                <a:cxn ang="0">
                  <a:pos x="11" y="19"/>
                </a:cxn>
                <a:cxn ang="0">
                  <a:pos x="8" y="15"/>
                </a:cxn>
                <a:cxn ang="0">
                  <a:pos x="8" y="11"/>
                </a:cxn>
                <a:cxn ang="0">
                  <a:pos x="8" y="11"/>
                </a:cxn>
                <a:cxn ang="0">
                  <a:pos x="8" y="7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19" y="0"/>
                </a:cxn>
                <a:cxn ang="0">
                  <a:pos x="23" y="0"/>
                </a:cxn>
                <a:cxn ang="0">
                  <a:pos x="23" y="49"/>
                </a:cxn>
                <a:cxn ang="0">
                  <a:pos x="23" y="56"/>
                </a:cxn>
                <a:cxn ang="0">
                  <a:pos x="23" y="94"/>
                </a:cxn>
                <a:cxn ang="0">
                  <a:pos x="26" y="97"/>
                </a:cxn>
                <a:cxn ang="0">
                  <a:pos x="30" y="101"/>
                </a:cxn>
                <a:cxn ang="0">
                  <a:pos x="34" y="101"/>
                </a:cxn>
                <a:cxn ang="0">
                  <a:pos x="38" y="101"/>
                </a:cxn>
                <a:cxn ang="0">
                  <a:pos x="45" y="101"/>
                </a:cxn>
                <a:cxn ang="0">
                  <a:pos x="53" y="94"/>
                </a:cxn>
                <a:cxn ang="0">
                  <a:pos x="56" y="86"/>
                </a:cxn>
                <a:cxn ang="0">
                  <a:pos x="56" y="75"/>
                </a:cxn>
                <a:cxn ang="0">
                  <a:pos x="56" y="64"/>
                </a:cxn>
                <a:cxn ang="0">
                  <a:pos x="53" y="52"/>
                </a:cxn>
                <a:cxn ang="0">
                  <a:pos x="45" y="49"/>
                </a:cxn>
                <a:cxn ang="0">
                  <a:pos x="38" y="49"/>
                </a:cxn>
                <a:cxn ang="0">
                  <a:pos x="34" y="49"/>
                </a:cxn>
                <a:cxn ang="0">
                  <a:pos x="30" y="49"/>
                </a:cxn>
                <a:cxn ang="0">
                  <a:pos x="26" y="52"/>
                </a:cxn>
                <a:cxn ang="0">
                  <a:pos x="23" y="56"/>
                </a:cxn>
              </a:cxnLst>
              <a:rect l="0" t="0" r="r" b="b"/>
              <a:pathLst>
                <a:path w="68" h="105">
                  <a:moveTo>
                    <a:pt x="23" y="49"/>
                  </a:moveTo>
                  <a:lnTo>
                    <a:pt x="30" y="41"/>
                  </a:lnTo>
                  <a:lnTo>
                    <a:pt x="38" y="37"/>
                  </a:lnTo>
                  <a:lnTo>
                    <a:pt x="45" y="37"/>
                  </a:lnTo>
                  <a:lnTo>
                    <a:pt x="53" y="37"/>
                  </a:lnTo>
                  <a:lnTo>
                    <a:pt x="60" y="45"/>
                  </a:lnTo>
                  <a:lnTo>
                    <a:pt x="68" y="56"/>
                  </a:lnTo>
                  <a:lnTo>
                    <a:pt x="68" y="67"/>
                  </a:lnTo>
                  <a:lnTo>
                    <a:pt x="68" y="79"/>
                  </a:lnTo>
                  <a:lnTo>
                    <a:pt x="64" y="90"/>
                  </a:lnTo>
                  <a:lnTo>
                    <a:pt x="56" y="97"/>
                  </a:lnTo>
                  <a:lnTo>
                    <a:pt x="45" y="105"/>
                  </a:lnTo>
                  <a:lnTo>
                    <a:pt x="34" y="105"/>
                  </a:lnTo>
                  <a:lnTo>
                    <a:pt x="30" y="105"/>
                  </a:lnTo>
                  <a:lnTo>
                    <a:pt x="23" y="105"/>
                  </a:lnTo>
                  <a:lnTo>
                    <a:pt x="15" y="101"/>
                  </a:lnTo>
                  <a:lnTo>
                    <a:pt x="11" y="97"/>
                  </a:lnTo>
                  <a:lnTo>
                    <a:pt x="11" y="30"/>
                  </a:lnTo>
                  <a:lnTo>
                    <a:pt x="11" y="19"/>
                  </a:lnTo>
                  <a:lnTo>
                    <a:pt x="8" y="15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1"/>
                  </a:lnTo>
                  <a:lnTo>
                    <a:pt x="0" y="7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23" y="49"/>
                  </a:lnTo>
                  <a:close/>
                  <a:moveTo>
                    <a:pt x="23" y="56"/>
                  </a:moveTo>
                  <a:lnTo>
                    <a:pt x="23" y="94"/>
                  </a:lnTo>
                  <a:lnTo>
                    <a:pt x="26" y="97"/>
                  </a:lnTo>
                  <a:lnTo>
                    <a:pt x="30" y="101"/>
                  </a:lnTo>
                  <a:lnTo>
                    <a:pt x="34" y="101"/>
                  </a:lnTo>
                  <a:lnTo>
                    <a:pt x="38" y="101"/>
                  </a:lnTo>
                  <a:lnTo>
                    <a:pt x="45" y="101"/>
                  </a:lnTo>
                  <a:lnTo>
                    <a:pt x="53" y="94"/>
                  </a:lnTo>
                  <a:lnTo>
                    <a:pt x="56" y="86"/>
                  </a:lnTo>
                  <a:lnTo>
                    <a:pt x="56" y="75"/>
                  </a:lnTo>
                  <a:lnTo>
                    <a:pt x="56" y="64"/>
                  </a:lnTo>
                  <a:lnTo>
                    <a:pt x="53" y="52"/>
                  </a:lnTo>
                  <a:lnTo>
                    <a:pt x="45" y="49"/>
                  </a:lnTo>
                  <a:lnTo>
                    <a:pt x="38" y="49"/>
                  </a:lnTo>
                  <a:lnTo>
                    <a:pt x="34" y="49"/>
                  </a:lnTo>
                  <a:lnTo>
                    <a:pt x="30" y="49"/>
                  </a:lnTo>
                  <a:lnTo>
                    <a:pt x="26" y="52"/>
                  </a:lnTo>
                  <a:lnTo>
                    <a:pt x="23" y="5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24" name="Freeform 120"/>
            <p:cNvSpPr>
              <a:spLocks noEditPoints="1"/>
            </p:cNvSpPr>
            <p:nvPr/>
          </p:nvSpPr>
          <p:spPr bwMode="auto">
            <a:xfrm>
              <a:off x="5275" y="3117"/>
              <a:ext cx="34" cy="10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9" y="0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6" y="7"/>
                </a:cxn>
                <a:cxn ang="0">
                  <a:pos x="22" y="11"/>
                </a:cxn>
                <a:cxn ang="0">
                  <a:pos x="22" y="15"/>
                </a:cxn>
                <a:cxn ang="0">
                  <a:pos x="19" y="15"/>
                </a:cxn>
                <a:cxn ang="0">
                  <a:pos x="15" y="19"/>
                </a:cxn>
                <a:cxn ang="0">
                  <a:pos x="11" y="15"/>
                </a:cxn>
                <a:cxn ang="0">
                  <a:pos x="11" y="15"/>
                </a:cxn>
                <a:cxn ang="0">
                  <a:pos x="7" y="11"/>
                </a:cxn>
                <a:cxn ang="0">
                  <a:pos x="7" y="7"/>
                </a:cxn>
                <a:cxn ang="0">
                  <a:pos x="7" y="4"/>
                </a:cxn>
                <a:cxn ang="0">
                  <a:pos x="11" y="4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22" y="37"/>
                </a:cxn>
                <a:cxn ang="0">
                  <a:pos x="22" y="90"/>
                </a:cxn>
                <a:cxn ang="0">
                  <a:pos x="22" y="94"/>
                </a:cxn>
                <a:cxn ang="0">
                  <a:pos x="22" y="97"/>
                </a:cxn>
                <a:cxn ang="0">
                  <a:pos x="26" y="101"/>
                </a:cxn>
                <a:cxn ang="0">
                  <a:pos x="26" y="101"/>
                </a:cxn>
                <a:cxn ang="0">
                  <a:pos x="30" y="105"/>
                </a:cxn>
                <a:cxn ang="0">
                  <a:pos x="34" y="105"/>
                </a:cxn>
                <a:cxn ang="0">
                  <a:pos x="34" y="105"/>
                </a:cxn>
                <a:cxn ang="0">
                  <a:pos x="0" y="105"/>
                </a:cxn>
                <a:cxn ang="0">
                  <a:pos x="0" y="105"/>
                </a:cxn>
                <a:cxn ang="0">
                  <a:pos x="4" y="105"/>
                </a:cxn>
                <a:cxn ang="0">
                  <a:pos x="7" y="101"/>
                </a:cxn>
                <a:cxn ang="0">
                  <a:pos x="7" y="101"/>
                </a:cxn>
                <a:cxn ang="0">
                  <a:pos x="11" y="97"/>
                </a:cxn>
                <a:cxn ang="0">
                  <a:pos x="11" y="94"/>
                </a:cxn>
                <a:cxn ang="0">
                  <a:pos x="11" y="90"/>
                </a:cxn>
                <a:cxn ang="0">
                  <a:pos x="11" y="64"/>
                </a:cxn>
                <a:cxn ang="0">
                  <a:pos x="11" y="56"/>
                </a:cxn>
                <a:cxn ang="0">
                  <a:pos x="11" y="49"/>
                </a:cxn>
                <a:cxn ang="0">
                  <a:pos x="11" y="45"/>
                </a:cxn>
                <a:cxn ang="0">
                  <a:pos x="7" y="45"/>
                </a:cxn>
                <a:cxn ang="0">
                  <a:pos x="7" y="45"/>
                </a:cxn>
                <a:cxn ang="0">
                  <a:pos x="7" y="45"/>
                </a:cxn>
                <a:cxn ang="0">
                  <a:pos x="4" y="45"/>
                </a:cxn>
                <a:cxn ang="0">
                  <a:pos x="4" y="45"/>
                </a:cxn>
                <a:cxn ang="0">
                  <a:pos x="0" y="45"/>
                </a:cxn>
                <a:cxn ang="0">
                  <a:pos x="19" y="37"/>
                </a:cxn>
                <a:cxn ang="0">
                  <a:pos x="22" y="37"/>
                </a:cxn>
              </a:cxnLst>
              <a:rect l="0" t="0" r="r" b="b"/>
              <a:pathLst>
                <a:path w="34" h="105">
                  <a:moveTo>
                    <a:pt x="15" y="0"/>
                  </a:moveTo>
                  <a:lnTo>
                    <a:pt x="19" y="0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6" y="7"/>
                  </a:lnTo>
                  <a:lnTo>
                    <a:pt x="22" y="11"/>
                  </a:lnTo>
                  <a:lnTo>
                    <a:pt x="22" y="15"/>
                  </a:lnTo>
                  <a:lnTo>
                    <a:pt x="19" y="15"/>
                  </a:lnTo>
                  <a:lnTo>
                    <a:pt x="15" y="19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7" y="11"/>
                  </a:lnTo>
                  <a:lnTo>
                    <a:pt x="7" y="7"/>
                  </a:lnTo>
                  <a:lnTo>
                    <a:pt x="7" y="4"/>
                  </a:lnTo>
                  <a:lnTo>
                    <a:pt x="11" y="4"/>
                  </a:lnTo>
                  <a:lnTo>
                    <a:pt x="11" y="0"/>
                  </a:lnTo>
                  <a:lnTo>
                    <a:pt x="15" y="0"/>
                  </a:lnTo>
                  <a:close/>
                  <a:moveTo>
                    <a:pt x="22" y="37"/>
                  </a:moveTo>
                  <a:lnTo>
                    <a:pt x="22" y="90"/>
                  </a:lnTo>
                  <a:lnTo>
                    <a:pt x="22" y="94"/>
                  </a:lnTo>
                  <a:lnTo>
                    <a:pt x="22" y="97"/>
                  </a:lnTo>
                  <a:lnTo>
                    <a:pt x="26" y="101"/>
                  </a:lnTo>
                  <a:lnTo>
                    <a:pt x="26" y="101"/>
                  </a:lnTo>
                  <a:lnTo>
                    <a:pt x="30" y="105"/>
                  </a:lnTo>
                  <a:lnTo>
                    <a:pt x="34" y="105"/>
                  </a:lnTo>
                  <a:lnTo>
                    <a:pt x="34" y="105"/>
                  </a:lnTo>
                  <a:lnTo>
                    <a:pt x="0" y="105"/>
                  </a:lnTo>
                  <a:lnTo>
                    <a:pt x="0" y="105"/>
                  </a:lnTo>
                  <a:lnTo>
                    <a:pt x="4" y="105"/>
                  </a:lnTo>
                  <a:lnTo>
                    <a:pt x="7" y="101"/>
                  </a:lnTo>
                  <a:lnTo>
                    <a:pt x="7" y="101"/>
                  </a:lnTo>
                  <a:lnTo>
                    <a:pt x="11" y="97"/>
                  </a:lnTo>
                  <a:lnTo>
                    <a:pt x="11" y="94"/>
                  </a:lnTo>
                  <a:lnTo>
                    <a:pt x="11" y="90"/>
                  </a:lnTo>
                  <a:lnTo>
                    <a:pt x="11" y="64"/>
                  </a:lnTo>
                  <a:lnTo>
                    <a:pt x="11" y="56"/>
                  </a:lnTo>
                  <a:lnTo>
                    <a:pt x="11" y="49"/>
                  </a:lnTo>
                  <a:lnTo>
                    <a:pt x="11" y="45"/>
                  </a:lnTo>
                  <a:lnTo>
                    <a:pt x="7" y="45"/>
                  </a:lnTo>
                  <a:lnTo>
                    <a:pt x="7" y="45"/>
                  </a:lnTo>
                  <a:lnTo>
                    <a:pt x="7" y="45"/>
                  </a:lnTo>
                  <a:lnTo>
                    <a:pt x="4" y="45"/>
                  </a:lnTo>
                  <a:lnTo>
                    <a:pt x="4" y="45"/>
                  </a:lnTo>
                  <a:lnTo>
                    <a:pt x="0" y="45"/>
                  </a:lnTo>
                  <a:lnTo>
                    <a:pt x="19" y="37"/>
                  </a:lnTo>
                  <a:lnTo>
                    <a:pt x="22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25" name="Freeform 121"/>
            <p:cNvSpPr>
              <a:spLocks/>
            </p:cNvSpPr>
            <p:nvPr/>
          </p:nvSpPr>
          <p:spPr bwMode="auto">
            <a:xfrm>
              <a:off x="5312" y="3154"/>
              <a:ext cx="75" cy="68"/>
            </a:xfrm>
            <a:custGeom>
              <a:avLst/>
              <a:gdLst/>
              <a:ahLst/>
              <a:cxnLst>
                <a:cxn ang="0">
                  <a:pos x="23" y="15"/>
                </a:cxn>
                <a:cxn ang="0">
                  <a:pos x="30" y="4"/>
                </a:cxn>
                <a:cxn ang="0">
                  <a:pos x="38" y="0"/>
                </a:cxn>
                <a:cxn ang="0">
                  <a:pos x="45" y="0"/>
                </a:cxn>
                <a:cxn ang="0">
                  <a:pos x="53" y="0"/>
                </a:cxn>
                <a:cxn ang="0">
                  <a:pos x="57" y="0"/>
                </a:cxn>
                <a:cxn ang="0">
                  <a:pos x="60" y="4"/>
                </a:cxn>
                <a:cxn ang="0">
                  <a:pos x="64" y="12"/>
                </a:cxn>
                <a:cxn ang="0">
                  <a:pos x="64" y="15"/>
                </a:cxn>
                <a:cxn ang="0">
                  <a:pos x="64" y="23"/>
                </a:cxn>
                <a:cxn ang="0">
                  <a:pos x="64" y="53"/>
                </a:cxn>
                <a:cxn ang="0">
                  <a:pos x="64" y="57"/>
                </a:cxn>
                <a:cxn ang="0">
                  <a:pos x="64" y="60"/>
                </a:cxn>
                <a:cxn ang="0">
                  <a:pos x="68" y="64"/>
                </a:cxn>
                <a:cxn ang="0">
                  <a:pos x="68" y="64"/>
                </a:cxn>
                <a:cxn ang="0">
                  <a:pos x="72" y="68"/>
                </a:cxn>
                <a:cxn ang="0">
                  <a:pos x="75" y="68"/>
                </a:cxn>
                <a:cxn ang="0">
                  <a:pos x="75" y="68"/>
                </a:cxn>
                <a:cxn ang="0">
                  <a:pos x="42" y="68"/>
                </a:cxn>
                <a:cxn ang="0">
                  <a:pos x="42" y="68"/>
                </a:cxn>
                <a:cxn ang="0">
                  <a:pos x="42" y="68"/>
                </a:cxn>
                <a:cxn ang="0">
                  <a:pos x="45" y="64"/>
                </a:cxn>
                <a:cxn ang="0">
                  <a:pos x="49" y="64"/>
                </a:cxn>
                <a:cxn ang="0">
                  <a:pos x="49" y="64"/>
                </a:cxn>
                <a:cxn ang="0">
                  <a:pos x="53" y="60"/>
                </a:cxn>
                <a:cxn ang="0">
                  <a:pos x="53" y="57"/>
                </a:cxn>
                <a:cxn ang="0">
                  <a:pos x="53" y="53"/>
                </a:cxn>
                <a:cxn ang="0">
                  <a:pos x="53" y="27"/>
                </a:cxn>
                <a:cxn ang="0">
                  <a:pos x="53" y="19"/>
                </a:cxn>
                <a:cxn ang="0">
                  <a:pos x="49" y="12"/>
                </a:cxn>
                <a:cxn ang="0">
                  <a:pos x="45" y="8"/>
                </a:cxn>
                <a:cxn ang="0">
                  <a:pos x="42" y="8"/>
                </a:cxn>
                <a:cxn ang="0">
                  <a:pos x="34" y="12"/>
                </a:cxn>
                <a:cxn ang="0">
                  <a:pos x="23" y="19"/>
                </a:cxn>
                <a:cxn ang="0">
                  <a:pos x="23" y="53"/>
                </a:cxn>
                <a:cxn ang="0">
                  <a:pos x="23" y="57"/>
                </a:cxn>
                <a:cxn ang="0">
                  <a:pos x="23" y="60"/>
                </a:cxn>
                <a:cxn ang="0">
                  <a:pos x="27" y="64"/>
                </a:cxn>
                <a:cxn ang="0">
                  <a:pos x="27" y="64"/>
                </a:cxn>
                <a:cxn ang="0">
                  <a:pos x="30" y="68"/>
                </a:cxn>
                <a:cxn ang="0">
                  <a:pos x="34" y="68"/>
                </a:cxn>
                <a:cxn ang="0">
                  <a:pos x="34" y="68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4" y="68"/>
                </a:cxn>
                <a:cxn ang="0">
                  <a:pos x="8" y="64"/>
                </a:cxn>
                <a:cxn ang="0">
                  <a:pos x="8" y="64"/>
                </a:cxn>
                <a:cxn ang="0">
                  <a:pos x="12" y="60"/>
                </a:cxn>
                <a:cxn ang="0">
                  <a:pos x="12" y="53"/>
                </a:cxn>
                <a:cxn ang="0">
                  <a:pos x="12" y="27"/>
                </a:cxn>
                <a:cxn ang="0">
                  <a:pos x="12" y="15"/>
                </a:cxn>
                <a:cxn ang="0">
                  <a:pos x="12" y="12"/>
                </a:cxn>
                <a:cxn ang="0">
                  <a:pos x="12" y="12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0" y="8"/>
                </a:cxn>
                <a:cxn ang="0">
                  <a:pos x="19" y="0"/>
                </a:cxn>
                <a:cxn ang="0">
                  <a:pos x="23" y="0"/>
                </a:cxn>
                <a:cxn ang="0">
                  <a:pos x="23" y="15"/>
                </a:cxn>
              </a:cxnLst>
              <a:rect l="0" t="0" r="r" b="b"/>
              <a:pathLst>
                <a:path w="75" h="68">
                  <a:moveTo>
                    <a:pt x="23" y="15"/>
                  </a:moveTo>
                  <a:lnTo>
                    <a:pt x="30" y="4"/>
                  </a:lnTo>
                  <a:lnTo>
                    <a:pt x="38" y="0"/>
                  </a:lnTo>
                  <a:lnTo>
                    <a:pt x="45" y="0"/>
                  </a:lnTo>
                  <a:lnTo>
                    <a:pt x="53" y="0"/>
                  </a:lnTo>
                  <a:lnTo>
                    <a:pt x="57" y="0"/>
                  </a:lnTo>
                  <a:lnTo>
                    <a:pt x="60" y="4"/>
                  </a:lnTo>
                  <a:lnTo>
                    <a:pt x="64" y="12"/>
                  </a:lnTo>
                  <a:lnTo>
                    <a:pt x="64" y="15"/>
                  </a:lnTo>
                  <a:lnTo>
                    <a:pt x="64" y="23"/>
                  </a:lnTo>
                  <a:lnTo>
                    <a:pt x="64" y="53"/>
                  </a:lnTo>
                  <a:lnTo>
                    <a:pt x="64" y="57"/>
                  </a:lnTo>
                  <a:lnTo>
                    <a:pt x="64" y="60"/>
                  </a:lnTo>
                  <a:lnTo>
                    <a:pt x="68" y="64"/>
                  </a:lnTo>
                  <a:lnTo>
                    <a:pt x="68" y="64"/>
                  </a:lnTo>
                  <a:lnTo>
                    <a:pt x="72" y="68"/>
                  </a:lnTo>
                  <a:lnTo>
                    <a:pt x="75" y="68"/>
                  </a:lnTo>
                  <a:lnTo>
                    <a:pt x="75" y="68"/>
                  </a:lnTo>
                  <a:lnTo>
                    <a:pt x="42" y="68"/>
                  </a:lnTo>
                  <a:lnTo>
                    <a:pt x="42" y="68"/>
                  </a:lnTo>
                  <a:lnTo>
                    <a:pt x="42" y="68"/>
                  </a:lnTo>
                  <a:lnTo>
                    <a:pt x="45" y="64"/>
                  </a:lnTo>
                  <a:lnTo>
                    <a:pt x="49" y="64"/>
                  </a:lnTo>
                  <a:lnTo>
                    <a:pt x="49" y="64"/>
                  </a:lnTo>
                  <a:lnTo>
                    <a:pt x="53" y="60"/>
                  </a:lnTo>
                  <a:lnTo>
                    <a:pt x="53" y="57"/>
                  </a:lnTo>
                  <a:lnTo>
                    <a:pt x="53" y="53"/>
                  </a:lnTo>
                  <a:lnTo>
                    <a:pt x="53" y="27"/>
                  </a:lnTo>
                  <a:lnTo>
                    <a:pt x="53" y="19"/>
                  </a:lnTo>
                  <a:lnTo>
                    <a:pt x="49" y="12"/>
                  </a:lnTo>
                  <a:lnTo>
                    <a:pt x="45" y="8"/>
                  </a:lnTo>
                  <a:lnTo>
                    <a:pt x="42" y="8"/>
                  </a:lnTo>
                  <a:lnTo>
                    <a:pt x="34" y="12"/>
                  </a:lnTo>
                  <a:lnTo>
                    <a:pt x="23" y="19"/>
                  </a:lnTo>
                  <a:lnTo>
                    <a:pt x="23" y="53"/>
                  </a:lnTo>
                  <a:lnTo>
                    <a:pt x="23" y="57"/>
                  </a:lnTo>
                  <a:lnTo>
                    <a:pt x="23" y="60"/>
                  </a:lnTo>
                  <a:lnTo>
                    <a:pt x="27" y="64"/>
                  </a:lnTo>
                  <a:lnTo>
                    <a:pt x="27" y="64"/>
                  </a:lnTo>
                  <a:lnTo>
                    <a:pt x="30" y="68"/>
                  </a:lnTo>
                  <a:lnTo>
                    <a:pt x="34" y="68"/>
                  </a:lnTo>
                  <a:lnTo>
                    <a:pt x="34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4" y="68"/>
                  </a:lnTo>
                  <a:lnTo>
                    <a:pt x="8" y="64"/>
                  </a:lnTo>
                  <a:lnTo>
                    <a:pt x="8" y="64"/>
                  </a:lnTo>
                  <a:lnTo>
                    <a:pt x="12" y="60"/>
                  </a:lnTo>
                  <a:lnTo>
                    <a:pt x="12" y="53"/>
                  </a:lnTo>
                  <a:lnTo>
                    <a:pt x="12" y="27"/>
                  </a:lnTo>
                  <a:lnTo>
                    <a:pt x="12" y="15"/>
                  </a:lnTo>
                  <a:lnTo>
                    <a:pt x="12" y="12"/>
                  </a:lnTo>
                  <a:lnTo>
                    <a:pt x="12" y="12"/>
                  </a:lnTo>
                  <a:lnTo>
                    <a:pt x="8" y="8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0" y="8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23" y="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26" name="Freeform 122"/>
            <p:cNvSpPr>
              <a:spLocks/>
            </p:cNvSpPr>
            <p:nvPr/>
          </p:nvSpPr>
          <p:spPr bwMode="auto">
            <a:xfrm>
              <a:off x="5391" y="3117"/>
              <a:ext cx="41" cy="135"/>
            </a:xfrm>
            <a:custGeom>
              <a:avLst/>
              <a:gdLst/>
              <a:ahLst/>
              <a:cxnLst>
                <a:cxn ang="0">
                  <a:pos x="0" y="4"/>
                </a:cxn>
                <a:cxn ang="0">
                  <a:pos x="0" y="0"/>
                </a:cxn>
                <a:cxn ang="0">
                  <a:pos x="8" y="7"/>
                </a:cxn>
                <a:cxn ang="0">
                  <a:pos x="19" y="15"/>
                </a:cxn>
                <a:cxn ang="0">
                  <a:pos x="26" y="26"/>
                </a:cxn>
                <a:cxn ang="0">
                  <a:pos x="34" y="41"/>
                </a:cxn>
                <a:cxn ang="0">
                  <a:pos x="38" y="52"/>
                </a:cxn>
                <a:cxn ang="0">
                  <a:pos x="41" y="67"/>
                </a:cxn>
                <a:cxn ang="0">
                  <a:pos x="38" y="82"/>
                </a:cxn>
                <a:cxn ang="0">
                  <a:pos x="34" y="97"/>
                </a:cxn>
                <a:cxn ang="0">
                  <a:pos x="30" y="109"/>
                </a:cxn>
                <a:cxn ang="0">
                  <a:pos x="19" y="120"/>
                </a:cxn>
                <a:cxn ang="0">
                  <a:pos x="11" y="131"/>
                </a:cxn>
                <a:cxn ang="0">
                  <a:pos x="0" y="135"/>
                </a:cxn>
                <a:cxn ang="0">
                  <a:pos x="0" y="131"/>
                </a:cxn>
                <a:cxn ang="0">
                  <a:pos x="8" y="127"/>
                </a:cxn>
                <a:cxn ang="0">
                  <a:pos x="15" y="120"/>
                </a:cxn>
                <a:cxn ang="0">
                  <a:pos x="19" y="109"/>
                </a:cxn>
                <a:cxn ang="0">
                  <a:pos x="23" y="97"/>
                </a:cxn>
                <a:cxn ang="0">
                  <a:pos x="26" y="86"/>
                </a:cxn>
                <a:cxn ang="0">
                  <a:pos x="26" y="71"/>
                </a:cxn>
                <a:cxn ang="0">
                  <a:pos x="26" y="56"/>
                </a:cxn>
                <a:cxn ang="0">
                  <a:pos x="23" y="41"/>
                </a:cxn>
                <a:cxn ang="0">
                  <a:pos x="23" y="34"/>
                </a:cxn>
                <a:cxn ang="0">
                  <a:pos x="19" y="26"/>
                </a:cxn>
                <a:cxn ang="0">
                  <a:pos x="15" y="22"/>
                </a:cxn>
                <a:cxn ang="0">
                  <a:pos x="11" y="15"/>
                </a:cxn>
                <a:cxn ang="0">
                  <a:pos x="8" y="11"/>
                </a:cxn>
                <a:cxn ang="0">
                  <a:pos x="0" y="4"/>
                </a:cxn>
              </a:cxnLst>
              <a:rect l="0" t="0" r="r" b="b"/>
              <a:pathLst>
                <a:path w="41" h="135">
                  <a:moveTo>
                    <a:pt x="0" y="4"/>
                  </a:moveTo>
                  <a:lnTo>
                    <a:pt x="0" y="0"/>
                  </a:lnTo>
                  <a:lnTo>
                    <a:pt x="8" y="7"/>
                  </a:lnTo>
                  <a:lnTo>
                    <a:pt x="19" y="15"/>
                  </a:lnTo>
                  <a:lnTo>
                    <a:pt x="26" y="26"/>
                  </a:lnTo>
                  <a:lnTo>
                    <a:pt x="34" y="41"/>
                  </a:lnTo>
                  <a:lnTo>
                    <a:pt x="38" y="52"/>
                  </a:lnTo>
                  <a:lnTo>
                    <a:pt x="41" y="67"/>
                  </a:lnTo>
                  <a:lnTo>
                    <a:pt x="38" y="82"/>
                  </a:lnTo>
                  <a:lnTo>
                    <a:pt x="34" y="97"/>
                  </a:lnTo>
                  <a:lnTo>
                    <a:pt x="30" y="109"/>
                  </a:lnTo>
                  <a:lnTo>
                    <a:pt x="19" y="120"/>
                  </a:lnTo>
                  <a:lnTo>
                    <a:pt x="11" y="131"/>
                  </a:lnTo>
                  <a:lnTo>
                    <a:pt x="0" y="135"/>
                  </a:lnTo>
                  <a:lnTo>
                    <a:pt x="0" y="131"/>
                  </a:lnTo>
                  <a:lnTo>
                    <a:pt x="8" y="127"/>
                  </a:lnTo>
                  <a:lnTo>
                    <a:pt x="15" y="120"/>
                  </a:lnTo>
                  <a:lnTo>
                    <a:pt x="19" y="109"/>
                  </a:lnTo>
                  <a:lnTo>
                    <a:pt x="23" y="97"/>
                  </a:lnTo>
                  <a:lnTo>
                    <a:pt x="26" y="86"/>
                  </a:lnTo>
                  <a:lnTo>
                    <a:pt x="26" y="71"/>
                  </a:lnTo>
                  <a:lnTo>
                    <a:pt x="26" y="56"/>
                  </a:lnTo>
                  <a:lnTo>
                    <a:pt x="23" y="41"/>
                  </a:lnTo>
                  <a:lnTo>
                    <a:pt x="23" y="34"/>
                  </a:lnTo>
                  <a:lnTo>
                    <a:pt x="19" y="26"/>
                  </a:lnTo>
                  <a:lnTo>
                    <a:pt x="15" y="22"/>
                  </a:lnTo>
                  <a:lnTo>
                    <a:pt x="11" y="15"/>
                  </a:lnTo>
                  <a:lnTo>
                    <a:pt x="8" y="11"/>
                  </a:lnTo>
                  <a:lnTo>
                    <a:pt x="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27" name="Freeform 123"/>
            <p:cNvSpPr>
              <a:spLocks/>
            </p:cNvSpPr>
            <p:nvPr/>
          </p:nvSpPr>
          <p:spPr bwMode="auto">
            <a:xfrm>
              <a:off x="769" y="3514"/>
              <a:ext cx="105" cy="6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7" y="0"/>
                </a:cxn>
                <a:cxn ang="0">
                  <a:pos x="27" y="0"/>
                </a:cxn>
                <a:cxn ang="0">
                  <a:pos x="23" y="4"/>
                </a:cxn>
                <a:cxn ang="0">
                  <a:pos x="23" y="4"/>
                </a:cxn>
                <a:cxn ang="0">
                  <a:pos x="23" y="4"/>
                </a:cxn>
                <a:cxn ang="0">
                  <a:pos x="23" y="8"/>
                </a:cxn>
                <a:cxn ang="0">
                  <a:pos x="23" y="12"/>
                </a:cxn>
                <a:cxn ang="0">
                  <a:pos x="23" y="12"/>
                </a:cxn>
                <a:cxn ang="0">
                  <a:pos x="38" y="49"/>
                </a:cxn>
                <a:cxn ang="0">
                  <a:pos x="53" y="19"/>
                </a:cxn>
                <a:cxn ang="0">
                  <a:pos x="49" y="12"/>
                </a:cxn>
                <a:cxn ang="0">
                  <a:pos x="45" y="8"/>
                </a:cxn>
                <a:cxn ang="0">
                  <a:pos x="45" y="4"/>
                </a:cxn>
                <a:cxn ang="0">
                  <a:pos x="42" y="4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68" y="0"/>
                </a:cxn>
                <a:cxn ang="0">
                  <a:pos x="68" y="0"/>
                </a:cxn>
                <a:cxn ang="0">
                  <a:pos x="64" y="4"/>
                </a:cxn>
                <a:cxn ang="0">
                  <a:pos x="64" y="4"/>
                </a:cxn>
                <a:cxn ang="0">
                  <a:pos x="60" y="8"/>
                </a:cxn>
                <a:cxn ang="0">
                  <a:pos x="60" y="8"/>
                </a:cxn>
                <a:cxn ang="0">
                  <a:pos x="60" y="12"/>
                </a:cxn>
                <a:cxn ang="0">
                  <a:pos x="60" y="12"/>
                </a:cxn>
                <a:cxn ang="0">
                  <a:pos x="79" y="49"/>
                </a:cxn>
                <a:cxn ang="0">
                  <a:pos x="94" y="12"/>
                </a:cxn>
                <a:cxn ang="0">
                  <a:pos x="94" y="8"/>
                </a:cxn>
                <a:cxn ang="0">
                  <a:pos x="94" y="8"/>
                </a:cxn>
                <a:cxn ang="0">
                  <a:pos x="94" y="4"/>
                </a:cxn>
                <a:cxn ang="0">
                  <a:pos x="94" y="4"/>
                </a:cxn>
                <a:cxn ang="0">
                  <a:pos x="90" y="4"/>
                </a:cxn>
                <a:cxn ang="0">
                  <a:pos x="87" y="0"/>
                </a:cxn>
                <a:cxn ang="0">
                  <a:pos x="87" y="0"/>
                </a:cxn>
                <a:cxn ang="0">
                  <a:pos x="105" y="0"/>
                </a:cxn>
                <a:cxn ang="0">
                  <a:pos x="105" y="0"/>
                </a:cxn>
                <a:cxn ang="0">
                  <a:pos x="102" y="4"/>
                </a:cxn>
                <a:cxn ang="0">
                  <a:pos x="98" y="12"/>
                </a:cxn>
                <a:cxn ang="0">
                  <a:pos x="75" y="68"/>
                </a:cxn>
                <a:cxn ang="0">
                  <a:pos x="75" y="68"/>
                </a:cxn>
                <a:cxn ang="0">
                  <a:pos x="57" y="27"/>
                </a:cxn>
                <a:cxn ang="0">
                  <a:pos x="34" y="68"/>
                </a:cxn>
                <a:cxn ang="0">
                  <a:pos x="30" y="68"/>
                </a:cxn>
                <a:cxn ang="0">
                  <a:pos x="8" y="12"/>
                </a:cxn>
                <a:cxn ang="0">
                  <a:pos x="8" y="8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" h="68">
                  <a:moveTo>
                    <a:pt x="0" y="0"/>
                  </a:moveTo>
                  <a:lnTo>
                    <a:pt x="27" y="0"/>
                  </a:lnTo>
                  <a:lnTo>
                    <a:pt x="27" y="0"/>
                  </a:lnTo>
                  <a:lnTo>
                    <a:pt x="23" y="4"/>
                  </a:lnTo>
                  <a:lnTo>
                    <a:pt x="23" y="4"/>
                  </a:lnTo>
                  <a:lnTo>
                    <a:pt x="23" y="4"/>
                  </a:lnTo>
                  <a:lnTo>
                    <a:pt x="23" y="8"/>
                  </a:lnTo>
                  <a:lnTo>
                    <a:pt x="23" y="12"/>
                  </a:lnTo>
                  <a:lnTo>
                    <a:pt x="23" y="12"/>
                  </a:lnTo>
                  <a:lnTo>
                    <a:pt x="38" y="49"/>
                  </a:lnTo>
                  <a:lnTo>
                    <a:pt x="53" y="19"/>
                  </a:lnTo>
                  <a:lnTo>
                    <a:pt x="49" y="12"/>
                  </a:lnTo>
                  <a:lnTo>
                    <a:pt x="45" y="8"/>
                  </a:lnTo>
                  <a:lnTo>
                    <a:pt x="45" y="4"/>
                  </a:lnTo>
                  <a:lnTo>
                    <a:pt x="42" y="4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68" y="0"/>
                  </a:lnTo>
                  <a:lnTo>
                    <a:pt x="68" y="0"/>
                  </a:lnTo>
                  <a:lnTo>
                    <a:pt x="64" y="4"/>
                  </a:lnTo>
                  <a:lnTo>
                    <a:pt x="64" y="4"/>
                  </a:lnTo>
                  <a:lnTo>
                    <a:pt x="60" y="8"/>
                  </a:lnTo>
                  <a:lnTo>
                    <a:pt x="60" y="8"/>
                  </a:lnTo>
                  <a:lnTo>
                    <a:pt x="60" y="12"/>
                  </a:lnTo>
                  <a:lnTo>
                    <a:pt x="60" y="12"/>
                  </a:lnTo>
                  <a:lnTo>
                    <a:pt x="79" y="49"/>
                  </a:lnTo>
                  <a:lnTo>
                    <a:pt x="94" y="12"/>
                  </a:lnTo>
                  <a:lnTo>
                    <a:pt x="94" y="8"/>
                  </a:lnTo>
                  <a:lnTo>
                    <a:pt x="94" y="8"/>
                  </a:lnTo>
                  <a:lnTo>
                    <a:pt x="94" y="4"/>
                  </a:lnTo>
                  <a:lnTo>
                    <a:pt x="94" y="4"/>
                  </a:lnTo>
                  <a:lnTo>
                    <a:pt x="90" y="4"/>
                  </a:lnTo>
                  <a:lnTo>
                    <a:pt x="87" y="0"/>
                  </a:lnTo>
                  <a:lnTo>
                    <a:pt x="87" y="0"/>
                  </a:lnTo>
                  <a:lnTo>
                    <a:pt x="105" y="0"/>
                  </a:lnTo>
                  <a:lnTo>
                    <a:pt x="105" y="0"/>
                  </a:lnTo>
                  <a:lnTo>
                    <a:pt x="102" y="4"/>
                  </a:lnTo>
                  <a:lnTo>
                    <a:pt x="98" y="12"/>
                  </a:lnTo>
                  <a:lnTo>
                    <a:pt x="75" y="68"/>
                  </a:lnTo>
                  <a:lnTo>
                    <a:pt x="75" y="68"/>
                  </a:lnTo>
                  <a:lnTo>
                    <a:pt x="57" y="27"/>
                  </a:lnTo>
                  <a:lnTo>
                    <a:pt x="34" y="68"/>
                  </a:lnTo>
                  <a:lnTo>
                    <a:pt x="30" y="68"/>
                  </a:lnTo>
                  <a:lnTo>
                    <a:pt x="8" y="12"/>
                  </a:lnTo>
                  <a:lnTo>
                    <a:pt x="8" y="8"/>
                  </a:lnTo>
                  <a:lnTo>
                    <a:pt x="4" y="4"/>
                  </a:lnTo>
                  <a:lnTo>
                    <a:pt x="4" y="4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28" name="Freeform 124"/>
            <p:cNvSpPr>
              <a:spLocks noEditPoints="1"/>
            </p:cNvSpPr>
            <p:nvPr/>
          </p:nvSpPr>
          <p:spPr bwMode="auto">
            <a:xfrm>
              <a:off x="878" y="3514"/>
              <a:ext cx="64" cy="68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41" y="0"/>
                </a:cxn>
                <a:cxn ang="0">
                  <a:pos x="49" y="4"/>
                </a:cxn>
                <a:cxn ang="0">
                  <a:pos x="56" y="12"/>
                </a:cxn>
                <a:cxn ang="0">
                  <a:pos x="64" y="23"/>
                </a:cxn>
                <a:cxn ang="0">
                  <a:pos x="64" y="34"/>
                </a:cxn>
                <a:cxn ang="0">
                  <a:pos x="64" y="42"/>
                </a:cxn>
                <a:cxn ang="0">
                  <a:pos x="60" y="53"/>
                </a:cxn>
                <a:cxn ang="0">
                  <a:pos x="56" y="60"/>
                </a:cxn>
                <a:cxn ang="0">
                  <a:pos x="49" y="64"/>
                </a:cxn>
                <a:cxn ang="0">
                  <a:pos x="41" y="68"/>
                </a:cxn>
                <a:cxn ang="0">
                  <a:pos x="30" y="68"/>
                </a:cxn>
                <a:cxn ang="0">
                  <a:pos x="23" y="68"/>
                </a:cxn>
                <a:cxn ang="0">
                  <a:pos x="15" y="64"/>
                </a:cxn>
                <a:cxn ang="0">
                  <a:pos x="8" y="57"/>
                </a:cxn>
                <a:cxn ang="0">
                  <a:pos x="4" y="45"/>
                </a:cxn>
                <a:cxn ang="0">
                  <a:pos x="0" y="34"/>
                </a:cxn>
                <a:cxn ang="0">
                  <a:pos x="0" y="27"/>
                </a:cxn>
                <a:cxn ang="0">
                  <a:pos x="4" y="15"/>
                </a:cxn>
                <a:cxn ang="0">
                  <a:pos x="11" y="8"/>
                </a:cxn>
                <a:cxn ang="0">
                  <a:pos x="15" y="4"/>
                </a:cxn>
                <a:cxn ang="0">
                  <a:pos x="23" y="0"/>
                </a:cxn>
                <a:cxn ang="0">
                  <a:pos x="34" y="0"/>
                </a:cxn>
                <a:cxn ang="0">
                  <a:pos x="30" y="4"/>
                </a:cxn>
                <a:cxn ang="0">
                  <a:pos x="26" y="4"/>
                </a:cxn>
                <a:cxn ang="0">
                  <a:pos x="23" y="8"/>
                </a:cxn>
                <a:cxn ang="0">
                  <a:pos x="19" y="8"/>
                </a:cxn>
                <a:cxn ang="0">
                  <a:pos x="15" y="15"/>
                </a:cxn>
                <a:cxn ang="0">
                  <a:pos x="15" y="19"/>
                </a:cxn>
                <a:cxn ang="0">
                  <a:pos x="11" y="30"/>
                </a:cxn>
                <a:cxn ang="0">
                  <a:pos x="15" y="42"/>
                </a:cxn>
                <a:cxn ang="0">
                  <a:pos x="19" y="53"/>
                </a:cxn>
                <a:cxn ang="0">
                  <a:pos x="26" y="60"/>
                </a:cxn>
                <a:cxn ang="0">
                  <a:pos x="34" y="64"/>
                </a:cxn>
                <a:cxn ang="0">
                  <a:pos x="41" y="64"/>
                </a:cxn>
                <a:cxn ang="0">
                  <a:pos x="49" y="60"/>
                </a:cxn>
                <a:cxn ang="0">
                  <a:pos x="53" y="49"/>
                </a:cxn>
                <a:cxn ang="0">
                  <a:pos x="53" y="38"/>
                </a:cxn>
                <a:cxn ang="0">
                  <a:pos x="53" y="27"/>
                </a:cxn>
                <a:cxn ang="0">
                  <a:pos x="49" y="19"/>
                </a:cxn>
                <a:cxn ang="0">
                  <a:pos x="45" y="12"/>
                </a:cxn>
                <a:cxn ang="0">
                  <a:pos x="38" y="4"/>
                </a:cxn>
                <a:cxn ang="0">
                  <a:pos x="30" y="4"/>
                </a:cxn>
              </a:cxnLst>
              <a:rect l="0" t="0" r="r" b="b"/>
              <a:pathLst>
                <a:path w="64" h="68">
                  <a:moveTo>
                    <a:pt x="34" y="0"/>
                  </a:moveTo>
                  <a:lnTo>
                    <a:pt x="41" y="0"/>
                  </a:lnTo>
                  <a:lnTo>
                    <a:pt x="49" y="4"/>
                  </a:lnTo>
                  <a:lnTo>
                    <a:pt x="56" y="12"/>
                  </a:lnTo>
                  <a:lnTo>
                    <a:pt x="64" y="23"/>
                  </a:lnTo>
                  <a:lnTo>
                    <a:pt x="64" y="34"/>
                  </a:lnTo>
                  <a:lnTo>
                    <a:pt x="64" y="42"/>
                  </a:lnTo>
                  <a:lnTo>
                    <a:pt x="60" y="53"/>
                  </a:lnTo>
                  <a:lnTo>
                    <a:pt x="56" y="60"/>
                  </a:lnTo>
                  <a:lnTo>
                    <a:pt x="49" y="64"/>
                  </a:lnTo>
                  <a:lnTo>
                    <a:pt x="41" y="68"/>
                  </a:lnTo>
                  <a:lnTo>
                    <a:pt x="30" y="68"/>
                  </a:lnTo>
                  <a:lnTo>
                    <a:pt x="23" y="68"/>
                  </a:lnTo>
                  <a:lnTo>
                    <a:pt x="15" y="64"/>
                  </a:lnTo>
                  <a:lnTo>
                    <a:pt x="8" y="57"/>
                  </a:lnTo>
                  <a:lnTo>
                    <a:pt x="4" y="45"/>
                  </a:lnTo>
                  <a:lnTo>
                    <a:pt x="0" y="34"/>
                  </a:lnTo>
                  <a:lnTo>
                    <a:pt x="0" y="27"/>
                  </a:lnTo>
                  <a:lnTo>
                    <a:pt x="4" y="15"/>
                  </a:lnTo>
                  <a:lnTo>
                    <a:pt x="11" y="8"/>
                  </a:lnTo>
                  <a:lnTo>
                    <a:pt x="15" y="4"/>
                  </a:lnTo>
                  <a:lnTo>
                    <a:pt x="23" y="0"/>
                  </a:lnTo>
                  <a:lnTo>
                    <a:pt x="34" y="0"/>
                  </a:lnTo>
                  <a:close/>
                  <a:moveTo>
                    <a:pt x="30" y="4"/>
                  </a:moveTo>
                  <a:lnTo>
                    <a:pt x="26" y="4"/>
                  </a:lnTo>
                  <a:lnTo>
                    <a:pt x="23" y="8"/>
                  </a:lnTo>
                  <a:lnTo>
                    <a:pt x="19" y="8"/>
                  </a:lnTo>
                  <a:lnTo>
                    <a:pt x="15" y="15"/>
                  </a:lnTo>
                  <a:lnTo>
                    <a:pt x="15" y="19"/>
                  </a:lnTo>
                  <a:lnTo>
                    <a:pt x="11" y="30"/>
                  </a:lnTo>
                  <a:lnTo>
                    <a:pt x="15" y="42"/>
                  </a:lnTo>
                  <a:lnTo>
                    <a:pt x="19" y="53"/>
                  </a:lnTo>
                  <a:lnTo>
                    <a:pt x="26" y="60"/>
                  </a:lnTo>
                  <a:lnTo>
                    <a:pt x="34" y="64"/>
                  </a:lnTo>
                  <a:lnTo>
                    <a:pt x="41" y="64"/>
                  </a:lnTo>
                  <a:lnTo>
                    <a:pt x="49" y="60"/>
                  </a:lnTo>
                  <a:lnTo>
                    <a:pt x="53" y="49"/>
                  </a:lnTo>
                  <a:lnTo>
                    <a:pt x="53" y="38"/>
                  </a:lnTo>
                  <a:lnTo>
                    <a:pt x="53" y="27"/>
                  </a:lnTo>
                  <a:lnTo>
                    <a:pt x="49" y="19"/>
                  </a:lnTo>
                  <a:lnTo>
                    <a:pt x="45" y="12"/>
                  </a:lnTo>
                  <a:lnTo>
                    <a:pt x="38" y="4"/>
                  </a:lnTo>
                  <a:lnTo>
                    <a:pt x="3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29" name="Freeform 125"/>
            <p:cNvSpPr>
              <a:spLocks/>
            </p:cNvSpPr>
            <p:nvPr/>
          </p:nvSpPr>
          <p:spPr bwMode="auto">
            <a:xfrm>
              <a:off x="949" y="3514"/>
              <a:ext cx="49" cy="68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23" y="15"/>
                </a:cxn>
                <a:cxn ang="0">
                  <a:pos x="30" y="8"/>
                </a:cxn>
                <a:cxn ang="0">
                  <a:pos x="34" y="0"/>
                </a:cxn>
                <a:cxn ang="0">
                  <a:pos x="42" y="0"/>
                </a:cxn>
                <a:cxn ang="0">
                  <a:pos x="45" y="0"/>
                </a:cxn>
                <a:cxn ang="0">
                  <a:pos x="45" y="0"/>
                </a:cxn>
                <a:cxn ang="0">
                  <a:pos x="49" y="4"/>
                </a:cxn>
                <a:cxn ang="0">
                  <a:pos x="49" y="8"/>
                </a:cxn>
                <a:cxn ang="0">
                  <a:pos x="49" y="12"/>
                </a:cxn>
                <a:cxn ang="0">
                  <a:pos x="49" y="15"/>
                </a:cxn>
                <a:cxn ang="0">
                  <a:pos x="45" y="15"/>
                </a:cxn>
                <a:cxn ang="0">
                  <a:pos x="45" y="15"/>
                </a:cxn>
                <a:cxn ang="0">
                  <a:pos x="42" y="15"/>
                </a:cxn>
                <a:cxn ang="0">
                  <a:pos x="38" y="12"/>
                </a:cxn>
                <a:cxn ang="0">
                  <a:pos x="34" y="12"/>
                </a:cxn>
                <a:cxn ang="0">
                  <a:pos x="34" y="12"/>
                </a:cxn>
                <a:cxn ang="0">
                  <a:pos x="30" y="12"/>
                </a:cxn>
                <a:cxn ang="0">
                  <a:pos x="30" y="12"/>
                </a:cxn>
                <a:cxn ang="0">
                  <a:pos x="27" y="15"/>
                </a:cxn>
                <a:cxn ang="0">
                  <a:pos x="23" y="23"/>
                </a:cxn>
                <a:cxn ang="0">
                  <a:pos x="23" y="53"/>
                </a:cxn>
                <a:cxn ang="0">
                  <a:pos x="23" y="57"/>
                </a:cxn>
                <a:cxn ang="0">
                  <a:pos x="23" y="60"/>
                </a:cxn>
                <a:cxn ang="0">
                  <a:pos x="27" y="64"/>
                </a:cxn>
                <a:cxn ang="0">
                  <a:pos x="27" y="64"/>
                </a:cxn>
                <a:cxn ang="0">
                  <a:pos x="30" y="64"/>
                </a:cxn>
                <a:cxn ang="0">
                  <a:pos x="34" y="68"/>
                </a:cxn>
                <a:cxn ang="0">
                  <a:pos x="34" y="68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4" y="64"/>
                </a:cxn>
                <a:cxn ang="0">
                  <a:pos x="8" y="64"/>
                </a:cxn>
                <a:cxn ang="0">
                  <a:pos x="8" y="64"/>
                </a:cxn>
                <a:cxn ang="0">
                  <a:pos x="12" y="60"/>
                </a:cxn>
                <a:cxn ang="0">
                  <a:pos x="12" y="57"/>
                </a:cxn>
                <a:cxn ang="0">
                  <a:pos x="12" y="53"/>
                </a:cxn>
                <a:cxn ang="0">
                  <a:pos x="12" y="27"/>
                </a:cxn>
                <a:cxn ang="0">
                  <a:pos x="12" y="15"/>
                </a:cxn>
                <a:cxn ang="0">
                  <a:pos x="12" y="12"/>
                </a:cxn>
                <a:cxn ang="0">
                  <a:pos x="8" y="12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19" y="0"/>
                </a:cxn>
                <a:cxn ang="0">
                  <a:pos x="23" y="0"/>
                </a:cxn>
              </a:cxnLst>
              <a:rect l="0" t="0" r="r" b="b"/>
              <a:pathLst>
                <a:path w="49" h="68">
                  <a:moveTo>
                    <a:pt x="23" y="0"/>
                  </a:moveTo>
                  <a:lnTo>
                    <a:pt x="23" y="15"/>
                  </a:lnTo>
                  <a:lnTo>
                    <a:pt x="30" y="8"/>
                  </a:lnTo>
                  <a:lnTo>
                    <a:pt x="34" y="0"/>
                  </a:lnTo>
                  <a:lnTo>
                    <a:pt x="42" y="0"/>
                  </a:lnTo>
                  <a:lnTo>
                    <a:pt x="45" y="0"/>
                  </a:lnTo>
                  <a:lnTo>
                    <a:pt x="45" y="0"/>
                  </a:lnTo>
                  <a:lnTo>
                    <a:pt x="49" y="4"/>
                  </a:lnTo>
                  <a:lnTo>
                    <a:pt x="49" y="8"/>
                  </a:lnTo>
                  <a:lnTo>
                    <a:pt x="49" y="12"/>
                  </a:lnTo>
                  <a:lnTo>
                    <a:pt x="49" y="15"/>
                  </a:lnTo>
                  <a:lnTo>
                    <a:pt x="45" y="15"/>
                  </a:lnTo>
                  <a:lnTo>
                    <a:pt x="45" y="15"/>
                  </a:lnTo>
                  <a:lnTo>
                    <a:pt x="42" y="15"/>
                  </a:lnTo>
                  <a:lnTo>
                    <a:pt x="38" y="12"/>
                  </a:lnTo>
                  <a:lnTo>
                    <a:pt x="34" y="12"/>
                  </a:lnTo>
                  <a:lnTo>
                    <a:pt x="34" y="12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27" y="15"/>
                  </a:lnTo>
                  <a:lnTo>
                    <a:pt x="23" y="23"/>
                  </a:lnTo>
                  <a:lnTo>
                    <a:pt x="23" y="53"/>
                  </a:lnTo>
                  <a:lnTo>
                    <a:pt x="23" y="57"/>
                  </a:lnTo>
                  <a:lnTo>
                    <a:pt x="23" y="60"/>
                  </a:lnTo>
                  <a:lnTo>
                    <a:pt x="27" y="64"/>
                  </a:lnTo>
                  <a:lnTo>
                    <a:pt x="27" y="64"/>
                  </a:lnTo>
                  <a:lnTo>
                    <a:pt x="30" y="64"/>
                  </a:lnTo>
                  <a:lnTo>
                    <a:pt x="34" y="68"/>
                  </a:lnTo>
                  <a:lnTo>
                    <a:pt x="34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4" y="64"/>
                  </a:lnTo>
                  <a:lnTo>
                    <a:pt x="8" y="64"/>
                  </a:lnTo>
                  <a:lnTo>
                    <a:pt x="8" y="64"/>
                  </a:lnTo>
                  <a:lnTo>
                    <a:pt x="12" y="60"/>
                  </a:lnTo>
                  <a:lnTo>
                    <a:pt x="12" y="57"/>
                  </a:lnTo>
                  <a:lnTo>
                    <a:pt x="12" y="53"/>
                  </a:lnTo>
                  <a:lnTo>
                    <a:pt x="12" y="27"/>
                  </a:lnTo>
                  <a:lnTo>
                    <a:pt x="12" y="15"/>
                  </a:lnTo>
                  <a:lnTo>
                    <a:pt x="12" y="12"/>
                  </a:lnTo>
                  <a:lnTo>
                    <a:pt x="8" y="12"/>
                  </a:lnTo>
                  <a:lnTo>
                    <a:pt x="8" y="8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19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30" name="Freeform 126"/>
            <p:cNvSpPr>
              <a:spLocks/>
            </p:cNvSpPr>
            <p:nvPr/>
          </p:nvSpPr>
          <p:spPr bwMode="auto">
            <a:xfrm>
              <a:off x="1002" y="3477"/>
              <a:ext cx="71" cy="105"/>
            </a:xfrm>
            <a:custGeom>
              <a:avLst/>
              <a:gdLst/>
              <a:ahLst/>
              <a:cxnLst>
                <a:cxn ang="0">
                  <a:pos x="19" y="67"/>
                </a:cxn>
                <a:cxn ang="0">
                  <a:pos x="41" y="49"/>
                </a:cxn>
                <a:cxn ang="0">
                  <a:pos x="45" y="45"/>
                </a:cxn>
                <a:cxn ang="0">
                  <a:pos x="45" y="41"/>
                </a:cxn>
                <a:cxn ang="0">
                  <a:pos x="41" y="41"/>
                </a:cxn>
                <a:cxn ang="0">
                  <a:pos x="41" y="37"/>
                </a:cxn>
                <a:cxn ang="0">
                  <a:pos x="67" y="37"/>
                </a:cxn>
                <a:cxn ang="0">
                  <a:pos x="60" y="41"/>
                </a:cxn>
                <a:cxn ang="0">
                  <a:pos x="49" y="49"/>
                </a:cxn>
                <a:cxn ang="0">
                  <a:pos x="52" y="86"/>
                </a:cxn>
                <a:cxn ang="0">
                  <a:pos x="60" y="97"/>
                </a:cxn>
                <a:cxn ang="0">
                  <a:pos x="67" y="101"/>
                </a:cxn>
                <a:cxn ang="0">
                  <a:pos x="71" y="101"/>
                </a:cxn>
                <a:cxn ang="0">
                  <a:pos x="41" y="105"/>
                </a:cxn>
                <a:cxn ang="0">
                  <a:pos x="41" y="105"/>
                </a:cxn>
                <a:cxn ang="0">
                  <a:pos x="45" y="101"/>
                </a:cxn>
                <a:cxn ang="0">
                  <a:pos x="45" y="97"/>
                </a:cxn>
                <a:cxn ang="0">
                  <a:pos x="19" y="67"/>
                </a:cxn>
                <a:cxn ang="0">
                  <a:pos x="19" y="94"/>
                </a:cxn>
                <a:cxn ang="0">
                  <a:pos x="22" y="101"/>
                </a:cxn>
                <a:cxn ang="0">
                  <a:pos x="26" y="105"/>
                </a:cxn>
                <a:cxn ang="0">
                  <a:pos x="30" y="105"/>
                </a:cxn>
                <a:cxn ang="0">
                  <a:pos x="0" y="105"/>
                </a:cxn>
                <a:cxn ang="0">
                  <a:pos x="4" y="101"/>
                </a:cxn>
                <a:cxn ang="0">
                  <a:pos x="7" y="97"/>
                </a:cxn>
                <a:cxn ang="0">
                  <a:pos x="7" y="90"/>
                </a:cxn>
                <a:cxn ang="0">
                  <a:pos x="7" y="19"/>
                </a:cxn>
                <a:cxn ang="0">
                  <a:pos x="7" y="11"/>
                </a:cxn>
                <a:cxn ang="0">
                  <a:pos x="4" y="7"/>
                </a:cxn>
                <a:cxn ang="0">
                  <a:pos x="0" y="7"/>
                </a:cxn>
                <a:cxn ang="0">
                  <a:pos x="0" y="7"/>
                </a:cxn>
                <a:cxn ang="0">
                  <a:pos x="19" y="0"/>
                </a:cxn>
              </a:cxnLst>
              <a:rect l="0" t="0" r="r" b="b"/>
              <a:pathLst>
                <a:path w="71" h="105">
                  <a:moveTo>
                    <a:pt x="19" y="0"/>
                  </a:moveTo>
                  <a:lnTo>
                    <a:pt x="19" y="67"/>
                  </a:lnTo>
                  <a:lnTo>
                    <a:pt x="37" y="52"/>
                  </a:lnTo>
                  <a:lnTo>
                    <a:pt x="41" y="49"/>
                  </a:lnTo>
                  <a:lnTo>
                    <a:pt x="45" y="45"/>
                  </a:lnTo>
                  <a:lnTo>
                    <a:pt x="45" y="45"/>
                  </a:lnTo>
                  <a:lnTo>
                    <a:pt x="45" y="45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41" y="41"/>
                  </a:lnTo>
                  <a:lnTo>
                    <a:pt x="41" y="37"/>
                  </a:lnTo>
                  <a:lnTo>
                    <a:pt x="41" y="37"/>
                  </a:lnTo>
                  <a:lnTo>
                    <a:pt x="67" y="37"/>
                  </a:lnTo>
                  <a:lnTo>
                    <a:pt x="67" y="37"/>
                  </a:lnTo>
                  <a:lnTo>
                    <a:pt x="64" y="41"/>
                  </a:lnTo>
                  <a:lnTo>
                    <a:pt x="60" y="41"/>
                  </a:lnTo>
                  <a:lnTo>
                    <a:pt x="56" y="45"/>
                  </a:lnTo>
                  <a:lnTo>
                    <a:pt x="49" y="49"/>
                  </a:lnTo>
                  <a:lnTo>
                    <a:pt x="34" y="64"/>
                  </a:lnTo>
                  <a:lnTo>
                    <a:pt x="52" y="86"/>
                  </a:lnTo>
                  <a:lnTo>
                    <a:pt x="56" y="94"/>
                  </a:lnTo>
                  <a:lnTo>
                    <a:pt x="60" y="97"/>
                  </a:lnTo>
                  <a:lnTo>
                    <a:pt x="64" y="101"/>
                  </a:lnTo>
                  <a:lnTo>
                    <a:pt x="67" y="101"/>
                  </a:lnTo>
                  <a:lnTo>
                    <a:pt x="67" y="101"/>
                  </a:lnTo>
                  <a:lnTo>
                    <a:pt x="71" y="101"/>
                  </a:lnTo>
                  <a:lnTo>
                    <a:pt x="71" y="105"/>
                  </a:lnTo>
                  <a:lnTo>
                    <a:pt x="41" y="105"/>
                  </a:lnTo>
                  <a:lnTo>
                    <a:pt x="41" y="105"/>
                  </a:lnTo>
                  <a:lnTo>
                    <a:pt x="41" y="105"/>
                  </a:lnTo>
                  <a:lnTo>
                    <a:pt x="45" y="101"/>
                  </a:lnTo>
                  <a:lnTo>
                    <a:pt x="45" y="101"/>
                  </a:lnTo>
                  <a:lnTo>
                    <a:pt x="45" y="101"/>
                  </a:lnTo>
                  <a:lnTo>
                    <a:pt x="45" y="97"/>
                  </a:lnTo>
                  <a:lnTo>
                    <a:pt x="41" y="94"/>
                  </a:lnTo>
                  <a:lnTo>
                    <a:pt x="19" y="67"/>
                  </a:lnTo>
                  <a:lnTo>
                    <a:pt x="19" y="90"/>
                  </a:lnTo>
                  <a:lnTo>
                    <a:pt x="19" y="94"/>
                  </a:lnTo>
                  <a:lnTo>
                    <a:pt x="22" y="97"/>
                  </a:lnTo>
                  <a:lnTo>
                    <a:pt x="22" y="101"/>
                  </a:lnTo>
                  <a:lnTo>
                    <a:pt x="22" y="101"/>
                  </a:lnTo>
                  <a:lnTo>
                    <a:pt x="26" y="105"/>
                  </a:lnTo>
                  <a:lnTo>
                    <a:pt x="30" y="105"/>
                  </a:lnTo>
                  <a:lnTo>
                    <a:pt x="30" y="105"/>
                  </a:lnTo>
                  <a:lnTo>
                    <a:pt x="0" y="105"/>
                  </a:lnTo>
                  <a:lnTo>
                    <a:pt x="0" y="105"/>
                  </a:lnTo>
                  <a:lnTo>
                    <a:pt x="4" y="101"/>
                  </a:lnTo>
                  <a:lnTo>
                    <a:pt x="4" y="101"/>
                  </a:lnTo>
                  <a:lnTo>
                    <a:pt x="7" y="101"/>
                  </a:lnTo>
                  <a:lnTo>
                    <a:pt x="7" y="97"/>
                  </a:lnTo>
                  <a:lnTo>
                    <a:pt x="7" y="94"/>
                  </a:lnTo>
                  <a:lnTo>
                    <a:pt x="7" y="90"/>
                  </a:lnTo>
                  <a:lnTo>
                    <a:pt x="7" y="30"/>
                  </a:lnTo>
                  <a:lnTo>
                    <a:pt x="7" y="19"/>
                  </a:lnTo>
                  <a:lnTo>
                    <a:pt x="7" y="15"/>
                  </a:lnTo>
                  <a:lnTo>
                    <a:pt x="7" y="11"/>
                  </a:lnTo>
                  <a:lnTo>
                    <a:pt x="7" y="11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7"/>
                  </a:lnTo>
                  <a:lnTo>
                    <a:pt x="0" y="11"/>
                  </a:lnTo>
                  <a:lnTo>
                    <a:pt x="0" y="7"/>
                  </a:lnTo>
                  <a:lnTo>
                    <a:pt x="19" y="0"/>
                  </a:lnTo>
                  <a:lnTo>
                    <a:pt x="19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31" name="Freeform 127"/>
            <p:cNvSpPr>
              <a:spLocks noEditPoints="1"/>
            </p:cNvSpPr>
            <p:nvPr/>
          </p:nvSpPr>
          <p:spPr bwMode="auto">
            <a:xfrm>
              <a:off x="1077" y="3514"/>
              <a:ext cx="56" cy="68"/>
            </a:xfrm>
            <a:custGeom>
              <a:avLst/>
              <a:gdLst/>
              <a:ahLst/>
              <a:cxnLst>
                <a:cxn ang="0">
                  <a:pos x="11" y="27"/>
                </a:cxn>
                <a:cxn ang="0">
                  <a:pos x="11" y="38"/>
                </a:cxn>
                <a:cxn ang="0">
                  <a:pos x="19" y="49"/>
                </a:cxn>
                <a:cxn ang="0">
                  <a:pos x="26" y="57"/>
                </a:cxn>
                <a:cxn ang="0">
                  <a:pos x="34" y="57"/>
                </a:cxn>
                <a:cxn ang="0">
                  <a:pos x="41" y="57"/>
                </a:cxn>
                <a:cxn ang="0">
                  <a:pos x="45" y="53"/>
                </a:cxn>
                <a:cxn ang="0">
                  <a:pos x="52" y="49"/>
                </a:cxn>
                <a:cxn ang="0">
                  <a:pos x="56" y="42"/>
                </a:cxn>
                <a:cxn ang="0">
                  <a:pos x="56" y="42"/>
                </a:cxn>
                <a:cxn ang="0">
                  <a:pos x="52" y="53"/>
                </a:cxn>
                <a:cxn ang="0">
                  <a:pos x="49" y="60"/>
                </a:cxn>
                <a:cxn ang="0">
                  <a:pos x="37" y="68"/>
                </a:cxn>
                <a:cxn ang="0">
                  <a:pos x="30" y="68"/>
                </a:cxn>
                <a:cxn ang="0">
                  <a:pos x="19" y="68"/>
                </a:cxn>
                <a:cxn ang="0">
                  <a:pos x="7" y="60"/>
                </a:cxn>
                <a:cxn ang="0">
                  <a:pos x="4" y="49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4" y="15"/>
                </a:cxn>
                <a:cxn ang="0">
                  <a:pos x="7" y="8"/>
                </a:cxn>
                <a:cxn ang="0">
                  <a:pos x="19" y="0"/>
                </a:cxn>
                <a:cxn ang="0">
                  <a:pos x="30" y="0"/>
                </a:cxn>
                <a:cxn ang="0">
                  <a:pos x="41" y="0"/>
                </a:cxn>
                <a:cxn ang="0">
                  <a:pos x="49" y="8"/>
                </a:cxn>
                <a:cxn ang="0">
                  <a:pos x="52" y="15"/>
                </a:cxn>
                <a:cxn ang="0">
                  <a:pos x="56" y="27"/>
                </a:cxn>
                <a:cxn ang="0">
                  <a:pos x="11" y="27"/>
                </a:cxn>
                <a:cxn ang="0">
                  <a:pos x="11" y="19"/>
                </a:cxn>
                <a:cxn ang="0">
                  <a:pos x="41" y="19"/>
                </a:cxn>
                <a:cxn ang="0">
                  <a:pos x="41" y="15"/>
                </a:cxn>
                <a:cxn ang="0">
                  <a:pos x="37" y="12"/>
                </a:cxn>
                <a:cxn ang="0">
                  <a:pos x="37" y="8"/>
                </a:cxn>
                <a:cxn ang="0">
                  <a:pos x="34" y="8"/>
                </a:cxn>
                <a:cxn ang="0">
                  <a:pos x="30" y="4"/>
                </a:cxn>
                <a:cxn ang="0">
                  <a:pos x="26" y="4"/>
                </a:cxn>
                <a:cxn ang="0">
                  <a:pos x="22" y="4"/>
                </a:cxn>
                <a:cxn ang="0">
                  <a:pos x="15" y="8"/>
                </a:cxn>
                <a:cxn ang="0">
                  <a:pos x="11" y="15"/>
                </a:cxn>
                <a:cxn ang="0">
                  <a:pos x="11" y="19"/>
                </a:cxn>
              </a:cxnLst>
              <a:rect l="0" t="0" r="r" b="b"/>
              <a:pathLst>
                <a:path w="56" h="68">
                  <a:moveTo>
                    <a:pt x="11" y="27"/>
                  </a:moveTo>
                  <a:lnTo>
                    <a:pt x="11" y="38"/>
                  </a:lnTo>
                  <a:lnTo>
                    <a:pt x="19" y="49"/>
                  </a:lnTo>
                  <a:lnTo>
                    <a:pt x="26" y="57"/>
                  </a:lnTo>
                  <a:lnTo>
                    <a:pt x="34" y="57"/>
                  </a:lnTo>
                  <a:lnTo>
                    <a:pt x="41" y="57"/>
                  </a:lnTo>
                  <a:lnTo>
                    <a:pt x="45" y="53"/>
                  </a:lnTo>
                  <a:lnTo>
                    <a:pt x="52" y="49"/>
                  </a:lnTo>
                  <a:lnTo>
                    <a:pt x="56" y="42"/>
                  </a:lnTo>
                  <a:lnTo>
                    <a:pt x="56" y="42"/>
                  </a:lnTo>
                  <a:lnTo>
                    <a:pt x="52" y="53"/>
                  </a:lnTo>
                  <a:lnTo>
                    <a:pt x="49" y="60"/>
                  </a:lnTo>
                  <a:lnTo>
                    <a:pt x="37" y="68"/>
                  </a:lnTo>
                  <a:lnTo>
                    <a:pt x="30" y="68"/>
                  </a:lnTo>
                  <a:lnTo>
                    <a:pt x="19" y="68"/>
                  </a:lnTo>
                  <a:lnTo>
                    <a:pt x="7" y="60"/>
                  </a:lnTo>
                  <a:lnTo>
                    <a:pt x="4" y="49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4" y="15"/>
                  </a:lnTo>
                  <a:lnTo>
                    <a:pt x="7" y="8"/>
                  </a:lnTo>
                  <a:lnTo>
                    <a:pt x="19" y="0"/>
                  </a:lnTo>
                  <a:lnTo>
                    <a:pt x="30" y="0"/>
                  </a:lnTo>
                  <a:lnTo>
                    <a:pt x="41" y="0"/>
                  </a:lnTo>
                  <a:lnTo>
                    <a:pt x="49" y="8"/>
                  </a:lnTo>
                  <a:lnTo>
                    <a:pt x="52" y="15"/>
                  </a:lnTo>
                  <a:lnTo>
                    <a:pt x="56" y="27"/>
                  </a:lnTo>
                  <a:lnTo>
                    <a:pt x="11" y="27"/>
                  </a:lnTo>
                  <a:close/>
                  <a:moveTo>
                    <a:pt x="11" y="19"/>
                  </a:moveTo>
                  <a:lnTo>
                    <a:pt x="41" y="19"/>
                  </a:lnTo>
                  <a:lnTo>
                    <a:pt x="41" y="15"/>
                  </a:lnTo>
                  <a:lnTo>
                    <a:pt x="37" y="12"/>
                  </a:lnTo>
                  <a:lnTo>
                    <a:pt x="37" y="8"/>
                  </a:lnTo>
                  <a:lnTo>
                    <a:pt x="34" y="8"/>
                  </a:lnTo>
                  <a:lnTo>
                    <a:pt x="30" y="4"/>
                  </a:lnTo>
                  <a:lnTo>
                    <a:pt x="26" y="4"/>
                  </a:lnTo>
                  <a:lnTo>
                    <a:pt x="22" y="4"/>
                  </a:lnTo>
                  <a:lnTo>
                    <a:pt x="15" y="8"/>
                  </a:lnTo>
                  <a:lnTo>
                    <a:pt x="11" y="15"/>
                  </a:lnTo>
                  <a:lnTo>
                    <a:pt x="11" y="1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32" name="Freeform 128"/>
            <p:cNvSpPr>
              <a:spLocks/>
            </p:cNvSpPr>
            <p:nvPr/>
          </p:nvSpPr>
          <p:spPr bwMode="auto">
            <a:xfrm>
              <a:off x="1141" y="3514"/>
              <a:ext cx="49" cy="6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5"/>
                </a:cxn>
                <a:cxn ang="0">
                  <a:pos x="26" y="8"/>
                </a:cxn>
                <a:cxn ang="0">
                  <a:pos x="34" y="0"/>
                </a:cxn>
                <a:cxn ang="0">
                  <a:pos x="37" y="0"/>
                </a:cxn>
                <a:cxn ang="0">
                  <a:pos x="41" y="0"/>
                </a:cxn>
                <a:cxn ang="0">
                  <a:pos x="45" y="0"/>
                </a:cxn>
                <a:cxn ang="0">
                  <a:pos x="49" y="4"/>
                </a:cxn>
                <a:cxn ang="0">
                  <a:pos x="49" y="8"/>
                </a:cxn>
                <a:cxn ang="0">
                  <a:pos x="49" y="12"/>
                </a:cxn>
                <a:cxn ang="0">
                  <a:pos x="45" y="15"/>
                </a:cxn>
                <a:cxn ang="0">
                  <a:pos x="45" y="15"/>
                </a:cxn>
                <a:cxn ang="0">
                  <a:pos x="41" y="15"/>
                </a:cxn>
                <a:cxn ang="0">
                  <a:pos x="41" y="15"/>
                </a:cxn>
                <a:cxn ang="0">
                  <a:pos x="37" y="12"/>
                </a:cxn>
                <a:cxn ang="0">
                  <a:pos x="34" y="12"/>
                </a:cxn>
                <a:cxn ang="0">
                  <a:pos x="34" y="12"/>
                </a:cxn>
                <a:cxn ang="0">
                  <a:pos x="30" y="12"/>
                </a:cxn>
                <a:cxn ang="0">
                  <a:pos x="30" y="12"/>
                </a:cxn>
                <a:cxn ang="0">
                  <a:pos x="26" y="15"/>
                </a:cxn>
                <a:cxn ang="0">
                  <a:pos x="22" y="23"/>
                </a:cxn>
                <a:cxn ang="0">
                  <a:pos x="22" y="53"/>
                </a:cxn>
                <a:cxn ang="0">
                  <a:pos x="22" y="57"/>
                </a:cxn>
                <a:cxn ang="0">
                  <a:pos x="22" y="60"/>
                </a:cxn>
                <a:cxn ang="0">
                  <a:pos x="26" y="64"/>
                </a:cxn>
                <a:cxn ang="0">
                  <a:pos x="26" y="64"/>
                </a:cxn>
                <a:cxn ang="0">
                  <a:pos x="30" y="64"/>
                </a:cxn>
                <a:cxn ang="0">
                  <a:pos x="34" y="68"/>
                </a:cxn>
                <a:cxn ang="0">
                  <a:pos x="34" y="68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4" y="64"/>
                </a:cxn>
                <a:cxn ang="0">
                  <a:pos x="7" y="64"/>
                </a:cxn>
                <a:cxn ang="0">
                  <a:pos x="7" y="64"/>
                </a:cxn>
                <a:cxn ang="0">
                  <a:pos x="7" y="60"/>
                </a:cxn>
                <a:cxn ang="0">
                  <a:pos x="7" y="57"/>
                </a:cxn>
                <a:cxn ang="0">
                  <a:pos x="11" y="53"/>
                </a:cxn>
                <a:cxn ang="0">
                  <a:pos x="11" y="27"/>
                </a:cxn>
                <a:cxn ang="0">
                  <a:pos x="7" y="15"/>
                </a:cxn>
                <a:cxn ang="0">
                  <a:pos x="7" y="12"/>
                </a:cxn>
                <a:cxn ang="0">
                  <a:pos x="7" y="12"/>
                </a:cxn>
                <a:cxn ang="0">
                  <a:pos x="7" y="8"/>
                </a:cxn>
                <a:cxn ang="0">
                  <a:pos x="7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19" y="0"/>
                </a:cxn>
                <a:cxn ang="0">
                  <a:pos x="22" y="0"/>
                </a:cxn>
              </a:cxnLst>
              <a:rect l="0" t="0" r="r" b="b"/>
              <a:pathLst>
                <a:path w="49" h="68">
                  <a:moveTo>
                    <a:pt x="22" y="0"/>
                  </a:moveTo>
                  <a:lnTo>
                    <a:pt x="22" y="15"/>
                  </a:lnTo>
                  <a:lnTo>
                    <a:pt x="26" y="8"/>
                  </a:lnTo>
                  <a:lnTo>
                    <a:pt x="34" y="0"/>
                  </a:lnTo>
                  <a:lnTo>
                    <a:pt x="37" y="0"/>
                  </a:lnTo>
                  <a:lnTo>
                    <a:pt x="41" y="0"/>
                  </a:lnTo>
                  <a:lnTo>
                    <a:pt x="45" y="0"/>
                  </a:lnTo>
                  <a:lnTo>
                    <a:pt x="49" y="4"/>
                  </a:lnTo>
                  <a:lnTo>
                    <a:pt x="49" y="8"/>
                  </a:lnTo>
                  <a:lnTo>
                    <a:pt x="49" y="12"/>
                  </a:lnTo>
                  <a:lnTo>
                    <a:pt x="45" y="15"/>
                  </a:lnTo>
                  <a:lnTo>
                    <a:pt x="45" y="15"/>
                  </a:lnTo>
                  <a:lnTo>
                    <a:pt x="41" y="15"/>
                  </a:lnTo>
                  <a:lnTo>
                    <a:pt x="41" y="15"/>
                  </a:lnTo>
                  <a:lnTo>
                    <a:pt x="37" y="12"/>
                  </a:lnTo>
                  <a:lnTo>
                    <a:pt x="34" y="12"/>
                  </a:lnTo>
                  <a:lnTo>
                    <a:pt x="34" y="12"/>
                  </a:lnTo>
                  <a:lnTo>
                    <a:pt x="30" y="12"/>
                  </a:lnTo>
                  <a:lnTo>
                    <a:pt x="30" y="12"/>
                  </a:lnTo>
                  <a:lnTo>
                    <a:pt x="26" y="15"/>
                  </a:lnTo>
                  <a:lnTo>
                    <a:pt x="22" y="23"/>
                  </a:lnTo>
                  <a:lnTo>
                    <a:pt x="22" y="53"/>
                  </a:lnTo>
                  <a:lnTo>
                    <a:pt x="22" y="57"/>
                  </a:lnTo>
                  <a:lnTo>
                    <a:pt x="22" y="60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30" y="64"/>
                  </a:lnTo>
                  <a:lnTo>
                    <a:pt x="34" y="68"/>
                  </a:lnTo>
                  <a:lnTo>
                    <a:pt x="34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4" y="64"/>
                  </a:lnTo>
                  <a:lnTo>
                    <a:pt x="7" y="64"/>
                  </a:lnTo>
                  <a:lnTo>
                    <a:pt x="7" y="64"/>
                  </a:lnTo>
                  <a:lnTo>
                    <a:pt x="7" y="60"/>
                  </a:lnTo>
                  <a:lnTo>
                    <a:pt x="7" y="57"/>
                  </a:lnTo>
                  <a:lnTo>
                    <a:pt x="11" y="53"/>
                  </a:lnTo>
                  <a:lnTo>
                    <a:pt x="11" y="27"/>
                  </a:lnTo>
                  <a:lnTo>
                    <a:pt x="7" y="15"/>
                  </a:lnTo>
                  <a:lnTo>
                    <a:pt x="7" y="12"/>
                  </a:lnTo>
                  <a:lnTo>
                    <a:pt x="7" y="12"/>
                  </a:lnTo>
                  <a:lnTo>
                    <a:pt x="7" y="8"/>
                  </a:lnTo>
                  <a:lnTo>
                    <a:pt x="7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19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33" name="Freeform 129"/>
            <p:cNvSpPr>
              <a:spLocks/>
            </p:cNvSpPr>
            <p:nvPr/>
          </p:nvSpPr>
          <p:spPr bwMode="auto">
            <a:xfrm>
              <a:off x="1197" y="3514"/>
              <a:ext cx="45" cy="68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41" y="23"/>
                </a:cxn>
                <a:cxn ang="0">
                  <a:pos x="38" y="23"/>
                </a:cxn>
                <a:cxn ang="0">
                  <a:pos x="38" y="12"/>
                </a:cxn>
                <a:cxn ang="0">
                  <a:pos x="34" y="8"/>
                </a:cxn>
                <a:cxn ang="0">
                  <a:pos x="26" y="4"/>
                </a:cxn>
                <a:cxn ang="0">
                  <a:pos x="23" y="4"/>
                </a:cxn>
                <a:cxn ang="0">
                  <a:pos x="15" y="4"/>
                </a:cxn>
                <a:cxn ang="0">
                  <a:pos x="11" y="8"/>
                </a:cxn>
                <a:cxn ang="0">
                  <a:pos x="11" y="8"/>
                </a:cxn>
                <a:cxn ang="0">
                  <a:pos x="11" y="12"/>
                </a:cxn>
                <a:cxn ang="0">
                  <a:pos x="11" y="15"/>
                </a:cxn>
                <a:cxn ang="0">
                  <a:pos x="11" y="19"/>
                </a:cxn>
                <a:cxn ang="0">
                  <a:pos x="15" y="23"/>
                </a:cxn>
                <a:cxn ang="0">
                  <a:pos x="19" y="27"/>
                </a:cxn>
                <a:cxn ang="0">
                  <a:pos x="30" y="30"/>
                </a:cxn>
                <a:cxn ang="0">
                  <a:pos x="38" y="34"/>
                </a:cxn>
                <a:cxn ang="0">
                  <a:pos x="45" y="42"/>
                </a:cxn>
                <a:cxn ang="0">
                  <a:pos x="45" y="49"/>
                </a:cxn>
                <a:cxn ang="0">
                  <a:pos x="45" y="57"/>
                </a:cxn>
                <a:cxn ang="0">
                  <a:pos x="38" y="64"/>
                </a:cxn>
                <a:cxn ang="0">
                  <a:pos x="30" y="68"/>
                </a:cxn>
                <a:cxn ang="0">
                  <a:pos x="23" y="68"/>
                </a:cxn>
                <a:cxn ang="0">
                  <a:pos x="15" y="68"/>
                </a:cxn>
                <a:cxn ang="0">
                  <a:pos x="8" y="68"/>
                </a:cxn>
                <a:cxn ang="0">
                  <a:pos x="8" y="68"/>
                </a:cxn>
                <a:cxn ang="0">
                  <a:pos x="4" y="68"/>
                </a:cxn>
                <a:cxn ang="0">
                  <a:pos x="4" y="68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0" y="45"/>
                </a:cxn>
                <a:cxn ang="0">
                  <a:pos x="0" y="45"/>
                </a:cxn>
                <a:cxn ang="0">
                  <a:pos x="4" y="53"/>
                </a:cxn>
                <a:cxn ang="0">
                  <a:pos x="11" y="60"/>
                </a:cxn>
                <a:cxn ang="0">
                  <a:pos x="15" y="64"/>
                </a:cxn>
                <a:cxn ang="0">
                  <a:pos x="23" y="64"/>
                </a:cxn>
                <a:cxn ang="0">
                  <a:pos x="26" y="64"/>
                </a:cxn>
                <a:cxn ang="0">
                  <a:pos x="30" y="60"/>
                </a:cxn>
                <a:cxn ang="0">
                  <a:pos x="34" y="60"/>
                </a:cxn>
                <a:cxn ang="0">
                  <a:pos x="34" y="53"/>
                </a:cxn>
                <a:cxn ang="0">
                  <a:pos x="34" y="49"/>
                </a:cxn>
                <a:cxn ang="0">
                  <a:pos x="30" y="45"/>
                </a:cxn>
                <a:cxn ang="0">
                  <a:pos x="26" y="42"/>
                </a:cxn>
                <a:cxn ang="0">
                  <a:pos x="19" y="38"/>
                </a:cxn>
                <a:cxn ang="0">
                  <a:pos x="8" y="34"/>
                </a:cxn>
                <a:cxn ang="0">
                  <a:pos x="4" y="27"/>
                </a:cxn>
                <a:cxn ang="0">
                  <a:pos x="0" y="23"/>
                </a:cxn>
                <a:cxn ang="0">
                  <a:pos x="0" y="19"/>
                </a:cxn>
                <a:cxn ang="0">
                  <a:pos x="0" y="12"/>
                </a:cxn>
                <a:cxn ang="0">
                  <a:pos x="8" y="4"/>
                </a:cxn>
                <a:cxn ang="0">
                  <a:pos x="11" y="0"/>
                </a:cxn>
                <a:cxn ang="0">
                  <a:pos x="23" y="0"/>
                </a:cxn>
                <a:cxn ang="0">
                  <a:pos x="26" y="0"/>
                </a:cxn>
                <a:cxn ang="0">
                  <a:pos x="30" y="0"/>
                </a:cxn>
                <a:cxn ang="0">
                  <a:pos x="34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41" y="0"/>
                </a:cxn>
              </a:cxnLst>
              <a:rect l="0" t="0" r="r" b="b"/>
              <a:pathLst>
                <a:path w="45" h="68">
                  <a:moveTo>
                    <a:pt x="41" y="0"/>
                  </a:moveTo>
                  <a:lnTo>
                    <a:pt x="41" y="23"/>
                  </a:lnTo>
                  <a:lnTo>
                    <a:pt x="38" y="23"/>
                  </a:lnTo>
                  <a:lnTo>
                    <a:pt x="38" y="12"/>
                  </a:lnTo>
                  <a:lnTo>
                    <a:pt x="34" y="8"/>
                  </a:lnTo>
                  <a:lnTo>
                    <a:pt x="26" y="4"/>
                  </a:lnTo>
                  <a:lnTo>
                    <a:pt x="23" y="4"/>
                  </a:lnTo>
                  <a:lnTo>
                    <a:pt x="15" y="4"/>
                  </a:lnTo>
                  <a:lnTo>
                    <a:pt x="11" y="8"/>
                  </a:lnTo>
                  <a:lnTo>
                    <a:pt x="11" y="8"/>
                  </a:lnTo>
                  <a:lnTo>
                    <a:pt x="11" y="12"/>
                  </a:lnTo>
                  <a:lnTo>
                    <a:pt x="11" y="15"/>
                  </a:lnTo>
                  <a:lnTo>
                    <a:pt x="11" y="19"/>
                  </a:lnTo>
                  <a:lnTo>
                    <a:pt x="15" y="23"/>
                  </a:lnTo>
                  <a:lnTo>
                    <a:pt x="19" y="27"/>
                  </a:lnTo>
                  <a:lnTo>
                    <a:pt x="30" y="30"/>
                  </a:lnTo>
                  <a:lnTo>
                    <a:pt x="38" y="34"/>
                  </a:lnTo>
                  <a:lnTo>
                    <a:pt x="45" y="42"/>
                  </a:lnTo>
                  <a:lnTo>
                    <a:pt x="45" y="49"/>
                  </a:lnTo>
                  <a:lnTo>
                    <a:pt x="45" y="57"/>
                  </a:lnTo>
                  <a:lnTo>
                    <a:pt x="38" y="64"/>
                  </a:lnTo>
                  <a:lnTo>
                    <a:pt x="30" y="68"/>
                  </a:lnTo>
                  <a:lnTo>
                    <a:pt x="23" y="68"/>
                  </a:lnTo>
                  <a:lnTo>
                    <a:pt x="15" y="68"/>
                  </a:lnTo>
                  <a:lnTo>
                    <a:pt x="8" y="68"/>
                  </a:lnTo>
                  <a:lnTo>
                    <a:pt x="8" y="68"/>
                  </a:lnTo>
                  <a:lnTo>
                    <a:pt x="4" y="68"/>
                  </a:lnTo>
                  <a:lnTo>
                    <a:pt x="4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4" y="53"/>
                  </a:lnTo>
                  <a:lnTo>
                    <a:pt x="11" y="60"/>
                  </a:lnTo>
                  <a:lnTo>
                    <a:pt x="15" y="64"/>
                  </a:lnTo>
                  <a:lnTo>
                    <a:pt x="23" y="64"/>
                  </a:lnTo>
                  <a:lnTo>
                    <a:pt x="26" y="64"/>
                  </a:lnTo>
                  <a:lnTo>
                    <a:pt x="30" y="60"/>
                  </a:lnTo>
                  <a:lnTo>
                    <a:pt x="34" y="60"/>
                  </a:lnTo>
                  <a:lnTo>
                    <a:pt x="34" y="53"/>
                  </a:lnTo>
                  <a:lnTo>
                    <a:pt x="34" y="49"/>
                  </a:lnTo>
                  <a:lnTo>
                    <a:pt x="30" y="45"/>
                  </a:lnTo>
                  <a:lnTo>
                    <a:pt x="26" y="42"/>
                  </a:lnTo>
                  <a:lnTo>
                    <a:pt x="19" y="38"/>
                  </a:lnTo>
                  <a:lnTo>
                    <a:pt x="8" y="34"/>
                  </a:lnTo>
                  <a:lnTo>
                    <a:pt x="4" y="27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0" y="12"/>
                  </a:lnTo>
                  <a:lnTo>
                    <a:pt x="8" y="4"/>
                  </a:lnTo>
                  <a:lnTo>
                    <a:pt x="11" y="0"/>
                  </a:lnTo>
                  <a:lnTo>
                    <a:pt x="23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34" name="Freeform 130"/>
            <p:cNvSpPr>
              <a:spLocks noEditPoints="1"/>
            </p:cNvSpPr>
            <p:nvPr/>
          </p:nvSpPr>
          <p:spPr bwMode="auto">
            <a:xfrm>
              <a:off x="1745" y="3477"/>
              <a:ext cx="71" cy="105"/>
            </a:xfrm>
            <a:custGeom>
              <a:avLst/>
              <a:gdLst/>
              <a:ahLst/>
              <a:cxnLst>
                <a:cxn ang="0">
                  <a:pos x="49" y="94"/>
                </a:cxn>
                <a:cxn ang="0">
                  <a:pos x="45" y="101"/>
                </a:cxn>
                <a:cxn ang="0">
                  <a:pos x="37" y="105"/>
                </a:cxn>
                <a:cxn ang="0">
                  <a:pos x="34" y="105"/>
                </a:cxn>
                <a:cxn ang="0">
                  <a:pos x="30" y="105"/>
                </a:cxn>
                <a:cxn ang="0">
                  <a:pos x="18" y="105"/>
                </a:cxn>
                <a:cxn ang="0">
                  <a:pos x="11" y="97"/>
                </a:cxn>
                <a:cxn ang="0">
                  <a:pos x="3" y="86"/>
                </a:cxn>
                <a:cxn ang="0">
                  <a:pos x="0" y="75"/>
                </a:cxn>
                <a:cxn ang="0">
                  <a:pos x="3" y="60"/>
                </a:cxn>
                <a:cxn ang="0">
                  <a:pos x="11" y="49"/>
                </a:cxn>
                <a:cxn ang="0">
                  <a:pos x="18" y="41"/>
                </a:cxn>
                <a:cxn ang="0">
                  <a:pos x="26" y="37"/>
                </a:cxn>
                <a:cxn ang="0">
                  <a:pos x="34" y="37"/>
                </a:cxn>
                <a:cxn ang="0">
                  <a:pos x="41" y="37"/>
                </a:cxn>
                <a:cxn ang="0">
                  <a:pos x="49" y="41"/>
                </a:cxn>
                <a:cxn ang="0">
                  <a:pos x="49" y="30"/>
                </a:cxn>
                <a:cxn ang="0">
                  <a:pos x="49" y="19"/>
                </a:cxn>
                <a:cxn ang="0">
                  <a:pos x="49" y="15"/>
                </a:cxn>
                <a:cxn ang="0">
                  <a:pos x="49" y="11"/>
                </a:cxn>
                <a:cxn ang="0">
                  <a:pos x="45" y="11"/>
                </a:cxn>
                <a:cxn ang="0">
                  <a:pos x="45" y="7"/>
                </a:cxn>
                <a:cxn ang="0">
                  <a:pos x="45" y="7"/>
                </a:cxn>
                <a:cxn ang="0">
                  <a:pos x="41" y="7"/>
                </a:cxn>
                <a:cxn ang="0">
                  <a:pos x="41" y="11"/>
                </a:cxn>
                <a:cxn ang="0">
                  <a:pos x="37" y="7"/>
                </a:cxn>
                <a:cxn ang="0">
                  <a:pos x="56" y="0"/>
                </a:cxn>
                <a:cxn ang="0">
                  <a:pos x="60" y="0"/>
                </a:cxn>
                <a:cxn ang="0">
                  <a:pos x="60" y="79"/>
                </a:cxn>
                <a:cxn ang="0">
                  <a:pos x="60" y="90"/>
                </a:cxn>
                <a:cxn ang="0">
                  <a:pos x="60" y="94"/>
                </a:cxn>
                <a:cxn ang="0">
                  <a:pos x="64" y="97"/>
                </a:cxn>
                <a:cxn ang="0">
                  <a:pos x="64" y="97"/>
                </a:cxn>
                <a:cxn ang="0">
                  <a:pos x="64" y="97"/>
                </a:cxn>
                <a:cxn ang="0">
                  <a:pos x="64" y="97"/>
                </a:cxn>
                <a:cxn ang="0">
                  <a:pos x="67" y="97"/>
                </a:cxn>
                <a:cxn ang="0">
                  <a:pos x="71" y="97"/>
                </a:cxn>
                <a:cxn ang="0">
                  <a:pos x="71" y="97"/>
                </a:cxn>
                <a:cxn ang="0">
                  <a:pos x="52" y="105"/>
                </a:cxn>
                <a:cxn ang="0">
                  <a:pos x="49" y="105"/>
                </a:cxn>
                <a:cxn ang="0">
                  <a:pos x="49" y="94"/>
                </a:cxn>
                <a:cxn ang="0">
                  <a:pos x="49" y="90"/>
                </a:cxn>
                <a:cxn ang="0">
                  <a:pos x="49" y="60"/>
                </a:cxn>
                <a:cxn ang="0">
                  <a:pos x="49" y="52"/>
                </a:cxn>
                <a:cxn ang="0">
                  <a:pos x="45" y="49"/>
                </a:cxn>
                <a:cxn ang="0">
                  <a:pos x="45" y="45"/>
                </a:cxn>
                <a:cxn ang="0">
                  <a:pos x="41" y="41"/>
                </a:cxn>
                <a:cxn ang="0">
                  <a:pos x="37" y="41"/>
                </a:cxn>
                <a:cxn ang="0">
                  <a:pos x="34" y="41"/>
                </a:cxn>
                <a:cxn ang="0">
                  <a:pos x="26" y="41"/>
                </a:cxn>
                <a:cxn ang="0">
                  <a:pos x="22" y="45"/>
                </a:cxn>
                <a:cxn ang="0">
                  <a:pos x="15" y="56"/>
                </a:cxn>
                <a:cxn ang="0">
                  <a:pos x="15" y="67"/>
                </a:cxn>
                <a:cxn ang="0">
                  <a:pos x="15" y="79"/>
                </a:cxn>
                <a:cxn ang="0">
                  <a:pos x="22" y="90"/>
                </a:cxn>
                <a:cxn ang="0">
                  <a:pos x="26" y="94"/>
                </a:cxn>
                <a:cxn ang="0">
                  <a:pos x="34" y="97"/>
                </a:cxn>
                <a:cxn ang="0">
                  <a:pos x="41" y="94"/>
                </a:cxn>
                <a:cxn ang="0">
                  <a:pos x="49" y="90"/>
                </a:cxn>
              </a:cxnLst>
              <a:rect l="0" t="0" r="r" b="b"/>
              <a:pathLst>
                <a:path w="71" h="105">
                  <a:moveTo>
                    <a:pt x="49" y="94"/>
                  </a:moveTo>
                  <a:lnTo>
                    <a:pt x="45" y="101"/>
                  </a:lnTo>
                  <a:lnTo>
                    <a:pt x="37" y="105"/>
                  </a:lnTo>
                  <a:lnTo>
                    <a:pt x="34" y="105"/>
                  </a:lnTo>
                  <a:lnTo>
                    <a:pt x="30" y="105"/>
                  </a:lnTo>
                  <a:lnTo>
                    <a:pt x="18" y="105"/>
                  </a:lnTo>
                  <a:lnTo>
                    <a:pt x="11" y="97"/>
                  </a:lnTo>
                  <a:lnTo>
                    <a:pt x="3" y="86"/>
                  </a:lnTo>
                  <a:lnTo>
                    <a:pt x="0" y="75"/>
                  </a:lnTo>
                  <a:lnTo>
                    <a:pt x="3" y="60"/>
                  </a:lnTo>
                  <a:lnTo>
                    <a:pt x="11" y="49"/>
                  </a:lnTo>
                  <a:lnTo>
                    <a:pt x="18" y="41"/>
                  </a:lnTo>
                  <a:lnTo>
                    <a:pt x="26" y="37"/>
                  </a:lnTo>
                  <a:lnTo>
                    <a:pt x="34" y="37"/>
                  </a:lnTo>
                  <a:lnTo>
                    <a:pt x="41" y="37"/>
                  </a:lnTo>
                  <a:lnTo>
                    <a:pt x="49" y="41"/>
                  </a:lnTo>
                  <a:lnTo>
                    <a:pt x="49" y="30"/>
                  </a:lnTo>
                  <a:lnTo>
                    <a:pt x="49" y="19"/>
                  </a:lnTo>
                  <a:lnTo>
                    <a:pt x="49" y="15"/>
                  </a:lnTo>
                  <a:lnTo>
                    <a:pt x="49" y="11"/>
                  </a:lnTo>
                  <a:lnTo>
                    <a:pt x="45" y="11"/>
                  </a:lnTo>
                  <a:lnTo>
                    <a:pt x="45" y="7"/>
                  </a:lnTo>
                  <a:lnTo>
                    <a:pt x="45" y="7"/>
                  </a:lnTo>
                  <a:lnTo>
                    <a:pt x="41" y="7"/>
                  </a:lnTo>
                  <a:lnTo>
                    <a:pt x="41" y="11"/>
                  </a:lnTo>
                  <a:lnTo>
                    <a:pt x="37" y="7"/>
                  </a:lnTo>
                  <a:lnTo>
                    <a:pt x="56" y="0"/>
                  </a:lnTo>
                  <a:lnTo>
                    <a:pt x="60" y="0"/>
                  </a:lnTo>
                  <a:lnTo>
                    <a:pt x="60" y="79"/>
                  </a:lnTo>
                  <a:lnTo>
                    <a:pt x="60" y="90"/>
                  </a:lnTo>
                  <a:lnTo>
                    <a:pt x="60" y="94"/>
                  </a:lnTo>
                  <a:lnTo>
                    <a:pt x="64" y="97"/>
                  </a:lnTo>
                  <a:lnTo>
                    <a:pt x="64" y="97"/>
                  </a:lnTo>
                  <a:lnTo>
                    <a:pt x="64" y="97"/>
                  </a:lnTo>
                  <a:lnTo>
                    <a:pt x="64" y="97"/>
                  </a:lnTo>
                  <a:lnTo>
                    <a:pt x="67" y="97"/>
                  </a:lnTo>
                  <a:lnTo>
                    <a:pt x="71" y="97"/>
                  </a:lnTo>
                  <a:lnTo>
                    <a:pt x="71" y="97"/>
                  </a:lnTo>
                  <a:lnTo>
                    <a:pt x="52" y="105"/>
                  </a:lnTo>
                  <a:lnTo>
                    <a:pt x="49" y="105"/>
                  </a:lnTo>
                  <a:lnTo>
                    <a:pt x="49" y="94"/>
                  </a:lnTo>
                  <a:close/>
                  <a:moveTo>
                    <a:pt x="49" y="90"/>
                  </a:moveTo>
                  <a:lnTo>
                    <a:pt x="49" y="60"/>
                  </a:lnTo>
                  <a:lnTo>
                    <a:pt x="49" y="52"/>
                  </a:lnTo>
                  <a:lnTo>
                    <a:pt x="45" y="49"/>
                  </a:lnTo>
                  <a:lnTo>
                    <a:pt x="45" y="45"/>
                  </a:lnTo>
                  <a:lnTo>
                    <a:pt x="41" y="41"/>
                  </a:lnTo>
                  <a:lnTo>
                    <a:pt x="37" y="41"/>
                  </a:lnTo>
                  <a:lnTo>
                    <a:pt x="34" y="41"/>
                  </a:lnTo>
                  <a:lnTo>
                    <a:pt x="26" y="41"/>
                  </a:lnTo>
                  <a:lnTo>
                    <a:pt x="22" y="45"/>
                  </a:lnTo>
                  <a:lnTo>
                    <a:pt x="15" y="56"/>
                  </a:lnTo>
                  <a:lnTo>
                    <a:pt x="15" y="67"/>
                  </a:lnTo>
                  <a:lnTo>
                    <a:pt x="15" y="79"/>
                  </a:lnTo>
                  <a:lnTo>
                    <a:pt x="22" y="90"/>
                  </a:lnTo>
                  <a:lnTo>
                    <a:pt x="26" y="94"/>
                  </a:lnTo>
                  <a:lnTo>
                    <a:pt x="34" y="97"/>
                  </a:lnTo>
                  <a:lnTo>
                    <a:pt x="41" y="94"/>
                  </a:lnTo>
                  <a:lnTo>
                    <a:pt x="49" y="9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35" name="Freeform 131"/>
            <p:cNvSpPr>
              <a:spLocks/>
            </p:cNvSpPr>
            <p:nvPr/>
          </p:nvSpPr>
          <p:spPr bwMode="auto">
            <a:xfrm>
              <a:off x="1820" y="3514"/>
              <a:ext cx="71" cy="68"/>
            </a:xfrm>
            <a:custGeom>
              <a:avLst/>
              <a:gdLst/>
              <a:ahLst/>
              <a:cxnLst>
                <a:cxn ang="0">
                  <a:pos x="60" y="0"/>
                </a:cxn>
                <a:cxn ang="0">
                  <a:pos x="60" y="42"/>
                </a:cxn>
                <a:cxn ang="0">
                  <a:pos x="60" y="53"/>
                </a:cxn>
                <a:cxn ang="0">
                  <a:pos x="60" y="57"/>
                </a:cxn>
                <a:cxn ang="0">
                  <a:pos x="64" y="60"/>
                </a:cxn>
                <a:cxn ang="0">
                  <a:pos x="64" y="60"/>
                </a:cxn>
                <a:cxn ang="0">
                  <a:pos x="64" y="60"/>
                </a:cxn>
                <a:cxn ang="0">
                  <a:pos x="64" y="60"/>
                </a:cxn>
                <a:cxn ang="0">
                  <a:pos x="67" y="60"/>
                </a:cxn>
                <a:cxn ang="0">
                  <a:pos x="71" y="60"/>
                </a:cxn>
                <a:cxn ang="0">
                  <a:pos x="71" y="60"/>
                </a:cxn>
                <a:cxn ang="0">
                  <a:pos x="52" y="68"/>
                </a:cxn>
                <a:cxn ang="0">
                  <a:pos x="49" y="68"/>
                </a:cxn>
                <a:cxn ang="0">
                  <a:pos x="49" y="57"/>
                </a:cxn>
                <a:cxn ang="0">
                  <a:pos x="41" y="64"/>
                </a:cxn>
                <a:cxn ang="0">
                  <a:pos x="34" y="68"/>
                </a:cxn>
                <a:cxn ang="0">
                  <a:pos x="30" y="68"/>
                </a:cxn>
                <a:cxn ang="0">
                  <a:pos x="26" y="68"/>
                </a:cxn>
                <a:cxn ang="0">
                  <a:pos x="19" y="68"/>
                </a:cxn>
                <a:cxn ang="0">
                  <a:pos x="15" y="68"/>
                </a:cxn>
                <a:cxn ang="0">
                  <a:pos x="11" y="64"/>
                </a:cxn>
                <a:cxn ang="0">
                  <a:pos x="11" y="57"/>
                </a:cxn>
                <a:cxn ang="0">
                  <a:pos x="7" y="53"/>
                </a:cxn>
                <a:cxn ang="0">
                  <a:pos x="7" y="42"/>
                </a:cxn>
                <a:cxn ang="0">
                  <a:pos x="7" y="12"/>
                </a:cxn>
                <a:cxn ang="0">
                  <a:pos x="7" y="8"/>
                </a:cxn>
                <a:cxn ang="0">
                  <a:pos x="7" y="8"/>
                </a:cxn>
                <a:cxn ang="0">
                  <a:pos x="7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9" y="0"/>
                </a:cxn>
                <a:cxn ang="0">
                  <a:pos x="19" y="45"/>
                </a:cxn>
                <a:cxn ang="0">
                  <a:pos x="22" y="53"/>
                </a:cxn>
                <a:cxn ang="0">
                  <a:pos x="22" y="57"/>
                </a:cxn>
                <a:cxn ang="0">
                  <a:pos x="26" y="60"/>
                </a:cxn>
                <a:cxn ang="0">
                  <a:pos x="30" y="60"/>
                </a:cxn>
                <a:cxn ang="0">
                  <a:pos x="34" y="60"/>
                </a:cxn>
                <a:cxn ang="0">
                  <a:pos x="37" y="57"/>
                </a:cxn>
                <a:cxn ang="0">
                  <a:pos x="45" y="57"/>
                </a:cxn>
                <a:cxn ang="0">
                  <a:pos x="49" y="49"/>
                </a:cxn>
                <a:cxn ang="0">
                  <a:pos x="49" y="12"/>
                </a:cxn>
                <a:cxn ang="0">
                  <a:pos x="49" y="8"/>
                </a:cxn>
                <a:cxn ang="0">
                  <a:pos x="49" y="4"/>
                </a:cxn>
                <a:cxn ang="0">
                  <a:pos x="45" y="4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60" y="0"/>
                </a:cxn>
              </a:cxnLst>
              <a:rect l="0" t="0" r="r" b="b"/>
              <a:pathLst>
                <a:path w="71" h="68">
                  <a:moveTo>
                    <a:pt x="60" y="0"/>
                  </a:moveTo>
                  <a:lnTo>
                    <a:pt x="60" y="42"/>
                  </a:lnTo>
                  <a:lnTo>
                    <a:pt x="60" y="53"/>
                  </a:lnTo>
                  <a:lnTo>
                    <a:pt x="60" y="57"/>
                  </a:lnTo>
                  <a:lnTo>
                    <a:pt x="64" y="60"/>
                  </a:lnTo>
                  <a:lnTo>
                    <a:pt x="64" y="60"/>
                  </a:lnTo>
                  <a:lnTo>
                    <a:pt x="64" y="60"/>
                  </a:lnTo>
                  <a:lnTo>
                    <a:pt x="64" y="60"/>
                  </a:lnTo>
                  <a:lnTo>
                    <a:pt x="67" y="60"/>
                  </a:lnTo>
                  <a:lnTo>
                    <a:pt x="71" y="60"/>
                  </a:lnTo>
                  <a:lnTo>
                    <a:pt x="71" y="60"/>
                  </a:lnTo>
                  <a:lnTo>
                    <a:pt x="52" y="68"/>
                  </a:lnTo>
                  <a:lnTo>
                    <a:pt x="49" y="68"/>
                  </a:lnTo>
                  <a:lnTo>
                    <a:pt x="49" y="57"/>
                  </a:lnTo>
                  <a:lnTo>
                    <a:pt x="41" y="64"/>
                  </a:lnTo>
                  <a:lnTo>
                    <a:pt x="34" y="68"/>
                  </a:lnTo>
                  <a:lnTo>
                    <a:pt x="30" y="68"/>
                  </a:lnTo>
                  <a:lnTo>
                    <a:pt x="26" y="68"/>
                  </a:lnTo>
                  <a:lnTo>
                    <a:pt x="19" y="68"/>
                  </a:lnTo>
                  <a:lnTo>
                    <a:pt x="15" y="68"/>
                  </a:lnTo>
                  <a:lnTo>
                    <a:pt x="11" y="64"/>
                  </a:lnTo>
                  <a:lnTo>
                    <a:pt x="11" y="57"/>
                  </a:lnTo>
                  <a:lnTo>
                    <a:pt x="7" y="53"/>
                  </a:lnTo>
                  <a:lnTo>
                    <a:pt x="7" y="42"/>
                  </a:lnTo>
                  <a:lnTo>
                    <a:pt x="7" y="12"/>
                  </a:lnTo>
                  <a:lnTo>
                    <a:pt x="7" y="8"/>
                  </a:lnTo>
                  <a:lnTo>
                    <a:pt x="7" y="8"/>
                  </a:lnTo>
                  <a:lnTo>
                    <a:pt x="7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0" y="0"/>
                  </a:lnTo>
                  <a:lnTo>
                    <a:pt x="0" y="0"/>
                  </a:lnTo>
                  <a:lnTo>
                    <a:pt x="19" y="0"/>
                  </a:lnTo>
                  <a:lnTo>
                    <a:pt x="19" y="45"/>
                  </a:lnTo>
                  <a:lnTo>
                    <a:pt x="22" y="53"/>
                  </a:lnTo>
                  <a:lnTo>
                    <a:pt x="22" y="57"/>
                  </a:lnTo>
                  <a:lnTo>
                    <a:pt x="26" y="60"/>
                  </a:lnTo>
                  <a:lnTo>
                    <a:pt x="30" y="60"/>
                  </a:lnTo>
                  <a:lnTo>
                    <a:pt x="34" y="60"/>
                  </a:lnTo>
                  <a:lnTo>
                    <a:pt x="37" y="57"/>
                  </a:lnTo>
                  <a:lnTo>
                    <a:pt x="45" y="57"/>
                  </a:lnTo>
                  <a:lnTo>
                    <a:pt x="49" y="49"/>
                  </a:lnTo>
                  <a:lnTo>
                    <a:pt x="49" y="12"/>
                  </a:lnTo>
                  <a:lnTo>
                    <a:pt x="49" y="8"/>
                  </a:lnTo>
                  <a:lnTo>
                    <a:pt x="49" y="4"/>
                  </a:lnTo>
                  <a:lnTo>
                    <a:pt x="45" y="4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6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36" name="Freeform 132"/>
            <p:cNvSpPr>
              <a:spLocks/>
            </p:cNvSpPr>
            <p:nvPr/>
          </p:nvSpPr>
          <p:spPr bwMode="auto">
            <a:xfrm>
              <a:off x="1895" y="3514"/>
              <a:ext cx="112" cy="68"/>
            </a:xfrm>
            <a:custGeom>
              <a:avLst/>
              <a:gdLst/>
              <a:ahLst/>
              <a:cxnLst>
                <a:cxn ang="0">
                  <a:pos x="26" y="8"/>
                </a:cxn>
                <a:cxn ang="0">
                  <a:pos x="34" y="4"/>
                </a:cxn>
                <a:cxn ang="0">
                  <a:pos x="41" y="0"/>
                </a:cxn>
                <a:cxn ang="0">
                  <a:pos x="49" y="0"/>
                </a:cxn>
                <a:cxn ang="0">
                  <a:pos x="60" y="8"/>
                </a:cxn>
                <a:cxn ang="0">
                  <a:pos x="67" y="8"/>
                </a:cxn>
                <a:cxn ang="0">
                  <a:pos x="79" y="0"/>
                </a:cxn>
                <a:cxn ang="0">
                  <a:pos x="90" y="0"/>
                </a:cxn>
                <a:cxn ang="0">
                  <a:pos x="97" y="4"/>
                </a:cxn>
                <a:cxn ang="0">
                  <a:pos x="101" y="15"/>
                </a:cxn>
                <a:cxn ang="0">
                  <a:pos x="101" y="53"/>
                </a:cxn>
                <a:cxn ang="0">
                  <a:pos x="101" y="60"/>
                </a:cxn>
                <a:cxn ang="0">
                  <a:pos x="105" y="64"/>
                </a:cxn>
                <a:cxn ang="0">
                  <a:pos x="112" y="68"/>
                </a:cxn>
                <a:cxn ang="0">
                  <a:pos x="79" y="68"/>
                </a:cxn>
                <a:cxn ang="0">
                  <a:pos x="82" y="68"/>
                </a:cxn>
                <a:cxn ang="0">
                  <a:pos x="86" y="64"/>
                </a:cxn>
                <a:cxn ang="0">
                  <a:pos x="90" y="60"/>
                </a:cxn>
                <a:cxn ang="0">
                  <a:pos x="90" y="53"/>
                </a:cxn>
                <a:cxn ang="0">
                  <a:pos x="90" y="19"/>
                </a:cxn>
                <a:cxn ang="0">
                  <a:pos x="82" y="8"/>
                </a:cxn>
                <a:cxn ang="0">
                  <a:pos x="75" y="8"/>
                </a:cxn>
                <a:cxn ang="0">
                  <a:pos x="67" y="12"/>
                </a:cxn>
                <a:cxn ang="0">
                  <a:pos x="60" y="19"/>
                </a:cxn>
                <a:cxn ang="0">
                  <a:pos x="60" y="53"/>
                </a:cxn>
                <a:cxn ang="0">
                  <a:pos x="60" y="60"/>
                </a:cxn>
                <a:cxn ang="0">
                  <a:pos x="64" y="64"/>
                </a:cxn>
                <a:cxn ang="0">
                  <a:pos x="71" y="68"/>
                </a:cxn>
                <a:cxn ang="0">
                  <a:pos x="37" y="68"/>
                </a:cxn>
                <a:cxn ang="0">
                  <a:pos x="45" y="64"/>
                </a:cxn>
                <a:cxn ang="0">
                  <a:pos x="49" y="64"/>
                </a:cxn>
                <a:cxn ang="0">
                  <a:pos x="49" y="57"/>
                </a:cxn>
                <a:cxn ang="0">
                  <a:pos x="49" y="23"/>
                </a:cxn>
                <a:cxn ang="0">
                  <a:pos x="45" y="12"/>
                </a:cxn>
                <a:cxn ang="0">
                  <a:pos x="37" y="8"/>
                </a:cxn>
                <a:cxn ang="0">
                  <a:pos x="30" y="12"/>
                </a:cxn>
                <a:cxn ang="0">
                  <a:pos x="19" y="19"/>
                </a:cxn>
                <a:cxn ang="0">
                  <a:pos x="22" y="57"/>
                </a:cxn>
                <a:cxn ang="0">
                  <a:pos x="22" y="64"/>
                </a:cxn>
                <a:cxn ang="0">
                  <a:pos x="26" y="68"/>
                </a:cxn>
                <a:cxn ang="0">
                  <a:pos x="30" y="68"/>
                </a:cxn>
                <a:cxn ang="0">
                  <a:pos x="0" y="68"/>
                </a:cxn>
                <a:cxn ang="0">
                  <a:pos x="4" y="64"/>
                </a:cxn>
                <a:cxn ang="0">
                  <a:pos x="7" y="60"/>
                </a:cxn>
                <a:cxn ang="0">
                  <a:pos x="7" y="53"/>
                </a:cxn>
                <a:cxn ang="0">
                  <a:pos x="7" y="19"/>
                </a:cxn>
                <a:cxn ang="0">
                  <a:pos x="7" y="8"/>
                </a:cxn>
                <a:cxn ang="0">
                  <a:pos x="4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19" y="0"/>
                </a:cxn>
              </a:cxnLst>
              <a:rect l="0" t="0" r="r" b="b"/>
              <a:pathLst>
                <a:path w="112" h="68">
                  <a:moveTo>
                    <a:pt x="19" y="15"/>
                  </a:moveTo>
                  <a:lnTo>
                    <a:pt x="26" y="8"/>
                  </a:lnTo>
                  <a:lnTo>
                    <a:pt x="30" y="4"/>
                  </a:lnTo>
                  <a:lnTo>
                    <a:pt x="34" y="4"/>
                  </a:lnTo>
                  <a:lnTo>
                    <a:pt x="37" y="0"/>
                  </a:lnTo>
                  <a:lnTo>
                    <a:pt x="41" y="0"/>
                  </a:lnTo>
                  <a:lnTo>
                    <a:pt x="45" y="0"/>
                  </a:lnTo>
                  <a:lnTo>
                    <a:pt x="49" y="0"/>
                  </a:lnTo>
                  <a:lnTo>
                    <a:pt x="56" y="4"/>
                  </a:lnTo>
                  <a:lnTo>
                    <a:pt x="60" y="8"/>
                  </a:lnTo>
                  <a:lnTo>
                    <a:pt x="60" y="15"/>
                  </a:lnTo>
                  <a:lnTo>
                    <a:pt x="67" y="8"/>
                  </a:lnTo>
                  <a:lnTo>
                    <a:pt x="75" y="0"/>
                  </a:lnTo>
                  <a:lnTo>
                    <a:pt x="79" y="0"/>
                  </a:lnTo>
                  <a:lnTo>
                    <a:pt x="82" y="0"/>
                  </a:lnTo>
                  <a:lnTo>
                    <a:pt x="90" y="0"/>
                  </a:lnTo>
                  <a:lnTo>
                    <a:pt x="94" y="0"/>
                  </a:lnTo>
                  <a:lnTo>
                    <a:pt x="97" y="4"/>
                  </a:lnTo>
                  <a:lnTo>
                    <a:pt x="101" y="12"/>
                  </a:lnTo>
                  <a:lnTo>
                    <a:pt x="101" y="15"/>
                  </a:lnTo>
                  <a:lnTo>
                    <a:pt x="101" y="23"/>
                  </a:lnTo>
                  <a:lnTo>
                    <a:pt x="101" y="53"/>
                  </a:lnTo>
                  <a:lnTo>
                    <a:pt x="101" y="57"/>
                  </a:lnTo>
                  <a:lnTo>
                    <a:pt x="101" y="60"/>
                  </a:lnTo>
                  <a:lnTo>
                    <a:pt x="105" y="64"/>
                  </a:lnTo>
                  <a:lnTo>
                    <a:pt x="105" y="64"/>
                  </a:lnTo>
                  <a:lnTo>
                    <a:pt x="109" y="64"/>
                  </a:lnTo>
                  <a:lnTo>
                    <a:pt x="112" y="68"/>
                  </a:lnTo>
                  <a:lnTo>
                    <a:pt x="112" y="68"/>
                  </a:lnTo>
                  <a:lnTo>
                    <a:pt x="79" y="68"/>
                  </a:lnTo>
                  <a:lnTo>
                    <a:pt x="79" y="68"/>
                  </a:lnTo>
                  <a:lnTo>
                    <a:pt x="82" y="68"/>
                  </a:lnTo>
                  <a:lnTo>
                    <a:pt x="86" y="64"/>
                  </a:lnTo>
                  <a:lnTo>
                    <a:pt x="86" y="64"/>
                  </a:lnTo>
                  <a:lnTo>
                    <a:pt x="90" y="64"/>
                  </a:lnTo>
                  <a:lnTo>
                    <a:pt x="90" y="60"/>
                  </a:lnTo>
                  <a:lnTo>
                    <a:pt x="90" y="57"/>
                  </a:lnTo>
                  <a:lnTo>
                    <a:pt x="90" y="53"/>
                  </a:lnTo>
                  <a:lnTo>
                    <a:pt x="90" y="23"/>
                  </a:lnTo>
                  <a:lnTo>
                    <a:pt x="90" y="19"/>
                  </a:lnTo>
                  <a:lnTo>
                    <a:pt x="86" y="12"/>
                  </a:lnTo>
                  <a:lnTo>
                    <a:pt x="82" y="8"/>
                  </a:lnTo>
                  <a:lnTo>
                    <a:pt x="79" y="8"/>
                  </a:lnTo>
                  <a:lnTo>
                    <a:pt x="75" y="8"/>
                  </a:lnTo>
                  <a:lnTo>
                    <a:pt x="71" y="12"/>
                  </a:lnTo>
                  <a:lnTo>
                    <a:pt x="67" y="12"/>
                  </a:lnTo>
                  <a:lnTo>
                    <a:pt x="60" y="19"/>
                  </a:lnTo>
                  <a:lnTo>
                    <a:pt x="60" y="19"/>
                  </a:lnTo>
                  <a:lnTo>
                    <a:pt x="60" y="23"/>
                  </a:lnTo>
                  <a:lnTo>
                    <a:pt x="60" y="53"/>
                  </a:lnTo>
                  <a:lnTo>
                    <a:pt x="60" y="60"/>
                  </a:lnTo>
                  <a:lnTo>
                    <a:pt x="60" y="60"/>
                  </a:lnTo>
                  <a:lnTo>
                    <a:pt x="64" y="64"/>
                  </a:lnTo>
                  <a:lnTo>
                    <a:pt x="64" y="64"/>
                  </a:lnTo>
                  <a:lnTo>
                    <a:pt x="67" y="64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37" y="68"/>
                  </a:lnTo>
                  <a:lnTo>
                    <a:pt x="37" y="68"/>
                  </a:lnTo>
                  <a:lnTo>
                    <a:pt x="45" y="64"/>
                  </a:lnTo>
                  <a:lnTo>
                    <a:pt x="45" y="64"/>
                  </a:lnTo>
                  <a:lnTo>
                    <a:pt x="49" y="64"/>
                  </a:lnTo>
                  <a:lnTo>
                    <a:pt x="49" y="60"/>
                  </a:lnTo>
                  <a:lnTo>
                    <a:pt x="49" y="57"/>
                  </a:lnTo>
                  <a:lnTo>
                    <a:pt x="49" y="53"/>
                  </a:lnTo>
                  <a:lnTo>
                    <a:pt x="49" y="23"/>
                  </a:lnTo>
                  <a:lnTo>
                    <a:pt x="49" y="19"/>
                  </a:lnTo>
                  <a:lnTo>
                    <a:pt x="45" y="12"/>
                  </a:lnTo>
                  <a:lnTo>
                    <a:pt x="41" y="8"/>
                  </a:lnTo>
                  <a:lnTo>
                    <a:pt x="37" y="8"/>
                  </a:lnTo>
                  <a:lnTo>
                    <a:pt x="34" y="8"/>
                  </a:lnTo>
                  <a:lnTo>
                    <a:pt x="30" y="12"/>
                  </a:lnTo>
                  <a:lnTo>
                    <a:pt x="26" y="15"/>
                  </a:lnTo>
                  <a:lnTo>
                    <a:pt x="19" y="19"/>
                  </a:lnTo>
                  <a:lnTo>
                    <a:pt x="19" y="53"/>
                  </a:lnTo>
                  <a:lnTo>
                    <a:pt x="22" y="57"/>
                  </a:lnTo>
                  <a:lnTo>
                    <a:pt x="22" y="60"/>
                  </a:lnTo>
                  <a:lnTo>
                    <a:pt x="22" y="64"/>
                  </a:lnTo>
                  <a:lnTo>
                    <a:pt x="22" y="64"/>
                  </a:lnTo>
                  <a:lnTo>
                    <a:pt x="26" y="68"/>
                  </a:lnTo>
                  <a:lnTo>
                    <a:pt x="30" y="68"/>
                  </a:lnTo>
                  <a:lnTo>
                    <a:pt x="3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4" y="68"/>
                  </a:lnTo>
                  <a:lnTo>
                    <a:pt x="4" y="64"/>
                  </a:lnTo>
                  <a:lnTo>
                    <a:pt x="7" y="64"/>
                  </a:lnTo>
                  <a:lnTo>
                    <a:pt x="7" y="60"/>
                  </a:lnTo>
                  <a:lnTo>
                    <a:pt x="7" y="57"/>
                  </a:lnTo>
                  <a:lnTo>
                    <a:pt x="7" y="53"/>
                  </a:lnTo>
                  <a:lnTo>
                    <a:pt x="7" y="27"/>
                  </a:lnTo>
                  <a:lnTo>
                    <a:pt x="7" y="19"/>
                  </a:lnTo>
                  <a:lnTo>
                    <a:pt x="7" y="12"/>
                  </a:lnTo>
                  <a:lnTo>
                    <a:pt x="7" y="8"/>
                  </a:lnTo>
                  <a:lnTo>
                    <a:pt x="7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19" y="0"/>
                  </a:lnTo>
                  <a:lnTo>
                    <a:pt x="19" y="0"/>
                  </a:lnTo>
                  <a:lnTo>
                    <a:pt x="19" y="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37" name="Freeform 133"/>
            <p:cNvSpPr>
              <a:spLocks noEditPoints="1"/>
            </p:cNvSpPr>
            <p:nvPr/>
          </p:nvSpPr>
          <p:spPr bwMode="auto">
            <a:xfrm>
              <a:off x="2007" y="3514"/>
              <a:ext cx="72" cy="102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27" y="15"/>
                </a:cxn>
                <a:cxn ang="0">
                  <a:pos x="38" y="4"/>
                </a:cxn>
                <a:cxn ang="0">
                  <a:pos x="49" y="0"/>
                </a:cxn>
                <a:cxn ang="0">
                  <a:pos x="64" y="8"/>
                </a:cxn>
                <a:cxn ang="0">
                  <a:pos x="72" y="30"/>
                </a:cxn>
                <a:cxn ang="0">
                  <a:pos x="68" y="53"/>
                </a:cxn>
                <a:cxn ang="0">
                  <a:pos x="53" y="68"/>
                </a:cxn>
                <a:cxn ang="0">
                  <a:pos x="38" y="68"/>
                </a:cxn>
                <a:cxn ang="0">
                  <a:pos x="30" y="68"/>
                </a:cxn>
                <a:cxn ang="0">
                  <a:pos x="27" y="87"/>
                </a:cxn>
                <a:cxn ang="0">
                  <a:pos x="27" y="94"/>
                </a:cxn>
                <a:cxn ang="0">
                  <a:pos x="30" y="98"/>
                </a:cxn>
                <a:cxn ang="0">
                  <a:pos x="34" y="98"/>
                </a:cxn>
                <a:cxn ang="0">
                  <a:pos x="0" y="102"/>
                </a:cxn>
                <a:cxn ang="0">
                  <a:pos x="4" y="98"/>
                </a:cxn>
                <a:cxn ang="0">
                  <a:pos x="12" y="98"/>
                </a:cxn>
                <a:cxn ang="0">
                  <a:pos x="12" y="94"/>
                </a:cxn>
                <a:cxn ang="0">
                  <a:pos x="12" y="87"/>
                </a:cxn>
                <a:cxn ang="0">
                  <a:pos x="12" y="15"/>
                </a:cxn>
                <a:cxn ang="0">
                  <a:pos x="12" y="8"/>
                </a:cxn>
                <a:cxn ang="0">
                  <a:pos x="12" y="8"/>
                </a:cxn>
                <a:cxn ang="0">
                  <a:pos x="8" y="8"/>
                </a:cxn>
                <a:cxn ang="0">
                  <a:pos x="4" y="8"/>
                </a:cxn>
                <a:cxn ang="0">
                  <a:pos x="27" y="45"/>
                </a:cxn>
                <a:cxn ang="0">
                  <a:pos x="27" y="53"/>
                </a:cxn>
                <a:cxn ang="0">
                  <a:pos x="30" y="60"/>
                </a:cxn>
                <a:cxn ang="0">
                  <a:pos x="42" y="64"/>
                </a:cxn>
                <a:cxn ang="0">
                  <a:pos x="53" y="60"/>
                </a:cxn>
                <a:cxn ang="0">
                  <a:pos x="60" y="38"/>
                </a:cxn>
                <a:cxn ang="0">
                  <a:pos x="53" y="15"/>
                </a:cxn>
                <a:cxn ang="0">
                  <a:pos x="42" y="12"/>
                </a:cxn>
                <a:cxn ang="0">
                  <a:pos x="34" y="12"/>
                </a:cxn>
                <a:cxn ang="0">
                  <a:pos x="27" y="19"/>
                </a:cxn>
              </a:cxnLst>
              <a:rect l="0" t="0" r="r" b="b"/>
              <a:pathLst>
                <a:path w="72" h="102">
                  <a:moveTo>
                    <a:pt x="4" y="8"/>
                  </a:moveTo>
                  <a:lnTo>
                    <a:pt x="23" y="0"/>
                  </a:lnTo>
                  <a:lnTo>
                    <a:pt x="27" y="0"/>
                  </a:lnTo>
                  <a:lnTo>
                    <a:pt x="27" y="15"/>
                  </a:lnTo>
                  <a:lnTo>
                    <a:pt x="30" y="8"/>
                  </a:lnTo>
                  <a:lnTo>
                    <a:pt x="38" y="4"/>
                  </a:lnTo>
                  <a:lnTo>
                    <a:pt x="42" y="0"/>
                  </a:lnTo>
                  <a:lnTo>
                    <a:pt x="49" y="0"/>
                  </a:lnTo>
                  <a:lnTo>
                    <a:pt x="57" y="0"/>
                  </a:lnTo>
                  <a:lnTo>
                    <a:pt x="64" y="8"/>
                  </a:lnTo>
                  <a:lnTo>
                    <a:pt x="72" y="19"/>
                  </a:lnTo>
                  <a:lnTo>
                    <a:pt x="72" y="30"/>
                  </a:lnTo>
                  <a:lnTo>
                    <a:pt x="72" y="42"/>
                  </a:lnTo>
                  <a:lnTo>
                    <a:pt x="68" y="53"/>
                  </a:lnTo>
                  <a:lnTo>
                    <a:pt x="64" y="60"/>
                  </a:lnTo>
                  <a:lnTo>
                    <a:pt x="53" y="68"/>
                  </a:lnTo>
                  <a:lnTo>
                    <a:pt x="42" y="68"/>
                  </a:lnTo>
                  <a:lnTo>
                    <a:pt x="38" y="68"/>
                  </a:lnTo>
                  <a:lnTo>
                    <a:pt x="34" y="68"/>
                  </a:lnTo>
                  <a:lnTo>
                    <a:pt x="30" y="68"/>
                  </a:lnTo>
                  <a:lnTo>
                    <a:pt x="27" y="64"/>
                  </a:lnTo>
                  <a:lnTo>
                    <a:pt x="27" y="87"/>
                  </a:lnTo>
                  <a:lnTo>
                    <a:pt x="27" y="90"/>
                  </a:lnTo>
                  <a:lnTo>
                    <a:pt x="27" y="94"/>
                  </a:lnTo>
                  <a:lnTo>
                    <a:pt x="27" y="98"/>
                  </a:lnTo>
                  <a:lnTo>
                    <a:pt x="30" y="98"/>
                  </a:lnTo>
                  <a:lnTo>
                    <a:pt x="30" y="98"/>
                  </a:lnTo>
                  <a:lnTo>
                    <a:pt x="34" y="98"/>
                  </a:lnTo>
                  <a:lnTo>
                    <a:pt x="34" y="102"/>
                  </a:lnTo>
                  <a:lnTo>
                    <a:pt x="0" y="102"/>
                  </a:lnTo>
                  <a:lnTo>
                    <a:pt x="0" y="98"/>
                  </a:lnTo>
                  <a:lnTo>
                    <a:pt x="4" y="98"/>
                  </a:lnTo>
                  <a:lnTo>
                    <a:pt x="8" y="98"/>
                  </a:lnTo>
                  <a:lnTo>
                    <a:pt x="12" y="98"/>
                  </a:lnTo>
                  <a:lnTo>
                    <a:pt x="12" y="98"/>
                  </a:lnTo>
                  <a:lnTo>
                    <a:pt x="12" y="94"/>
                  </a:lnTo>
                  <a:lnTo>
                    <a:pt x="12" y="90"/>
                  </a:lnTo>
                  <a:lnTo>
                    <a:pt x="12" y="87"/>
                  </a:lnTo>
                  <a:lnTo>
                    <a:pt x="12" y="19"/>
                  </a:lnTo>
                  <a:lnTo>
                    <a:pt x="12" y="15"/>
                  </a:lnTo>
                  <a:lnTo>
                    <a:pt x="12" y="12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12" y="8"/>
                  </a:lnTo>
                  <a:lnTo>
                    <a:pt x="8" y="8"/>
                  </a:lnTo>
                  <a:lnTo>
                    <a:pt x="8" y="8"/>
                  </a:lnTo>
                  <a:lnTo>
                    <a:pt x="4" y="8"/>
                  </a:lnTo>
                  <a:lnTo>
                    <a:pt x="4" y="8"/>
                  </a:lnTo>
                  <a:close/>
                  <a:moveTo>
                    <a:pt x="27" y="19"/>
                  </a:moveTo>
                  <a:lnTo>
                    <a:pt x="27" y="45"/>
                  </a:lnTo>
                  <a:lnTo>
                    <a:pt x="27" y="49"/>
                  </a:lnTo>
                  <a:lnTo>
                    <a:pt x="27" y="53"/>
                  </a:lnTo>
                  <a:lnTo>
                    <a:pt x="27" y="57"/>
                  </a:lnTo>
                  <a:lnTo>
                    <a:pt x="30" y="60"/>
                  </a:lnTo>
                  <a:lnTo>
                    <a:pt x="38" y="64"/>
                  </a:lnTo>
                  <a:lnTo>
                    <a:pt x="42" y="64"/>
                  </a:lnTo>
                  <a:lnTo>
                    <a:pt x="49" y="64"/>
                  </a:lnTo>
                  <a:lnTo>
                    <a:pt x="53" y="60"/>
                  </a:lnTo>
                  <a:lnTo>
                    <a:pt x="60" y="49"/>
                  </a:lnTo>
                  <a:lnTo>
                    <a:pt x="60" y="38"/>
                  </a:lnTo>
                  <a:lnTo>
                    <a:pt x="57" y="27"/>
                  </a:lnTo>
                  <a:lnTo>
                    <a:pt x="53" y="15"/>
                  </a:lnTo>
                  <a:lnTo>
                    <a:pt x="49" y="12"/>
                  </a:lnTo>
                  <a:lnTo>
                    <a:pt x="42" y="12"/>
                  </a:lnTo>
                  <a:lnTo>
                    <a:pt x="38" y="12"/>
                  </a:lnTo>
                  <a:lnTo>
                    <a:pt x="34" y="12"/>
                  </a:lnTo>
                  <a:lnTo>
                    <a:pt x="30" y="15"/>
                  </a:lnTo>
                  <a:lnTo>
                    <a:pt x="27" y="1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38" name="Freeform 134"/>
            <p:cNvSpPr>
              <a:spLocks noEditPoints="1"/>
            </p:cNvSpPr>
            <p:nvPr/>
          </p:nvSpPr>
          <p:spPr bwMode="auto">
            <a:xfrm>
              <a:off x="2090" y="3514"/>
              <a:ext cx="56" cy="68"/>
            </a:xfrm>
            <a:custGeom>
              <a:avLst/>
              <a:gdLst/>
              <a:ahLst/>
              <a:cxnLst>
                <a:cxn ang="0">
                  <a:pos x="11" y="27"/>
                </a:cxn>
                <a:cxn ang="0">
                  <a:pos x="11" y="38"/>
                </a:cxn>
                <a:cxn ang="0">
                  <a:pos x="19" y="49"/>
                </a:cxn>
                <a:cxn ang="0">
                  <a:pos x="26" y="57"/>
                </a:cxn>
                <a:cxn ang="0">
                  <a:pos x="34" y="57"/>
                </a:cxn>
                <a:cxn ang="0">
                  <a:pos x="41" y="57"/>
                </a:cxn>
                <a:cxn ang="0">
                  <a:pos x="45" y="53"/>
                </a:cxn>
                <a:cxn ang="0">
                  <a:pos x="49" y="49"/>
                </a:cxn>
                <a:cxn ang="0">
                  <a:pos x="52" y="42"/>
                </a:cxn>
                <a:cxn ang="0">
                  <a:pos x="56" y="42"/>
                </a:cxn>
                <a:cxn ang="0">
                  <a:pos x="52" y="53"/>
                </a:cxn>
                <a:cxn ang="0">
                  <a:pos x="45" y="60"/>
                </a:cxn>
                <a:cxn ang="0">
                  <a:pos x="37" y="68"/>
                </a:cxn>
                <a:cxn ang="0">
                  <a:pos x="26" y="68"/>
                </a:cxn>
                <a:cxn ang="0">
                  <a:pos x="19" y="68"/>
                </a:cxn>
                <a:cxn ang="0">
                  <a:pos x="7" y="60"/>
                </a:cxn>
                <a:cxn ang="0">
                  <a:pos x="0" y="49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4" y="15"/>
                </a:cxn>
                <a:cxn ang="0">
                  <a:pos x="7" y="8"/>
                </a:cxn>
                <a:cxn ang="0">
                  <a:pos x="19" y="0"/>
                </a:cxn>
                <a:cxn ang="0">
                  <a:pos x="30" y="0"/>
                </a:cxn>
                <a:cxn ang="0">
                  <a:pos x="41" y="0"/>
                </a:cxn>
                <a:cxn ang="0">
                  <a:pos x="49" y="8"/>
                </a:cxn>
                <a:cxn ang="0">
                  <a:pos x="52" y="15"/>
                </a:cxn>
                <a:cxn ang="0">
                  <a:pos x="56" y="27"/>
                </a:cxn>
                <a:cxn ang="0">
                  <a:pos x="11" y="27"/>
                </a:cxn>
                <a:cxn ang="0">
                  <a:pos x="11" y="19"/>
                </a:cxn>
                <a:cxn ang="0">
                  <a:pos x="41" y="19"/>
                </a:cxn>
                <a:cxn ang="0">
                  <a:pos x="37" y="15"/>
                </a:cxn>
                <a:cxn ang="0">
                  <a:pos x="37" y="12"/>
                </a:cxn>
                <a:cxn ang="0">
                  <a:pos x="37" y="8"/>
                </a:cxn>
                <a:cxn ang="0">
                  <a:pos x="34" y="8"/>
                </a:cxn>
                <a:cxn ang="0">
                  <a:pos x="30" y="4"/>
                </a:cxn>
                <a:cxn ang="0">
                  <a:pos x="26" y="4"/>
                </a:cxn>
                <a:cxn ang="0">
                  <a:pos x="19" y="4"/>
                </a:cxn>
                <a:cxn ang="0">
                  <a:pos x="15" y="8"/>
                </a:cxn>
                <a:cxn ang="0">
                  <a:pos x="11" y="15"/>
                </a:cxn>
                <a:cxn ang="0">
                  <a:pos x="11" y="19"/>
                </a:cxn>
              </a:cxnLst>
              <a:rect l="0" t="0" r="r" b="b"/>
              <a:pathLst>
                <a:path w="56" h="68">
                  <a:moveTo>
                    <a:pt x="11" y="27"/>
                  </a:moveTo>
                  <a:lnTo>
                    <a:pt x="11" y="38"/>
                  </a:lnTo>
                  <a:lnTo>
                    <a:pt x="19" y="49"/>
                  </a:lnTo>
                  <a:lnTo>
                    <a:pt x="26" y="57"/>
                  </a:lnTo>
                  <a:lnTo>
                    <a:pt x="34" y="57"/>
                  </a:lnTo>
                  <a:lnTo>
                    <a:pt x="41" y="57"/>
                  </a:lnTo>
                  <a:lnTo>
                    <a:pt x="45" y="53"/>
                  </a:lnTo>
                  <a:lnTo>
                    <a:pt x="49" y="49"/>
                  </a:lnTo>
                  <a:lnTo>
                    <a:pt x="52" y="42"/>
                  </a:lnTo>
                  <a:lnTo>
                    <a:pt x="56" y="42"/>
                  </a:lnTo>
                  <a:lnTo>
                    <a:pt x="52" y="53"/>
                  </a:lnTo>
                  <a:lnTo>
                    <a:pt x="45" y="60"/>
                  </a:lnTo>
                  <a:lnTo>
                    <a:pt x="37" y="68"/>
                  </a:lnTo>
                  <a:lnTo>
                    <a:pt x="26" y="68"/>
                  </a:lnTo>
                  <a:lnTo>
                    <a:pt x="19" y="68"/>
                  </a:lnTo>
                  <a:lnTo>
                    <a:pt x="7" y="60"/>
                  </a:lnTo>
                  <a:lnTo>
                    <a:pt x="0" y="49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4" y="15"/>
                  </a:lnTo>
                  <a:lnTo>
                    <a:pt x="7" y="8"/>
                  </a:lnTo>
                  <a:lnTo>
                    <a:pt x="19" y="0"/>
                  </a:lnTo>
                  <a:lnTo>
                    <a:pt x="30" y="0"/>
                  </a:lnTo>
                  <a:lnTo>
                    <a:pt x="41" y="0"/>
                  </a:lnTo>
                  <a:lnTo>
                    <a:pt x="49" y="8"/>
                  </a:lnTo>
                  <a:lnTo>
                    <a:pt x="52" y="15"/>
                  </a:lnTo>
                  <a:lnTo>
                    <a:pt x="56" y="27"/>
                  </a:lnTo>
                  <a:lnTo>
                    <a:pt x="11" y="27"/>
                  </a:lnTo>
                  <a:close/>
                  <a:moveTo>
                    <a:pt x="11" y="19"/>
                  </a:moveTo>
                  <a:lnTo>
                    <a:pt x="41" y="19"/>
                  </a:lnTo>
                  <a:lnTo>
                    <a:pt x="37" y="15"/>
                  </a:lnTo>
                  <a:lnTo>
                    <a:pt x="37" y="12"/>
                  </a:lnTo>
                  <a:lnTo>
                    <a:pt x="37" y="8"/>
                  </a:lnTo>
                  <a:lnTo>
                    <a:pt x="34" y="8"/>
                  </a:lnTo>
                  <a:lnTo>
                    <a:pt x="30" y="4"/>
                  </a:lnTo>
                  <a:lnTo>
                    <a:pt x="26" y="4"/>
                  </a:lnTo>
                  <a:lnTo>
                    <a:pt x="19" y="4"/>
                  </a:lnTo>
                  <a:lnTo>
                    <a:pt x="15" y="8"/>
                  </a:lnTo>
                  <a:lnTo>
                    <a:pt x="11" y="15"/>
                  </a:lnTo>
                  <a:lnTo>
                    <a:pt x="11" y="19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39" name="Freeform 135"/>
            <p:cNvSpPr>
              <a:spLocks noEditPoints="1"/>
            </p:cNvSpPr>
            <p:nvPr/>
          </p:nvSpPr>
          <p:spPr bwMode="auto">
            <a:xfrm>
              <a:off x="2157" y="3477"/>
              <a:ext cx="68" cy="105"/>
            </a:xfrm>
            <a:custGeom>
              <a:avLst/>
              <a:gdLst/>
              <a:ahLst/>
              <a:cxnLst>
                <a:cxn ang="0">
                  <a:pos x="45" y="94"/>
                </a:cxn>
                <a:cxn ang="0">
                  <a:pos x="42" y="101"/>
                </a:cxn>
                <a:cxn ang="0">
                  <a:pos x="38" y="105"/>
                </a:cxn>
                <a:cxn ang="0">
                  <a:pos x="30" y="105"/>
                </a:cxn>
                <a:cxn ang="0">
                  <a:pos x="27" y="105"/>
                </a:cxn>
                <a:cxn ang="0">
                  <a:pos x="15" y="105"/>
                </a:cxn>
                <a:cxn ang="0">
                  <a:pos x="8" y="97"/>
                </a:cxn>
                <a:cxn ang="0">
                  <a:pos x="0" y="86"/>
                </a:cxn>
                <a:cxn ang="0">
                  <a:pos x="0" y="75"/>
                </a:cxn>
                <a:cxn ang="0">
                  <a:pos x="0" y="60"/>
                </a:cxn>
                <a:cxn ang="0">
                  <a:pos x="8" y="49"/>
                </a:cxn>
                <a:cxn ang="0">
                  <a:pos x="15" y="41"/>
                </a:cxn>
                <a:cxn ang="0">
                  <a:pos x="23" y="37"/>
                </a:cxn>
                <a:cxn ang="0">
                  <a:pos x="30" y="37"/>
                </a:cxn>
                <a:cxn ang="0">
                  <a:pos x="38" y="37"/>
                </a:cxn>
                <a:cxn ang="0">
                  <a:pos x="45" y="41"/>
                </a:cxn>
                <a:cxn ang="0">
                  <a:pos x="45" y="30"/>
                </a:cxn>
                <a:cxn ang="0">
                  <a:pos x="45" y="19"/>
                </a:cxn>
                <a:cxn ang="0">
                  <a:pos x="45" y="15"/>
                </a:cxn>
                <a:cxn ang="0">
                  <a:pos x="45" y="11"/>
                </a:cxn>
                <a:cxn ang="0">
                  <a:pos x="45" y="11"/>
                </a:cxn>
                <a:cxn ang="0">
                  <a:pos x="42" y="7"/>
                </a:cxn>
                <a:cxn ang="0">
                  <a:pos x="42" y="7"/>
                </a:cxn>
                <a:cxn ang="0">
                  <a:pos x="42" y="7"/>
                </a:cxn>
                <a:cxn ang="0">
                  <a:pos x="38" y="11"/>
                </a:cxn>
                <a:cxn ang="0">
                  <a:pos x="38" y="7"/>
                </a:cxn>
                <a:cxn ang="0">
                  <a:pos x="57" y="0"/>
                </a:cxn>
                <a:cxn ang="0">
                  <a:pos x="57" y="0"/>
                </a:cxn>
                <a:cxn ang="0">
                  <a:pos x="57" y="79"/>
                </a:cxn>
                <a:cxn ang="0">
                  <a:pos x="60" y="90"/>
                </a:cxn>
                <a:cxn ang="0">
                  <a:pos x="60" y="94"/>
                </a:cxn>
                <a:cxn ang="0">
                  <a:pos x="60" y="97"/>
                </a:cxn>
                <a:cxn ang="0">
                  <a:pos x="60" y="97"/>
                </a:cxn>
                <a:cxn ang="0">
                  <a:pos x="60" y="97"/>
                </a:cxn>
                <a:cxn ang="0">
                  <a:pos x="64" y="97"/>
                </a:cxn>
                <a:cxn ang="0">
                  <a:pos x="64" y="97"/>
                </a:cxn>
                <a:cxn ang="0">
                  <a:pos x="68" y="97"/>
                </a:cxn>
                <a:cxn ang="0">
                  <a:pos x="68" y="97"/>
                </a:cxn>
                <a:cxn ang="0">
                  <a:pos x="49" y="105"/>
                </a:cxn>
                <a:cxn ang="0">
                  <a:pos x="45" y="105"/>
                </a:cxn>
                <a:cxn ang="0">
                  <a:pos x="45" y="94"/>
                </a:cxn>
                <a:cxn ang="0">
                  <a:pos x="45" y="90"/>
                </a:cxn>
                <a:cxn ang="0">
                  <a:pos x="45" y="60"/>
                </a:cxn>
                <a:cxn ang="0">
                  <a:pos x="45" y="52"/>
                </a:cxn>
                <a:cxn ang="0">
                  <a:pos x="42" y="49"/>
                </a:cxn>
                <a:cxn ang="0">
                  <a:pos x="42" y="45"/>
                </a:cxn>
                <a:cxn ang="0">
                  <a:pos x="38" y="41"/>
                </a:cxn>
                <a:cxn ang="0">
                  <a:pos x="34" y="41"/>
                </a:cxn>
                <a:cxn ang="0">
                  <a:pos x="30" y="41"/>
                </a:cxn>
                <a:cxn ang="0">
                  <a:pos x="23" y="41"/>
                </a:cxn>
                <a:cxn ang="0">
                  <a:pos x="19" y="45"/>
                </a:cxn>
                <a:cxn ang="0">
                  <a:pos x="12" y="56"/>
                </a:cxn>
                <a:cxn ang="0">
                  <a:pos x="12" y="67"/>
                </a:cxn>
                <a:cxn ang="0">
                  <a:pos x="12" y="79"/>
                </a:cxn>
                <a:cxn ang="0">
                  <a:pos x="19" y="90"/>
                </a:cxn>
                <a:cxn ang="0">
                  <a:pos x="27" y="94"/>
                </a:cxn>
                <a:cxn ang="0">
                  <a:pos x="34" y="97"/>
                </a:cxn>
                <a:cxn ang="0">
                  <a:pos x="38" y="94"/>
                </a:cxn>
                <a:cxn ang="0">
                  <a:pos x="45" y="90"/>
                </a:cxn>
              </a:cxnLst>
              <a:rect l="0" t="0" r="r" b="b"/>
              <a:pathLst>
                <a:path w="68" h="105">
                  <a:moveTo>
                    <a:pt x="45" y="94"/>
                  </a:moveTo>
                  <a:lnTo>
                    <a:pt x="42" y="101"/>
                  </a:lnTo>
                  <a:lnTo>
                    <a:pt x="38" y="105"/>
                  </a:lnTo>
                  <a:lnTo>
                    <a:pt x="30" y="105"/>
                  </a:lnTo>
                  <a:lnTo>
                    <a:pt x="27" y="105"/>
                  </a:lnTo>
                  <a:lnTo>
                    <a:pt x="15" y="105"/>
                  </a:lnTo>
                  <a:lnTo>
                    <a:pt x="8" y="97"/>
                  </a:lnTo>
                  <a:lnTo>
                    <a:pt x="0" y="86"/>
                  </a:lnTo>
                  <a:lnTo>
                    <a:pt x="0" y="75"/>
                  </a:lnTo>
                  <a:lnTo>
                    <a:pt x="0" y="60"/>
                  </a:lnTo>
                  <a:lnTo>
                    <a:pt x="8" y="49"/>
                  </a:lnTo>
                  <a:lnTo>
                    <a:pt x="15" y="41"/>
                  </a:lnTo>
                  <a:lnTo>
                    <a:pt x="23" y="37"/>
                  </a:lnTo>
                  <a:lnTo>
                    <a:pt x="30" y="37"/>
                  </a:lnTo>
                  <a:lnTo>
                    <a:pt x="38" y="37"/>
                  </a:lnTo>
                  <a:lnTo>
                    <a:pt x="45" y="41"/>
                  </a:lnTo>
                  <a:lnTo>
                    <a:pt x="45" y="30"/>
                  </a:lnTo>
                  <a:lnTo>
                    <a:pt x="45" y="19"/>
                  </a:lnTo>
                  <a:lnTo>
                    <a:pt x="45" y="15"/>
                  </a:lnTo>
                  <a:lnTo>
                    <a:pt x="45" y="11"/>
                  </a:lnTo>
                  <a:lnTo>
                    <a:pt x="45" y="11"/>
                  </a:lnTo>
                  <a:lnTo>
                    <a:pt x="42" y="7"/>
                  </a:lnTo>
                  <a:lnTo>
                    <a:pt x="42" y="7"/>
                  </a:lnTo>
                  <a:lnTo>
                    <a:pt x="42" y="7"/>
                  </a:lnTo>
                  <a:lnTo>
                    <a:pt x="38" y="11"/>
                  </a:lnTo>
                  <a:lnTo>
                    <a:pt x="38" y="7"/>
                  </a:lnTo>
                  <a:lnTo>
                    <a:pt x="57" y="0"/>
                  </a:lnTo>
                  <a:lnTo>
                    <a:pt x="57" y="0"/>
                  </a:lnTo>
                  <a:lnTo>
                    <a:pt x="57" y="79"/>
                  </a:lnTo>
                  <a:lnTo>
                    <a:pt x="60" y="90"/>
                  </a:lnTo>
                  <a:lnTo>
                    <a:pt x="60" y="94"/>
                  </a:lnTo>
                  <a:lnTo>
                    <a:pt x="60" y="97"/>
                  </a:lnTo>
                  <a:lnTo>
                    <a:pt x="60" y="97"/>
                  </a:lnTo>
                  <a:lnTo>
                    <a:pt x="60" y="97"/>
                  </a:lnTo>
                  <a:lnTo>
                    <a:pt x="64" y="97"/>
                  </a:lnTo>
                  <a:lnTo>
                    <a:pt x="64" y="97"/>
                  </a:lnTo>
                  <a:lnTo>
                    <a:pt x="68" y="97"/>
                  </a:lnTo>
                  <a:lnTo>
                    <a:pt x="68" y="97"/>
                  </a:lnTo>
                  <a:lnTo>
                    <a:pt x="49" y="105"/>
                  </a:lnTo>
                  <a:lnTo>
                    <a:pt x="45" y="105"/>
                  </a:lnTo>
                  <a:lnTo>
                    <a:pt x="45" y="94"/>
                  </a:lnTo>
                  <a:close/>
                  <a:moveTo>
                    <a:pt x="45" y="90"/>
                  </a:moveTo>
                  <a:lnTo>
                    <a:pt x="45" y="60"/>
                  </a:lnTo>
                  <a:lnTo>
                    <a:pt x="45" y="52"/>
                  </a:lnTo>
                  <a:lnTo>
                    <a:pt x="42" y="49"/>
                  </a:lnTo>
                  <a:lnTo>
                    <a:pt x="42" y="45"/>
                  </a:lnTo>
                  <a:lnTo>
                    <a:pt x="38" y="41"/>
                  </a:lnTo>
                  <a:lnTo>
                    <a:pt x="34" y="41"/>
                  </a:lnTo>
                  <a:lnTo>
                    <a:pt x="30" y="41"/>
                  </a:lnTo>
                  <a:lnTo>
                    <a:pt x="23" y="41"/>
                  </a:lnTo>
                  <a:lnTo>
                    <a:pt x="19" y="45"/>
                  </a:lnTo>
                  <a:lnTo>
                    <a:pt x="12" y="56"/>
                  </a:lnTo>
                  <a:lnTo>
                    <a:pt x="12" y="67"/>
                  </a:lnTo>
                  <a:lnTo>
                    <a:pt x="12" y="79"/>
                  </a:lnTo>
                  <a:lnTo>
                    <a:pt x="19" y="90"/>
                  </a:lnTo>
                  <a:lnTo>
                    <a:pt x="27" y="94"/>
                  </a:lnTo>
                  <a:lnTo>
                    <a:pt x="34" y="97"/>
                  </a:lnTo>
                  <a:lnTo>
                    <a:pt x="38" y="94"/>
                  </a:lnTo>
                  <a:lnTo>
                    <a:pt x="45" y="9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40" name="Freeform 136"/>
            <p:cNvSpPr>
              <a:spLocks/>
            </p:cNvSpPr>
            <p:nvPr/>
          </p:nvSpPr>
          <p:spPr bwMode="auto">
            <a:xfrm>
              <a:off x="2728" y="3514"/>
              <a:ext cx="48" cy="68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41" y="23"/>
                </a:cxn>
                <a:cxn ang="0">
                  <a:pos x="41" y="23"/>
                </a:cxn>
                <a:cxn ang="0">
                  <a:pos x="37" y="12"/>
                </a:cxn>
                <a:cxn ang="0">
                  <a:pos x="33" y="8"/>
                </a:cxn>
                <a:cxn ang="0">
                  <a:pos x="30" y="4"/>
                </a:cxn>
                <a:cxn ang="0">
                  <a:pos x="22" y="4"/>
                </a:cxn>
                <a:cxn ang="0">
                  <a:pos x="18" y="4"/>
                </a:cxn>
                <a:cxn ang="0">
                  <a:pos x="15" y="8"/>
                </a:cxn>
                <a:cxn ang="0">
                  <a:pos x="11" y="8"/>
                </a:cxn>
                <a:cxn ang="0">
                  <a:pos x="11" y="12"/>
                </a:cxn>
                <a:cxn ang="0">
                  <a:pos x="11" y="15"/>
                </a:cxn>
                <a:cxn ang="0">
                  <a:pos x="11" y="19"/>
                </a:cxn>
                <a:cxn ang="0">
                  <a:pos x="15" y="23"/>
                </a:cxn>
                <a:cxn ang="0">
                  <a:pos x="22" y="27"/>
                </a:cxn>
                <a:cxn ang="0">
                  <a:pos x="33" y="30"/>
                </a:cxn>
                <a:cxn ang="0">
                  <a:pos x="41" y="34"/>
                </a:cxn>
                <a:cxn ang="0">
                  <a:pos x="45" y="42"/>
                </a:cxn>
                <a:cxn ang="0">
                  <a:pos x="48" y="49"/>
                </a:cxn>
                <a:cxn ang="0">
                  <a:pos x="45" y="57"/>
                </a:cxn>
                <a:cxn ang="0">
                  <a:pos x="41" y="64"/>
                </a:cxn>
                <a:cxn ang="0">
                  <a:pos x="33" y="68"/>
                </a:cxn>
                <a:cxn ang="0">
                  <a:pos x="22" y="68"/>
                </a:cxn>
                <a:cxn ang="0">
                  <a:pos x="18" y="68"/>
                </a:cxn>
                <a:cxn ang="0">
                  <a:pos x="11" y="68"/>
                </a:cxn>
                <a:cxn ang="0">
                  <a:pos x="7" y="68"/>
                </a:cxn>
                <a:cxn ang="0">
                  <a:pos x="7" y="68"/>
                </a:cxn>
                <a:cxn ang="0">
                  <a:pos x="3" y="68"/>
                </a:cxn>
                <a:cxn ang="0">
                  <a:pos x="3" y="68"/>
                </a:cxn>
                <a:cxn ang="0">
                  <a:pos x="0" y="68"/>
                </a:cxn>
                <a:cxn ang="0">
                  <a:pos x="0" y="45"/>
                </a:cxn>
                <a:cxn ang="0">
                  <a:pos x="3" y="45"/>
                </a:cxn>
                <a:cxn ang="0">
                  <a:pos x="7" y="53"/>
                </a:cxn>
                <a:cxn ang="0">
                  <a:pos x="11" y="60"/>
                </a:cxn>
                <a:cxn ang="0">
                  <a:pos x="18" y="64"/>
                </a:cxn>
                <a:cxn ang="0">
                  <a:pos x="26" y="64"/>
                </a:cxn>
                <a:cxn ang="0">
                  <a:pos x="30" y="64"/>
                </a:cxn>
                <a:cxn ang="0">
                  <a:pos x="33" y="60"/>
                </a:cxn>
                <a:cxn ang="0">
                  <a:pos x="33" y="60"/>
                </a:cxn>
                <a:cxn ang="0">
                  <a:pos x="37" y="53"/>
                </a:cxn>
                <a:cxn ang="0">
                  <a:pos x="33" y="49"/>
                </a:cxn>
                <a:cxn ang="0">
                  <a:pos x="33" y="45"/>
                </a:cxn>
                <a:cxn ang="0">
                  <a:pos x="26" y="42"/>
                </a:cxn>
                <a:cxn ang="0">
                  <a:pos x="18" y="38"/>
                </a:cxn>
                <a:cxn ang="0">
                  <a:pos x="11" y="34"/>
                </a:cxn>
                <a:cxn ang="0">
                  <a:pos x="3" y="27"/>
                </a:cxn>
                <a:cxn ang="0">
                  <a:pos x="3" y="23"/>
                </a:cxn>
                <a:cxn ang="0">
                  <a:pos x="0" y="19"/>
                </a:cxn>
                <a:cxn ang="0">
                  <a:pos x="3" y="12"/>
                </a:cxn>
                <a:cxn ang="0">
                  <a:pos x="7" y="4"/>
                </a:cxn>
                <a:cxn ang="0">
                  <a:pos x="15" y="0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33" y="0"/>
                </a:cxn>
                <a:cxn ang="0">
                  <a:pos x="33" y="0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41" y="0"/>
                </a:cxn>
                <a:cxn ang="0">
                  <a:pos x="41" y="0"/>
                </a:cxn>
                <a:cxn ang="0">
                  <a:pos x="41" y="0"/>
                </a:cxn>
              </a:cxnLst>
              <a:rect l="0" t="0" r="r" b="b"/>
              <a:pathLst>
                <a:path w="48" h="68">
                  <a:moveTo>
                    <a:pt x="41" y="0"/>
                  </a:moveTo>
                  <a:lnTo>
                    <a:pt x="41" y="23"/>
                  </a:lnTo>
                  <a:lnTo>
                    <a:pt x="41" y="23"/>
                  </a:lnTo>
                  <a:lnTo>
                    <a:pt x="37" y="12"/>
                  </a:lnTo>
                  <a:lnTo>
                    <a:pt x="33" y="8"/>
                  </a:lnTo>
                  <a:lnTo>
                    <a:pt x="30" y="4"/>
                  </a:lnTo>
                  <a:lnTo>
                    <a:pt x="22" y="4"/>
                  </a:lnTo>
                  <a:lnTo>
                    <a:pt x="18" y="4"/>
                  </a:lnTo>
                  <a:lnTo>
                    <a:pt x="15" y="8"/>
                  </a:lnTo>
                  <a:lnTo>
                    <a:pt x="11" y="8"/>
                  </a:lnTo>
                  <a:lnTo>
                    <a:pt x="11" y="12"/>
                  </a:lnTo>
                  <a:lnTo>
                    <a:pt x="11" y="15"/>
                  </a:lnTo>
                  <a:lnTo>
                    <a:pt x="11" y="19"/>
                  </a:lnTo>
                  <a:lnTo>
                    <a:pt x="15" y="23"/>
                  </a:lnTo>
                  <a:lnTo>
                    <a:pt x="22" y="27"/>
                  </a:lnTo>
                  <a:lnTo>
                    <a:pt x="33" y="30"/>
                  </a:lnTo>
                  <a:lnTo>
                    <a:pt x="41" y="34"/>
                  </a:lnTo>
                  <a:lnTo>
                    <a:pt x="45" y="42"/>
                  </a:lnTo>
                  <a:lnTo>
                    <a:pt x="48" y="49"/>
                  </a:lnTo>
                  <a:lnTo>
                    <a:pt x="45" y="57"/>
                  </a:lnTo>
                  <a:lnTo>
                    <a:pt x="41" y="64"/>
                  </a:lnTo>
                  <a:lnTo>
                    <a:pt x="33" y="68"/>
                  </a:lnTo>
                  <a:lnTo>
                    <a:pt x="22" y="68"/>
                  </a:lnTo>
                  <a:lnTo>
                    <a:pt x="18" y="68"/>
                  </a:lnTo>
                  <a:lnTo>
                    <a:pt x="11" y="68"/>
                  </a:lnTo>
                  <a:lnTo>
                    <a:pt x="7" y="68"/>
                  </a:lnTo>
                  <a:lnTo>
                    <a:pt x="7" y="68"/>
                  </a:lnTo>
                  <a:lnTo>
                    <a:pt x="3" y="68"/>
                  </a:lnTo>
                  <a:lnTo>
                    <a:pt x="3" y="68"/>
                  </a:lnTo>
                  <a:lnTo>
                    <a:pt x="0" y="68"/>
                  </a:lnTo>
                  <a:lnTo>
                    <a:pt x="0" y="45"/>
                  </a:lnTo>
                  <a:lnTo>
                    <a:pt x="3" y="45"/>
                  </a:lnTo>
                  <a:lnTo>
                    <a:pt x="7" y="53"/>
                  </a:lnTo>
                  <a:lnTo>
                    <a:pt x="11" y="60"/>
                  </a:lnTo>
                  <a:lnTo>
                    <a:pt x="18" y="64"/>
                  </a:lnTo>
                  <a:lnTo>
                    <a:pt x="26" y="64"/>
                  </a:lnTo>
                  <a:lnTo>
                    <a:pt x="30" y="64"/>
                  </a:lnTo>
                  <a:lnTo>
                    <a:pt x="33" y="60"/>
                  </a:lnTo>
                  <a:lnTo>
                    <a:pt x="33" y="60"/>
                  </a:lnTo>
                  <a:lnTo>
                    <a:pt x="37" y="53"/>
                  </a:lnTo>
                  <a:lnTo>
                    <a:pt x="33" y="49"/>
                  </a:lnTo>
                  <a:lnTo>
                    <a:pt x="33" y="45"/>
                  </a:lnTo>
                  <a:lnTo>
                    <a:pt x="26" y="42"/>
                  </a:lnTo>
                  <a:lnTo>
                    <a:pt x="18" y="38"/>
                  </a:lnTo>
                  <a:lnTo>
                    <a:pt x="11" y="34"/>
                  </a:lnTo>
                  <a:lnTo>
                    <a:pt x="3" y="27"/>
                  </a:lnTo>
                  <a:lnTo>
                    <a:pt x="3" y="23"/>
                  </a:lnTo>
                  <a:lnTo>
                    <a:pt x="0" y="19"/>
                  </a:lnTo>
                  <a:lnTo>
                    <a:pt x="3" y="12"/>
                  </a:lnTo>
                  <a:lnTo>
                    <a:pt x="7" y="4"/>
                  </a:lnTo>
                  <a:lnTo>
                    <a:pt x="15" y="0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3" y="0"/>
                  </a:lnTo>
                  <a:lnTo>
                    <a:pt x="33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41" y="0"/>
                  </a:lnTo>
                  <a:lnTo>
                    <a:pt x="41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41" name="Freeform 137"/>
            <p:cNvSpPr>
              <a:spLocks noEditPoints="1"/>
            </p:cNvSpPr>
            <p:nvPr/>
          </p:nvSpPr>
          <p:spPr bwMode="auto">
            <a:xfrm>
              <a:off x="2784" y="3514"/>
              <a:ext cx="60" cy="68"/>
            </a:xfrm>
            <a:custGeom>
              <a:avLst/>
              <a:gdLst/>
              <a:ahLst/>
              <a:cxnLst>
                <a:cxn ang="0">
                  <a:pos x="30" y="64"/>
                </a:cxn>
                <a:cxn ang="0">
                  <a:pos x="19" y="68"/>
                </a:cxn>
                <a:cxn ang="0">
                  <a:pos x="11" y="68"/>
                </a:cxn>
                <a:cxn ang="0">
                  <a:pos x="0" y="60"/>
                </a:cxn>
                <a:cxn ang="0">
                  <a:pos x="0" y="49"/>
                </a:cxn>
                <a:cxn ang="0">
                  <a:pos x="7" y="38"/>
                </a:cxn>
                <a:cxn ang="0">
                  <a:pos x="22" y="30"/>
                </a:cxn>
                <a:cxn ang="0">
                  <a:pos x="37" y="23"/>
                </a:cxn>
                <a:cxn ang="0">
                  <a:pos x="34" y="8"/>
                </a:cxn>
                <a:cxn ang="0">
                  <a:pos x="26" y="4"/>
                </a:cxn>
                <a:cxn ang="0">
                  <a:pos x="19" y="8"/>
                </a:cxn>
                <a:cxn ang="0">
                  <a:pos x="15" y="12"/>
                </a:cxn>
                <a:cxn ang="0">
                  <a:pos x="15" y="19"/>
                </a:cxn>
                <a:cxn ang="0">
                  <a:pos x="11" y="23"/>
                </a:cxn>
                <a:cxn ang="0">
                  <a:pos x="7" y="23"/>
                </a:cxn>
                <a:cxn ang="0">
                  <a:pos x="4" y="19"/>
                </a:cxn>
                <a:cxn ang="0">
                  <a:pos x="4" y="12"/>
                </a:cxn>
                <a:cxn ang="0">
                  <a:pos x="19" y="0"/>
                </a:cxn>
                <a:cxn ang="0">
                  <a:pos x="37" y="0"/>
                </a:cxn>
                <a:cxn ang="0">
                  <a:pos x="45" y="4"/>
                </a:cxn>
                <a:cxn ang="0">
                  <a:pos x="49" y="15"/>
                </a:cxn>
                <a:cxn ang="0">
                  <a:pos x="49" y="45"/>
                </a:cxn>
                <a:cxn ang="0">
                  <a:pos x="49" y="57"/>
                </a:cxn>
                <a:cxn ang="0">
                  <a:pos x="52" y="60"/>
                </a:cxn>
                <a:cxn ang="0">
                  <a:pos x="52" y="60"/>
                </a:cxn>
                <a:cxn ang="0">
                  <a:pos x="56" y="60"/>
                </a:cxn>
                <a:cxn ang="0">
                  <a:pos x="60" y="57"/>
                </a:cxn>
                <a:cxn ang="0">
                  <a:pos x="52" y="68"/>
                </a:cxn>
                <a:cxn ang="0">
                  <a:pos x="41" y="68"/>
                </a:cxn>
                <a:cxn ang="0">
                  <a:pos x="37" y="64"/>
                </a:cxn>
                <a:cxn ang="0">
                  <a:pos x="37" y="53"/>
                </a:cxn>
                <a:cxn ang="0">
                  <a:pos x="30" y="34"/>
                </a:cxn>
                <a:cxn ang="0">
                  <a:pos x="19" y="38"/>
                </a:cxn>
                <a:cxn ang="0">
                  <a:pos x="15" y="45"/>
                </a:cxn>
                <a:cxn ang="0">
                  <a:pos x="15" y="53"/>
                </a:cxn>
                <a:cxn ang="0">
                  <a:pos x="19" y="60"/>
                </a:cxn>
                <a:cxn ang="0">
                  <a:pos x="30" y="57"/>
                </a:cxn>
              </a:cxnLst>
              <a:rect l="0" t="0" r="r" b="b"/>
              <a:pathLst>
                <a:path w="60" h="68">
                  <a:moveTo>
                    <a:pt x="37" y="57"/>
                  </a:moveTo>
                  <a:lnTo>
                    <a:pt x="30" y="64"/>
                  </a:lnTo>
                  <a:lnTo>
                    <a:pt x="26" y="68"/>
                  </a:lnTo>
                  <a:lnTo>
                    <a:pt x="19" y="68"/>
                  </a:lnTo>
                  <a:lnTo>
                    <a:pt x="15" y="68"/>
                  </a:lnTo>
                  <a:lnTo>
                    <a:pt x="11" y="68"/>
                  </a:lnTo>
                  <a:lnTo>
                    <a:pt x="4" y="64"/>
                  </a:lnTo>
                  <a:lnTo>
                    <a:pt x="0" y="60"/>
                  </a:lnTo>
                  <a:lnTo>
                    <a:pt x="0" y="53"/>
                  </a:lnTo>
                  <a:lnTo>
                    <a:pt x="0" y="49"/>
                  </a:lnTo>
                  <a:lnTo>
                    <a:pt x="4" y="45"/>
                  </a:lnTo>
                  <a:lnTo>
                    <a:pt x="7" y="38"/>
                  </a:lnTo>
                  <a:lnTo>
                    <a:pt x="11" y="34"/>
                  </a:lnTo>
                  <a:lnTo>
                    <a:pt x="22" y="30"/>
                  </a:lnTo>
                  <a:lnTo>
                    <a:pt x="37" y="23"/>
                  </a:lnTo>
                  <a:lnTo>
                    <a:pt x="37" y="23"/>
                  </a:lnTo>
                  <a:lnTo>
                    <a:pt x="37" y="12"/>
                  </a:lnTo>
                  <a:lnTo>
                    <a:pt x="34" y="8"/>
                  </a:lnTo>
                  <a:lnTo>
                    <a:pt x="30" y="4"/>
                  </a:lnTo>
                  <a:lnTo>
                    <a:pt x="26" y="4"/>
                  </a:lnTo>
                  <a:lnTo>
                    <a:pt x="22" y="4"/>
                  </a:lnTo>
                  <a:lnTo>
                    <a:pt x="19" y="8"/>
                  </a:lnTo>
                  <a:lnTo>
                    <a:pt x="15" y="8"/>
                  </a:lnTo>
                  <a:lnTo>
                    <a:pt x="15" y="12"/>
                  </a:lnTo>
                  <a:lnTo>
                    <a:pt x="15" y="15"/>
                  </a:lnTo>
                  <a:lnTo>
                    <a:pt x="15" y="19"/>
                  </a:lnTo>
                  <a:lnTo>
                    <a:pt x="15" y="23"/>
                  </a:lnTo>
                  <a:lnTo>
                    <a:pt x="11" y="23"/>
                  </a:lnTo>
                  <a:lnTo>
                    <a:pt x="11" y="23"/>
                  </a:lnTo>
                  <a:lnTo>
                    <a:pt x="7" y="23"/>
                  </a:lnTo>
                  <a:lnTo>
                    <a:pt x="4" y="23"/>
                  </a:lnTo>
                  <a:lnTo>
                    <a:pt x="4" y="19"/>
                  </a:lnTo>
                  <a:lnTo>
                    <a:pt x="4" y="15"/>
                  </a:lnTo>
                  <a:lnTo>
                    <a:pt x="4" y="12"/>
                  </a:lnTo>
                  <a:lnTo>
                    <a:pt x="11" y="4"/>
                  </a:lnTo>
                  <a:lnTo>
                    <a:pt x="19" y="0"/>
                  </a:lnTo>
                  <a:lnTo>
                    <a:pt x="26" y="0"/>
                  </a:lnTo>
                  <a:lnTo>
                    <a:pt x="37" y="0"/>
                  </a:lnTo>
                  <a:lnTo>
                    <a:pt x="41" y="0"/>
                  </a:lnTo>
                  <a:lnTo>
                    <a:pt x="45" y="4"/>
                  </a:lnTo>
                  <a:lnTo>
                    <a:pt x="49" y="8"/>
                  </a:lnTo>
                  <a:lnTo>
                    <a:pt x="49" y="15"/>
                  </a:lnTo>
                  <a:lnTo>
                    <a:pt x="49" y="23"/>
                  </a:lnTo>
                  <a:lnTo>
                    <a:pt x="49" y="45"/>
                  </a:lnTo>
                  <a:lnTo>
                    <a:pt x="49" y="53"/>
                  </a:lnTo>
                  <a:lnTo>
                    <a:pt x="49" y="57"/>
                  </a:lnTo>
                  <a:lnTo>
                    <a:pt x="52" y="57"/>
                  </a:lnTo>
                  <a:lnTo>
                    <a:pt x="52" y="60"/>
                  </a:lnTo>
                  <a:lnTo>
                    <a:pt x="52" y="60"/>
                  </a:lnTo>
                  <a:lnTo>
                    <a:pt x="52" y="60"/>
                  </a:lnTo>
                  <a:lnTo>
                    <a:pt x="56" y="60"/>
                  </a:lnTo>
                  <a:lnTo>
                    <a:pt x="56" y="60"/>
                  </a:lnTo>
                  <a:lnTo>
                    <a:pt x="56" y="57"/>
                  </a:lnTo>
                  <a:lnTo>
                    <a:pt x="60" y="57"/>
                  </a:lnTo>
                  <a:lnTo>
                    <a:pt x="60" y="60"/>
                  </a:lnTo>
                  <a:lnTo>
                    <a:pt x="52" y="68"/>
                  </a:lnTo>
                  <a:lnTo>
                    <a:pt x="45" y="68"/>
                  </a:lnTo>
                  <a:lnTo>
                    <a:pt x="41" y="68"/>
                  </a:lnTo>
                  <a:lnTo>
                    <a:pt x="41" y="68"/>
                  </a:lnTo>
                  <a:lnTo>
                    <a:pt x="37" y="64"/>
                  </a:lnTo>
                  <a:lnTo>
                    <a:pt x="37" y="57"/>
                  </a:lnTo>
                  <a:close/>
                  <a:moveTo>
                    <a:pt x="37" y="53"/>
                  </a:moveTo>
                  <a:lnTo>
                    <a:pt x="37" y="30"/>
                  </a:lnTo>
                  <a:lnTo>
                    <a:pt x="30" y="34"/>
                  </a:lnTo>
                  <a:lnTo>
                    <a:pt x="22" y="34"/>
                  </a:lnTo>
                  <a:lnTo>
                    <a:pt x="19" y="38"/>
                  </a:lnTo>
                  <a:lnTo>
                    <a:pt x="15" y="42"/>
                  </a:lnTo>
                  <a:lnTo>
                    <a:pt x="15" y="45"/>
                  </a:lnTo>
                  <a:lnTo>
                    <a:pt x="11" y="49"/>
                  </a:lnTo>
                  <a:lnTo>
                    <a:pt x="15" y="53"/>
                  </a:lnTo>
                  <a:lnTo>
                    <a:pt x="15" y="57"/>
                  </a:lnTo>
                  <a:lnTo>
                    <a:pt x="19" y="60"/>
                  </a:lnTo>
                  <a:lnTo>
                    <a:pt x="22" y="60"/>
                  </a:lnTo>
                  <a:lnTo>
                    <a:pt x="30" y="57"/>
                  </a:lnTo>
                  <a:lnTo>
                    <a:pt x="37" y="5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42" name="Freeform 138"/>
            <p:cNvSpPr>
              <a:spLocks/>
            </p:cNvSpPr>
            <p:nvPr/>
          </p:nvSpPr>
          <p:spPr bwMode="auto">
            <a:xfrm>
              <a:off x="2851" y="3514"/>
              <a:ext cx="57" cy="68"/>
            </a:xfrm>
            <a:custGeom>
              <a:avLst/>
              <a:gdLst/>
              <a:ahLst/>
              <a:cxnLst>
                <a:cxn ang="0">
                  <a:pos x="57" y="42"/>
                </a:cxn>
                <a:cxn ang="0">
                  <a:pos x="53" y="53"/>
                </a:cxn>
                <a:cxn ang="0">
                  <a:pos x="45" y="64"/>
                </a:cxn>
                <a:cxn ang="0">
                  <a:pos x="38" y="68"/>
                </a:cxn>
                <a:cxn ang="0">
                  <a:pos x="27" y="68"/>
                </a:cxn>
                <a:cxn ang="0">
                  <a:pos x="19" y="68"/>
                </a:cxn>
                <a:cxn ang="0">
                  <a:pos x="8" y="60"/>
                </a:cxn>
                <a:cxn ang="0">
                  <a:pos x="4" y="53"/>
                </a:cxn>
                <a:cxn ang="0">
                  <a:pos x="0" y="45"/>
                </a:cxn>
                <a:cxn ang="0">
                  <a:pos x="0" y="34"/>
                </a:cxn>
                <a:cxn ang="0">
                  <a:pos x="0" y="23"/>
                </a:cxn>
                <a:cxn ang="0">
                  <a:pos x="4" y="15"/>
                </a:cxn>
                <a:cxn ang="0">
                  <a:pos x="8" y="8"/>
                </a:cxn>
                <a:cxn ang="0">
                  <a:pos x="19" y="0"/>
                </a:cxn>
                <a:cxn ang="0">
                  <a:pos x="30" y="0"/>
                </a:cxn>
                <a:cxn ang="0">
                  <a:pos x="42" y="0"/>
                </a:cxn>
                <a:cxn ang="0">
                  <a:pos x="45" y="4"/>
                </a:cxn>
                <a:cxn ang="0">
                  <a:pos x="53" y="8"/>
                </a:cxn>
                <a:cxn ang="0">
                  <a:pos x="53" y="15"/>
                </a:cxn>
                <a:cxn ang="0">
                  <a:pos x="53" y="19"/>
                </a:cxn>
                <a:cxn ang="0">
                  <a:pos x="53" y="19"/>
                </a:cxn>
                <a:cxn ang="0">
                  <a:pos x="49" y="19"/>
                </a:cxn>
                <a:cxn ang="0">
                  <a:pos x="45" y="19"/>
                </a:cxn>
                <a:cxn ang="0">
                  <a:pos x="42" y="19"/>
                </a:cxn>
                <a:cxn ang="0">
                  <a:pos x="42" y="19"/>
                </a:cxn>
                <a:cxn ang="0">
                  <a:pos x="42" y="15"/>
                </a:cxn>
                <a:cxn ang="0">
                  <a:pos x="38" y="12"/>
                </a:cxn>
                <a:cxn ang="0">
                  <a:pos x="38" y="8"/>
                </a:cxn>
                <a:cxn ang="0">
                  <a:pos x="38" y="4"/>
                </a:cxn>
                <a:cxn ang="0">
                  <a:pos x="34" y="4"/>
                </a:cxn>
                <a:cxn ang="0">
                  <a:pos x="30" y="4"/>
                </a:cxn>
                <a:cxn ang="0">
                  <a:pos x="23" y="4"/>
                </a:cxn>
                <a:cxn ang="0">
                  <a:pos x="19" y="8"/>
                </a:cxn>
                <a:cxn ang="0">
                  <a:pos x="15" y="15"/>
                </a:cxn>
                <a:cxn ang="0">
                  <a:pos x="12" y="27"/>
                </a:cxn>
                <a:cxn ang="0">
                  <a:pos x="15" y="38"/>
                </a:cxn>
                <a:cxn ang="0">
                  <a:pos x="19" y="49"/>
                </a:cxn>
                <a:cxn ang="0">
                  <a:pos x="27" y="53"/>
                </a:cxn>
                <a:cxn ang="0">
                  <a:pos x="34" y="57"/>
                </a:cxn>
                <a:cxn ang="0">
                  <a:pos x="42" y="57"/>
                </a:cxn>
                <a:cxn ang="0">
                  <a:pos x="45" y="53"/>
                </a:cxn>
                <a:cxn ang="0">
                  <a:pos x="53" y="49"/>
                </a:cxn>
                <a:cxn ang="0">
                  <a:pos x="57" y="38"/>
                </a:cxn>
                <a:cxn ang="0">
                  <a:pos x="57" y="42"/>
                </a:cxn>
              </a:cxnLst>
              <a:rect l="0" t="0" r="r" b="b"/>
              <a:pathLst>
                <a:path w="57" h="68">
                  <a:moveTo>
                    <a:pt x="57" y="42"/>
                  </a:moveTo>
                  <a:lnTo>
                    <a:pt x="53" y="53"/>
                  </a:lnTo>
                  <a:lnTo>
                    <a:pt x="45" y="64"/>
                  </a:lnTo>
                  <a:lnTo>
                    <a:pt x="38" y="68"/>
                  </a:lnTo>
                  <a:lnTo>
                    <a:pt x="27" y="68"/>
                  </a:lnTo>
                  <a:lnTo>
                    <a:pt x="19" y="68"/>
                  </a:lnTo>
                  <a:lnTo>
                    <a:pt x="8" y="60"/>
                  </a:lnTo>
                  <a:lnTo>
                    <a:pt x="4" y="53"/>
                  </a:lnTo>
                  <a:lnTo>
                    <a:pt x="0" y="45"/>
                  </a:lnTo>
                  <a:lnTo>
                    <a:pt x="0" y="34"/>
                  </a:lnTo>
                  <a:lnTo>
                    <a:pt x="0" y="23"/>
                  </a:lnTo>
                  <a:lnTo>
                    <a:pt x="4" y="15"/>
                  </a:lnTo>
                  <a:lnTo>
                    <a:pt x="8" y="8"/>
                  </a:lnTo>
                  <a:lnTo>
                    <a:pt x="19" y="0"/>
                  </a:lnTo>
                  <a:lnTo>
                    <a:pt x="30" y="0"/>
                  </a:lnTo>
                  <a:lnTo>
                    <a:pt x="42" y="0"/>
                  </a:lnTo>
                  <a:lnTo>
                    <a:pt x="45" y="4"/>
                  </a:lnTo>
                  <a:lnTo>
                    <a:pt x="53" y="8"/>
                  </a:lnTo>
                  <a:lnTo>
                    <a:pt x="53" y="15"/>
                  </a:lnTo>
                  <a:lnTo>
                    <a:pt x="53" y="19"/>
                  </a:lnTo>
                  <a:lnTo>
                    <a:pt x="53" y="19"/>
                  </a:lnTo>
                  <a:lnTo>
                    <a:pt x="49" y="19"/>
                  </a:lnTo>
                  <a:lnTo>
                    <a:pt x="45" y="19"/>
                  </a:lnTo>
                  <a:lnTo>
                    <a:pt x="42" y="19"/>
                  </a:lnTo>
                  <a:lnTo>
                    <a:pt x="42" y="19"/>
                  </a:lnTo>
                  <a:lnTo>
                    <a:pt x="42" y="15"/>
                  </a:lnTo>
                  <a:lnTo>
                    <a:pt x="38" y="12"/>
                  </a:lnTo>
                  <a:lnTo>
                    <a:pt x="38" y="8"/>
                  </a:lnTo>
                  <a:lnTo>
                    <a:pt x="38" y="4"/>
                  </a:lnTo>
                  <a:lnTo>
                    <a:pt x="34" y="4"/>
                  </a:lnTo>
                  <a:lnTo>
                    <a:pt x="30" y="4"/>
                  </a:lnTo>
                  <a:lnTo>
                    <a:pt x="23" y="4"/>
                  </a:lnTo>
                  <a:lnTo>
                    <a:pt x="19" y="8"/>
                  </a:lnTo>
                  <a:lnTo>
                    <a:pt x="15" y="15"/>
                  </a:lnTo>
                  <a:lnTo>
                    <a:pt x="12" y="27"/>
                  </a:lnTo>
                  <a:lnTo>
                    <a:pt x="15" y="38"/>
                  </a:lnTo>
                  <a:lnTo>
                    <a:pt x="19" y="49"/>
                  </a:lnTo>
                  <a:lnTo>
                    <a:pt x="27" y="53"/>
                  </a:lnTo>
                  <a:lnTo>
                    <a:pt x="34" y="57"/>
                  </a:lnTo>
                  <a:lnTo>
                    <a:pt x="42" y="57"/>
                  </a:lnTo>
                  <a:lnTo>
                    <a:pt x="45" y="53"/>
                  </a:lnTo>
                  <a:lnTo>
                    <a:pt x="53" y="49"/>
                  </a:lnTo>
                  <a:lnTo>
                    <a:pt x="57" y="38"/>
                  </a:lnTo>
                  <a:lnTo>
                    <a:pt x="57" y="4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43" name="Freeform 139"/>
            <p:cNvSpPr>
              <a:spLocks/>
            </p:cNvSpPr>
            <p:nvPr/>
          </p:nvSpPr>
          <p:spPr bwMode="auto">
            <a:xfrm>
              <a:off x="2915" y="3477"/>
              <a:ext cx="75" cy="105"/>
            </a:xfrm>
            <a:custGeom>
              <a:avLst/>
              <a:gdLst/>
              <a:ahLst/>
              <a:cxnLst>
                <a:cxn ang="0">
                  <a:pos x="23" y="67"/>
                </a:cxn>
                <a:cxn ang="0">
                  <a:pos x="45" y="49"/>
                </a:cxn>
                <a:cxn ang="0">
                  <a:pos x="49" y="45"/>
                </a:cxn>
                <a:cxn ang="0">
                  <a:pos x="45" y="41"/>
                </a:cxn>
                <a:cxn ang="0">
                  <a:pos x="45" y="41"/>
                </a:cxn>
                <a:cxn ang="0">
                  <a:pos x="41" y="37"/>
                </a:cxn>
                <a:cxn ang="0">
                  <a:pos x="71" y="37"/>
                </a:cxn>
                <a:cxn ang="0">
                  <a:pos x="60" y="41"/>
                </a:cxn>
                <a:cxn ang="0">
                  <a:pos x="53" y="49"/>
                </a:cxn>
                <a:cxn ang="0">
                  <a:pos x="53" y="86"/>
                </a:cxn>
                <a:cxn ang="0">
                  <a:pos x="64" y="97"/>
                </a:cxn>
                <a:cxn ang="0">
                  <a:pos x="68" y="101"/>
                </a:cxn>
                <a:cxn ang="0">
                  <a:pos x="75" y="101"/>
                </a:cxn>
                <a:cxn ang="0">
                  <a:pos x="41" y="105"/>
                </a:cxn>
                <a:cxn ang="0">
                  <a:pos x="45" y="105"/>
                </a:cxn>
                <a:cxn ang="0">
                  <a:pos x="45" y="101"/>
                </a:cxn>
                <a:cxn ang="0">
                  <a:pos x="45" y="97"/>
                </a:cxn>
                <a:cxn ang="0">
                  <a:pos x="23" y="67"/>
                </a:cxn>
                <a:cxn ang="0">
                  <a:pos x="23" y="94"/>
                </a:cxn>
                <a:cxn ang="0">
                  <a:pos x="23" y="101"/>
                </a:cxn>
                <a:cxn ang="0">
                  <a:pos x="26" y="105"/>
                </a:cxn>
                <a:cxn ang="0">
                  <a:pos x="30" y="105"/>
                </a:cxn>
                <a:cxn ang="0">
                  <a:pos x="0" y="105"/>
                </a:cxn>
                <a:cxn ang="0">
                  <a:pos x="8" y="101"/>
                </a:cxn>
                <a:cxn ang="0">
                  <a:pos x="8" y="97"/>
                </a:cxn>
                <a:cxn ang="0">
                  <a:pos x="11" y="90"/>
                </a:cxn>
                <a:cxn ang="0">
                  <a:pos x="8" y="19"/>
                </a:cxn>
                <a:cxn ang="0">
                  <a:pos x="8" y="11"/>
                </a:cxn>
                <a:cxn ang="0">
                  <a:pos x="8" y="7"/>
                </a:cxn>
                <a:cxn ang="0">
                  <a:pos x="4" y="7"/>
                </a:cxn>
                <a:cxn ang="0">
                  <a:pos x="0" y="7"/>
                </a:cxn>
                <a:cxn ang="0">
                  <a:pos x="23" y="0"/>
                </a:cxn>
              </a:cxnLst>
              <a:rect l="0" t="0" r="r" b="b"/>
              <a:pathLst>
                <a:path w="75" h="105">
                  <a:moveTo>
                    <a:pt x="23" y="0"/>
                  </a:moveTo>
                  <a:lnTo>
                    <a:pt x="23" y="67"/>
                  </a:lnTo>
                  <a:lnTo>
                    <a:pt x="41" y="52"/>
                  </a:lnTo>
                  <a:lnTo>
                    <a:pt x="45" y="49"/>
                  </a:lnTo>
                  <a:lnTo>
                    <a:pt x="45" y="45"/>
                  </a:lnTo>
                  <a:lnTo>
                    <a:pt x="49" y="45"/>
                  </a:lnTo>
                  <a:lnTo>
                    <a:pt x="49" y="45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45" y="41"/>
                  </a:lnTo>
                  <a:lnTo>
                    <a:pt x="41" y="37"/>
                  </a:lnTo>
                  <a:lnTo>
                    <a:pt x="41" y="37"/>
                  </a:lnTo>
                  <a:lnTo>
                    <a:pt x="71" y="37"/>
                  </a:lnTo>
                  <a:lnTo>
                    <a:pt x="71" y="37"/>
                  </a:lnTo>
                  <a:lnTo>
                    <a:pt x="64" y="41"/>
                  </a:lnTo>
                  <a:lnTo>
                    <a:pt x="60" y="41"/>
                  </a:lnTo>
                  <a:lnTo>
                    <a:pt x="56" y="45"/>
                  </a:lnTo>
                  <a:lnTo>
                    <a:pt x="53" y="49"/>
                  </a:lnTo>
                  <a:lnTo>
                    <a:pt x="34" y="64"/>
                  </a:lnTo>
                  <a:lnTo>
                    <a:pt x="53" y="86"/>
                  </a:lnTo>
                  <a:lnTo>
                    <a:pt x="60" y="94"/>
                  </a:lnTo>
                  <a:lnTo>
                    <a:pt x="64" y="97"/>
                  </a:lnTo>
                  <a:lnTo>
                    <a:pt x="64" y="101"/>
                  </a:lnTo>
                  <a:lnTo>
                    <a:pt x="68" y="101"/>
                  </a:lnTo>
                  <a:lnTo>
                    <a:pt x="71" y="101"/>
                  </a:lnTo>
                  <a:lnTo>
                    <a:pt x="75" y="101"/>
                  </a:lnTo>
                  <a:lnTo>
                    <a:pt x="75" y="105"/>
                  </a:lnTo>
                  <a:lnTo>
                    <a:pt x="41" y="105"/>
                  </a:lnTo>
                  <a:lnTo>
                    <a:pt x="41" y="105"/>
                  </a:lnTo>
                  <a:lnTo>
                    <a:pt x="45" y="105"/>
                  </a:lnTo>
                  <a:lnTo>
                    <a:pt x="45" y="101"/>
                  </a:lnTo>
                  <a:lnTo>
                    <a:pt x="45" y="101"/>
                  </a:lnTo>
                  <a:lnTo>
                    <a:pt x="45" y="101"/>
                  </a:lnTo>
                  <a:lnTo>
                    <a:pt x="45" y="97"/>
                  </a:lnTo>
                  <a:lnTo>
                    <a:pt x="45" y="94"/>
                  </a:lnTo>
                  <a:lnTo>
                    <a:pt x="23" y="67"/>
                  </a:lnTo>
                  <a:lnTo>
                    <a:pt x="23" y="90"/>
                  </a:lnTo>
                  <a:lnTo>
                    <a:pt x="23" y="94"/>
                  </a:lnTo>
                  <a:lnTo>
                    <a:pt x="23" y="97"/>
                  </a:lnTo>
                  <a:lnTo>
                    <a:pt x="23" y="101"/>
                  </a:lnTo>
                  <a:lnTo>
                    <a:pt x="26" y="101"/>
                  </a:lnTo>
                  <a:lnTo>
                    <a:pt x="26" y="105"/>
                  </a:lnTo>
                  <a:lnTo>
                    <a:pt x="30" y="105"/>
                  </a:lnTo>
                  <a:lnTo>
                    <a:pt x="30" y="105"/>
                  </a:lnTo>
                  <a:lnTo>
                    <a:pt x="0" y="105"/>
                  </a:lnTo>
                  <a:lnTo>
                    <a:pt x="0" y="105"/>
                  </a:lnTo>
                  <a:lnTo>
                    <a:pt x="4" y="101"/>
                  </a:lnTo>
                  <a:lnTo>
                    <a:pt x="8" y="101"/>
                  </a:lnTo>
                  <a:lnTo>
                    <a:pt x="8" y="101"/>
                  </a:lnTo>
                  <a:lnTo>
                    <a:pt x="8" y="97"/>
                  </a:lnTo>
                  <a:lnTo>
                    <a:pt x="8" y="94"/>
                  </a:lnTo>
                  <a:lnTo>
                    <a:pt x="11" y="90"/>
                  </a:lnTo>
                  <a:lnTo>
                    <a:pt x="11" y="30"/>
                  </a:lnTo>
                  <a:lnTo>
                    <a:pt x="8" y="19"/>
                  </a:lnTo>
                  <a:lnTo>
                    <a:pt x="8" y="15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1"/>
                  </a:lnTo>
                  <a:lnTo>
                    <a:pt x="0" y="7"/>
                  </a:lnTo>
                  <a:lnTo>
                    <a:pt x="19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44" name="Freeform 140"/>
            <p:cNvSpPr>
              <a:spLocks/>
            </p:cNvSpPr>
            <p:nvPr/>
          </p:nvSpPr>
          <p:spPr bwMode="auto">
            <a:xfrm>
              <a:off x="2998" y="3514"/>
              <a:ext cx="45" cy="68"/>
            </a:xfrm>
            <a:custGeom>
              <a:avLst/>
              <a:gdLst/>
              <a:ahLst/>
              <a:cxnLst>
                <a:cxn ang="0">
                  <a:pos x="41" y="0"/>
                </a:cxn>
                <a:cxn ang="0">
                  <a:pos x="41" y="23"/>
                </a:cxn>
                <a:cxn ang="0">
                  <a:pos x="37" y="23"/>
                </a:cxn>
                <a:cxn ang="0">
                  <a:pos x="34" y="12"/>
                </a:cxn>
                <a:cxn ang="0">
                  <a:pos x="30" y="8"/>
                </a:cxn>
                <a:cxn ang="0">
                  <a:pos x="26" y="4"/>
                </a:cxn>
                <a:cxn ang="0">
                  <a:pos x="18" y="4"/>
                </a:cxn>
                <a:cxn ang="0">
                  <a:pos x="15" y="4"/>
                </a:cxn>
                <a:cxn ang="0">
                  <a:pos x="11" y="8"/>
                </a:cxn>
                <a:cxn ang="0">
                  <a:pos x="7" y="8"/>
                </a:cxn>
                <a:cxn ang="0">
                  <a:pos x="7" y="12"/>
                </a:cxn>
                <a:cxn ang="0">
                  <a:pos x="7" y="15"/>
                </a:cxn>
                <a:cxn ang="0">
                  <a:pos x="11" y="19"/>
                </a:cxn>
                <a:cxn ang="0">
                  <a:pos x="15" y="23"/>
                </a:cxn>
                <a:cxn ang="0">
                  <a:pos x="18" y="27"/>
                </a:cxn>
                <a:cxn ang="0">
                  <a:pos x="30" y="30"/>
                </a:cxn>
                <a:cxn ang="0">
                  <a:pos x="37" y="34"/>
                </a:cxn>
                <a:cxn ang="0">
                  <a:pos x="41" y="42"/>
                </a:cxn>
                <a:cxn ang="0">
                  <a:pos x="45" y="49"/>
                </a:cxn>
                <a:cxn ang="0">
                  <a:pos x="41" y="57"/>
                </a:cxn>
                <a:cxn ang="0">
                  <a:pos x="37" y="64"/>
                </a:cxn>
                <a:cxn ang="0">
                  <a:pos x="30" y="68"/>
                </a:cxn>
                <a:cxn ang="0">
                  <a:pos x="22" y="68"/>
                </a:cxn>
                <a:cxn ang="0">
                  <a:pos x="15" y="68"/>
                </a:cxn>
                <a:cxn ang="0">
                  <a:pos x="7" y="68"/>
                </a:cxn>
                <a:cxn ang="0">
                  <a:pos x="3" y="68"/>
                </a:cxn>
                <a:cxn ang="0">
                  <a:pos x="3" y="68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0" y="45"/>
                </a:cxn>
                <a:cxn ang="0">
                  <a:pos x="0" y="45"/>
                </a:cxn>
                <a:cxn ang="0">
                  <a:pos x="3" y="53"/>
                </a:cxn>
                <a:cxn ang="0">
                  <a:pos x="7" y="60"/>
                </a:cxn>
                <a:cxn ang="0">
                  <a:pos x="15" y="64"/>
                </a:cxn>
                <a:cxn ang="0">
                  <a:pos x="22" y="64"/>
                </a:cxn>
                <a:cxn ang="0">
                  <a:pos x="26" y="64"/>
                </a:cxn>
                <a:cxn ang="0">
                  <a:pos x="30" y="60"/>
                </a:cxn>
                <a:cxn ang="0">
                  <a:pos x="34" y="60"/>
                </a:cxn>
                <a:cxn ang="0">
                  <a:pos x="34" y="53"/>
                </a:cxn>
                <a:cxn ang="0">
                  <a:pos x="34" y="49"/>
                </a:cxn>
                <a:cxn ang="0">
                  <a:pos x="30" y="45"/>
                </a:cxn>
                <a:cxn ang="0">
                  <a:pos x="26" y="42"/>
                </a:cxn>
                <a:cxn ang="0">
                  <a:pos x="15" y="38"/>
                </a:cxn>
                <a:cxn ang="0">
                  <a:pos x="7" y="34"/>
                </a:cxn>
                <a:cxn ang="0">
                  <a:pos x="3" y="27"/>
                </a:cxn>
                <a:cxn ang="0">
                  <a:pos x="0" y="23"/>
                </a:cxn>
                <a:cxn ang="0">
                  <a:pos x="0" y="19"/>
                </a:cxn>
                <a:cxn ang="0">
                  <a:pos x="0" y="12"/>
                </a:cxn>
                <a:cxn ang="0">
                  <a:pos x="3" y="4"/>
                </a:cxn>
                <a:cxn ang="0">
                  <a:pos x="11" y="0"/>
                </a:cxn>
                <a:cxn ang="0">
                  <a:pos x="18" y="0"/>
                </a:cxn>
                <a:cxn ang="0">
                  <a:pos x="22" y="0"/>
                </a:cxn>
                <a:cxn ang="0">
                  <a:pos x="30" y="0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34" y="0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37" y="0"/>
                </a:cxn>
                <a:cxn ang="0">
                  <a:pos x="41" y="0"/>
                </a:cxn>
              </a:cxnLst>
              <a:rect l="0" t="0" r="r" b="b"/>
              <a:pathLst>
                <a:path w="45" h="68">
                  <a:moveTo>
                    <a:pt x="41" y="0"/>
                  </a:moveTo>
                  <a:lnTo>
                    <a:pt x="41" y="23"/>
                  </a:lnTo>
                  <a:lnTo>
                    <a:pt x="37" y="23"/>
                  </a:lnTo>
                  <a:lnTo>
                    <a:pt x="34" y="12"/>
                  </a:lnTo>
                  <a:lnTo>
                    <a:pt x="30" y="8"/>
                  </a:lnTo>
                  <a:lnTo>
                    <a:pt x="26" y="4"/>
                  </a:lnTo>
                  <a:lnTo>
                    <a:pt x="18" y="4"/>
                  </a:lnTo>
                  <a:lnTo>
                    <a:pt x="15" y="4"/>
                  </a:lnTo>
                  <a:lnTo>
                    <a:pt x="11" y="8"/>
                  </a:lnTo>
                  <a:lnTo>
                    <a:pt x="7" y="8"/>
                  </a:lnTo>
                  <a:lnTo>
                    <a:pt x="7" y="12"/>
                  </a:lnTo>
                  <a:lnTo>
                    <a:pt x="7" y="15"/>
                  </a:lnTo>
                  <a:lnTo>
                    <a:pt x="11" y="19"/>
                  </a:lnTo>
                  <a:lnTo>
                    <a:pt x="15" y="23"/>
                  </a:lnTo>
                  <a:lnTo>
                    <a:pt x="18" y="27"/>
                  </a:lnTo>
                  <a:lnTo>
                    <a:pt x="30" y="30"/>
                  </a:lnTo>
                  <a:lnTo>
                    <a:pt x="37" y="34"/>
                  </a:lnTo>
                  <a:lnTo>
                    <a:pt x="41" y="42"/>
                  </a:lnTo>
                  <a:lnTo>
                    <a:pt x="45" y="49"/>
                  </a:lnTo>
                  <a:lnTo>
                    <a:pt x="41" y="57"/>
                  </a:lnTo>
                  <a:lnTo>
                    <a:pt x="37" y="64"/>
                  </a:lnTo>
                  <a:lnTo>
                    <a:pt x="30" y="68"/>
                  </a:lnTo>
                  <a:lnTo>
                    <a:pt x="22" y="68"/>
                  </a:lnTo>
                  <a:lnTo>
                    <a:pt x="15" y="68"/>
                  </a:lnTo>
                  <a:lnTo>
                    <a:pt x="7" y="68"/>
                  </a:lnTo>
                  <a:lnTo>
                    <a:pt x="3" y="68"/>
                  </a:lnTo>
                  <a:lnTo>
                    <a:pt x="3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3" y="53"/>
                  </a:lnTo>
                  <a:lnTo>
                    <a:pt x="7" y="60"/>
                  </a:lnTo>
                  <a:lnTo>
                    <a:pt x="15" y="64"/>
                  </a:lnTo>
                  <a:lnTo>
                    <a:pt x="22" y="64"/>
                  </a:lnTo>
                  <a:lnTo>
                    <a:pt x="26" y="64"/>
                  </a:lnTo>
                  <a:lnTo>
                    <a:pt x="30" y="60"/>
                  </a:lnTo>
                  <a:lnTo>
                    <a:pt x="34" y="60"/>
                  </a:lnTo>
                  <a:lnTo>
                    <a:pt x="34" y="53"/>
                  </a:lnTo>
                  <a:lnTo>
                    <a:pt x="34" y="49"/>
                  </a:lnTo>
                  <a:lnTo>
                    <a:pt x="30" y="45"/>
                  </a:lnTo>
                  <a:lnTo>
                    <a:pt x="26" y="42"/>
                  </a:lnTo>
                  <a:lnTo>
                    <a:pt x="15" y="38"/>
                  </a:lnTo>
                  <a:lnTo>
                    <a:pt x="7" y="34"/>
                  </a:lnTo>
                  <a:lnTo>
                    <a:pt x="3" y="27"/>
                  </a:lnTo>
                  <a:lnTo>
                    <a:pt x="0" y="23"/>
                  </a:lnTo>
                  <a:lnTo>
                    <a:pt x="0" y="19"/>
                  </a:lnTo>
                  <a:lnTo>
                    <a:pt x="0" y="12"/>
                  </a:lnTo>
                  <a:lnTo>
                    <a:pt x="3" y="4"/>
                  </a:lnTo>
                  <a:lnTo>
                    <a:pt x="11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4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37" y="0"/>
                  </a:lnTo>
                  <a:lnTo>
                    <a:pt x="41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45" name="Freeform 141"/>
            <p:cNvSpPr>
              <a:spLocks noEditPoints="1"/>
            </p:cNvSpPr>
            <p:nvPr/>
          </p:nvSpPr>
          <p:spPr bwMode="auto">
            <a:xfrm>
              <a:off x="3530" y="3477"/>
              <a:ext cx="30" cy="10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9" y="0"/>
                </a:cxn>
                <a:cxn ang="0">
                  <a:pos x="23" y="4"/>
                </a:cxn>
                <a:cxn ang="0">
                  <a:pos x="23" y="4"/>
                </a:cxn>
                <a:cxn ang="0">
                  <a:pos x="23" y="7"/>
                </a:cxn>
                <a:cxn ang="0">
                  <a:pos x="23" y="11"/>
                </a:cxn>
                <a:cxn ang="0">
                  <a:pos x="23" y="15"/>
                </a:cxn>
                <a:cxn ang="0">
                  <a:pos x="19" y="15"/>
                </a:cxn>
                <a:cxn ang="0">
                  <a:pos x="15" y="19"/>
                </a:cxn>
                <a:cxn ang="0">
                  <a:pos x="12" y="15"/>
                </a:cxn>
                <a:cxn ang="0">
                  <a:pos x="8" y="15"/>
                </a:cxn>
                <a:cxn ang="0">
                  <a:pos x="8" y="11"/>
                </a:cxn>
                <a:cxn ang="0">
                  <a:pos x="8" y="7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12" y="0"/>
                </a:cxn>
                <a:cxn ang="0">
                  <a:pos x="15" y="0"/>
                </a:cxn>
                <a:cxn ang="0">
                  <a:pos x="23" y="37"/>
                </a:cxn>
                <a:cxn ang="0">
                  <a:pos x="23" y="90"/>
                </a:cxn>
                <a:cxn ang="0">
                  <a:pos x="23" y="94"/>
                </a:cxn>
                <a:cxn ang="0">
                  <a:pos x="23" y="97"/>
                </a:cxn>
                <a:cxn ang="0">
                  <a:pos x="23" y="101"/>
                </a:cxn>
                <a:cxn ang="0">
                  <a:pos x="27" y="101"/>
                </a:cxn>
                <a:cxn ang="0">
                  <a:pos x="27" y="105"/>
                </a:cxn>
                <a:cxn ang="0">
                  <a:pos x="30" y="105"/>
                </a:cxn>
                <a:cxn ang="0">
                  <a:pos x="30" y="105"/>
                </a:cxn>
                <a:cxn ang="0">
                  <a:pos x="0" y="105"/>
                </a:cxn>
                <a:cxn ang="0">
                  <a:pos x="0" y="105"/>
                </a:cxn>
                <a:cxn ang="0">
                  <a:pos x="4" y="105"/>
                </a:cxn>
                <a:cxn ang="0">
                  <a:pos x="8" y="101"/>
                </a:cxn>
                <a:cxn ang="0">
                  <a:pos x="8" y="101"/>
                </a:cxn>
                <a:cxn ang="0">
                  <a:pos x="8" y="97"/>
                </a:cxn>
                <a:cxn ang="0">
                  <a:pos x="12" y="94"/>
                </a:cxn>
                <a:cxn ang="0">
                  <a:pos x="12" y="90"/>
                </a:cxn>
                <a:cxn ang="0">
                  <a:pos x="12" y="64"/>
                </a:cxn>
                <a:cxn ang="0">
                  <a:pos x="12" y="56"/>
                </a:cxn>
                <a:cxn ang="0">
                  <a:pos x="8" y="49"/>
                </a:cxn>
                <a:cxn ang="0">
                  <a:pos x="8" y="45"/>
                </a:cxn>
                <a:cxn ang="0">
                  <a:pos x="8" y="45"/>
                </a:cxn>
                <a:cxn ang="0">
                  <a:pos x="8" y="45"/>
                </a:cxn>
                <a:cxn ang="0">
                  <a:pos x="4" y="45"/>
                </a:cxn>
                <a:cxn ang="0">
                  <a:pos x="4" y="45"/>
                </a:cxn>
                <a:cxn ang="0">
                  <a:pos x="0" y="45"/>
                </a:cxn>
                <a:cxn ang="0">
                  <a:pos x="0" y="45"/>
                </a:cxn>
                <a:cxn ang="0">
                  <a:pos x="19" y="37"/>
                </a:cxn>
                <a:cxn ang="0">
                  <a:pos x="23" y="37"/>
                </a:cxn>
              </a:cxnLst>
              <a:rect l="0" t="0" r="r" b="b"/>
              <a:pathLst>
                <a:path w="30" h="105">
                  <a:moveTo>
                    <a:pt x="15" y="0"/>
                  </a:moveTo>
                  <a:lnTo>
                    <a:pt x="19" y="0"/>
                  </a:lnTo>
                  <a:lnTo>
                    <a:pt x="23" y="4"/>
                  </a:lnTo>
                  <a:lnTo>
                    <a:pt x="23" y="4"/>
                  </a:lnTo>
                  <a:lnTo>
                    <a:pt x="23" y="7"/>
                  </a:lnTo>
                  <a:lnTo>
                    <a:pt x="23" y="11"/>
                  </a:lnTo>
                  <a:lnTo>
                    <a:pt x="23" y="15"/>
                  </a:lnTo>
                  <a:lnTo>
                    <a:pt x="19" y="15"/>
                  </a:lnTo>
                  <a:lnTo>
                    <a:pt x="15" y="19"/>
                  </a:lnTo>
                  <a:lnTo>
                    <a:pt x="12" y="15"/>
                  </a:lnTo>
                  <a:lnTo>
                    <a:pt x="8" y="15"/>
                  </a:lnTo>
                  <a:lnTo>
                    <a:pt x="8" y="11"/>
                  </a:lnTo>
                  <a:lnTo>
                    <a:pt x="8" y="7"/>
                  </a:lnTo>
                  <a:lnTo>
                    <a:pt x="8" y="4"/>
                  </a:lnTo>
                  <a:lnTo>
                    <a:pt x="8" y="4"/>
                  </a:lnTo>
                  <a:lnTo>
                    <a:pt x="12" y="0"/>
                  </a:lnTo>
                  <a:lnTo>
                    <a:pt x="15" y="0"/>
                  </a:lnTo>
                  <a:close/>
                  <a:moveTo>
                    <a:pt x="23" y="37"/>
                  </a:moveTo>
                  <a:lnTo>
                    <a:pt x="23" y="90"/>
                  </a:lnTo>
                  <a:lnTo>
                    <a:pt x="23" y="94"/>
                  </a:lnTo>
                  <a:lnTo>
                    <a:pt x="23" y="97"/>
                  </a:lnTo>
                  <a:lnTo>
                    <a:pt x="23" y="101"/>
                  </a:lnTo>
                  <a:lnTo>
                    <a:pt x="27" y="101"/>
                  </a:lnTo>
                  <a:lnTo>
                    <a:pt x="27" y="105"/>
                  </a:lnTo>
                  <a:lnTo>
                    <a:pt x="30" y="105"/>
                  </a:lnTo>
                  <a:lnTo>
                    <a:pt x="30" y="105"/>
                  </a:lnTo>
                  <a:lnTo>
                    <a:pt x="0" y="105"/>
                  </a:lnTo>
                  <a:lnTo>
                    <a:pt x="0" y="105"/>
                  </a:lnTo>
                  <a:lnTo>
                    <a:pt x="4" y="105"/>
                  </a:lnTo>
                  <a:lnTo>
                    <a:pt x="8" y="101"/>
                  </a:lnTo>
                  <a:lnTo>
                    <a:pt x="8" y="101"/>
                  </a:lnTo>
                  <a:lnTo>
                    <a:pt x="8" y="97"/>
                  </a:lnTo>
                  <a:lnTo>
                    <a:pt x="12" y="94"/>
                  </a:lnTo>
                  <a:lnTo>
                    <a:pt x="12" y="90"/>
                  </a:lnTo>
                  <a:lnTo>
                    <a:pt x="12" y="64"/>
                  </a:lnTo>
                  <a:lnTo>
                    <a:pt x="12" y="56"/>
                  </a:lnTo>
                  <a:lnTo>
                    <a:pt x="8" y="49"/>
                  </a:lnTo>
                  <a:lnTo>
                    <a:pt x="8" y="45"/>
                  </a:lnTo>
                  <a:lnTo>
                    <a:pt x="8" y="45"/>
                  </a:lnTo>
                  <a:lnTo>
                    <a:pt x="8" y="45"/>
                  </a:lnTo>
                  <a:lnTo>
                    <a:pt x="4" y="45"/>
                  </a:lnTo>
                  <a:lnTo>
                    <a:pt x="4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19" y="37"/>
                  </a:lnTo>
                  <a:lnTo>
                    <a:pt x="23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46" name="Freeform 142"/>
            <p:cNvSpPr>
              <a:spLocks/>
            </p:cNvSpPr>
            <p:nvPr/>
          </p:nvSpPr>
          <p:spPr bwMode="auto">
            <a:xfrm>
              <a:off x="3568" y="3514"/>
              <a:ext cx="71" cy="68"/>
            </a:xfrm>
            <a:custGeom>
              <a:avLst/>
              <a:gdLst/>
              <a:ahLst/>
              <a:cxnLst>
                <a:cxn ang="0">
                  <a:pos x="22" y="15"/>
                </a:cxn>
                <a:cxn ang="0">
                  <a:pos x="30" y="4"/>
                </a:cxn>
                <a:cxn ang="0">
                  <a:pos x="37" y="0"/>
                </a:cxn>
                <a:cxn ang="0">
                  <a:pos x="45" y="0"/>
                </a:cxn>
                <a:cxn ang="0">
                  <a:pos x="49" y="0"/>
                </a:cxn>
                <a:cxn ang="0">
                  <a:pos x="56" y="0"/>
                </a:cxn>
                <a:cxn ang="0">
                  <a:pos x="60" y="4"/>
                </a:cxn>
                <a:cxn ang="0">
                  <a:pos x="60" y="12"/>
                </a:cxn>
                <a:cxn ang="0">
                  <a:pos x="64" y="15"/>
                </a:cxn>
                <a:cxn ang="0">
                  <a:pos x="64" y="23"/>
                </a:cxn>
                <a:cxn ang="0">
                  <a:pos x="64" y="53"/>
                </a:cxn>
                <a:cxn ang="0">
                  <a:pos x="64" y="57"/>
                </a:cxn>
                <a:cxn ang="0">
                  <a:pos x="64" y="60"/>
                </a:cxn>
                <a:cxn ang="0">
                  <a:pos x="64" y="64"/>
                </a:cxn>
                <a:cxn ang="0">
                  <a:pos x="67" y="64"/>
                </a:cxn>
                <a:cxn ang="0">
                  <a:pos x="67" y="68"/>
                </a:cxn>
                <a:cxn ang="0">
                  <a:pos x="71" y="68"/>
                </a:cxn>
                <a:cxn ang="0">
                  <a:pos x="71" y="68"/>
                </a:cxn>
                <a:cxn ang="0">
                  <a:pos x="41" y="68"/>
                </a:cxn>
                <a:cxn ang="0">
                  <a:pos x="41" y="68"/>
                </a:cxn>
                <a:cxn ang="0">
                  <a:pos x="41" y="68"/>
                </a:cxn>
                <a:cxn ang="0">
                  <a:pos x="45" y="64"/>
                </a:cxn>
                <a:cxn ang="0">
                  <a:pos x="49" y="64"/>
                </a:cxn>
                <a:cxn ang="0">
                  <a:pos x="49" y="64"/>
                </a:cxn>
                <a:cxn ang="0">
                  <a:pos x="49" y="60"/>
                </a:cxn>
                <a:cxn ang="0">
                  <a:pos x="49" y="57"/>
                </a:cxn>
                <a:cxn ang="0">
                  <a:pos x="49" y="53"/>
                </a:cxn>
                <a:cxn ang="0">
                  <a:pos x="49" y="27"/>
                </a:cxn>
                <a:cxn ang="0">
                  <a:pos x="49" y="19"/>
                </a:cxn>
                <a:cxn ang="0">
                  <a:pos x="49" y="12"/>
                </a:cxn>
                <a:cxn ang="0">
                  <a:pos x="45" y="8"/>
                </a:cxn>
                <a:cxn ang="0">
                  <a:pos x="41" y="8"/>
                </a:cxn>
                <a:cxn ang="0">
                  <a:pos x="30" y="12"/>
                </a:cxn>
                <a:cxn ang="0">
                  <a:pos x="22" y="19"/>
                </a:cxn>
                <a:cxn ang="0">
                  <a:pos x="22" y="53"/>
                </a:cxn>
                <a:cxn ang="0">
                  <a:pos x="22" y="57"/>
                </a:cxn>
                <a:cxn ang="0">
                  <a:pos x="22" y="60"/>
                </a:cxn>
                <a:cxn ang="0">
                  <a:pos x="22" y="64"/>
                </a:cxn>
                <a:cxn ang="0">
                  <a:pos x="26" y="64"/>
                </a:cxn>
                <a:cxn ang="0">
                  <a:pos x="26" y="68"/>
                </a:cxn>
                <a:cxn ang="0">
                  <a:pos x="30" y="68"/>
                </a:cxn>
                <a:cxn ang="0">
                  <a:pos x="30" y="68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7" y="64"/>
                </a:cxn>
                <a:cxn ang="0">
                  <a:pos x="7" y="64"/>
                </a:cxn>
                <a:cxn ang="0">
                  <a:pos x="7" y="60"/>
                </a:cxn>
                <a:cxn ang="0">
                  <a:pos x="11" y="53"/>
                </a:cxn>
                <a:cxn ang="0">
                  <a:pos x="11" y="27"/>
                </a:cxn>
                <a:cxn ang="0">
                  <a:pos x="11" y="15"/>
                </a:cxn>
                <a:cxn ang="0">
                  <a:pos x="7" y="12"/>
                </a:cxn>
                <a:cxn ang="0">
                  <a:pos x="7" y="12"/>
                </a:cxn>
                <a:cxn ang="0">
                  <a:pos x="7" y="8"/>
                </a:cxn>
                <a:cxn ang="0">
                  <a:pos x="7" y="8"/>
                </a:cxn>
                <a:cxn ang="0">
                  <a:pos x="4" y="8"/>
                </a:cxn>
                <a:cxn ang="0">
                  <a:pos x="4" y="8"/>
                </a:cxn>
                <a:cxn ang="0">
                  <a:pos x="0" y="8"/>
                </a:cxn>
                <a:cxn ang="0">
                  <a:pos x="0" y="8"/>
                </a:cxn>
                <a:cxn ang="0">
                  <a:pos x="19" y="0"/>
                </a:cxn>
                <a:cxn ang="0">
                  <a:pos x="22" y="0"/>
                </a:cxn>
                <a:cxn ang="0">
                  <a:pos x="22" y="15"/>
                </a:cxn>
              </a:cxnLst>
              <a:rect l="0" t="0" r="r" b="b"/>
              <a:pathLst>
                <a:path w="71" h="68">
                  <a:moveTo>
                    <a:pt x="22" y="15"/>
                  </a:moveTo>
                  <a:lnTo>
                    <a:pt x="30" y="4"/>
                  </a:lnTo>
                  <a:lnTo>
                    <a:pt x="37" y="0"/>
                  </a:lnTo>
                  <a:lnTo>
                    <a:pt x="45" y="0"/>
                  </a:lnTo>
                  <a:lnTo>
                    <a:pt x="49" y="0"/>
                  </a:lnTo>
                  <a:lnTo>
                    <a:pt x="56" y="0"/>
                  </a:lnTo>
                  <a:lnTo>
                    <a:pt x="60" y="4"/>
                  </a:lnTo>
                  <a:lnTo>
                    <a:pt x="60" y="12"/>
                  </a:lnTo>
                  <a:lnTo>
                    <a:pt x="64" y="15"/>
                  </a:lnTo>
                  <a:lnTo>
                    <a:pt x="64" y="23"/>
                  </a:lnTo>
                  <a:lnTo>
                    <a:pt x="64" y="53"/>
                  </a:lnTo>
                  <a:lnTo>
                    <a:pt x="64" y="57"/>
                  </a:lnTo>
                  <a:lnTo>
                    <a:pt x="64" y="60"/>
                  </a:lnTo>
                  <a:lnTo>
                    <a:pt x="64" y="64"/>
                  </a:lnTo>
                  <a:lnTo>
                    <a:pt x="67" y="64"/>
                  </a:lnTo>
                  <a:lnTo>
                    <a:pt x="67" y="68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41" y="68"/>
                  </a:lnTo>
                  <a:lnTo>
                    <a:pt x="41" y="68"/>
                  </a:lnTo>
                  <a:lnTo>
                    <a:pt x="41" y="68"/>
                  </a:lnTo>
                  <a:lnTo>
                    <a:pt x="45" y="64"/>
                  </a:lnTo>
                  <a:lnTo>
                    <a:pt x="49" y="64"/>
                  </a:lnTo>
                  <a:lnTo>
                    <a:pt x="49" y="64"/>
                  </a:lnTo>
                  <a:lnTo>
                    <a:pt x="49" y="60"/>
                  </a:lnTo>
                  <a:lnTo>
                    <a:pt x="49" y="57"/>
                  </a:lnTo>
                  <a:lnTo>
                    <a:pt x="49" y="53"/>
                  </a:lnTo>
                  <a:lnTo>
                    <a:pt x="49" y="27"/>
                  </a:lnTo>
                  <a:lnTo>
                    <a:pt x="49" y="19"/>
                  </a:lnTo>
                  <a:lnTo>
                    <a:pt x="49" y="12"/>
                  </a:lnTo>
                  <a:lnTo>
                    <a:pt x="45" y="8"/>
                  </a:lnTo>
                  <a:lnTo>
                    <a:pt x="41" y="8"/>
                  </a:lnTo>
                  <a:lnTo>
                    <a:pt x="30" y="12"/>
                  </a:lnTo>
                  <a:lnTo>
                    <a:pt x="22" y="19"/>
                  </a:lnTo>
                  <a:lnTo>
                    <a:pt x="22" y="53"/>
                  </a:lnTo>
                  <a:lnTo>
                    <a:pt x="22" y="57"/>
                  </a:lnTo>
                  <a:lnTo>
                    <a:pt x="22" y="60"/>
                  </a:lnTo>
                  <a:lnTo>
                    <a:pt x="22" y="64"/>
                  </a:lnTo>
                  <a:lnTo>
                    <a:pt x="26" y="64"/>
                  </a:lnTo>
                  <a:lnTo>
                    <a:pt x="26" y="68"/>
                  </a:lnTo>
                  <a:lnTo>
                    <a:pt x="30" y="68"/>
                  </a:lnTo>
                  <a:lnTo>
                    <a:pt x="3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7" y="64"/>
                  </a:lnTo>
                  <a:lnTo>
                    <a:pt x="7" y="64"/>
                  </a:lnTo>
                  <a:lnTo>
                    <a:pt x="7" y="60"/>
                  </a:lnTo>
                  <a:lnTo>
                    <a:pt x="11" y="53"/>
                  </a:lnTo>
                  <a:lnTo>
                    <a:pt x="11" y="27"/>
                  </a:lnTo>
                  <a:lnTo>
                    <a:pt x="11" y="15"/>
                  </a:lnTo>
                  <a:lnTo>
                    <a:pt x="7" y="12"/>
                  </a:lnTo>
                  <a:lnTo>
                    <a:pt x="7" y="12"/>
                  </a:lnTo>
                  <a:lnTo>
                    <a:pt x="7" y="8"/>
                  </a:lnTo>
                  <a:lnTo>
                    <a:pt x="7" y="8"/>
                  </a:lnTo>
                  <a:lnTo>
                    <a:pt x="4" y="8"/>
                  </a:lnTo>
                  <a:lnTo>
                    <a:pt x="4" y="8"/>
                  </a:lnTo>
                  <a:lnTo>
                    <a:pt x="0" y="8"/>
                  </a:lnTo>
                  <a:lnTo>
                    <a:pt x="0" y="8"/>
                  </a:lnTo>
                  <a:lnTo>
                    <a:pt x="19" y="0"/>
                  </a:lnTo>
                  <a:lnTo>
                    <a:pt x="22" y="0"/>
                  </a:lnTo>
                  <a:lnTo>
                    <a:pt x="22" y="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47" name="Freeform 143"/>
            <p:cNvSpPr>
              <a:spLocks/>
            </p:cNvSpPr>
            <p:nvPr/>
          </p:nvSpPr>
          <p:spPr bwMode="auto">
            <a:xfrm>
              <a:off x="3643" y="3492"/>
              <a:ext cx="41" cy="90"/>
            </a:xfrm>
            <a:custGeom>
              <a:avLst/>
              <a:gdLst/>
              <a:ahLst/>
              <a:cxnLst>
                <a:cxn ang="0">
                  <a:pos x="23" y="0"/>
                </a:cxn>
                <a:cxn ang="0">
                  <a:pos x="23" y="22"/>
                </a:cxn>
                <a:cxn ang="0">
                  <a:pos x="38" y="22"/>
                </a:cxn>
                <a:cxn ang="0">
                  <a:pos x="38" y="26"/>
                </a:cxn>
                <a:cxn ang="0">
                  <a:pos x="23" y="26"/>
                </a:cxn>
                <a:cxn ang="0">
                  <a:pos x="23" y="71"/>
                </a:cxn>
                <a:cxn ang="0">
                  <a:pos x="23" y="75"/>
                </a:cxn>
                <a:cxn ang="0">
                  <a:pos x="23" y="79"/>
                </a:cxn>
                <a:cxn ang="0">
                  <a:pos x="26" y="82"/>
                </a:cxn>
                <a:cxn ang="0">
                  <a:pos x="30" y="82"/>
                </a:cxn>
                <a:cxn ang="0">
                  <a:pos x="30" y="82"/>
                </a:cxn>
                <a:cxn ang="0">
                  <a:pos x="34" y="82"/>
                </a:cxn>
                <a:cxn ang="0">
                  <a:pos x="38" y="79"/>
                </a:cxn>
                <a:cxn ang="0">
                  <a:pos x="38" y="79"/>
                </a:cxn>
                <a:cxn ang="0">
                  <a:pos x="41" y="79"/>
                </a:cxn>
                <a:cxn ang="0">
                  <a:pos x="38" y="82"/>
                </a:cxn>
                <a:cxn ang="0">
                  <a:pos x="34" y="86"/>
                </a:cxn>
                <a:cxn ang="0">
                  <a:pos x="30" y="90"/>
                </a:cxn>
                <a:cxn ang="0">
                  <a:pos x="23" y="90"/>
                </a:cxn>
                <a:cxn ang="0">
                  <a:pos x="19" y="90"/>
                </a:cxn>
                <a:cxn ang="0">
                  <a:pos x="15" y="90"/>
                </a:cxn>
                <a:cxn ang="0">
                  <a:pos x="15" y="86"/>
                </a:cxn>
                <a:cxn ang="0">
                  <a:pos x="11" y="82"/>
                </a:cxn>
                <a:cxn ang="0">
                  <a:pos x="11" y="79"/>
                </a:cxn>
                <a:cxn ang="0">
                  <a:pos x="11" y="75"/>
                </a:cxn>
                <a:cxn ang="0">
                  <a:pos x="11" y="26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4" y="22"/>
                </a:cxn>
                <a:cxn ang="0">
                  <a:pos x="8" y="19"/>
                </a:cxn>
                <a:cxn ang="0">
                  <a:pos x="11" y="15"/>
                </a:cxn>
                <a:cxn ang="0">
                  <a:pos x="15" y="11"/>
                </a:cxn>
                <a:cxn ang="0">
                  <a:pos x="19" y="7"/>
                </a:cxn>
                <a:cxn ang="0">
                  <a:pos x="23" y="0"/>
                </a:cxn>
                <a:cxn ang="0">
                  <a:pos x="23" y="0"/>
                </a:cxn>
              </a:cxnLst>
              <a:rect l="0" t="0" r="r" b="b"/>
              <a:pathLst>
                <a:path w="41" h="90">
                  <a:moveTo>
                    <a:pt x="23" y="0"/>
                  </a:moveTo>
                  <a:lnTo>
                    <a:pt x="23" y="22"/>
                  </a:lnTo>
                  <a:lnTo>
                    <a:pt x="38" y="22"/>
                  </a:lnTo>
                  <a:lnTo>
                    <a:pt x="38" y="26"/>
                  </a:lnTo>
                  <a:lnTo>
                    <a:pt x="23" y="26"/>
                  </a:lnTo>
                  <a:lnTo>
                    <a:pt x="23" y="71"/>
                  </a:lnTo>
                  <a:lnTo>
                    <a:pt x="23" y="75"/>
                  </a:lnTo>
                  <a:lnTo>
                    <a:pt x="23" y="79"/>
                  </a:lnTo>
                  <a:lnTo>
                    <a:pt x="26" y="82"/>
                  </a:lnTo>
                  <a:lnTo>
                    <a:pt x="30" y="82"/>
                  </a:lnTo>
                  <a:lnTo>
                    <a:pt x="30" y="82"/>
                  </a:lnTo>
                  <a:lnTo>
                    <a:pt x="34" y="82"/>
                  </a:lnTo>
                  <a:lnTo>
                    <a:pt x="38" y="79"/>
                  </a:lnTo>
                  <a:lnTo>
                    <a:pt x="38" y="79"/>
                  </a:lnTo>
                  <a:lnTo>
                    <a:pt x="41" y="79"/>
                  </a:lnTo>
                  <a:lnTo>
                    <a:pt x="38" y="82"/>
                  </a:lnTo>
                  <a:lnTo>
                    <a:pt x="34" y="86"/>
                  </a:lnTo>
                  <a:lnTo>
                    <a:pt x="30" y="90"/>
                  </a:lnTo>
                  <a:lnTo>
                    <a:pt x="23" y="90"/>
                  </a:lnTo>
                  <a:lnTo>
                    <a:pt x="19" y="90"/>
                  </a:lnTo>
                  <a:lnTo>
                    <a:pt x="15" y="90"/>
                  </a:lnTo>
                  <a:lnTo>
                    <a:pt x="15" y="86"/>
                  </a:lnTo>
                  <a:lnTo>
                    <a:pt x="11" y="82"/>
                  </a:lnTo>
                  <a:lnTo>
                    <a:pt x="11" y="79"/>
                  </a:lnTo>
                  <a:lnTo>
                    <a:pt x="11" y="75"/>
                  </a:lnTo>
                  <a:lnTo>
                    <a:pt x="11" y="26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4" y="22"/>
                  </a:lnTo>
                  <a:lnTo>
                    <a:pt x="8" y="19"/>
                  </a:lnTo>
                  <a:lnTo>
                    <a:pt x="11" y="15"/>
                  </a:lnTo>
                  <a:lnTo>
                    <a:pt x="15" y="11"/>
                  </a:lnTo>
                  <a:lnTo>
                    <a:pt x="19" y="7"/>
                  </a:lnTo>
                  <a:lnTo>
                    <a:pt x="23" y="0"/>
                  </a:lnTo>
                  <a:lnTo>
                    <a:pt x="23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48" name="Freeform 144"/>
            <p:cNvSpPr>
              <a:spLocks noEditPoints="1"/>
            </p:cNvSpPr>
            <p:nvPr/>
          </p:nvSpPr>
          <p:spPr bwMode="auto">
            <a:xfrm>
              <a:off x="3688" y="3514"/>
              <a:ext cx="64" cy="68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41" y="0"/>
                </a:cxn>
                <a:cxn ang="0">
                  <a:pos x="49" y="4"/>
                </a:cxn>
                <a:cxn ang="0">
                  <a:pos x="56" y="12"/>
                </a:cxn>
                <a:cxn ang="0">
                  <a:pos x="64" y="23"/>
                </a:cxn>
                <a:cxn ang="0">
                  <a:pos x="64" y="34"/>
                </a:cxn>
                <a:cxn ang="0">
                  <a:pos x="64" y="42"/>
                </a:cxn>
                <a:cxn ang="0">
                  <a:pos x="60" y="53"/>
                </a:cxn>
                <a:cxn ang="0">
                  <a:pos x="56" y="60"/>
                </a:cxn>
                <a:cxn ang="0">
                  <a:pos x="49" y="64"/>
                </a:cxn>
                <a:cxn ang="0">
                  <a:pos x="41" y="68"/>
                </a:cxn>
                <a:cxn ang="0">
                  <a:pos x="34" y="68"/>
                </a:cxn>
                <a:cxn ang="0">
                  <a:pos x="23" y="68"/>
                </a:cxn>
                <a:cxn ang="0">
                  <a:pos x="15" y="64"/>
                </a:cxn>
                <a:cxn ang="0">
                  <a:pos x="8" y="57"/>
                </a:cxn>
                <a:cxn ang="0">
                  <a:pos x="4" y="45"/>
                </a:cxn>
                <a:cxn ang="0">
                  <a:pos x="0" y="34"/>
                </a:cxn>
                <a:cxn ang="0">
                  <a:pos x="0" y="27"/>
                </a:cxn>
                <a:cxn ang="0">
                  <a:pos x="4" y="15"/>
                </a:cxn>
                <a:cxn ang="0">
                  <a:pos x="11" y="8"/>
                </a:cxn>
                <a:cxn ang="0">
                  <a:pos x="19" y="4"/>
                </a:cxn>
                <a:cxn ang="0">
                  <a:pos x="26" y="0"/>
                </a:cxn>
                <a:cxn ang="0">
                  <a:pos x="34" y="0"/>
                </a:cxn>
                <a:cxn ang="0">
                  <a:pos x="30" y="4"/>
                </a:cxn>
                <a:cxn ang="0">
                  <a:pos x="26" y="4"/>
                </a:cxn>
                <a:cxn ang="0">
                  <a:pos x="23" y="8"/>
                </a:cxn>
                <a:cxn ang="0">
                  <a:pos x="19" y="8"/>
                </a:cxn>
                <a:cxn ang="0">
                  <a:pos x="15" y="15"/>
                </a:cxn>
                <a:cxn ang="0">
                  <a:pos x="15" y="19"/>
                </a:cxn>
                <a:cxn ang="0">
                  <a:pos x="15" y="30"/>
                </a:cxn>
                <a:cxn ang="0">
                  <a:pos x="15" y="42"/>
                </a:cxn>
                <a:cxn ang="0">
                  <a:pos x="19" y="53"/>
                </a:cxn>
                <a:cxn ang="0">
                  <a:pos x="26" y="60"/>
                </a:cxn>
                <a:cxn ang="0">
                  <a:pos x="34" y="64"/>
                </a:cxn>
                <a:cxn ang="0">
                  <a:pos x="41" y="64"/>
                </a:cxn>
                <a:cxn ang="0">
                  <a:pos x="49" y="60"/>
                </a:cxn>
                <a:cxn ang="0">
                  <a:pos x="53" y="49"/>
                </a:cxn>
                <a:cxn ang="0">
                  <a:pos x="53" y="38"/>
                </a:cxn>
                <a:cxn ang="0">
                  <a:pos x="53" y="27"/>
                </a:cxn>
                <a:cxn ang="0">
                  <a:pos x="49" y="19"/>
                </a:cxn>
                <a:cxn ang="0">
                  <a:pos x="45" y="12"/>
                </a:cxn>
                <a:cxn ang="0">
                  <a:pos x="38" y="4"/>
                </a:cxn>
                <a:cxn ang="0">
                  <a:pos x="30" y="4"/>
                </a:cxn>
              </a:cxnLst>
              <a:rect l="0" t="0" r="r" b="b"/>
              <a:pathLst>
                <a:path w="64" h="68">
                  <a:moveTo>
                    <a:pt x="34" y="0"/>
                  </a:moveTo>
                  <a:lnTo>
                    <a:pt x="41" y="0"/>
                  </a:lnTo>
                  <a:lnTo>
                    <a:pt x="49" y="4"/>
                  </a:lnTo>
                  <a:lnTo>
                    <a:pt x="56" y="12"/>
                  </a:lnTo>
                  <a:lnTo>
                    <a:pt x="64" y="23"/>
                  </a:lnTo>
                  <a:lnTo>
                    <a:pt x="64" y="34"/>
                  </a:lnTo>
                  <a:lnTo>
                    <a:pt x="64" y="42"/>
                  </a:lnTo>
                  <a:lnTo>
                    <a:pt x="60" y="53"/>
                  </a:lnTo>
                  <a:lnTo>
                    <a:pt x="56" y="60"/>
                  </a:lnTo>
                  <a:lnTo>
                    <a:pt x="49" y="64"/>
                  </a:lnTo>
                  <a:lnTo>
                    <a:pt x="41" y="68"/>
                  </a:lnTo>
                  <a:lnTo>
                    <a:pt x="34" y="68"/>
                  </a:lnTo>
                  <a:lnTo>
                    <a:pt x="23" y="68"/>
                  </a:lnTo>
                  <a:lnTo>
                    <a:pt x="15" y="64"/>
                  </a:lnTo>
                  <a:lnTo>
                    <a:pt x="8" y="57"/>
                  </a:lnTo>
                  <a:lnTo>
                    <a:pt x="4" y="45"/>
                  </a:lnTo>
                  <a:lnTo>
                    <a:pt x="0" y="34"/>
                  </a:lnTo>
                  <a:lnTo>
                    <a:pt x="0" y="27"/>
                  </a:lnTo>
                  <a:lnTo>
                    <a:pt x="4" y="15"/>
                  </a:lnTo>
                  <a:lnTo>
                    <a:pt x="11" y="8"/>
                  </a:lnTo>
                  <a:lnTo>
                    <a:pt x="19" y="4"/>
                  </a:lnTo>
                  <a:lnTo>
                    <a:pt x="26" y="0"/>
                  </a:lnTo>
                  <a:lnTo>
                    <a:pt x="34" y="0"/>
                  </a:lnTo>
                  <a:close/>
                  <a:moveTo>
                    <a:pt x="30" y="4"/>
                  </a:moveTo>
                  <a:lnTo>
                    <a:pt x="26" y="4"/>
                  </a:lnTo>
                  <a:lnTo>
                    <a:pt x="23" y="8"/>
                  </a:lnTo>
                  <a:lnTo>
                    <a:pt x="19" y="8"/>
                  </a:lnTo>
                  <a:lnTo>
                    <a:pt x="15" y="15"/>
                  </a:lnTo>
                  <a:lnTo>
                    <a:pt x="15" y="19"/>
                  </a:lnTo>
                  <a:lnTo>
                    <a:pt x="15" y="30"/>
                  </a:lnTo>
                  <a:lnTo>
                    <a:pt x="15" y="42"/>
                  </a:lnTo>
                  <a:lnTo>
                    <a:pt x="19" y="53"/>
                  </a:lnTo>
                  <a:lnTo>
                    <a:pt x="26" y="60"/>
                  </a:lnTo>
                  <a:lnTo>
                    <a:pt x="34" y="64"/>
                  </a:lnTo>
                  <a:lnTo>
                    <a:pt x="41" y="64"/>
                  </a:lnTo>
                  <a:lnTo>
                    <a:pt x="49" y="60"/>
                  </a:lnTo>
                  <a:lnTo>
                    <a:pt x="53" y="49"/>
                  </a:lnTo>
                  <a:lnTo>
                    <a:pt x="53" y="38"/>
                  </a:lnTo>
                  <a:lnTo>
                    <a:pt x="53" y="27"/>
                  </a:lnTo>
                  <a:lnTo>
                    <a:pt x="49" y="19"/>
                  </a:lnTo>
                  <a:lnTo>
                    <a:pt x="45" y="12"/>
                  </a:lnTo>
                  <a:lnTo>
                    <a:pt x="38" y="4"/>
                  </a:lnTo>
                  <a:lnTo>
                    <a:pt x="30" y="4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49" name="Freeform 145"/>
            <p:cNvSpPr>
              <a:spLocks noEditPoints="1"/>
            </p:cNvSpPr>
            <p:nvPr/>
          </p:nvSpPr>
          <p:spPr bwMode="auto">
            <a:xfrm>
              <a:off x="4258" y="3514"/>
              <a:ext cx="60" cy="68"/>
            </a:xfrm>
            <a:custGeom>
              <a:avLst/>
              <a:gdLst/>
              <a:ahLst/>
              <a:cxnLst>
                <a:cxn ang="0">
                  <a:pos x="30" y="64"/>
                </a:cxn>
                <a:cxn ang="0">
                  <a:pos x="23" y="68"/>
                </a:cxn>
                <a:cxn ang="0">
                  <a:pos x="11" y="68"/>
                </a:cxn>
                <a:cxn ang="0">
                  <a:pos x="0" y="60"/>
                </a:cxn>
                <a:cxn ang="0">
                  <a:pos x="0" y="49"/>
                </a:cxn>
                <a:cxn ang="0">
                  <a:pos x="8" y="38"/>
                </a:cxn>
                <a:cxn ang="0">
                  <a:pos x="23" y="30"/>
                </a:cxn>
                <a:cxn ang="0">
                  <a:pos x="38" y="23"/>
                </a:cxn>
                <a:cxn ang="0">
                  <a:pos x="34" y="8"/>
                </a:cxn>
                <a:cxn ang="0">
                  <a:pos x="27" y="4"/>
                </a:cxn>
                <a:cxn ang="0">
                  <a:pos x="19" y="8"/>
                </a:cxn>
                <a:cxn ang="0">
                  <a:pos x="15" y="12"/>
                </a:cxn>
                <a:cxn ang="0">
                  <a:pos x="15" y="19"/>
                </a:cxn>
                <a:cxn ang="0">
                  <a:pos x="11" y="23"/>
                </a:cxn>
                <a:cxn ang="0">
                  <a:pos x="8" y="23"/>
                </a:cxn>
                <a:cxn ang="0">
                  <a:pos x="4" y="19"/>
                </a:cxn>
                <a:cxn ang="0">
                  <a:pos x="4" y="12"/>
                </a:cxn>
                <a:cxn ang="0">
                  <a:pos x="19" y="0"/>
                </a:cxn>
                <a:cxn ang="0">
                  <a:pos x="38" y="0"/>
                </a:cxn>
                <a:cxn ang="0">
                  <a:pos x="45" y="4"/>
                </a:cxn>
                <a:cxn ang="0">
                  <a:pos x="49" y="15"/>
                </a:cxn>
                <a:cxn ang="0">
                  <a:pos x="49" y="45"/>
                </a:cxn>
                <a:cxn ang="0">
                  <a:pos x="53" y="57"/>
                </a:cxn>
                <a:cxn ang="0">
                  <a:pos x="53" y="60"/>
                </a:cxn>
                <a:cxn ang="0">
                  <a:pos x="53" y="60"/>
                </a:cxn>
                <a:cxn ang="0">
                  <a:pos x="57" y="60"/>
                </a:cxn>
                <a:cxn ang="0">
                  <a:pos x="60" y="57"/>
                </a:cxn>
                <a:cxn ang="0">
                  <a:pos x="53" y="68"/>
                </a:cxn>
                <a:cxn ang="0">
                  <a:pos x="42" y="68"/>
                </a:cxn>
                <a:cxn ang="0">
                  <a:pos x="38" y="64"/>
                </a:cxn>
                <a:cxn ang="0">
                  <a:pos x="38" y="53"/>
                </a:cxn>
                <a:cxn ang="0">
                  <a:pos x="30" y="34"/>
                </a:cxn>
                <a:cxn ang="0">
                  <a:pos x="19" y="38"/>
                </a:cxn>
                <a:cxn ang="0">
                  <a:pos x="15" y="45"/>
                </a:cxn>
                <a:cxn ang="0">
                  <a:pos x="15" y="53"/>
                </a:cxn>
                <a:cxn ang="0">
                  <a:pos x="19" y="60"/>
                </a:cxn>
                <a:cxn ang="0">
                  <a:pos x="30" y="57"/>
                </a:cxn>
              </a:cxnLst>
              <a:rect l="0" t="0" r="r" b="b"/>
              <a:pathLst>
                <a:path w="60" h="68">
                  <a:moveTo>
                    <a:pt x="38" y="57"/>
                  </a:moveTo>
                  <a:lnTo>
                    <a:pt x="30" y="64"/>
                  </a:lnTo>
                  <a:lnTo>
                    <a:pt x="27" y="68"/>
                  </a:lnTo>
                  <a:lnTo>
                    <a:pt x="23" y="68"/>
                  </a:lnTo>
                  <a:lnTo>
                    <a:pt x="15" y="68"/>
                  </a:lnTo>
                  <a:lnTo>
                    <a:pt x="11" y="68"/>
                  </a:lnTo>
                  <a:lnTo>
                    <a:pt x="4" y="64"/>
                  </a:lnTo>
                  <a:lnTo>
                    <a:pt x="0" y="60"/>
                  </a:lnTo>
                  <a:lnTo>
                    <a:pt x="0" y="53"/>
                  </a:lnTo>
                  <a:lnTo>
                    <a:pt x="0" y="49"/>
                  </a:lnTo>
                  <a:lnTo>
                    <a:pt x="4" y="45"/>
                  </a:lnTo>
                  <a:lnTo>
                    <a:pt x="8" y="38"/>
                  </a:lnTo>
                  <a:lnTo>
                    <a:pt x="11" y="34"/>
                  </a:lnTo>
                  <a:lnTo>
                    <a:pt x="23" y="30"/>
                  </a:lnTo>
                  <a:lnTo>
                    <a:pt x="38" y="23"/>
                  </a:lnTo>
                  <a:lnTo>
                    <a:pt x="38" y="23"/>
                  </a:lnTo>
                  <a:lnTo>
                    <a:pt x="38" y="12"/>
                  </a:lnTo>
                  <a:lnTo>
                    <a:pt x="34" y="8"/>
                  </a:lnTo>
                  <a:lnTo>
                    <a:pt x="30" y="4"/>
                  </a:lnTo>
                  <a:lnTo>
                    <a:pt x="27" y="4"/>
                  </a:lnTo>
                  <a:lnTo>
                    <a:pt x="23" y="4"/>
                  </a:lnTo>
                  <a:lnTo>
                    <a:pt x="19" y="8"/>
                  </a:lnTo>
                  <a:lnTo>
                    <a:pt x="15" y="8"/>
                  </a:lnTo>
                  <a:lnTo>
                    <a:pt x="15" y="12"/>
                  </a:lnTo>
                  <a:lnTo>
                    <a:pt x="15" y="15"/>
                  </a:lnTo>
                  <a:lnTo>
                    <a:pt x="15" y="19"/>
                  </a:lnTo>
                  <a:lnTo>
                    <a:pt x="15" y="23"/>
                  </a:lnTo>
                  <a:lnTo>
                    <a:pt x="11" y="23"/>
                  </a:lnTo>
                  <a:lnTo>
                    <a:pt x="11" y="23"/>
                  </a:lnTo>
                  <a:lnTo>
                    <a:pt x="8" y="23"/>
                  </a:lnTo>
                  <a:lnTo>
                    <a:pt x="4" y="23"/>
                  </a:lnTo>
                  <a:lnTo>
                    <a:pt x="4" y="19"/>
                  </a:lnTo>
                  <a:lnTo>
                    <a:pt x="4" y="15"/>
                  </a:lnTo>
                  <a:lnTo>
                    <a:pt x="4" y="12"/>
                  </a:lnTo>
                  <a:lnTo>
                    <a:pt x="11" y="4"/>
                  </a:lnTo>
                  <a:lnTo>
                    <a:pt x="19" y="0"/>
                  </a:lnTo>
                  <a:lnTo>
                    <a:pt x="27" y="0"/>
                  </a:lnTo>
                  <a:lnTo>
                    <a:pt x="38" y="0"/>
                  </a:lnTo>
                  <a:lnTo>
                    <a:pt x="42" y="0"/>
                  </a:lnTo>
                  <a:lnTo>
                    <a:pt x="45" y="4"/>
                  </a:lnTo>
                  <a:lnTo>
                    <a:pt x="49" y="8"/>
                  </a:lnTo>
                  <a:lnTo>
                    <a:pt x="49" y="15"/>
                  </a:lnTo>
                  <a:lnTo>
                    <a:pt x="49" y="23"/>
                  </a:lnTo>
                  <a:lnTo>
                    <a:pt x="49" y="45"/>
                  </a:lnTo>
                  <a:lnTo>
                    <a:pt x="49" y="53"/>
                  </a:lnTo>
                  <a:lnTo>
                    <a:pt x="53" y="57"/>
                  </a:lnTo>
                  <a:lnTo>
                    <a:pt x="53" y="57"/>
                  </a:lnTo>
                  <a:lnTo>
                    <a:pt x="53" y="60"/>
                  </a:lnTo>
                  <a:lnTo>
                    <a:pt x="53" y="60"/>
                  </a:lnTo>
                  <a:lnTo>
                    <a:pt x="53" y="60"/>
                  </a:lnTo>
                  <a:lnTo>
                    <a:pt x="57" y="60"/>
                  </a:lnTo>
                  <a:lnTo>
                    <a:pt x="57" y="60"/>
                  </a:lnTo>
                  <a:lnTo>
                    <a:pt x="57" y="57"/>
                  </a:lnTo>
                  <a:lnTo>
                    <a:pt x="60" y="57"/>
                  </a:lnTo>
                  <a:lnTo>
                    <a:pt x="60" y="60"/>
                  </a:lnTo>
                  <a:lnTo>
                    <a:pt x="53" y="68"/>
                  </a:lnTo>
                  <a:lnTo>
                    <a:pt x="45" y="68"/>
                  </a:lnTo>
                  <a:lnTo>
                    <a:pt x="42" y="68"/>
                  </a:lnTo>
                  <a:lnTo>
                    <a:pt x="42" y="68"/>
                  </a:lnTo>
                  <a:lnTo>
                    <a:pt x="38" y="64"/>
                  </a:lnTo>
                  <a:lnTo>
                    <a:pt x="38" y="57"/>
                  </a:lnTo>
                  <a:close/>
                  <a:moveTo>
                    <a:pt x="38" y="53"/>
                  </a:moveTo>
                  <a:lnTo>
                    <a:pt x="38" y="30"/>
                  </a:lnTo>
                  <a:lnTo>
                    <a:pt x="30" y="34"/>
                  </a:lnTo>
                  <a:lnTo>
                    <a:pt x="23" y="34"/>
                  </a:lnTo>
                  <a:lnTo>
                    <a:pt x="19" y="38"/>
                  </a:lnTo>
                  <a:lnTo>
                    <a:pt x="15" y="42"/>
                  </a:lnTo>
                  <a:lnTo>
                    <a:pt x="15" y="45"/>
                  </a:lnTo>
                  <a:lnTo>
                    <a:pt x="11" y="49"/>
                  </a:lnTo>
                  <a:lnTo>
                    <a:pt x="15" y="53"/>
                  </a:lnTo>
                  <a:lnTo>
                    <a:pt x="15" y="57"/>
                  </a:lnTo>
                  <a:lnTo>
                    <a:pt x="19" y="60"/>
                  </a:lnTo>
                  <a:lnTo>
                    <a:pt x="23" y="60"/>
                  </a:lnTo>
                  <a:lnTo>
                    <a:pt x="30" y="57"/>
                  </a:lnTo>
                  <a:lnTo>
                    <a:pt x="38" y="53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50" name="Freeform 146"/>
            <p:cNvSpPr>
              <a:spLocks noEditPoints="1"/>
            </p:cNvSpPr>
            <p:nvPr/>
          </p:nvSpPr>
          <p:spPr bwMode="auto">
            <a:xfrm>
              <a:off x="5087" y="3477"/>
              <a:ext cx="68" cy="105"/>
            </a:xfrm>
            <a:custGeom>
              <a:avLst/>
              <a:gdLst/>
              <a:ahLst/>
              <a:cxnLst>
                <a:cxn ang="0">
                  <a:pos x="23" y="49"/>
                </a:cxn>
                <a:cxn ang="0">
                  <a:pos x="30" y="41"/>
                </a:cxn>
                <a:cxn ang="0">
                  <a:pos x="38" y="37"/>
                </a:cxn>
                <a:cxn ang="0">
                  <a:pos x="42" y="37"/>
                </a:cxn>
                <a:cxn ang="0">
                  <a:pos x="53" y="37"/>
                </a:cxn>
                <a:cxn ang="0">
                  <a:pos x="60" y="45"/>
                </a:cxn>
                <a:cxn ang="0">
                  <a:pos x="68" y="56"/>
                </a:cxn>
                <a:cxn ang="0">
                  <a:pos x="68" y="67"/>
                </a:cxn>
                <a:cxn ang="0">
                  <a:pos x="68" y="79"/>
                </a:cxn>
                <a:cxn ang="0">
                  <a:pos x="64" y="90"/>
                </a:cxn>
                <a:cxn ang="0">
                  <a:pos x="57" y="97"/>
                </a:cxn>
                <a:cxn ang="0">
                  <a:pos x="45" y="105"/>
                </a:cxn>
                <a:cxn ang="0">
                  <a:pos x="34" y="105"/>
                </a:cxn>
                <a:cxn ang="0">
                  <a:pos x="27" y="105"/>
                </a:cxn>
                <a:cxn ang="0">
                  <a:pos x="23" y="105"/>
                </a:cxn>
                <a:cxn ang="0">
                  <a:pos x="15" y="101"/>
                </a:cxn>
                <a:cxn ang="0">
                  <a:pos x="12" y="97"/>
                </a:cxn>
                <a:cxn ang="0">
                  <a:pos x="12" y="30"/>
                </a:cxn>
                <a:cxn ang="0">
                  <a:pos x="8" y="19"/>
                </a:cxn>
                <a:cxn ang="0">
                  <a:pos x="8" y="15"/>
                </a:cxn>
                <a:cxn ang="0">
                  <a:pos x="8" y="11"/>
                </a:cxn>
                <a:cxn ang="0">
                  <a:pos x="8" y="11"/>
                </a:cxn>
                <a:cxn ang="0">
                  <a:pos x="8" y="7"/>
                </a:cxn>
                <a:cxn ang="0">
                  <a:pos x="4" y="7"/>
                </a:cxn>
                <a:cxn ang="0">
                  <a:pos x="4" y="7"/>
                </a:cxn>
                <a:cxn ang="0">
                  <a:pos x="0" y="11"/>
                </a:cxn>
                <a:cxn ang="0">
                  <a:pos x="0" y="7"/>
                </a:cxn>
                <a:cxn ang="0">
                  <a:pos x="19" y="0"/>
                </a:cxn>
                <a:cxn ang="0">
                  <a:pos x="23" y="0"/>
                </a:cxn>
                <a:cxn ang="0">
                  <a:pos x="23" y="49"/>
                </a:cxn>
                <a:cxn ang="0">
                  <a:pos x="23" y="56"/>
                </a:cxn>
                <a:cxn ang="0">
                  <a:pos x="23" y="94"/>
                </a:cxn>
                <a:cxn ang="0">
                  <a:pos x="27" y="97"/>
                </a:cxn>
                <a:cxn ang="0">
                  <a:pos x="30" y="101"/>
                </a:cxn>
                <a:cxn ang="0">
                  <a:pos x="34" y="101"/>
                </a:cxn>
                <a:cxn ang="0">
                  <a:pos x="38" y="101"/>
                </a:cxn>
                <a:cxn ang="0">
                  <a:pos x="45" y="101"/>
                </a:cxn>
                <a:cxn ang="0">
                  <a:pos x="49" y="94"/>
                </a:cxn>
                <a:cxn ang="0">
                  <a:pos x="57" y="86"/>
                </a:cxn>
                <a:cxn ang="0">
                  <a:pos x="57" y="75"/>
                </a:cxn>
                <a:cxn ang="0">
                  <a:pos x="57" y="64"/>
                </a:cxn>
                <a:cxn ang="0">
                  <a:pos x="49" y="52"/>
                </a:cxn>
                <a:cxn ang="0">
                  <a:pos x="45" y="49"/>
                </a:cxn>
                <a:cxn ang="0">
                  <a:pos x="38" y="49"/>
                </a:cxn>
                <a:cxn ang="0">
                  <a:pos x="34" y="49"/>
                </a:cxn>
                <a:cxn ang="0">
                  <a:pos x="30" y="49"/>
                </a:cxn>
                <a:cxn ang="0">
                  <a:pos x="27" y="52"/>
                </a:cxn>
                <a:cxn ang="0">
                  <a:pos x="23" y="56"/>
                </a:cxn>
              </a:cxnLst>
              <a:rect l="0" t="0" r="r" b="b"/>
              <a:pathLst>
                <a:path w="68" h="105">
                  <a:moveTo>
                    <a:pt x="23" y="49"/>
                  </a:moveTo>
                  <a:lnTo>
                    <a:pt x="30" y="41"/>
                  </a:lnTo>
                  <a:lnTo>
                    <a:pt x="38" y="37"/>
                  </a:lnTo>
                  <a:lnTo>
                    <a:pt x="42" y="37"/>
                  </a:lnTo>
                  <a:lnTo>
                    <a:pt x="53" y="37"/>
                  </a:lnTo>
                  <a:lnTo>
                    <a:pt x="60" y="45"/>
                  </a:lnTo>
                  <a:lnTo>
                    <a:pt x="68" y="56"/>
                  </a:lnTo>
                  <a:lnTo>
                    <a:pt x="68" y="67"/>
                  </a:lnTo>
                  <a:lnTo>
                    <a:pt x="68" y="79"/>
                  </a:lnTo>
                  <a:lnTo>
                    <a:pt x="64" y="90"/>
                  </a:lnTo>
                  <a:lnTo>
                    <a:pt x="57" y="97"/>
                  </a:lnTo>
                  <a:lnTo>
                    <a:pt x="45" y="105"/>
                  </a:lnTo>
                  <a:lnTo>
                    <a:pt x="34" y="105"/>
                  </a:lnTo>
                  <a:lnTo>
                    <a:pt x="27" y="105"/>
                  </a:lnTo>
                  <a:lnTo>
                    <a:pt x="23" y="105"/>
                  </a:lnTo>
                  <a:lnTo>
                    <a:pt x="15" y="101"/>
                  </a:lnTo>
                  <a:lnTo>
                    <a:pt x="12" y="97"/>
                  </a:lnTo>
                  <a:lnTo>
                    <a:pt x="12" y="30"/>
                  </a:lnTo>
                  <a:lnTo>
                    <a:pt x="8" y="19"/>
                  </a:lnTo>
                  <a:lnTo>
                    <a:pt x="8" y="15"/>
                  </a:lnTo>
                  <a:lnTo>
                    <a:pt x="8" y="11"/>
                  </a:lnTo>
                  <a:lnTo>
                    <a:pt x="8" y="11"/>
                  </a:lnTo>
                  <a:lnTo>
                    <a:pt x="8" y="7"/>
                  </a:lnTo>
                  <a:lnTo>
                    <a:pt x="4" y="7"/>
                  </a:lnTo>
                  <a:lnTo>
                    <a:pt x="4" y="7"/>
                  </a:lnTo>
                  <a:lnTo>
                    <a:pt x="0" y="11"/>
                  </a:lnTo>
                  <a:lnTo>
                    <a:pt x="0" y="7"/>
                  </a:lnTo>
                  <a:lnTo>
                    <a:pt x="19" y="0"/>
                  </a:lnTo>
                  <a:lnTo>
                    <a:pt x="23" y="0"/>
                  </a:lnTo>
                  <a:lnTo>
                    <a:pt x="23" y="49"/>
                  </a:lnTo>
                  <a:close/>
                  <a:moveTo>
                    <a:pt x="23" y="56"/>
                  </a:moveTo>
                  <a:lnTo>
                    <a:pt x="23" y="94"/>
                  </a:lnTo>
                  <a:lnTo>
                    <a:pt x="27" y="97"/>
                  </a:lnTo>
                  <a:lnTo>
                    <a:pt x="30" y="101"/>
                  </a:lnTo>
                  <a:lnTo>
                    <a:pt x="34" y="101"/>
                  </a:lnTo>
                  <a:lnTo>
                    <a:pt x="38" y="101"/>
                  </a:lnTo>
                  <a:lnTo>
                    <a:pt x="45" y="101"/>
                  </a:lnTo>
                  <a:lnTo>
                    <a:pt x="49" y="94"/>
                  </a:lnTo>
                  <a:lnTo>
                    <a:pt x="57" y="86"/>
                  </a:lnTo>
                  <a:lnTo>
                    <a:pt x="57" y="75"/>
                  </a:lnTo>
                  <a:lnTo>
                    <a:pt x="57" y="64"/>
                  </a:lnTo>
                  <a:lnTo>
                    <a:pt x="49" y="52"/>
                  </a:lnTo>
                  <a:lnTo>
                    <a:pt x="45" y="49"/>
                  </a:lnTo>
                  <a:lnTo>
                    <a:pt x="38" y="49"/>
                  </a:lnTo>
                  <a:lnTo>
                    <a:pt x="34" y="49"/>
                  </a:lnTo>
                  <a:lnTo>
                    <a:pt x="30" y="49"/>
                  </a:lnTo>
                  <a:lnTo>
                    <a:pt x="27" y="52"/>
                  </a:lnTo>
                  <a:lnTo>
                    <a:pt x="23" y="5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51" name="Freeform 147"/>
            <p:cNvSpPr>
              <a:spLocks noEditPoints="1"/>
            </p:cNvSpPr>
            <p:nvPr/>
          </p:nvSpPr>
          <p:spPr bwMode="auto">
            <a:xfrm>
              <a:off x="5166" y="3477"/>
              <a:ext cx="34" cy="105"/>
            </a:xfrm>
            <a:custGeom>
              <a:avLst/>
              <a:gdLst/>
              <a:ahLst/>
              <a:cxnLst>
                <a:cxn ang="0">
                  <a:pos x="15" y="0"/>
                </a:cxn>
                <a:cxn ang="0">
                  <a:pos x="19" y="0"/>
                </a:cxn>
                <a:cxn ang="0">
                  <a:pos x="23" y="4"/>
                </a:cxn>
                <a:cxn ang="0">
                  <a:pos x="23" y="4"/>
                </a:cxn>
                <a:cxn ang="0">
                  <a:pos x="26" y="7"/>
                </a:cxn>
                <a:cxn ang="0">
                  <a:pos x="23" y="11"/>
                </a:cxn>
                <a:cxn ang="0">
                  <a:pos x="23" y="15"/>
                </a:cxn>
                <a:cxn ang="0">
                  <a:pos x="19" y="15"/>
                </a:cxn>
                <a:cxn ang="0">
                  <a:pos x="15" y="19"/>
                </a:cxn>
                <a:cxn ang="0">
                  <a:pos x="11" y="15"/>
                </a:cxn>
                <a:cxn ang="0">
                  <a:pos x="11" y="15"/>
                </a:cxn>
                <a:cxn ang="0">
                  <a:pos x="8" y="11"/>
                </a:cxn>
                <a:cxn ang="0">
                  <a:pos x="8" y="7"/>
                </a:cxn>
                <a:cxn ang="0">
                  <a:pos x="8" y="4"/>
                </a:cxn>
                <a:cxn ang="0">
                  <a:pos x="11" y="4"/>
                </a:cxn>
                <a:cxn ang="0">
                  <a:pos x="11" y="0"/>
                </a:cxn>
                <a:cxn ang="0">
                  <a:pos x="15" y="0"/>
                </a:cxn>
                <a:cxn ang="0">
                  <a:pos x="23" y="37"/>
                </a:cxn>
                <a:cxn ang="0">
                  <a:pos x="23" y="90"/>
                </a:cxn>
                <a:cxn ang="0">
                  <a:pos x="23" y="94"/>
                </a:cxn>
                <a:cxn ang="0">
                  <a:pos x="23" y="97"/>
                </a:cxn>
                <a:cxn ang="0">
                  <a:pos x="26" y="101"/>
                </a:cxn>
                <a:cxn ang="0">
                  <a:pos x="26" y="101"/>
                </a:cxn>
                <a:cxn ang="0">
                  <a:pos x="30" y="105"/>
                </a:cxn>
                <a:cxn ang="0">
                  <a:pos x="34" y="105"/>
                </a:cxn>
                <a:cxn ang="0">
                  <a:pos x="34" y="105"/>
                </a:cxn>
                <a:cxn ang="0">
                  <a:pos x="0" y="105"/>
                </a:cxn>
                <a:cxn ang="0">
                  <a:pos x="0" y="105"/>
                </a:cxn>
                <a:cxn ang="0">
                  <a:pos x="4" y="105"/>
                </a:cxn>
                <a:cxn ang="0">
                  <a:pos x="8" y="101"/>
                </a:cxn>
                <a:cxn ang="0">
                  <a:pos x="8" y="101"/>
                </a:cxn>
                <a:cxn ang="0">
                  <a:pos x="11" y="97"/>
                </a:cxn>
                <a:cxn ang="0">
                  <a:pos x="11" y="94"/>
                </a:cxn>
                <a:cxn ang="0">
                  <a:pos x="11" y="90"/>
                </a:cxn>
                <a:cxn ang="0">
                  <a:pos x="11" y="64"/>
                </a:cxn>
                <a:cxn ang="0">
                  <a:pos x="11" y="56"/>
                </a:cxn>
                <a:cxn ang="0">
                  <a:pos x="11" y="49"/>
                </a:cxn>
                <a:cxn ang="0">
                  <a:pos x="8" y="45"/>
                </a:cxn>
                <a:cxn ang="0">
                  <a:pos x="8" y="45"/>
                </a:cxn>
                <a:cxn ang="0">
                  <a:pos x="8" y="45"/>
                </a:cxn>
                <a:cxn ang="0">
                  <a:pos x="8" y="45"/>
                </a:cxn>
                <a:cxn ang="0">
                  <a:pos x="4" y="45"/>
                </a:cxn>
                <a:cxn ang="0">
                  <a:pos x="0" y="45"/>
                </a:cxn>
                <a:cxn ang="0">
                  <a:pos x="0" y="45"/>
                </a:cxn>
                <a:cxn ang="0">
                  <a:pos x="19" y="37"/>
                </a:cxn>
                <a:cxn ang="0">
                  <a:pos x="23" y="37"/>
                </a:cxn>
              </a:cxnLst>
              <a:rect l="0" t="0" r="r" b="b"/>
              <a:pathLst>
                <a:path w="34" h="105">
                  <a:moveTo>
                    <a:pt x="15" y="0"/>
                  </a:moveTo>
                  <a:lnTo>
                    <a:pt x="19" y="0"/>
                  </a:lnTo>
                  <a:lnTo>
                    <a:pt x="23" y="4"/>
                  </a:lnTo>
                  <a:lnTo>
                    <a:pt x="23" y="4"/>
                  </a:lnTo>
                  <a:lnTo>
                    <a:pt x="26" y="7"/>
                  </a:lnTo>
                  <a:lnTo>
                    <a:pt x="23" y="11"/>
                  </a:lnTo>
                  <a:lnTo>
                    <a:pt x="23" y="15"/>
                  </a:lnTo>
                  <a:lnTo>
                    <a:pt x="19" y="15"/>
                  </a:lnTo>
                  <a:lnTo>
                    <a:pt x="15" y="19"/>
                  </a:lnTo>
                  <a:lnTo>
                    <a:pt x="11" y="15"/>
                  </a:lnTo>
                  <a:lnTo>
                    <a:pt x="11" y="15"/>
                  </a:lnTo>
                  <a:lnTo>
                    <a:pt x="8" y="11"/>
                  </a:lnTo>
                  <a:lnTo>
                    <a:pt x="8" y="7"/>
                  </a:lnTo>
                  <a:lnTo>
                    <a:pt x="8" y="4"/>
                  </a:lnTo>
                  <a:lnTo>
                    <a:pt x="11" y="4"/>
                  </a:lnTo>
                  <a:lnTo>
                    <a:pt x="11" y="0"/>
                  </a:lnTo>
                  <a:lnTo>
                    <a:pt x="15" y="0"/>
                  </a:lnTo>
                  <a:close/>
                  <a:moveTo>
                    <a:pt x="23" y="37"/>
                  </a:moveTo>
                  <a:lnTo>
                    <a:pt x="23" y="90"/>
                  </a:lnTo>
                  <a:lnTo>
                    <a:pt x="23" y="94"/>
                  </a:lnTo>
                  <a:lnTo>
                    <a:pt x="23" y="97"/>
                  </a:lnTo>
                  <a:lnTo>
                    <a:pt x="26" y="101"/>
                  </a:lnTo>
                  <a:lnTo>
                    <a:pt x="26" y="101"/>
                  </a:lnTo>
                  <a:lnTo>
                    <a:pt x="30" y="105"/>
                  </a:lnTo>
                  <a:lnTo>
                    <a:pt x="34" y="105"/>
                  </a:lnTo>
                  <a:lnTo>
                    <a:pt x="34" y="105"/>
                  </a:lnTo>
                  <a:lnTo>
                    <a:pt x="0" y="105"/>
                  </a:lnTo>
                  <a:lnTo>
                    <a:pt x="0" y="105"/>
                  </a:lnTo>
                  <a:lnTo>
                    <a:pt x="4" y="105"/>
                  </a:lnTo>
                  <a:lnTo>
                    <a:pt x="8" y="101"/>
                  </a:lnTo>
                  <a:lnTo>
                    <a:pt x="8" y="101"/>
                  </a:lnTo>
                  <a:lnTo>
                    <a:pt x="11" y="97"/>
                  </a:lnTo>
                  <a:lnTo>
                    <a:pt x="11" y="94"/>
                  </a:lnTo>
                  <a:lnTo>
                    <a:pt x="11" y="90"/>
                  </a:lnTo>
                  <a:lnTo>
                    <a:pt x="11" y="64"/>
                  </a:lnTo>
                  <a:lnTo>
                    <a:pt x="11" y="56"/>
                  </a:lnTo>
                  <a:lnTo>
                    <a:pt x="11" y="49"/>
                  </a:lnTo>
                  <a:lnTo>
                    <a:pt x="8" y="45"/>
                  </a:lnTo>
                  <a:lnTo>
                    <a:pt x="8" y="45"/>
                  </a:lnTo>
                  <a:lnTo>
                    <a:pt x="8" y="45"/>
                  </a:lnTo>
                  <a:lnTo>
                    <a:pt x="8" y="45"/>
                  </a:lnTo>
                  <a:lnTo>
                    <a:pt x="4" y="45"/>
                  </a:lnTo>
                  <a:lnTo>
                    <a:pt x="0" y="45"/>
                  </a:lnTo>
                  <a:lnTo>
                    <a:pt x="0" y="45"/>
                  </a:lnTo>
                  <a:lnTo>
                    <a:pt x="19" y="37"/>
                  </a:lnTo>
                  <a:lnTo>
                    <a:pt x="23" y="37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52" name="Freeform 148"/>
            <p:cNvSpPr>
              <a:spLocks/>
            </p:cNvSpPr>
            <p:nvPr/>
          </p:nvSpPr>
          <p:spPr bwMode="auto">
            <a:xfrm>
              <a:off x="5204" y="3514"/>
              <a:ext cx="71" cy="68"/>
            </a:xfrm>
            <a:custGeom>
              <a:avLst/>
              <a:gdLst/>
              <a:ahLst/>
              <a:cxnLst>
                <a:cxn ang="0">
                  <a:pos x="22" y="15"/>
                </a:cxn>
                <a:cxn ang="0">
                  <a:pos x="30" y="4"/>
                </a:cxn>
                <a:cxn ang="0">
                  <a:pos x="37" y="0"/>
                </a:cxn>
                <a:cxn ang="0">
                  <a:pos x="45" y="0"/>
                </a:cxn>
                <a:cxn ang="0">
                  <a:pos x="52" y="0"/>
                </a:cxn>
                <a:cxn ang="0">
                  <a:pos x="56" y="0"/>
                </a:cxn>
                <a:cxn ang="0">
                  <a:pos x="60" y="4"/>
                </a:cxn>
                <a:cxn ang="0">
                  <a:pos x="60" y="12"/>
                </a:cxn>
                <a:cxn ang="0">
                  <a:pos x="63" y="15"/>
                </a:cxn>
                <a:cxn ang="0">
                  <a:pos x="63" y="23"/>
                </a:cxn>
                <a:cxn ang="0">
                  <a:pos x="63" y="53"/>
                </a:cxn>
                <a:cxn ang="0">
                  <a:pos x="63" y="57"/>
                </a:cxn>
                <a:cxn ang="0">
                  <a:pos x="63" y="60"/>
                </a:cxn>
                <a:cxn ang="0">
                  <a:pos x="63" y="64"/>
                </a:cxn>
                <a:cxn ang="0">
                  <a:pos x="67" y="64"/>
                </a:cxn>
                <a:cxn ang="0">
                  <a:pos x="67" y="68"/>
                </a:cxn>
                <a:cxn ang="0">
                  <a:pos x="71" y="68"/>
                </a:cxn>
                <a:cxn ang="0">
                  <a:pos x="71" y="68"/>
                </a:cxn>
                <a:cxn ang="0">
                  <a:pos x="41" y="68"/>
                </a:cxn>
                <a:cxn ang="0">
                  <a:pos x="41" y="68"/>
                </a:cxn>
                <a:cxn ang="0">
                  <a:pos x="41" y="68"/>
                </a:cxn>
                <a:cxn ang="0">
                  <a:pos x="45" y="64"/>
                </a:cxn>
                <a:cxn ang="0">
                  <a:pos x="48" y="64"/>
                </a:cxn>
                <a:cxn ang="0">
                  <a:pos x="48" y="64"/>
                </a:cxn>
                <a:cxn ang="0">
                  <a:pos x="52" y="60"/>
                </a:cxn>
                <a:cxn ang="0">
                  <a:pos x="52" y="57"/>
                </a:cxn>
                <a:cxn ang="0">
                  <a:pos x="52" y="53"/>
                </a:cxn>
                <a:cxn ang="0">
                  <a:pos x="52" y="27"/>
                </a:cxn>
                <a:cxn ang="0">
                  <a:pos x="48" y="19"/>
                </a:cxn>
                <a:cxn ang="0">
                  <a:pos x="48" y="12"/>
                </a:cxn>
                <a:cxn ang="0">
                  <a:pos x="45" y="8"/>
                </a:cxn>
                <a:cxn ang="0">
                  <a:pos x="41" y="8"/>
                </a:cxn>
                <a:cxn ang="0">
                  <a:pos x="30" y="12"/>
                </a:cxn>
                <a:cxn ang="0">
                  <a:pos x="22" y="19"/>
                </a:cxn>
                <a:cxn ang="0">
                  <a:pos x="22" y="53"/>
                </a:cxn>
                <a:cxn ang="0">
                  <a:pos x="22" y="57"/>
                </a:cxn>
                <a:cxn ang="0">
                  <a:pos x="22" y="60"/>
                </a:cxn>
                <a:cxn ang="0">
                  <a:pos x="26" y="64"/>
                </a:cxn>
                <a:cxn ang="0">
                  <a:pos x="26" y="64"/>
                </a:cxn>
                <a:cxn ang="0">
                  <a:pos x="30" y="68"/>
                </a:cxn>
                <a:cxn ang="0">
                  <a:pos x="33" y="68"/>
                </a:cxn>
                <a:cxn ang="0">
                  <a:pos x="33" y="68"/>
                </a:cxn>
                <a:cxn ang="0">
                  <a:pos x="0" y="68"/>
                </a:cxn>
                <a:cxn ang="0">
                  <a:pos x="0" y="68"/>
                </a:cxn>
                <a:cxn ang="0">
                  <a:pos x="3" y="68"/>
                </a:cxn>
                <a:cxn ang="0">
                  <a:pos x="7" y="64"/>
                </a:cxn>
                <a:cxn ang="0">
                  <a:pos x="7" y="64"/>
                </a:cxn>
                <a:cxn ang="0">
                  <a:pos x="11" y="60"/>
                </a:cxn>
                <a:cxn ang="0">
                  <a:pos x="11" y="53"/>
                </a:cxn>
                <a:cxn ang="0">
                  <a:pos x="11" y="27"/>
                </a:cxn>
                <a:cxn ang="0">
                  <a:pos x="11" y="15"/>
                </a:cxn>
                <a:cxn ang="0">
                  <a:pos x="11" y="12"/>
                </a:cxn>
                <a:cxn ang="0">
                  <a:pos x="7" y="12"/>
                </a:cxn>
                <a:cxn ang="0">
                  <a:pos x="7" y="8"/>
                </a:cxn>
                <a:cxn ang="0">
                  <a:pos x="7" y="8"/>
                </a:cxn>
                <a:cxn ang="0">
                  <a:pos x="7" y="8"/>
                </a:cxn>
                <a:cxn ang="0">
                  <a:pos x="3" y="8"/>
                </a:cxn>
                <a:cxn ang="0">
                  <a:pos x="3" y="8"/>
                </a:cxn>
                <a:cxn ang="0">
                  <a:pos x="0" y="8"/>
                </a:cxn>
                <a:cxn ang="0">
                  <a:pos x="18" y="0"/>
                </a:cxn>
                <a:cxn ang="0">
                  <a:pos x="22" y="0"/>
                </a:cxn>
                <a:cxn ang="0">
                  <a:pos x="22" y="15"/>
                </a:cxn>
              </a:cxnLst>
              <a:rect l="0" t="0" r="r" b="b"/>
              <a:pathLst>
                <a:path w="71" h="68">
                  <a:moveTo>
                    <a:pt x="22" y="15"/>
                  </a:moveTo>
                  <a:lnTo>
                    <a:pt x="30" y="4"/>
                  </a:lnTo>
                  <a:lnTo>
                    <a:pt x="37" y="0"/>
                  </a:lnTo>
                  <a:lnTo>
                    <a:pt x="45" y="0"/>
                  </a:lnTo>
                  <a:lnTo>
                    <a:pt x="52" y="0"/>
                  </a:lnTo>
                  <a:lnTo>
                    <a:pt x="56" y="0"/>
                  </a:lnTo>
                  <a:lnTo>
                    <a:pt x="60" y="4"/>
                  </a:lnTo>
                  <a:lnTo>
                    <a:pt x="60" y="12"/>
                  </a:lnTo>
                  <a:lnTo>
                    <a:pt x="63" y="15"/>
                  </a:lnTo>
                  <a:lnTo>
                    <a:pt x="63" y="23"/>
                  </a:lnTo>
                  <a:lnTo>
                    <a:pt x="63" y="53"/>
                  </a:lnTo>
                  <a:lnTo>
                    <a:pt x="63" y="57"/>
                  </a:lnTo>
                  <a:lnTo>
                    <a:pt x="63" y="60"/>
                  </a:lnTo>
                  <a:lnTo>
                    <a:pt x="63" y="64"/>
                  </a:lnTo>
                  <a:lnTo>
                    <a:pt x="67" y="64"/>
                  </a:lnTo>
                  <a:lnTo>
                    <a:pt x="67" y="68"/>
                  </a:lnTo>
                  <a:lnTo>
                    <a:pt x="71" y="68"/>
                  </a:lnTo>
                  <a:lnTo>
                    <a:pt x="71" y="68"/>
                  </a:lnTo>
                  <a:lnTo>
                    <a:pt x="41" y="68"/>
                  </a:lnTo>
                  <a:lnTo>
                    <a:pt x="41" y="68"/>
                  </a:lnTo>
                  <a:lnTo>
                    <a:pt x="41" y="68"/>
                  </a:lnTo>
                  <a:lnTo>
                    <a:pt x="45" y="64"/>
                  </a:lnTo>
                  <a:lnTo>
                    <a:pt x="48" y="64"/>
                  </a:lnTo>
                  <a:lnTo>
                    <a:pt x="48" y="64"/>
                  </a:lnTo>
                  <a:lnTo>
                    <a:pt x="52" y="60"/>
                  </a:lnTo>
                  <a:lnTo>
                    <a:pt x="52" y="57"/>
                  </a:lnTo>
                  <a:lnTo>
                    <a:pt x="52" y="53"/>
                  </a:lnTo>
                  <a:lnTo>
                    <a:pt x="52" y="27"/>
                  </a:lnTo>
                  <a:lnTo>
                    <a:pt x="48" y="19"/>
                  </a:lnTo>
                  <a:lnTo>
                    <a:pt x="48" y="12"/>
                  </a:lnTo>
                  <a:lnTo>
                    <a:pt x="45" y="8"/>
                  </a:lnTo>
                  <a:lnTo>
                    <a:pt x="41" y="8"/>
                  </a:lnTo>
                  <a:lnTo>
                    <a:pt x="30" y="12"/>
                  </a:lnTo>
                  <a:lnTo>
                    <a:pt x="22" y="19"/>
                  </a:lnTo>
                  <a:lnTo>
                    <a:pt x="22" y="53"/>
                  </a:lnTo>
                  <a:lnTo>
                    <a:pt x="22" y="57"/>
                  </a:lnTo>
                  <a:lnTo>
                    <a:pt x="22" y="60"/>
                  </a:lnTo>
                  <a:lnTo>
                    <a:pt x="26" y="64"/>
                  </a:lnTo>
                  <a:lnTo>
                    <a:pt x="26" y="64"/>
                  </a:lnTo>
                  <a:lnTo>
                    <a:pt x="30" y="68"/>
                  </a:lnTo>
                  <a:lnTo>
                    <a:pt x="33" y="68"/>
                  </a:lnTo>
                  <a:lnTo>
                    <a:pt x="33" y="68"/>
                  </a:lnTo>
                  <a:lnTo>
                    <a:pt x="0" y="68"/>
                  </a:lnTo>
                  <a:lnTo>
                    <a:pt x="0" y="68"/>
                  </a:lnTo>
                  <a:lnTo>
                    <a:pt x="3" y="68"/>
                  </a:lnTo>
                  <a:lnTo>
                    <a:pt x="7" y="64"/>
                  </a:lnTo>
                  <a:lnTo>
                    <a:pt x="7" y="64"/>
                  </a:lnTo>
                  <a:lnTo>
                    <a:pt x="11" y="60"/>
                  </a:lnTo>
                  <a:lnTo>
                    <a:pt x="11" y="53"/>
                  </a:lnTo>
                  <a:lnTo>
                    <a:pt x="11" y="27"/>
                  </a:lnTo>
                  <a:lnTo>
                    <a:pt x="11" y="15"/>
                  </a:lnTo>
                  <a:lnTo>
                    <a:pt x="11" y="12"/>
                  </a:lnTo>
                  <a:lnTo>
                    <a:pt x="7" y="12"/>
                  </a:lnTo>
                  <a:lnTo>
                    <a:pt x="7" y="8"/>
                  </a:lnTo>
                  <a:lnTo>
                    <a:pt x="7" y="8"/>
                  </a:lnTo>
                  <a:lnTo>
                    <a:pt x="7" y="8"/>
                  </a:lnTo>
                  <a:lnTo>
                    <a:pt x="3" y="8"/>
                  </a:lnTo>
                  <a:lnTo>
                    <a:pt x="3" y="8"/>
                  </a:lnTo>
                  <a:lnTo>
                    <a:pt x="0" y="8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2" y="15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53" name="Rectangle 149"/>
            <p:cNvSpPr>
              <a:spLocks noChangeArrowheads="1"/>
            </p:cNvSpPr>
            <p:nvPr/>
          </p:nvSpPr>
          <p:spPr bwMode="auto">
            <a:xfrm>
              <a:off x="5500" y="1234"/>
              <a:ext cx="7" cy="2483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54" name="Rectangle 150"/>
            <p:cNvSpPr>
              <a:spLocks noChangeArrowheads="1"/>
            </p:cNvSpPr>
            <p:nvPr/>
          </p:nvSpPr>
          <p:spPr bwMode="auto">
            <a:xfrm>
              <a:off x="533" y="3709"/>
              <a:ext cx="4971" cy="8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55" name="Line 151"/>
            <p:cNvSpPr>
              <a:spLocks noChangeShapeType="1"/>
            </p:cNvSpPr>
            <p:nvPr/>
          </p:nvSpPr>
          <p:spPr bwMode="auto">
            <a:xfrm flipH="1">
              <a:off x="1006" y="1492"/>
              <a:ext cx="979" cy="16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56" name="Line 152"/>
            <p:cNvSpPr>
              <a:spLocks noChangeShapeType="1"/>
            </p:cNvSpPr>
            <p:nvPr/>
          </p:nvSpPr>
          <p:spPr bwMode="auto">
            <a:xfrm>
              <a:off x="1985" y="1492"/>
              <a:ext cx="900" cy="16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57" name="Line 153"/>
            <p:cNvSpPr>
              <a:spLocks noChangeShapeType="1"/>
            </p:cNvSpPr>
            <p:nvPr/>
          </p:nvSpPr>
          <p:spPr bwMode="auto">
            <a:xfrm>
              <a:off x="1013" y="1845"/>
              <a:ext cx="1" cy="16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58" name="Line 154"/>
            <p:cNvSpPr>
              <a:spLocks noChangeShapeType="1"/>
            </p:cNvSpPr>
            <p:nvPr/>
          </p:nvSpPr>
          <p:spPr bwMode="auto">
            <a:xfrm>
              <a:off x="1013" y="2205"/>
              <a:ext cx="1" cy="124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59" name="Line 155"/>
            <p:cNvSpPr>
              <a:spLocks noChangeShapeType="1"/>
            </p:cNvSpPr>
            <p:nvPr/>
          </p:nvSpPr>
          <p:spPr bwMode="auto">
            <a:xfrm flipH="1">
              <a:off x="1985" y="1849"/>
              <a:ext cx="900" cy="16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60" name="Line 156"/>
            <p:cNvSpPr>
              <a:spLocks noChangeShapeType="1"/>
            </p:cNvSpPr>
            <p:nvPr/>
          </p:nvSpPr>
          <p:spPr bwMode="auto">
            <a:xfrm>
              <a:off x="2885" y="1849"/>
              <a:ext cx="758" cy="16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61" name="Line 157"/>
            <p:cNvSpPr>
              <a:spLocks noChangeShapeType="1"/>
            </p:cNvSpPr>
            <p:nvPr/>
          </p:nvSpPr>
          <p:spPr bwMode="auto">
            <a:xfrm>
              <a:off x="3643" y="2205"/>
              <a:ext cx="645" cy="16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62" name="Line 158"/>
            <p:cNvSpPr>
              <a:spLocks noChangeShapeType="1"/>
            </p:cNvSpPr>
            <p:nvPr/>
          </p:nvSpPr>
          <p:spPr bwMode="auto">
            <a:xfrm flipH="1">
              <a:off x="2885" y="2205"/>
              <a:ext cx="758" cy="16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63" name="Line 159"/>
            <p:cNvSpPr>
              <a:spLocks noChangeShapeType="1"/>
            </p:cNvSpPr>
            <p:nvPr/>
          </p:nvSpPr>
          <p:spPr bwMode="auto">
            <a:xfrm>
              <a:off x="1989" y="2209"/>
              <a:ext cx="1" cy="124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64" name="Line 160"/>
            <p:cNvSpPr>
              <a:spLocks noChangeShapeType="1"/>
            </p:cNvSpPr>
            <p:nvPr/>
          </p:nvSpPr>
          <p:spPr bwMode="auto">
            <a:xfrm>
              <a:off x="2889" y="2562"/>
              <a:ext cx="1" cy="16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65" name="Line 161"/>
            <p:cNvSpPr>
              <a:spLocks noChangeShapeType="1"/>
            </p:cNvSpPr>
            <p:nvPr/>
          </p:nvSpPr>
          <p:spPr bwMode="auto">
            <a:xfrm>
              <a:off x="2889" y="2922"/>
              <a:ext cx="1" cy="5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66" name="Line 162"/>
            <p:cNvSpPr>
              <a:spLocks noChangeShapeType="1"/>
            </p:cNvSpPr>
            <p:nvPr/>
          </p:nvSpPr>
          <p:spPr bwMode="auto">
            <a:xfrm flipH="1">
              <a:off x="3639" y="2562"/>
              <a:ext cx="649" cy="16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67" name="Line 163"/>
            <p:cNvSpPr>
              <a:spLocks noChangeShapeType="1"/>
            </p:cNvSpPr>
            <p:nvPr/>
          </p:nvSpPr>
          <p:spPr bwMode="auto">
            <a:xfrm>
              <a:off x="4288" y="2562"/>
              <a:ext cx="447" cy="16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68" name="Line 164"/>
            <p:cNvSpPr>
              <a:spLocks noChangeShapeType="1"/>
            </p:cNvSpPr>
            <p:nvPr/>
          </p:nvSpPr>
          <p:spPr bwMode="auto">
            <a:xfrm>
              <a:off x="3639" y="2922"/>
              <a:ext cx="1" cy="5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69" name="Line 165"/>
            <p:cNvSpPr>
              <a:spLocks noChangeShapeType="1"/>
            </p:cNvSpPr>
            <p:nvPr/>
          </p:nvSpPr>
          <p:spPr bwMode="auto">
            <a:xfrm flipH="1">
              <a:off x="4288" y="2922"/>
              <a:ext cx="447" cy="16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70" name="Line 166"/>
            <p:cNvSpPr>
              <a:spLocks noChangeShapeType="1"/>
            </p:cNvSpPr>
            <p:nvPr/>
          </p:nvSpPr>
          <p:spPr bwMode="auto">
            <a:xfrm>
              <a:off x="4735" y="2922"/>
              <a:ext cx="450" cy="16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71" name="Line 167"/>
            <p:cNvSpPr>
              <a:spLocks noChangeShapeType="1"/>
            </p:cNvSpPr>
            <p:nvPr/>
          </p:nvSpPr>
          <p:spPr bwMode="auto">
            <a:xfrm>
              <a:off x="4285" y="3278"/>
              <a:ext cx="1" cy="20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3272" name="Line 168"/>
            <p:cNvSpPr>
              <a:spLocks noChangeShapeType="1"/>
            </p:cNvSpPr>
            <p:nvPr/>
          </p:nvSpPr>
          <p:spPr bwMode="auto">
            <a:xfrm>
              <a:off x="5185" y="3278"/>
              <a:ext cx="1" cy="17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My office hours will be Wednesday 2-3 this week instead of Wednesday 4-5 (Oct. 7</a:t>
            </a:r>
            <a:r>
              <a:rPr lang="en-US" baseline="30000" dirty="0" smtClean="0"/>
              <a:t>th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Announcements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C8880A-DBEB-49DC-8D0E-7EE32F38E2E9}" type="slidenum">
              <a:rPr lang="en-US"/>
              <a:pPr/>
              <a:t>20</a:t>
            </a:fld>
            <a:endParaRPr lang="en-US"/>
          </a:p>
        </p:txBody>
      </p:sp>
      <p:sp>
        <p:nvSpPr>
          <p:cNvPr id="3051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How?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We used to have</a:t>
            </a:r>
          </a:p>
          <a:p>
            <a:pPr lvl="1">
              <a:lnSpc>
                <a:spcPct val="90000"/>
              </a:lnSpc>
            </a:pPr>
            <a:r>
              <a:rPr lang="en-US"/>
              <a:t>VP -&gt; V NP PP 		P(rule|VP)</a:t>
            </a:r>
          </a:p>
          <a:p>
            <a:pPr lvl="2">
              <a:lnSpc>
                <a:spcPct val="90000"/>
              </a:lnSpc>
            </a:pPr>
            <a:r>
              <a:rPr lang="en-US"/>
              <a:t>That’s the count of this rule divided by the number of VPs in a treebank</a:t>
            </a:r>
          </a:p>
          <a:p>
            <a:pPr>
              <a:lnSpc>
                <a:spcPct val="90000"/>
              </a:lnSpc>
            </a:pPr>
            <a:r>
              <a:rPr lang="en-US"/>
              <a:t>Now we have</a:t>
            </a:r>
          </a:p>
          <a:p>
            <a:pPr lvl="1">
              <a:lnSpc>
                <a:spcPct val="90000"/>
              </a:lnSpc>
            </a:pPr>
            <a:r>
              <a:rPr lang="en-US"/>
              <a:t>VP(dumped)-&gt; V(dumped) NP(sacks)PP(in)</a:t>
            </a:r>
          </a:p>
          <a:p>
            <a:pPr lvl="1">
              <a:lnSpc>
                <a:spcPct val="90000"/>
              </a:lnSpc>
            </a:pPr>
            <a:r>
              <a:rPr lang="en-US"/>
              <a:t>P(r|VP ^ </a:t>
            </a:r>
            <a:r>
              <a:rPr lang="en-US">
                <a:solidFill>
                  <a:srgbClr val="008000"/>
                </a:solidFill>
              </a:rPr>
              <a:t>dumped</a:t>
            </a:r>
            <a:r>
              <a:rPr lang="en-US"/>
              <a:t> is the verb ^ </a:t>
            </a:r>
            <a:r>
              <a:rPr lang="en-US">
                <a:solidFill>
                  <a:srgbClr val="008000"/>
                </a:solidFill>
              </a:rPr>
              <a:t>sacks </a:t>
            </a:r>
            <a:r>
              <a:rPr lang="en-US"/>
              <a:t>is the head of the NP ^ </a:t>
            </a:r>
            <a:r>
              <a:rPr lang="en-US">
                <a:solidFill>
                  <a:srgbClr val="008000"/>
                </a:solidFill>
              </a:rPr>
              <a:t>in</a:t>
            </a:r>
            <a:r>
              <a:rPr lang="en-US"/>
              <a:t> is the head of the PP)</a:t>
            </a:r>
            <a:endParaRPr lang="en-US">
              <a:solidFill>
                <a:srgbClr val="0080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>
                <a:solidFill>
                  <a:srgbClr val="A50021"/>
                </a:solidFill>
              </a:rPr>
              <a:t>Not likely to have significant counts in any treebank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5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03EB0-D2DC-4135-A3B2-E789420F7EA8}" type="slidenum">
              <a:rPr lang="en-US"/>
              <a:pPr/>
              <a:t>21</a:t>
            </a:fld>
            <a:endParaRPr lang="en-US"/>
          </a:p>
        </p:txBody>
      </p:sp>
      <p:sp>
        <p:nvSpPr>
          <p:cNvPr id="30720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Declare Independence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When stuck, exploit independence and collect the statistics you can…</a:t>
            </a:r>
          </a:p>
          <a:p>
            <a:r>
              <a:rPr lang="en-US"/>
              <a:t>We’ll focus on capturing two things</a:t>
            </a:r>
          </a:p>
          <a:p>
            <a:pPr lvl="1"/>
            <a:r>
              <a:rPr lang="en-US"/>
              <a:t>Verb subcategorization</a:t>
            </a:r>
          </a:p>
          <a:p>
            <a:pPr lvl="2"/>
            <a:r>
              <a:rPr lang="en-US"/>
              <a:t>Particular verbs have affinities for particular VPs</a:t>
            </a:r>
          </a:p>
          <a:p>
            <a:pPr lvl="1"/>
            <a:r>
              <a:rPr lang="en-US"/>
              <a:t>Objects affinities for their predicates (mostly their mothers and grandmothers)</a:t>
            </a:r>
          </a:p>
          <a:p>
            <a:pPr lvl="2"/>
            <a:r>
              <a:rPr lang="en-US"/>
              <a:t>Some objects fit better with some predicates than others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714F9-EB53-493E-96FA-AD86CF391E59}" type="slidenum">
              <a:rPr lang="en-US"/>
              <a:pPr/>
              <a:t>22</a:t>
            </a:fld>
            <a:endParaRPr lang="en-US"/>
          </a:p>
        </p:txBody>
      </p:sp>
      <p:sp>
        <p:nvSpPr>
          <p:cNvPr id="3092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Subcategorization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Condition particular VP rules on their head… so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 r:  VP -&gt; V NP PP  P(</a:t>
            </a:r>
            <a:r>
              <a:rPr lang="en-US" dirty="0" err="1"/>
              <a:t>r|VP</a:t>
            </a:r>
            <a:r>
              <a:rPr lang="en-US" dirty="0"/>
              <a:t>) 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Becomes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	P(r | VP ^ dumped) </a:t>
            </a:r>
          </a:p>
          <a:p>
            <a:pPr lvl="1">
              <a:lnSpc>
                <a:spcPct val="90000"/>
              </a:lnSpc>
              <a:buFontTx/>
              <a:buNone/>
            </a:pPr>
            <a:endParaRPr lang="en-US" dirty="0"/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/>
              <a:t>What’s the count?</a:t>
            </a: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>
                <a:solidFill>
                  <a:srgbClr val="A50021"/>
                </a:solidFill>
              </a:rPr>
              <a:t>How many times was this rule used with (head) </a:t>
            </a:r>
            <a:r>
              <a:rPr lang="en-US" dirty="0">
                <a:solidFill>
                  <a:srgbClr val="008000"/>
                </a:solidFill>
              </a:rPr>
              <a:t>dump</a:t>
            </a:r>
            <a:r>
              <a:rPr lang="en-US" dirty="0">
                <a:solidFill>
                  <a:srgbClr val="A50021"/>
                </a:solidFill>
              </a:rPr>
              <a:t>, divided by the number of VPs that </a:t>
            </a:r>
            <a:r>
              <a:rPr lang="en-US" dirty="0">
                <a:solidFill>
                  <a:srgbClr val="008000"/>
                </a:solidFill>
              </a:rPr>
              <a:t>dump</a:t>
            </a:r>
            <a:r>
              <a:rPr lang="en-US" dirty="0">
                <a:solidFill>
                  <a:srgbClr val="A50021"/>
                </a:solidFill>
              </a:rPr>
              <a:t> appears  (as head) in </a:t>
            </a:r>
            <a:r>
              <a:rPr lang="en-US" dirty="0" smtClean="0">
                <a:solidFill>
                  <a:srgbClr val="A50021"/>
                </a:solidFill>
              </a:rPr>
              <a:t>total</a:t>
            </a:r>
            <a:br>
              <a:rPr lang="en-US" dirty="0" smtClean="0">
                <a:solidFill>
                  <a:srgbClr val="A50021"/>
                </a:solidFill>
              </a:rPr>
            </a:br>
            <a:endParaRPr lang="en-US" dirty="0" smtClean="0">
              <a:solidFill>
                <a:srgbClr val="A50021"/>
              </a:solidFill>
            </a:endParaRPr>
          </a:p>
          <a:p>
            <a:pPr lvl="1">
              <a:lnSpc>
                <a:spcPct val="90000"/>
              </a:lnSpc>
              <a:buFontTx/>
              <a:buNone/>
            </a:pPr>
            <a:r>
              <a:rPr lang="en-US" dirty="0" smtClean="0"/>
              <a:t>Think of left and right modifiers to the head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092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092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E064C-A587-4C3F-9384-69F8F5DE7D8D}" type="slidenum">
              <a:rPr lang="en-US"/>
              <a:pPr/>
              <a:t>23</a:t>
            </a:fld>
            <a:endParaRPr lang="en-US"/>
          </a:p>
        </p:txBody>
      </p:sp>
      <p:sp>
        <p:nvSpPr>
          <p:cNvPr id="33587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(right)</a:t>
            </a:r>
          </a:p>
        </p:txBody>
      </p:sp>
      <p:grpSp>
        <p:nvGrpSpPr>
          <p:cNvPr id="2" name="Group 3"/>
          <p:cNvGrpSpPr>
            <a:grpSpLocks noChangeAspect="1"/>
          </p:cNvGrpSpPr>
          <p:nvPr/>
        </p:nvGrpSpPr>
        <p:grpSpPr bwMode="auto">
          <a:xfrm>
            <a:off x="228600" y="2286000"/>
            <a:ext cx="8504238" cy="3665538"/>
            <a:chOff x="1544" y="1968"/>
            <a:chExt cx="2672" cy="1152"/>
          </a:xfrm>
        </p:grpSpPr>
        <p:sp>
          <p:nvSpPr>
            <p:cNvPr id="335876" name="AutoShape 4"/>
            <p:cNvSpPr>
              <a:spLocks noChangeAspect="1" noChangeArrowheads="1" noTextEdit="1"/>
            </p:cNvSpPr>
            <p:nvPr/>
          </p:nvSpPr>
          <p:spPr bwMode="auto">
            <a:xfrm>
              <a:off x="1544" y="1968"/>
              <a:ext cx="2672" cy="1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77" name="Rectangle 5"/>
            <p:cNvSpPr>
              <a:spLocks noChangeArrowheads="1"/>
            </p:cNvSpPr>
            <p:nvPr/>
          </p:nvSpPr>
          <p:spPr bwMode="auto">
            <a:xfrm>
              <a:off x="1544" y="1968"/>
              <a:ext cx="2672" cy="115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78" name="Rectangle 6"/>
            <p:cNvSpPr>
              <a:spLocks noChangeArrowheads="1"/>
            </p:cNvSpPr>
            <p:nvPr/>
          </p:nvSpPr>
          <p:spPr bwMode="auto">
            <a:xfrm>
              <a:off x="1552" y="1972"/>
              <a:ext cx="2650" cy="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79" name="Rectangle 7"/>
            <p:cNvSpPr>
              <a:spLocks noChangeArrowheads="1"/>
            </p:cNvSpPr>
            <p:nvPr/>
          </p:nvSpPr>
          <p:spPr bwMode="auto">
            <a:xfrm>
              <a:off x="1552" y="1980"/>
              <a:ext cx="4" cy="113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80" name="Freeform 8"/>
            <p:cNvSpPr>
              <a:spLocks/>
            </p:cNvSpPr>
            <p:nvPr/>
          </p:nvSpPr>
          <p:spPr bwMode="auto">
            <a:xfrm>
              <a:off x="2142" y="2030"/>
              <a:ext cx="34" cy="54"/>
            </a:xfrm>
            <a:custGeom>
              <a:avLst/>
              <a:gdLst/>
              <a:ahLst/>
              <a:cxnLst>
                <a:cxn ang="0">
                  <a:pos x="30" y="18"/>
                </a:cxn>
                <a:cxn ang="0">
                  <a:pos x="28" y="14"/>
                </a:cxn>
                <a:cxn ang="0">
                  <a:pos x="26" y="6"/>
                </a:cxn>
                <a:cxn ang="0">
                  <a:pos x="18" y="2"/>
                </a:cxn>
                <a:cxn ang="0">
                  <a:pos x="12" y="2"/>
                </a:cxn>
                <a:cxn ang="0">
                  <a:pos x="6" y="8"/>
                </a:cxn>
                <a:cxn ang="0">
                  <a:pos x="6" y="12"/>
                </a:cxn>
                <a:cxn ang="0">
                  <a:pos x="10" y="18"/>
                </a:cxn>
                <a:cxn ang="0">
                  <a:pos x="18" y="22"/>
                </a:cxn>
                <a:cxn ang="0">
                  <a:pos x="28" y="30"/>
                </a:cxn>
                <a:cxn ang="0">
                  <a:pos x="32" y="34"/>
                </a:cxn>
                <a:cxn ang="0">
                  <a:pos x="34" y="40"/>
                </a:cxn>
                <a:cxn ang="0">
                  <a:pos x="30" y="50"/>
                </a:cxn>
                <a:cxn ang="0">
                  <a:pos x="18" y="54"/>
                </a:cxn>
                <a:cxn ang="0">
                  <a:pos x="12" y="54"/>
                </a:cxn>
                <a:cxn ang="0">
                  <a:pos x="8" y="52"/>
                </a:cxn>
                <a:cxn ang="0">
                  <a:pos x="4" y="52"/>
                </a:cxn>
                <a:cxn ang="0">
                  <a:pos x="2" y="52"/>
                </a:cxn>
                <a:cxn ang="0">
                  <a:pos x="0" y="54"/>
                </a:cxn>
                <a:cxn ang="0">
                  <a:pos x="0" y="36"/>
                </a:cxn>
                <a:cxn ang="0">
                  <a:pos x="2" y="42"/>
                </a:cxn>
                <a:cxn ang="0">
                  <a:pos x="6" y="48"/>
                </a:cxn>
                <a:cxn ang="0">
                  <a:pos x="12" y="52"/>
                </a:cxn>
                <a:cxn ang="0">
                  <a:pos x="22" y="52"/>
                </a:cxn>
                <a:cxn ang="0">
                  <a:pos x="26" y="46"/>
                </a:cxn>
                <a:cxn ang="0">
                  <a:pos x="28" y="42"/>
                </a:cxn>
                <a:cxn ang="0">
                  <a:pos x="24" y="38"/>
                </a:cxn>
                <a:cxn ang="0">
                  <a:pos x="20" y="34"/>
                </a:cxn>
                <a:cxn ang="0">
                  <a:pos x="8" y="28"/>
                </a:cxn>
                <a:cxn ang="0">
                  <a:pos x="2" y="22"/>
                </a:cxn>
                <a:cxn ang="0">
                  <a:pos x="0" y="1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20" y="0"/>
                </a:cxn>
                <a:cxn ang="0">
                  <a:pos x="26" y="2"/>
                </a:cxn>
                <a:cxn ang="0">
                  <a:pos x="28" y="2"/>
                </a:cxn>
                <a:cxn ang="0">
                  <a:pos x="30" y="2"/>
                </a:cxn>
                <a:cxn ang="0">
                  <a:pos x="30" y="0"/>
                </a:cxn>
              </a:cxnLst>
              <a:rect l="0" t="0" r="r" b="b"/>
              <a:pathLst>
                <a:path w="34" h="54">
                  <a:moveTo>
                    <a:pt x="30" y="0"/>
                  </a:moveTo>
                  <a:lnTo>
                    <a:pt x="30" y="18"/>
                  </a:lnTo>
                  <a:lnTo>
                    <a:pt x="30" y="18"/>
                  </a:lnTo>
                  <a:lnTo>
                    <a:pt x="28" y="14"/>
                  </a:lnTo>
                  <a:lnTo>
                    <a:pt x="28" y="10"/>
                  </a:lnTo>
                  <a:lnTo>
                    <a:pt x="26" y="6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2" y="2"/>
                  </a:lnTo>
                  <a:lnTo>
                    <a:pt x="8" y="4"/>
                  </a:lnTo>
                  <a:lnTo>
                    <a:pt x="6" y="8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8" y="14"/>
                  </a:lnTo>
                  <a:lnTo>
                    <a:pt x="10" y="18"/>
                  </a:lnTo>
                  <a:lnTo>
                    <a:pt x="14" y="20"/>
                  </a:lnTo>
                  <a:lnTo>
                    <a:pt x="18" y="22"/>
                  </a:lnTo>
                  <a:lnTo>
                    <a:pt x="24" y="26"/>
                  </a:lnTo>
                  <a:lnTo>
                    <a:pt x="28" y="30"/>
                  </a:lnTo>
                  <a:lnTo>
                    <a:pt x="30" y="32"/>
                  </a:lnTo>
                  <a:lnTo>
                    <a:pt x="32" y="34"/>
                  </a:lnTo>
                  <a:lnTo>
                    <a:pt x="34" y="36"/>
                  </a:lnTo>
                  <a:lnTo>
                    <a:pt x="34" y="40"/>
                  </a:lnTo>
                  <a:lnTo>
                    <a:pt x="32" y="46"/>
                  </a:lnTo>
                  <a:lnTo>
                    <a:pt x="30" y="50"/>
                  </a:lnTo>
                  <a:lnTo>
                    <a:pt x="24" y="54"/>
                  </a:lnTo>
                  <a:lnTo>
                    <a:pt x="18" y="54"/>
                  </a:lnTo>
                  <a:lnTo>
                    <a:pt x="16" y="54"/>
                  </a:lnTo>
                  <a:lnTo>
                    <a:pt x="12" y="54"/>
                  </a:lnTo>
                  <a:lnTo>
                    <a:pt x="12" y="54"/>
                  </a:lnTo>
                  <a:lnTo>
                    <a:pt x="8" y="5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6" y="48"/>
                  </a:lnTo>
                  <a:lnTo>
                    <a:pt x="8" y="50"/>
                  </a:lnTo>
                  <a:lnTo>
                    <a:pt x="12" y="52"/>
                  </a:lnTo>
                  <a:lnTo>
                    <a:pt x="16" y="52"/>
                  </a:lnTo>
                  <a:lnTo>
                    <a:pt x="22" y="52"/>
                  </a:lnTo>
                  <a:lnTo>
                    <a:pt x="24" y="50"/>
                  </a:lnTo>
                  <a:lnTo>
                    <a:pt x="26" y="46"/>
                  </a:lnTo>
                  <a:lnTo>
                    <a:pt x="28" y="44"/>
                  </a:lnTo>
                  <a:lnTo>
                    <a:pt x="28" y="42"/>
                  </a:lnTo>
                  <a:lnTo>
                    <a:pt x="26" y="40"/>
                  </a:lnTo>
                  <a:lnTo>
                    <a:pt x="24" y="38"/>
                  </a:lnTo>
                  <a:lnTo>
                    <a:pt x="22" y="36"/>
                  </a:lnTo>
                  <a:lnTo>
                    <a:pt x="20" y="34"/>
                  </a:lnTo>
                  <a:lnTo>
                    <a:pt x="14" y="30"/>
                  </a:lnTo>
                  <a:lnTo>
                    <a:pt x="8" y="28"/>
                  </a:lnTo>
                  <a:lnTo>
                    <a:pt x="4" y="24"/>
                  </a:lnTo>
                  <a:lnTo>
                    <a:pt x="2" y="22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0" y="8"/>
                  </a:lnTo>
                  <a:lnTo>
                    <a:pt x="4" y="4"/>
                  </a:lnTo>
                  <a:lnTo>
                    <a:pt x="8" y="0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30" y="2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81" name="Freeform 9"/>
            <p:cNvSpPr>
              <a:spLocks/>
            </p:cNvSpPr>
            <p:nvPr/>
          </p:nvSpPr>
          <p:spPr bwMode="auto">
            <a:xfrm>
              <a:off x="2184" y="2028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6" y="70"/>
                </a:cxn>
                <a:cxn ang="0">
                  <a:pos x="12" y="66"/>
                </a:cxn>
                <a:cxn ang="0">
                  <a:pos x="6" y="60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28"/>
                </a:cxn>
                <a:cxn ang="0">
                  <a:pos x="2" y="22"/>
                </a:cxn>
                <a:cxn ang="0">
                  <a:pos x="6" y="14"/>
                </a:cxn>
                <a:cxn ang="0">
                  <a:pos x="10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6" y="6"/>
                </a:cxn>
                <a:cxn ang="0">
                  <a:pos x="14" y="10"/>
                </a:cxn>
                <a:cxn ang="0">
                  <a:pos x="10" y="14"/>
                </a:cxn>
                <a:cxn ang="0">
                  <a:pos x="8" y="22"/>
                </a:cxn>
                <a:cxn ang="0">
                  <a:pos x="8" y="28"/>
                </a:cxn>
                <a:cxn ang="0">
                  <a:pos x="8" y="36"/>
                </a:cxn>
                <a:cxn ang="0">
                  <a:pos x="8" y="44"/>
                </a:cxn>
                <a:cxn ang="0">
                  <a:pos x="8" y="50"/>
                </a:cxn>
                <a:cxn ang="0">
                  <a:pos x="10" y="56"/>
                </a:cxn>
                <a:cxn ang="0">
                  <a:pos x="10" y="60"/>
                </a:cxn>
                <a:cxn ang="0">
                  <a:pos x="12" y="62"/>
                </a:cxn>
                <a:cxn ang="0">
                  <a:pos x="14" y="66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6" y="70"/>
                  </a:lnTo>
                  <a:lnTo>
                    <a:pt x="12" y="66"/>
                  </a:lnTo>
                  <a:lnTo>
                    <a:pt x="6" y="60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2"/>
                  </a:lnTo>
                  <a:lnTo>
                    <a:pt x="6" y="14"/>
                  </a:lnTo>
                  <a:lnTo>
                    <a:pt x="10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4" y="10"/>
                  </a:lnTo>
                  <a:lnTo>
                    <a:pt x="10" y="14"/>
                  </a:lnTo>
                  <a:lnTo>
                    <a:pt x="8" y="22"/>
                  </a:lnTo>
                  <a:lnTo>
                    <a:pt x="8" y="28"/>
                  </a:lnTo>
                  <a:lnTo>
                    <a:pt x="8" y="36"/>
                  </a:lnTo>
                  <a:lnTo>
                    <a:pt x="8" y="44"/>
                  </a:lnTo>
                  <a:lnTo>
                    <a:pt x="8" y="50"/>
                  </a:lnTo>
                  <a:lnTo>
                    <a:pt x="10" y="56"/>
                  </a:lnTo>
                  <a:lnTo>
                    <a:pt x="10" y="60"/>
                  </a:lnTo>
                  <a:lnTo>
                    <a:pt x="12" y="62"/>
                  </a:lnTo>
                  <a:lnTo>
                    <a:pt x="14" y="66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82" name="Freeform 10"/>
            <p:cNvSpPr>
              <a:spLocks noEditPoints="1"/>
            </p:cNvSpPr>
            <p:nvPr/>
          </p:nvSpPr>
          <p:spPr bwMode="auto">
            <a:xfrm>
              <a:off x="2210" y="2028"/>
              <a:ext cx="36" cy="56"/>
            </a:xfrm>
            <a:custGeom>
              <a:avLst/>
              <a:gdLst/>
              <a:ahLst/>
              <a:cxnLst>
                <a:cxn ang="0">
                  <a:pos x="24" y="50"/>
                </a:cxn>
                <a:cxn ang="0">
                  <a:pos x="22" y="54"/>
                </a:cxn>
                <a:cxn ang="0">
                  <a:pos x="20" y="56"/>
                </a:cxn>
                <a:cxn ang="0">
                  <a:pos x="16" y="56"/>
                </a:cxn>
                <a:cxn ang="0">
                  <a:pos x="14" y="56"/>
                </a:cxn>
                <a:cxn ang="0">
                  <a:pos x="8" y="56"/>
                </a:cxn>
                <a:cxn ang="0">
                  <a:pos x="4" y="52"/>
                </a:cxn>
                <a:cxn ang="0">
                  <a:pos x="0" y="46"/>
                </a:cxn>
                <a:cxn ang="0">
                  <a:pos x="0" y="40"/>
                </a:cxn>
                <a:cxn ang="0">
                  <a:pos x="0" y="32"/>
                </a:cxn>
                <a:cxn ang="0">
                  <a:pos x="4" y="26"/>
                </a:cxn>
                <a:cxn ang="0">
                  <a:pos x="8" y="22"/>
                </a:cxn>
                <a:cxn ang="0">
                  <a:pos x="12" y="20"/>
                </a:cxn>
                <a:cxn ang="0">
                  <a:pos x="16" y="20"/>
                </a:cxn>
                <a:cxn ang="0">
                  <a:pos x="20" y="20"/>
                </a:cxn>
                <a:cxn ang="0">
                  <a:pos x="24" y="22"/>
                </a:cxn>
                <a:cxn ang="0">
                  <a:pos x="24" y="16"/>
                </a:cxn>
                <a:cxn ang="0">
                  <a:pos x="24" y="10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30" y="42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4" y="56"/>
                </a:cxn>
                <a:cxn ang="0">
                  <a:pos x="24" y="50"/>
                </a:cxn>
                <a:cxn ang="0">
                  <a:pos x="24" y="48"/>
                </a:cxn>
                <a:cxn ang="0">
                  <a:pos x="24" y="30"/>
                </a:cxn>
                <a:cxn ang="0">
                  <a:pos x="24" y="28"/>
                </a:cxn>
                <a:cxn ang="0">
                  <a:pos x="22" y="26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2"/>
                </a:cxn>
                <a:cxn ang="0">
                  <a:pos x="16" y="22"/>
                </a:cxn>
                <a:cxn ang="0">
                  <a:pos x="12" y="22"/>
                </a:cxn>
                <a:cxn ang="0">
                  <a:pos x="10" y="24"/>
                </a:cxn>
                <a:cxn ang="0">
                  <a:pos x="6" y="30"/>
                </a:cxn>
                <a:cxn ang="0">
                  <a:pos x="6" y="36"/>
                </a:cxn>
                <a:cxn ang="0">
                  <a:pos x="6" y="42"/>
                </a:cxn>
                <a:cxn ang="0">
                  <a:pos x="10" y="48"/>
                </a:cxn>
                <a:cxn ang="0">
                  <a:pos x="14" y="50"/>
                </a:cxn>
                <a:cxn ang="0">
                  <a:pos x="18" y="52"/>
                </a:cxn>
                <a:cxn ang="0">
                  <a:pos x="20" y="50"/>
                </a:cxn>
                <a:cxn ang="0">
                  <a:pos x="24" y="48"/>
                </a:cxn>
              </a:cxnLst>
              <a:rect l="0" t="0" r="r" b="b"/>
              <a:pathLst>
                <a:path w="36" h="56">
                  <a:moveTo>
                    <a:pt x="24" y="50"/>
                  </a:moveTo>
                  <a:lnTo>
                    <a:pt x="22" y="54"/>
                  </a:lnTo>
                  <a:lnTo>
                    <a:pt x="20" y="56"/>
                  </a:lnTo>
                  <a:lnTo>
                    <a:pt x="16" y="56"/>
                  </a:lnTo>
                  <a:lnTo>
                    <a:pt x="14" y="56"/>
                  </a:lnTo>
                  <a:lnTo>
                    <a:pt x="8" y="56"/>
                  </a:lnTo>
                  <a:lnTo>
                    <a:pt x="4" y="52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4" y="26"/>
                  </a:lnTo>
                  <a:lnTo>
                    <a:pt x="8" y="22"/>
                  </a:lnTo>
                  <a:lnTo>
                    <a:pt x="12" y="20"/>
                  </a:lnTo>
                  <a:lnTo>
                    <a:pt x="16" y="20"/>
                  </a:lnTo>
                  <a:lnTo>
                    <a:pt x="20" y="20"/>
                  </a:lnTo>
                  <a:lnTo>
                    <a:pt x="24" y="22"/>
                  </a:lnTo>
                  <a:lnTo>
                    <a:pt x="24" y="16"/>
                  </a:lnTo>
                  <a:lnTo>
                    <a:pt x="24" y="10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42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4" y="56"/>
                  </a:lnTo>
                  <a:lnTo>
                    <a:pt x="24" y="50"/>
                  </a:lnTo>
                  <a:close/>
                  <a:moveTo>
                    <a:pt x="24" y="48"/>
                  </a:moveTo>
                  <a:lnTo>
                    <a:pt x="24" y="30"/>
                  </a:lnTo>
                  <a:lnTo>
                    <a:pt x="24" y="28"/>
                  </a:lnTo>
                  <a:lnTo>
                    <a:pt x="22" y="26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2"/>
                  </a:lnTo>
                  <a:lnTo>
                    <a:pt x="16" y="22"/>
                  </a:lnTo>
                  <a:lnTo>
                    <a:pt x="12" y="22"/>
                  </a:lnTo>
                  <a:lnTo>
                    <a:pt x="10" y="24"/>
                  </a:lnTo>
                  <a:lnTo>
                    <a:pt x="6" y="30"/>
                  </a:lnTo>
                  <a:lnTo>
                    <a:pt x="6" y="36"/>
                  </a:lnTo>
                  <a:lnTo>
                    <a:pt x="6" y="42"/>
                  </a:lnTo>
                  <a:lnTo>
                    <a:pt x="10" y="48"/>
                  </a:lnTo>
                  <a:lnTo>
                    <a:pt x="14" y="50"/>
                  </a:lnTo>
                  <a:lnTo>
                    <a:pt x="18" y="52"/>
                  </a:lnTo>
                  <a:lnTo>
                    <a:pt x="20" y="50"/>
                  </a:lnTo>
                  <a:lnTo>
                    <a:pt x="24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83" name="Freeform 11"/>
            <p:cNvSpPr>
              <a:spLocks/>
            </p:cNvSpPr>
            <p:nvPr/>
          </p:nvSpPr>
          <p:spPr bwMode="auto">
            <a:xfrm>
              <a:off x="2248" y="2048"/>
              <a:ext cx="38" cy="36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22"/>
                </a:cxn>
                <a:cxn ang="0">
                  <a:pos x="34" y="26"/>
                </a:cxn>
                <a:cxn ang="0">
                  <a:pos x="34" y="30"/>
                </a:cxn>
                <a:cxn ang="0">
                  <a:pos x="34" y="30"/>
                </a:cxn>
                <a:cxn ang="0">
                  <a:pos x="34" y="32"/>
                </a:cxn>
                <a:cxn ang="0">
                  <a:pos x="34" y="32"/>
                </a:cxn>
                <a:cxn ang="0">
                  <a:pos x="36" y="32"/>
                </a:cxn>
                <a:cxn ang="0">
                  <a:pos x="36" y="32"/>
                </a:cxn>
                <a:cxn ang="0">
                  <a:pos x="38" y="32"/>
                </a:cxn>
                <a:cxn ang="0">
                  <a:pos x="38" y="32"/>
                </a:cxn>
                <a:cxn ang="0">
                  <a:pos x="28" y="36"/>
                </a:cxn>
                <a:cxn ang="0">
                  <a:pos x="26" y="36"/>
                </a:cxn>
                <a:cxn ang="0">
                  <a:pos x="26" y="28"/>
                </a:cxn>
                <a:cxn ang="0">
                  <a:pos x="22" y="34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4" y="36"/>
                </a:cxn>
                <a:cxn ang="0">
                  <a:pos x="12" y="36"/>
                </a:cxn>
                <a:cxn ang="0">
                  <a:pos x="8" y="34"/>
                </a:cxn>
                <a:cxn ang="0">
                  <a:pos x="6" y="32"/>
                </a:cxn>
                <a:cxn ang="0">
                  <a:pos x="6" y="30"/>
                </a:cxn>
                <a:cxn ang="0">
                  <a:pos x="4" y="28"/>
                </a:cxn>
                <a:cxn ang="0">
                  <a:pos x="4" y="22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24"/>
                </a:cxn>
                <a:cxn ang="0">
                  <a:pos x="12" y="28"/>
                </a:cxn>
                <a:cxn ang="0">
                  <a:pos x="14" y="30"/>
                </a:cxn>
                <a:cxn ang="0">
                  <a:pos x="16" y="32"/>
                </a:cxn>
                <a:cxn ang="0">
                  <a:pos x="18" y="32"/>
                </a:cxn>
                <a:cxn ang="0">
                  <a:pos x="20" y="32"/>
                </a:cxn>
                <a:cxn ang="0">
                  <a:pos x="22" y="30"/>
                </a:cxn>
                <a:cxn ang="0">
                  <a:pos x="24" y="30"/>
                </a:cxn>
                <a:cxn ang="0">
                  <a:pos x="26" y="26"/>
                </a:cxn>
                <a:cxn ang="0">
                  <a:pos x="26" y="6"/>
                </a:cxn>
                <a:cxn ang="0">
                  <a:pos x="26" y="4"/>
                </a:cxn>
                <a:cxn ang="0">
                  <a:pos x="26" y="2"/>
                </a:cxn>
                <a:cxn ang="0">
                  <a:pos x="24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32" y="0"/>
                </a:cxn>
              </a:cxnLst>
              <a:rect l="0" t="0" r="r" b="b"/>
              <a:pathLst>
                <a:path w="38" h="36">
                  <a:moveTo>
                    <a:pt x="32" y="0"/>
                  </a:moveTo>
                  <a:lnTo>
                    <a:pt x="32" y="22"/>
                  </a:lnTo>
                  <a:lnTo>
                    <a:pt x="34" y="26"/>
                  </a:lnTo>
                  <a:lnTo>
                    <a:pt x="34" y="30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4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8" y="32"/>
                  </a:lnTo>
                  <a:lnTo>
                    <a:pt x="38" y="32"/>
                  </a:lnTo>
                  <a:lnTo>
                    <a:pt x="28" y="36"/>
                  </a:lnTo>
                  <a:lnTo>
                    <a:pt x="26" y="36"/>
                  </a:lnTo>
                  <a:lnTo>
                    <a:pt x="26" y="28"/>
                  </a:lnTo>
                  <a:lnTo>
                    <a:pt x="22" y="34"/>
                  </a:lnTo>
                  <a:lnTo>
                    <a:pt x="20" y="36"/>
                  </a:lnTo>
                  <a:lnTo>
                    <a:pt x="16" y="36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8" y="34"/>
                  </a:lnTo>
                  <a:lnTo>
                    <a:pt x="6" y="32"/>
                  </a:lnTo>
                  <a:lnTo>
                    <a:pt x="6" y="30"/>
                  </a:lnTo>
                  <a:lnTo>
                    <a:pt x="4" y="28"/>
                  </a:lnTo>
                  <a:lnTo>
                    <a:pt x="4" y="22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24"/>
                  </a:lnTo>
                  <a:lnTo>
                    <a:pt x="12" y="28"/>
                  </a:lnTo>
                  <a:lnTo>
                    <a:pt x="14" y="30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20" y="32"/>
                  </a:lnTo>
                  <a:lnTo>
                    <a:pt x="22" y="30"/>
                  </a:lnTo>
                  <a:lnTo>
                    <a:pt x="24" y="30"/>
                  </a:lnTo>
                  <a:lnTo>
                    <a:pt x="26" y="26"/>
                  </a:lnTo>
                  <a:lnTo>
                    <a:pt x="26" y="6"/>
                  </a:lnTo>
                  <a:lnTo>
                    <a:pt x="26" y="4"/>
                  </a:lnTo>
                  <a:lnTo>
                    <a:pt x="26" y="2"/>
                  </a:lnTo>
                  <a:lnTo>
                    <a:pt x="24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84" name="Freeform 12"/>
            <p:cNvSpPr>
              <a:spLocks/>
            </p:cNvSpPr>
            <p:nvPr/>
          </p:nvSpPr>
          <p:spPr bwMode="auto">
            <a:xfrm>
              <a:off x="2288" y="2048"/>
              <a:ext cx="60" cy="36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8" y="2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32" y="4"/>
                </a:cxn>
                <a:cxn ang="0">
                  <a:pos x="36" y="4"/>
                </a:cxn>
                <a:cxn ang="0">
                  <a:pos x="42" y="0"/>
                </a:cxn>
                <a:cxn ang="0">
                  <a:pos x="48" y="0"/>
                </a:cxn>
                <a:cxn ang="0">
                  <a:pos x="52" y="2"/>
                </a:cxn>
                <a:cxn ang="0">
                  <a:pos x="54" y="8"/>
                </a:cxn>
                <a:cxn ang="0">
                  <a:pos x="54" y="28"/>
                </a:cxn>
                <a:cxn ang="0">
                  <a:pos x="56" y="32"/>
                </a:cxn>
                <a:cxn ang="0">
                  <a:pos x="56" y="34"/>
                </a:cxn>
                <a:cxn ang="0">
                  <a:pos x="60" y="36"/>
                </a:cxn>
                <a:cxn ang="0">
                  <a:pos x="42" y="36"/>
                </a:cxn>
                <a:cxn ang="0">
                  <a:pos x="44" y="36"/>
                </a:cxn>
                <a:cxn ang="0">
                  <a:pos x="46" y="34"/>
                </a:cxn>
                <a:cxn ang="0">
                  <a:pos x="48" y="32"/>
                </a:cxn>
                <a:cxn ang="0">
                  <a:pos x="48" y="28"/>
                </a:cxn>
                <a:cxn ang="0">
                  <a:pos x="48" y="8"/>
                </a:cxn>
                <a:cxn ang="0">
                  <a:pos x="46" y="4"/>
                </a:cxn>
                <a:cxn ang="0">
                  <a:pos x="40" y="4"/>
                </a:cxn>
                <a:cxn ang="0">
                  <a:pos x="36" y="6"/>
                </a:cxn>
                <a:cxn ang="0">
                  <a:pos x="32" y="10"/>
                </a:cxn>
                <a:cxn ang="0">
                  <a:pos x="32" y="28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26" y="30"/>
                </a:cxn>
                <a:cxn ang="0">
                  <a:pos x="26" y="12"/>
                </a:cxn>
                <a:cxn ang="0">
                  <a:pos x="26" y="6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2" y="8"/>
                </a:cxn>
                <a:cxn ang="0">
                  <a:pos x="12" y="30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8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60" h="36">
                  <a:moveTo>
                    <a:pt x="12" y="8"/>
                  </a:moveTo>
                  <a:lnTo>
                    <a:pt x="14" y="4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30" y="2"/>
                  </a:lnTo>
                  <a:lnTo>
                    <a:pt x="32" y="4"/>
                  </a:lnTo>
                  <a:lnTo>
                    <a:pt x="32" y="8"/>
                  </a:lnTo>
                  <a:lnTo>
                    <a:pt x="36" y="4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50" y="0"/>
                  </a:lnTo>
                  <a:lnTo>
                    <a:pt x="52" y="2"/>
                  </a:lnTo>
                  <a:lnTo>
                    <a:pt x="54" y="6"/>
                  </a:lnTo>
                  <a:lnTo>
                    <a:pt x="54" y="8"/>
                  </a:lnTo>
                  <a:lnTo>
                    <a:pt x="54" y="12"/>
                  </a:lnTo>
                  <a:lnTo>
                    <a:pt x="54" y="28"/>
                  </a:lnTo>
                  <a:lnTo>
                    <a:pt x="54" y="30"/>
                  </a:lnTo>
                  <a:lnTo>
                    <a:pt x="56" y="32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8" y="34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44" y="36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8" y="34"/>
                  </a:lnTo>
                  <a:lnTo>
                    <a:pt x="48" y="32"/>
                  </a:lnTo>
                  <a:lnTo>
                    <a:pt x="48" y="30"/>
                  </a:lnTo>
                  <a:lnTo>
                    <a:pt x="48" y="28"/>
                  </a:lnTo>
                  <a:lnTo>
                    <a:pt x="48" y="12"/>
                  </a:lnTo>
                  <a:lnTo>
                    <a:pt x="48" y="8"/>
                  </a:lnTo>
                  <a:lnTo>
                    <a:pt x="46" y="6"/>
                  </a:lnTo>
                  <a:lnTo>
                    <a:pt x="46" y="4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38" y="6"/>
                  </a:lnTo>
                  <a:lnTo>
                    <a:pt x="36" y="6"/>
                  </a:lnTo>
                  <a:lnTo>
                    <a:pt x="34" y="8"/>
                  </a:lnTo>
                  <a:lnTo>
                    <a:pt x="32" y="10"/>
                  </a:lnTo>
                  <a:lnTo>
                    <a:pt x="32" y="12"/>
                  </a:lnTo>
                  <a:lnTo>
                    <a:pt x="32" y="28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4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4" y="34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0"/>
                  </a:lnTo>
                  <a:lnTo>
                    <a:pt x="26" y="28"/>
                  </a:lnTo>
                  <a:lnTo>
                    <a:pt x="26" y="12"/>
                  </a:lnTo>
                  <a:lnTo>
                    <a:pt x="26" y="10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6"/>
                  </a:lnTo>
                  <a:lnTo>
                    <a:pt x="14" y="8"/>
                  </a:lnTo>
                  <a:lnTo>
                    <a:pt x="12" y="8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0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85" name="Freeform 13"/>
            <p:cNvSpPr>
              <a:spLocks noEditPoints="1"/>
            </p:cNvSpPr>
            <p:nvPr/>
          </p:nvSpPr>
          <p:spPr bwMode="auto">
            <a:xfrm>
              <a:off x="2348" y="2048"/>
              <a:ext cx="38" cy="5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4" y="8"/>
                </a:cxn>
                <a:cxn ang="0">
                  <a:pos x="20" y="2"/>
                </a:cxn>
                <a:cxn ang="0">
                  <a:pos x="26" y="0"/>
                </a:cxn>
                <a:cxn ang="0">
                  <a:pos x="34" y="4"/>
                </a:cxn>
                <a:cxn ang="0">
                  <a:pos x="38" y="16"/>
                </a:cxn>
                <a:cxn ang="0">
                  <a:pos x="36" y="28"/>
                </a:cxn>
                <a:cxn ang="0">
                  <a:pos x="28" y="36"/>
                </a:cxn>
                <a:cxn ang="0">
                  <a:pos x="20" y="36"/>
                </a:cxn>
                <a:cxn ang="0">
                  <a:pos x="16" y="34"/>
                </a:cxn>
                <a:cxn ang="0">
                  <a:pos x="14" y="46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0" y="54"/>
                </a:cxn>
                <a:cxn ang="0">
                  <a:pos x="2" y="52"/>
                </a:cxn>
                <a:cxn ang="0">
                  <a:pos x="6" y="52"/>
                </a:cxn>
                <a:cxn ang="0">
                  <a:pos x="6" y="50"/>
                </a:cxn>
                <a:cxn ang="0">
                  <a:pos x="8" y="46"/>
                </a:cxn>
                <a:cxn ang="0">
                  <a:pos x="8" y="8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14" y="24"/>
                </a:cxn>
                <a:cxn ang="0">
                  <a:pos x="14" y="28"/>
                </a:cxn>
                <a:cxn ang="0">
                  <a:pos x="16" y="32"/>
                </a:cxn>
                <a:cxn ang="0">
                  <a:pos x="22" y="34"/>
                </a:cxn>
                <a:cxn ang="0">
                  <a:pos x="28" y="32"/>
                </a:cxn>
                <a:cxn ang="0">
                  <a:pos x="32" y="20"/>
                </a:cxn>
                <a:cxn ang="0">
                  <a:pos x="28" y="8"/>
                </a:cxn>
                <a:cxn ang="0">
                  <a:pos x="22" y="6"/>
                </a:cxn>
                <a:cxn ang="0">
                  <a:pos x="18" y="6"/>
                </a:cxn>
                <a:cxn ang="0">
                  <a:pos x="14" y="10"/>
                </a:cxn>
              </a:cxnLst>
              <a:rect l="0" t="0" r="r" b="b"/>
              <a:pathLst>
                <a:path w="38" h="54">
                  <a:moveTo>
                    <a:pt x="2" y="4"/>
                  </a:moveTo>
                  <a:lnTo>
                    <a:pt x="12" y="0"/>
                  </a:lnTo>
                  <a:lnTo>
                    <a:pt x="14" y="0"/>
                  </a:lnTo>
                  <a:lnTo>
                    <a:pt x="14" y="8"/>
                  </a:lnTo>
                  <a:lnTo>
                    <a:pt x="16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4"/>
                  </a:lnTo>
                  <a:lnTo>
                    <a:pt x="38" y="10"/>
                  </a:lnTo>
                  <a:lnTo>
                    <a:pt x="38" y="16"/>
                  </a:lnTo>
                  <a:lnTo>
                    <a:pt x="38" y="22"/>
                  </a:lnTo>
                  <a:lnTo>
                    <a:pt x="36" y="28"/>
                  </a:lnTo>
                  <a:lnTo>
                    <a:pt x="34" y="32"/>
                  </a:lnTo>
                  <a:lnTo>
                    <a:pt x="28" y="36"/>
                  </a:lnTo>
                  <a:lnTo>
                    <a:pt x="22" y="36"/>
                  </a:lnTo>
                  <a:lnTo>
                    <a:pt x="20" y="36"/>
                  </a:lnTo>
                  <a:lnTo>
                    <a:pt x="18" y="36"/>
                  </a:lnTo>
                  <a:lnTo>
                    <a:pt x="16" y="34"/>
                  </a:lnTo>
                  <a:lnTo>
                    <a:pt x="14" y="34"/>
                  </a:lnTo>
                  <a:lnTo>
                    <a:pt x="14" y="46"/>
                  </a:lnTo>
                  <a:lnTo>
                    <a:pt x="14" y="48"/>
                  </a:lnTo>
                  <a:lnTo>
                    <a:pt x="14" y="50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18" y="54"/>
                  </a:lnTo>
                  <a:lnTo>
                    <a:pt x="0" y="54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6"/>
                  </a:lnTo>
                  <a:lnTo>
                    <a:pt x="8" y="10"/>
                  </a:lnTo>
                  <a:lnTo>
                    <a:pt x="8" y="8"/>
                  </a:lnTo>
                  <a:lnTo>
                    <a:pt x="6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close/>
                  <a:moveTo>
                    <a:pt x="14" y="10"/>
                  </a:moveTo>
                  <a:lnTo>
                    <a:pt x="14" y="24"/>
                  </a:lnTo>
                  <a:lnTo>
                    <a:pt x="14" y="26"/>
                  </a:lnTo>
                  <a:lnTo>
                    <a:pt x="14" y="28"/>
                  </a:lnTo>
                  <a:lnTo>
                    <a:pt x="16" y="30"/>
                  </a:lnTo>
                  <a:lnTo>
                    <a:pt x="16" y="32"/>
                  </a:lnTo>
                  <a:lnTo>
                    <a:pt x="20" y="34"/>
                  </a:lnTo>
                  <a:lnTo>
                    <a:pt x="22" y="34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2" y="26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28" y="8"/>
                  </a:lnTo>
                  <a:lnTo>
                    <a:pt x="26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6" y="8"/>
                  </a:lnTo>
                  <a:lnTo>
                    <a:pt x="14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86" name="Freeform 14"/>
            <p:cNvSpPr>
              <a:spLocks noEditPoints="1"/>
            </p:cNvSpPr>
            <p:nvPr/>
          </p:nvSpPr>
          <p:spPr bwMode="auto">
            <a:xfrm>
              <a:off x="2392" y="2048"/>
              <a:ext cx="30" cy="36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6" y="20"/>
                </a:cxn>
                <a:cxn ang="0">
                  <a:pos x="10" y="26"/>
                </a:cxn>
                <a:cxn ang="0">
                  <a:pos x="14" y="28"/>
                </a:cxn>
                <a:cxn ang="0">
                  <a:pos x="18" y="30"/>
                </a:cxn>
                <a:cxn ang="0">
                  <a:pos x="22" y="30"/>
                </a:cxn>
                <a:cxn ang="0">
                  <a:pos x="24" y="28"/>
                </a:cxn>
                <a:cxn ang="0">
                  <a:pos x="28" y="26"/>
                </a:cxn>
                <a:cxn ang="0">
                  <a:pos x="28" y="22"/>
                </a:cxn>
                <a:cxn ang="0">
                  <a:pos x="30" y="22"/>
                </a:cxn>
                <a:cxn ang="0">
                  <a:pos x="28" y="28"/>
                </a:cxn>
                <a:cxn ang="0">
                  <a:pos x="26" y="32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0" y="36"/>
                </a:cxn>
                <a:cxn ang="0">
                  <a:pos x="4" y="32"/>
                </a:cxn>
                <a:cxn ang="0">
                  <a:pos x="0" y="26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6" y="4"/>
                </a:cxn>
                <a:cxn ang="0">
                  <a:pos x="28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0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2" y="2"/>
                </a:cxn>
                <a:cxn ang="0">
                  <a:pos x="8" y="4"/>
                </a:cxn>
                <a:cxn ang="0">
                  <a:pos x="6" y="6"/>
                </a:cxn>
                <a:cxn ang="0">
                  <a:pos x="6" y="10"/>
                </a:cxn>
              </a:cxnLst>
              <a:rect l="0" t="0" r="r" b="b"/>
              <a:pathLst>
                <a:path w="30" h="36">
                  <a:moveTo>
                    <a:pt x="6" y="14"/>
                  </a:moveTo>
                  <a:lnTo>
                    <a:pt x="6" y="20"/>
                  </a:lnTo>
                  <a:lnTo>
                    <a:pt x="10" y="26"/>
                  </a:lnTo>
                  <a:lnTo>
                    <a:pt x="14" y="28"/>
                  </a:lnTo>
                  <a:lnTo>
                    <a:pt x="18" y="30"/>
                  </a:lnTo>
                  <a:lnTo>
                    <a:pt x="22" y="30"/>
                  </a:lnTo>
                  <a:lnTo>
                    <a:pt x="24" y="28"/>
                  </a:lnTo>
                  <a:lnTo>
                    <a:pt x="28" y="26"/>
                  </a:lnTo>
                  <a:lnTo>
                    <a:pt x="28" y="22"/>
                  </a:lnTo>
                  <a:lnTo>
                    <a:pt x="30" y="22"/>
                  </a:lnTo>
                  <a:lnTo>
                    <a:pt x="28" y="28"/>
                  </a:lnTo>
                  <a:lnTo>
                    <a:pt x="26" y="32"/>
                  </a:lnTo>
                  <a:lnTo>
                    <a:pt x="20" y="36"/>
                  </a:lnTo>
                  <a:lnTo>
                    <a:pt x="16" y="36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6" y="4"/>
                  </a:lnTo>
                  <a:lnTo>
                    <a:pt x="28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0"/>
                  </a:moveTo>
                  <a:lnTo>
                    <a:pt x="22" y="10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8" y="4"/>
                  </a:lnTo>
                  <a:lnTo>
                    <a:pt x="6" y="6"/>
                  </a:lnTo>
                  <a:lnTo>
                    <a:pt x="6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87" name="Freeform 15"/>
            <p:cNvSpPr>
              <a:spLocks noEditPoints="1"/>
            </p:cNvSpPr>
            <p:nvPr/>
          </p:nvSpPr>
          <p:spPr bwMode="auto">
            <a:xfrm>
              <a:off x="2428" y="2028"/>
              <a:ext cx="36" cy="56"/>
            </a:xfrm>
            <a:custGeom>
              <a:avLst/>
              <a:gdLst/>
              <a:ahLst/>
              <a:cxnLst>
                <a:cxn ang="0">
                  <a:pos x="24" y="50"/>
                </a:cxn>
                <a:cxn ang="0">
                  <a:pos x="22" y="54"/>
                </a:cxn>
                <a:cxn ang="0">
                  <a:pos x="20" y="56"/>
                </a:cxn>
                <a:cxn ang="0">
                  <a:pos x="16" y="56"/>
                </a:cxn>
                <a:cxn ang="0">
                  <a:pos x="14" y="56"/>
                </a:cxn>
                <a:cxn ang="0">
                  <a:pos x="8" y="56"/>
                </a:cxn>
                <a:cxn ang="0">
                  <a:pos x="4" y="52"/>
                </a:cxn>
                <a:cxn ang="0">
                  <a:pos x="0" y="46"/>
                </a:cxn>
                <a:cxn ang="0">
                  <a:pos x="0" y="40"/>
                </a:cxn>
                <a:cxn ang="0">
                  <a:pos x="0" y="32"/>
                </a:cxn>
                <a:cxn ang="0">
                  <a:pos x="4" y="26"/>
                </a:cxn>
                <a:cxn ang="0">
                  <a:pos x="8" y="22"/>
                </a:cxn>
                <a:cxn ang="0">
                  <a:pos x="12" y="20"/>
                </a:cxn>
                <a:cxn ang="0">
                  <a:pos x="16" y="20"/>
                </a:cxn>
                <a:cxn ang="0">
                  <a:pos x="22" y="20"/>
                </a:cxn>
                <a:cxn ang="0">
                  <a:pos x="24" y="22"/>
                </a:cxn>
                <a:cxn ang="0">
                  <a:pos x="24" y="16"/>
                </a:cxn>
                <a:cxn ang="0">
                  <a:pos x="24" y="10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2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4" y="56"/>
                </a:cxn>
                <a:cxn ang="0">
                  <a:pos x="24" y="50"/>
                </a:cxn>
                <a:cxn ang="0">
                  <a:pos x="24" y="48"/>
                </a:cxn>
                <a:cxn ang="0">
                  <a:pos x="24" y="30"/>
                </a:cxn>
                <a:cxn ang="0">
                  <a:pos x="24" y="28"/>
                </a:cxn>
                <a:cxn ang="0">
                  <a:pos x="24" y="26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2"/>
                </a:cxn>
                <a:cxn ang="0">
                  <a:pos x="16" y="22"/>
                </a:cxn>
                <a:cxn ang="0">
                  <a:pos x="12" y="22"/>
                </a:cxn>
                <a:cxn ang="0">
                  <a:pos x="10" y="24"/>
                </a:cxn>
                <a:cxn ang="0">
                  <a:pos x="8" y="30"/>
                </a:cxn>
                <a:cxn ang="0">
                  <a:pos x="6" y="36"/>
                </a:cxn>
                <a:cxn ang="0">
                  <a:pos x="8" y="42"/>
                </a:cxn>
                <a:cxn ang="0">
                  <a:pos x="10" y="48"/>
                </a:cxn>
                <a:cxn ang="0">
                  <a:pos x="14" y="50"/>
                </a:cxn>
                <a:cxn ang="0">
                  <a:pos x="18" y="52"/>
                </a:cxn>
                <a:cxn ang="0">
                  <a:pos x="22" y="50"/>
                </a:cxn>
                <a:cxn ang="0">
                  <a:pos x="24" y="48"/>
                </a:cxn>
              </a:cxnLst>
              <a:rect l="0" t="0" r="r" b="b"/>
              <a:pathLst>
                <a:path w="36" h="56">
                  <a:moveTo>
                    <a:pt x="24" y="50"/>
                  </a:moveTo>
                  <a:lnTo>
                    <a:pt x="22" y="54"/>
                  </a:lnTo>
                  <a:lnTo>
                    <a:pt x="20" y="56"/>
                  </a:lnTo>
                  <a:lnTo>
                    <a:pt x="16" y="56"/>
                  </a:lnTo>
                  <a:lnTo>
                    <a:pt x="14" y="56"/>
                  </a:lnTo>
                  <a:lnTo>
                    <a:pt x="8" y="56"/>
                  </a:lnTo>
                  <a:lnTo>
                    <a:pt x="4" y="52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4" y="26"/>
                  </a:lnTo>
                  <a:lnTo>
                    <a:pt x="8" y="22"/>
                  </a:lnTo>
                  <a:lnTo>
                    <a:pt x="12" y="20"/>
                  </a:lnTo>
                  <a:lnTo>
                    <a:pt x="16" y="20"/>
                  </a:lnTo>
                  <a:lnTo>
                    <a:pt x="22" y="20"/>
                  </a:lnTo>
                  <a:lnTo>
                    <a:pt x="24" y="22"/>
                  </a:lnTo>
                  <a:lnTo>
                    <a:pt x="24" y="16"/>
                  </a:lnTo>
                  <a:lnTo>
                    <a:pt x="24" y="10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2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4" y="56"/>
                  </a:lnTo>
                  <a:lnTo>
                    <a:pt x="24" y="50"/>
                  </a:lnTo>
                  <a:close/>
                  <a:moveTo>
                    <a:pt x="24" y="48"/>
                  </a:moveTo>
                  <a:lnTo>
                    <a:pt x="24" y="30"/>
                  </a:lnTo>
                  <a:lnTo>
                    <a:pt x="24" y="28"/>
                  </a:lnTo>
                  <a:lnTo>
                    <a:pt x="24" y="26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2"/>
                  </a:lnTo>
                  <a:lnTo>
                    <a:pt x="16" y="22"/>
                  </a:lnTo>
                  <a:lnTo>
                    <a:pt x="12" y="22"/>
                  </a:lnTo>
                  <a:lnTo>
                    <a:pt x="10" y="24"/>
                  </a:lnTo>
                  <a:lnTo>
                    <a:pt x="8" y="30"/>
                  </a:lnTo>
                  <a:lnTo>
                    <a:pt x="6" y="36"/>
                  </a:lnTo>
                  <a:lnTo>
                    <a:pt x="8" y="42"/>
                  </a:lnTo>
                  <a:lnTo>
                    <a:pt x="10" y="48"/>
                  </a:lnTo>
                  <a:lnTo>
                    <a:pt x="14" y="50"/>
                  </a:lnTo>
                  <a:lnTo>
                    <a:pt x="18" y="52"/>
                  </a:lnTo>
                  <a:lnTo>
                    <a:pt x="22" y="50"/>
                  </a:lnTo>
                  <a:lnTo>
                    <a:pt x="24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88" name="Freeform 16"/>
            <p:cNvSpPr>
              <a:spLocks/>
            </p:cNvSpPr>
            <p:nvPr/>
          </p:nvSpPr>
          <p:spPr bwMode="auto">
            <a:xfrm>
              <a:off x="2466" y="2028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8"/>
                </a:cxn>
                <a:cxn ang="0">
                  <a:pos x="16" y="14"/>
                </a:cxn>
                <a:cxn ang="0">
                  <a:pos x="20" y="20"/>
                </a:cxn>
                <a:cxn ang="0">
                  <a:pos x="22" y="28"/>
                </a:cxn>
                <a:cxn ang="0">
                  <a:pos x="22" y="36"/>
                </a:cxn>
                <a:cxn ang="0">
                  <a:pos x="22" y="44"/>
                </a:cxn>
                <a:cxn ang="0">
                  <a:pos x="20" y="52"/>
                </a:cxn>
                <a:cxn ang="0">
                  <a:pos x="16" y="58"/>
                </a:cxn>
                <a:cxn ang="0">
                  <a:pos x="12" y="64"/>
                </a:cxn>
                <a:cxn ang="0">
                  <a:pos x="6" y="70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6" y="68"/>
                </a:cxn>
                <a:cxn ang="0">
                  <a:pos x="8" y="64"/>
                </a:cxn>
                <a:cxn ang="0">
                  <a:pos x="12" y="58"/>
                </a:cxn>
                <a:cxn ang="0">
                  <a:pos x="14" y="52"/>
                </a:cxn>
                <a:cxn ang="0">
                  <a:pos x="14" y="46"/>
                </a:cxn>
                <a:cxn ang="0">
                  <a:pos x="16" y="38"/>
                </a:cxn>
                <a:cxn ang="0">
                  <a:pos x="14" y="30"/>
                </a:cxn>
                <a:cxn ang="0">
                  <a:pos x="14" y="22"/>
                </a:cxn>
                <a:cxn ang="0">
                  <a:pos x="12" y="18"/>
                </a:cxn>
                <a:cxn ang="0">
                  <a:pos x="12" y="14"/>
                </a:cxn>
                <a:cxn ang="0">
                  <a:pos x="10" y="12"/>
                </a:cxn>
                <a:cxn ang="0">
                  <a:pos x="8" y="8"/>
                </a:cxn>
                <a:cxn ang="0">
                  <a:pos x="4" y="6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8"/>
                  </a:lnTo>
                  <a:lnTo>
                    <a:pt x="16" y="14"/>
                  </a:lnTo>
                  <a:lnTo>
                    <a:pt x="20" y="20"/>
                  </a:lnTo>
                  <a:lnTo>
                    <a:pt x="22" y="28"/>
                  </a:lnTo>
                  <a:lnTo>
                    <a:pt x="22" y="36"/>
                  </a:lnTo>
                  <a:lnTo>
                    <a:pt x="22" y="44"/>
                  </a:lnTo>
                  <a:lnTo>
                    <a:pt x="20" y="52"/>
                  </a:lnTo>
                  <a:lnTo>
                    <a:pt x="16" y="58"/>
                  </a:lnTo>
                  <a:lnTo>
                    <a:pt x="12" y="64"/>
                  </a:lnTo>
                  <a:lnTo>
                    <a:pt x="6" y="70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6" y="68"/>
                  </a:lnTo>
                  <a:lnTo>
                    <a:pt x="8" y="64"/>
                  </a:lnTo>
                  <a:lnTo>
                    <a:pt x="12" y="58"/>
                  </a:lnTo>
                  <a:lnTo>
                    <a:pt x="14" y="52"/>
                  </a:lnTo>
                  <a:lnTo>
                    <a:pt x="14" y="46"/>
                  </a:lnTo>
                  <a:lnTo>
                    <a:pt x="16" y="38"/>
                  </a:lnTo>
                  <a:lnTo>
                    <a:pt x="14" y="30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12" y="14"/>
                  </a:lnTo>
                  <a:lnTo>
                    <a:pt x="10" y="12"/>
                  </a:lnTo>
                  <a:lnTo>
                    <a:pt x="8" y="8"/>
                  </a:lnTo>
                  <a:lnTo>
                    <a:pt x="4" y="6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89" name="Freeform 17"/>
            <p:cNvSpPr>
              <a:spLocks/>
            </p:cNvSpPr>
            <p:nvPr/>
          </p:nvSpPr>
          <p:spPr bwMode="auto">
            <a:xfrm>
              <a:off x="1586" y="2222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8" y="40"/>
                </a:cxn>
                <a:cxn ang="0">
                  <a:pos x="48" y="8"/>
                </a:cxn>
                <a:cxn ang="0">
                  <a:pos x="48" y="4"/>
                </a:cxn>
                <a:cxn ang="0">
                  <a:pos x="46" y="2"/>
                </a:cxn>
                <a:cxn ang="0">
                  <a:pos x="44" y="0"/>
                </a:cxn>
                <a:cxn ang="0">
                  <a:pos x="42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0"/>
                </a:cxn>
                <a:cxn ang="0">
                  <a:pos x="54" y="0"/>
                </a:cxn>
                <a:cxn ang="0">
                  <a:pos x="52" y="2"/>
                </a:cxn>
                <a:cxn ang="0">
                  <a:pos x="52" y="4"/>
                </a:cxn>
                <a:cxn ang="0">
                  <a:pos x="52" y="8"/>
                </a:cxn>
                <a:cxn ang="0">
                  <a:pos x="52" y="54"/>
                </a:cxn>
                <a:cxn ang="0">
                  <a:pos x="50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48"/>
                </a:cxn>
                <a:cxn ang="0">
                  <a:pos x="16" y="50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6" y="52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0" y="48"/>
                </a:cxn>
                <a:cxn ang="0">
                  <a:pos x="12" y="44"/>
                </a:cxn>
                <a:cxn ang="0">
                  <a:pos x="12" y="8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8" y="40"/>
                  </a:lnTo>
                  <a:lnTo>
                    <a:pt x="48" y="8"/>
                  </a:lnTo>
                  <a:lnTo>
                    <a:pt x="48" y="4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4" y="0"/>
                  </a:lnTo>
                  <a:lnTo>
                    <a:pt x="52" y="2"/>
                  </a:lnTo>
                  <a:lnTo>
                    <a:pt x="52" y="4"/>
                  </a:lnTo>
                  <a:lnTo>
                    <a:pt x="52" y="8"/>
                  </a:lnTo>
                  <a:lnTo>
                    <a:pt x="52" y="54"/>
                  </a:lnTo>
                  <a:lnTo>
                    <a:pt x="50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48"/>
                  </a:lnTo>
                  <a:lnTo>
                    <a:pt x="16" y="50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2" y="44"/>
                  </a:lnTo>
                  <a:lnTo>
                    <a:pt x="12" y="8"/>
                  </a:lnTo>
                  <a:lnTo>
                    <a:pt x="8" y="4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90" name="Freeform 18"/>
            <p:cNvSpPr>
              <a:spLocks noEditPoints="1"/>
            </p:cNvSpPr>
            <p:nvPr/>
          </p:nvSpPr>
          <p:spPr bwMode="auto">
            <a:xfrm>
              <a:off x="1646" y="2222"/>
              <a:ext cx="42" cy="52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48"/>
                </a:cxn>
                <a:cxn ang="0">
                  <a:pos x="16" y="50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6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4" y="2"/>
                </a:cxn>
                <a:cxn ang="0">
                  <a:pos x="38" y="6"/>
                </a:cxn>
                <a:cxn ang="0">
                  <a:pos x="40" y="10"/>
                </a:cxn>
                <a:cxn ang="0">
                  <a:pos x="42" y="14"/>
                </a:cxn>
                <a:cxn ang="0">
                  <a:pos x="40" y="20"/>
                </a:cxn>
                <a:cxn ang="0">
                  <a:pos x="36" y="24"/>
                </a:cxn>
                <a:cxn ang="0">
                  <a:pos x="32" y="28"/>
                </a:cxn>
                <a:cxn ang="0">
                  <a:pos x="24" y="28"/>
                </a:cxn>
                <a:cxn ang="0">
                  <a:pos x="22" y="28"/>
                </a:cxn>
                <a:cxn ang="0">
                  <a:pos x="20" y="28"/>
                </a:cxn>
                <a:cxn ang="0">
                  <a:pos x="18" y="28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18" y="26"/>
                </a:cxn>
                <a:cxn ang="0">
                  <a:pos x="20" y="26"/>
                </a:cxn>
                <a:cxn ang="0">
                  <a:pos x="22" y="26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2" y="20"/>
                </a:cxn>
                <a:cxn ang="0">
                  <a:pos x="32" y="14"/>
                </a:cxn>
                <a:cxn ang="0">
                  <a:pos x="32" y="12"/>
                </a:cxn>
                <a:cxn ang="0">
                  <a:pos x="30" y="8"/>
                </a:cxn>
                <a:cxn ang="0">
                  <a:pos x="28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0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6"/>
                </a:cxn>
              </a:cxnLst>
              <a:rect l="0" t="0" r="r" b="b"/>
              <a:pathLst>
                <a:path w="42" h="52">
                  <a:moveTo>
                    <a:pt x="16" y="28"/>
                  </a:moveTo>
                  <a:lnTo>
                    <a:pt x="16" y="44"/>
                  </a:lnTo>
                  <a:lnTo>
                    <a:pt x="16" y="48"/>
                  </a:lnTo>
                  <a:lnTo>
                    <a:pt x="16" y="50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4" y="2"/>
                  </a:lnTo>
                  <a:lnTo>
                    <a:pt x="38" y="6"/>
                  </a:lnTo>
                  <a:lnTo>
                    <a:pt x="40" y="10"/>
                  </a:lnTo>
                  <a:lnTo>
                    <a:pt x="42" y="14"/>
                  </a:lnTo>
                  <a:lnTo>
                    <a:pt x="40" y="20"/>
                  </a:lnTo>
                  <a:lnTo>
                    <a:pt x="36" y="24"/>
                  </a:lnTo>
                  <a:lnTo>
                    <a:pt x="32" y="28"/>
                  </a:lnTo>
                  <a:lnTo>
                    <a:pt x="24" y="28"/>
                  </a:lnTo>
                  <a:lnTo>
                    <a:pt x="22" y="28"/>
                  </a:lnTo>
                  <a:lnTo>
                    <a:pt x="20" y="28"/>
                  </a:lnTo>
                  <a:lnTo>
                    <a:pt x="18" y="28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18" y="26"/>
                  </a:lnTo>
                  <a:lnTo>
                    <a:pt x="20" y="26"/>
                  </a:lnTo>
                  <a:lnTo>
                    <a:pt x="22" y="26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32" y="12"/>
                  </a:lnTo>
                  <a:lnTo>
                    <a:pt x="30" y="8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91" name="Freeform 19"/>
            <p:cNvSpPr>
              <a:spLocks/>
            </p:cNvSpPr>
            <p:nvPr/>
          </p:nvSpPr>
          <p:spPr bwMode="auto">
            <a:xfrm>
              <a:off x="1692" y="2220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8" y="68"/>
                </a:cxn>
                <a:cxn ang="0">
                  <a:pos x="12" y="64"/>
                </a:cxn>
                <a:cxn ang="0">
                  <a:pos x="8" y="58"/>
                </a:cxn>
                <a:cxn ang="0">
                  <a:pos x="4" y="52"/>
                </a:cxn>
                <a:cxn ang="0">
                  <a:pos x="2" y="44"/>
                </a:cxn>
                <a:cxn ang="0">
                  <a:pos x="0" y="36"/>
                </a:cxn>
                <a:cxn ang="0">
                  <a:pos x="2" y="28"/>
                </a:cxn>
                <a:cxn ang="0">
                  <a:pos x="4" y="20"/>
                </a:cxn>
                <a:cxn ang="0">
                  <a:pos x="6" y="14"/>
                </a:cxn>
                <a:cxn ang="0">
                  <a:pos x="12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4" y="8"/>
                </a:cxn>
                <a:cxn ang="0">
                  <a:pos x="12" y="14"/>
                </a:cxn>
                <a:cxn ang="0">
                  <a:pos x="10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10" y="50"/>
                </a:cxn>
                <a:cxn ang="0">
                  <a:pos x="10" y="54"/>
                </a:cxn>
                <a:cxn ang="0">
                  <a:pos x="12" y="58"/>
                </a:cxn>
                <a:cxn ang="0">
                  <a:pos x="14" y="62"/>
                </a:cxn>
                <a:cxn ang="0">
                  <a:pos x="16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8" y="68"/>
                  </a:lnTo>
                  <a:lnTo>
                    <a:pt x="12" y="64"/>
                  </a:lnTo>
                  <a:lnTo>
                    <a:pt x="8" y="58"/>
                  </a:lnTo>
                  <a:lnTo>
                    <a:pt x="4" y="52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4" y="20"/>
                  </a:lnTo>
                  <a:lnTo>
                    <a:pt x="6" y="14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4" y="8"/>
                  </a:lnTo>
                  <a:lnTo>
                    <a:pt x="12" y="14"/>
                  </a:lnTo>
                  <a:lnTo>
                    <a:pt x="10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10" y="50"/>
                  </a:lnTo>
                  <a:lnTo>
                    <a:pt x="10" y="54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6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92" name="Freeform 20"/>
            <p:cNvSpPr>
              <a:spLocks/>
            </p:cNvSpPr>
            <p:nvPr/>
          </p:nvSpPr>
          <p:spPr bwMode="auto">
            <a:xfrm>
              <a:off x="1716" y="2240"/>
              <a:ext cx="58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4" y="6"/>
                </a:cxn>
                <a:cxn ang="0">
                  <a:pos x="20" y="26"/>
                </a:cxn>
                <a:cxn ang="0">
                  <a:pos x="28" y="8"/>
                </a:cxn>
                <a:cxn ang="0">
                  <a:pos x="26" y="4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6" y="0"/>
                </a:cxn>
                <a:cxn ang="0">
                  <a:pos x="34" y="2"/>
                </a:cxn>
                <a:cxn ang="0">
                  <a:pos x="34" y="2"/>
                </a:cxn>
                <a:cxn ang="0">
                  <a:pos x="34" y="4"/>
                </a:cxn>
                <a:cxn ang="0">
                  <a:pos x="34" y="4"/>
                </a:cxn>
                <a:cxn ang="0">
                  <a:pos x="34" y="6"/>
                </a:cxn>
                <a:cxn ang="0">
                  <a:pos x="44" y="26"/>
                </a:cxn>
                <a:cxn ang="0">
                  <a:pos x="50" y="6"/>
                </a:cxn>
                <a:cxn ang="0">
                  <a:pos x="52" y="4"/>
                </a:cxn>
                <a:cxn ang="0">
                  <a:pos x="52" y="2"/>
                </a:cxn>
                <a:cxn ang="0">
                  <a:pos x="52" y="2"/>
                </a:cxn>
                <a:cxn ang="0">
                  <a:pos x="50" y="0"/>
                </a:cxn>
                <a:cxn ang="0">
                  <a:pos x="50" y="0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2"/>
                </a:cxn>
                <a:cxn ang="0">
                  <a:pos x="54" y="6"/>
                </a:cxn>
                <a:cxn ang="0">
                  <a:pos x="42" y="36"/>
                </a:cxn>
                <a:cxn ang="0">
                  <a:pos x="40" y="36"/>
                </a:cxn>
                <a:cxn ang="0">
                  <a:pos x="30" y="12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6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8" h="36">
                  <a:moveTo>
                    <a:pt x="0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4" y="6"/>
                  </a:lnTo>
                  <a:lnTo>
                    <a:pt x="20" y="26"/>
                  </a:lnTo>
                  <a:lnTo>
                    <a:pt x="28" y="8"/>
                  </a:lnTo>
                  <a:lnTo>
                    <a:pt x="26" y="4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6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4" y="6"/>
                  </a:lnTo>
                  <a:lnTo>
                    <a:pt x="44" y="26"/>
                  </a:lnTo>
                  <a:lnTo>
                    <a:pt x="50" y="6"/>
                  </a:lnTo>
                  <a:lnTo>
                    <a:pt x="52" y="4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2"/>
                  </a:lnTo>
                  <a:lnTo>
                    <a:pt x="54" y="6"/>
                  </a:lnTo>
                  <a:lnTo>
                    <a:pt x="42" y="36"/>
                  </a:lnTo>
                  <a:lnTo>
                    <a:pt x="40" y="36"/>
                  </a:lnTo>
                  <a:lnTo>
                    <a:pt x="30" y="12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6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93" name="Freeform 21"/>
            <p:cNvSpPr>
              <a:spLocks noEditPoints="1"/>
            </p:cNvSpPr>
            <p:nvPr/>
          </p:nvSpPr>
          <p:spPr bwMode="auto">
            <a:xfrm>
              <a:off x="1776" y="2238"/>
              <a:ext cx="34" cy="3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2" y="12"/>
                </a:cxn>
                <a:cxn ang="0">
                  <a:pos x="34" y="18"/>
                </a:cxn>
                <a:cxn ang="0">
                  <a:pos x="32" y="24"/>
                </a:cxn>
                <a:cxn ang="0">
                  <a:pos x="32" y="28"/>
                </a:cxn>
                <a:cxn ang="0">
                  <a:pos x="28" y="32"/>
                </a:cxn>
                <a:cxn ang="0">
                  <a:pos x="24" y="36"/>
                </a:cxn>
                <a:cxn ang="0">
                  <a:pos x="20" y="38"/>
                </a:cxn>
                <a:cxn ang="0">
                  <a:pos x="16" y="38"/>
                </a:cxn>
                <a:cxn ang="0">
                  <a:pos x="10" y="38"/>
                </a:cxn>
                <a:cxn ang="0">
                  <a:pos x="6" y="34"/>
                </a:cxn>
                <a:cxn ang="0">
                  <a:pos x="4" y="32"/>
                </a:cxn>
                <a:cxn ang="0">
                  <a:pos x="0" y="26"/>
                </a:cxn>
                <a:cxn ang="0">
                  <a:pos x="0" y="20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6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10" y="4"/>
                </a:cxn>
                <a:cxn ang="0">
                  <a:pos x="8" y="6"/>
                </a:cxn>
                <a:cxn ang="0">
                  <a:pos x="8" y="8"/>
                </a:cxn>
                <a:cxn ang="0">
                  <a:pos x="6" y="12"/>
                </a:cxn>
                <a:cxn ang="0">
                  <a:pos x="6" y="16"/>
                </a:cxn>
                <a:cxn ang="0">
                  <a:pos x="6" y="24"/>
                </a:cxn>
                <a:cxn ang="0">
                  <a:pos x="10" y="30"/>
                </a:cxn>
                <a:cxn ang="0">
                  <a:pos x="12" y="34"/>
                </a:cxn>
                <a:cxn ang="0">
                  <a:pos x="18" y="36"/>
                </a:cxn>
                <a:cxn ang="0">
                  <a:pos x="22" y="34"/>
                </a:cxn>
                <a:cxn ang="0">
                  <a:pos x="24" y="32"/>
                </a:cxn>
                <a:cxn ang="0">
                  <a:pos x="26" y="28"/>
                </a:cxn>
                <a:cxn ang="0">
                  <a:pos x="26" y="22"/>
                </a:cxn>
                <a:cxn ang="0">
                  <a:pos x="26" y="16"/>
                </a:cxn>
                <a:cxn ang="0">
                  <a:pos x="24" y="10"/>
                </a:cxn>
                <a:cxn ang="0">
                  <a:pos x="22" y="6"/>
                </a:cxn>
                <a:cxn ang="0">
                  <a:pos x="20" y="4"/>
                </a:cxn>
                <a:cxn ang="0">
                  <a:pos x="16" y="2"/>
                </a:cxn>
              </a:cxnLst>
              <a:rect l="0" t="0" r="r" b="b"/>
              <a:pathLst>
                <a:path w="34" h="38">
                  <a:moveTo>
                    <a:pt x="16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2" y="12"/>
                  </a:lnTo>
                  <a:lnTo>
                    <a:pt x="34" y="18"/>
                  </a:lnTo>
                  <a:lnTo>
                    <a:pt x="32" y="24"/>
                  </a:lnTo>
                  <a:lnTo>
                    <a:pt x="32" y="28"/>
                  </a:lnTo>
                  <a:lnTo>
                    <a:pt x="28" y="32"/>
                  </a:lnTo>
                  <a:lnTo>
                    <a:pt x="24" y="36"/>
                  </a:lnTo>
                  <a:lnTo>
                    <a:pt x="20" y="38"/>
                  </a:lnTo>
                  <a:lnTo>
                    <a:pt x="16" y="38"/>
                  </a:lnTo>
                  <a:lnTo>
                    <a:pt x="10" y="38"/>
                  </a:lnTo>
                  <a:lnTo>
                    <a:pt x="6" y="34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4" y="6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6" y="0"/>
                  </a:lnTo>
                  <a:close/>
                  <a:moveTo>
                    <a:pt x="16" y="2"/>
                  </a:moveTo>
                  <a:lnTo>
                    <a:pt x="12" y="4"/>
                  </a:lnTo>
                  <a:lnTo>
                    <a:pt x="10" y="4"/>
                  </a:lnTo>
                  <a:lnTo>
                    <a:pt x="8" y="6"/>
                  </a:lnTo>
                  <a:lnTo>
                    <a:pt x="8" y="8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6" y="24"/>
                  </a:lnTo>
                  <a:lnTo>
                    <a:pt x="10" y="30"/>
                  </a:lnTo>
                  <a:lnTo>
                    <a:pt x="12" y="34"/>
                  </a:lnTo>
                  <a:lnTo>
                    <a:pt x="18" y="36"/>
                  </a:lnTo>
                  <a:lnTo>
                    <a:pt x="22" y="34"/>
                  </a:lnTo>
                  <a:lnTo>
                    <a:pt x="24" y="32"/>
                  </a:lnTo>
                  <a:lnTo>
                    <a:pt x="26" y="28"/>
                  </a:lnTo>
                  <a:lnTo>
                    <a:pt x="26" y="22"/>
                  </a:lnTo>
                  <a:lnTo>
                    <a:pt x="26" y="16"/>
                  </a:lnTo>
                  <a:lnTo>
                    <a:pt x="24" y="10"/>
                  </a:lnTo>
                  <a:lnTo>
                    <a:pt x="22" y="6"/>
                  </a:lnTo>
                  <a:lnTo>
                    <a:pt x="20" y="4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94" name="Freeform 22"/>
            <p:cNvSpPr>
              <a:spLocks/>
            </p:cNvSpPr>
            <p:nvPr/>
          </p:nvSpPr>
          <p:spPr bwMode="auto">
            <a:xfrm>
              <a:off x="1814" y="2238"/>
              <a:ext cx="26" cy="3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10"/>
                </a:cxn>
                <a:cxn ang="0">
                  <a:pos x="14" y="4"/>
                </a:cxn>
                <a:cxn ang="0">
                  <a:pos x="18" y="2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4" y="2"/>
                </a:cxn>
                <a:cxn ang="0">
                  <a:pos x="26" y="4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24" y="8"/>
                </a:cxn>
                <a:cxn ang="0">
                  <a:pos x="24" y="10"/>
                </a:cxn>
                <a:cxn ang="0">
                  <a:pos x="22" y="10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18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6"/>
                </a:cxn>
                <a:cxn ang="0">
                  <a:pos x="14" y="10"/>
                </a:cxn>
                <a:cxn ang="0">
                  <a:pos x="12" y="12"/>
                </a:cxn>
                <a:cxn ang="0">
                  <a:pos x="12" y="28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4" y="36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6"/>
                </a:cxn>
                <a:cxn ang="0">
                  <a:pos x="4" y="10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</a:cxnLst>
              <a:rect l="0" t="0" r="r" b="b"/>
              <a:pathLst>
                <a:path w="26" h="36">
                  <a:moveTo>
                    <a:pt x="12" y="0"/>
                  </a:moveTo>
                  <a:lnTo>
                    <a:pt x="12" y="10"/>
                  </a:lnTo>
                  <a:lnTo>
                    <a:pt x="14" y="4"/>
                  </a:lnTo>
                  <a:lnTo>
                    <a:pt x="18" y="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4" y="8"/>
                  </a:lnTo>
                  <a:lnTo>
                    <a:pt x="24" y="10"/>
                  </a:lnTo>
                  <a:lnTo>
                    <a:pt x="22" y="10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14" y="10"/>
                  </a:lnTo>
                  <a:lnTo>
                    <a:pt x="12" y="12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95" name="Freeform 23"/>
            <p:cNvSpPr>
              <a:spLocks/>
            </p:cNvSpPr>
            <p:nvPr/>
          </p:nvSpPr>
          <p:spPr bwMode="auto">
            <a:xfrm>
              <a:off x="1840" y="2220"/>
              <a:ext cx="40" cy="54"/>
            </a:xfrm>
            <a:custGeom>
              <a:avLst/>
              <a:gdLst/>
              <a:ahLst/>
              <a:cxnLst>
                <a:cxn ang="0">
                  <a:pos x="12" y="34"/>
                </a:cxn>
                <a:cxn ang="0">
                  <a:pos x="24" y="24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24" y="20"/>
                </a:cxn>
                <a:cxn ang="0">
                  <a:pos x="22" y="20"/>
                </a:cxn>
                <a:cxn ang="0">
                  <a:pos x="38" y="20"/>
                </a:cxn>
                <a:cxn ang="0">
                  <a:pos x="32" y="20"/>
                </a:cxn>
                <a:cxn ang="0">
                  <a:pos x="28" y="24"/>
                </a:cxn>
                <a:cxn ang="0">
                  <a:pos x="28" y="44"/>
                </a:cxn>
                <a:cxn ang="0">
                  <a:pos x="34" y="50"/>
                </a:cxn>
                <a:cxn ang="0">
                  <a:pos x="36" y="52"/>
                </a:cxn>
                <a:cxn ang="0">
                  <a:pos x="40" y="54"/>
                </a:cxn>
                <a:cxn ang="0">
                  <a:pos x="22" y="54"/>
                </a:cxn>
                <a:cxn ang="0">
                  <a:pos x="24" y="54"/>
                </a:cxn>
                <a:cxn ang="0">
                  <a:pos x="24" y="52"/>
                </a:cxn>
                <a:cxn ang="0">
                  <a:pos x="24" y="50"/>
                </a:cxn>
                <a:cxn ang="0">
                  <a:pos x="12" y="34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4" y="54"/>
                </a:cxn>
                <a:cxn ang="0">
                  <a:pos x="16" y="54"/>
                </a:cxn>
                <a:cxn ang="0">
                  <a:pos x="0" y="54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6" y="46"/>
                </a:cxn>
                <a:cxn ang="0">
                  <a:pos x="6" y="8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40" h="54">
                  <a:moveTo>
                    <a:pt x="12" y="0"/>
                  </a:moveTo>
                  <a:lnTo>
                    <a:pt x="12" y="34"/>
                  </a:lnTo>
                  <a:lnTo>
                    <a:pt x="22" y="26"/>
                  </a:lnTo>
                  <a:lnTo>
                    <a:pt x="24" y="24"/>
                  </a:lnTo>
                  <a:lnTo>
                    <a:pt x="24" y="22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4" y="20"/>
                  </a:lnTo>
                  <a:lnTo>
                    <a:pt x="32" y="20"/>
                  </a:lnTo>
                  <a:lnTo>
                    <a:pt x="30" y="22"/>
                  </a:lnTo>
                  <a:lnTo>
                    <a:pt x="28" y="24"/>
                  </a:lnTo>
                  <a:lnTo>
                    <a:pt x="18" y="32"/>
                  </a:lnTo>
                  <a:lnTo>
                    <a:pt x="28" y="44"/>
                  </a:lnTo>
                  <a:lnTo>
                    <a:pt x="32" y="48"/>
                  </a:lnTo>
                  <a:lnTo>
                    <a:pt x="34" y="50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8" y="54"/>
                  </a:lnTo>
                  <a:lnTo>
                    <a:pt x="40" y="54"/>
                  </a:lnTo>
                  <a:lnTo>
                    <a:pt x="40" y="54"/>
                  </a:lnTo>
                  <a:lnTo>
                    <a:pt x="22" y="54"/>
                  </a:lnTo>
                  <a:lnTo>
                    <a:pt x="22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4" y="52"/>
                  </a:lnTo>
                  <a:lnTo>
                    <a:pt x="26" y="52"/>
                  </a:lnTo>
                  <a:lnTo>
                    <a:pt x="24" y="50"/>
                  </a:lnTo>
                  <a:lnTo>
                    <a:pt x="24" y="48"/>
                  </a:lnTo>
                  <a:lnTo>
                    <a:pt x="12" y="34"/>
                  </a:lnTo>
                  <a:lnTo>
                    <a:pt x="12" y="46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6" y="46"/>
                  </a:lnTo>
                  <a:lnTo>
                    <a:pt x="6" y="14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96" name="Freeform 24"/>
            <p:cNvSpPr>
              <a:spLocks noEditPoints="1"/>
            </p:cNvSpPr>
            <p:nvPr/>
          </p:nvSpPr>
          <p:spPr bwMode="auto">
            <a:xfrm>
              <a:off x="1880" y="2238"/>
              <a:ext cx="30" cy="38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8" y="22"/>
                </a:cxn>
                <a:cxn ang="0">
                  <a:pos x="10" y="26"/>
                </a:cxn>
                <a:cxn ang="0">
                  <a:pos x="14" y="30"/>
                </a:cxn>
                <a:cxn ang="0">
                  <a:pos x="20" y="32"/>
                </a:cxn>
                <a:cxn ang="0">
                  <a:pos x="22" y="30"/>
                </a:cxn>
                <a:cxn ang="0">
                  <a:pos x="26" y="30"/>
                </a:cxn>
                <a:cxn ang="0">
                  <a:pos x="28" y="26"/>
                </a:cxn>
                <a:cxn ang="0">
                  <a:pos x="30" y="22"/>
                </a:cxn>
                <a:cxn ang="0">
                  <a:pos x="30" y="24"/>
                </a:cxn>
                <a:cxn ang="0">
                  <a:pos x="30" y="28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8"/>
                </a:cxn>
                <a:cxn ang="0">
                  <a:pos x="10" y="36"/>
                </a:cxn>
                <a:cxn ang="0">
                  <a:pos x="6" y="32"/>
                </a:cxn>
                <a:cxn ang="0">
                  <a:pos x="2" y="26"/>
                </a:cxn>
                <a:cxn ang="0">
                  <a:pos x="0" y="20"/>
                </a:cxn>
                <a:cxn ang="0">
                  <a:pos x="2" y="14"/>
                </a:cxn>
                <a:cxn ang="0">
                  <a:pos x="2" y="10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8" y="0"/>
                </a:cxn>
                <a:cxn ang="0">
                  <a:pos x="22" y="2"/>
                </a:cxn>
                <a:cxn ang="0">
                  <a:pos x="28" y="4"/>
                </a:cxn>
                <a:cxn ang="0">
                  <a:pos x="30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2"/>
                </a:cxn>
                <a:cxn ang="0">
                  <a:pos x="22" y="12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18" y="4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8" y="8"/>
                </a:cxn>
                <a:cxn ang="0">
                  <a:pos x="6" y="12"/>
                </a:cxn>
              </a:cxnLst>
              <a:rect l="0" t="0" r="r" b="b"/>
              <a:pathLst>
                <a:path w="30" h="38">
                  <a:moveTo>
                    <a:pt x="6" y="14"/>
                  </a:moveTo>
                  <a:lnTo>
                    <a:pt x="8" y="22"/>
                  </a:lnTo>
                  <a:lnTo>
                    <a:pt x="10" y="26"/>
                  </a:lnTo>
                  <a:lnTo>
                    <a:pt x="14" y="30"/>
                  </a:lnTo>
                  <a:lnTo>
                    <a:pt x="20" y="32"/>
                  </a:lnTo>
                  <a:lnTo>
                    <a:pt x="22" y="30"/>
                  </a:lnTo>
                  <a:lnTo>
                    <a:pt x="26" y="30"/>
                  </a:lnTo>
                  <a:lnTo>
                    <a:pt x="28" y="26"/>
                  </a:lnTo>
                  <a:lnTo>
                    <a:pt x="30" y="22"/>
                  </a:lnTo>
                  <a:lnTo>
                    <a:pt x="30" y="24"/>
                  </a:lnTo>
                  <a:lnTo>
                    <a:pt x="30" y="28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8"/>
                  </a:lnTo>
                  <a:lnTo>
                    <a:pt x="10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2" y="14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22" y="2"/>
                  </a:lnTo>
                  <a:lnTo>
                    <a:pt x="28" y="4"/>
                  </a:lnTo>
                  <a:lnTo>
                    <a:pt x="30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2"/>
                  </a:moveTo>
                  <a:lnTo>
                    <a:pt x="22" y="12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8" y="8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97" name="Freeform 25"/>
            <p:cNvSpPr>
              <a:spLocks/>
            </p:cNvSpPr>
            <p:nvPr/>
          </p:nvSpPr>
          <p:spPr bwMode="auto">
            <a:xfrm>
              <a:off x="1916" y="2238"/>
              <a:ext cx="24" cy="36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10"/>
                </a:cxn>
                <a:cxn ang="0">
                  <a:pos x="14" y="4"/>
                </a:cxn>
                <a:cxn ang="0">
                  <a:pos x="16" y="2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4" y="2"/>
                </a:cxn>
                <a:cxn ang="0">
                  <a:pos x="24" y="4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4" y="8"/>
                </a:cxn>
                <a:cxn ang="0">
                  <a:pos x="22" y="10"/>
                </a:cxn>
                <a:cxn ang="0">
                  <a:pos x="22" y="10"/>
                </a:cxn>
                <a:cxn ang="0">
                  <a:pos x="20" y="8"/>
                </a:cxn>
                <a:cxn ang="0">
                  <a:pos x="18" y="8"/>
                </a:cxn>
                <a:cxn ang="0">
                  <a:pos x="18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6"/>
                </a:cxn>
                <a:cxn ang="0">
                  <a:pos x="12" y="10"/>
                </a:cxn>
                <a:cxn ang="0">
                  <a:pos x="10" y="12"/>
                </a:cxn>
                <a:cxn ang="0">
                  <a:pos x="10" y="28"/>
                </a:cxn>
                <a:cxn ang="0">
                  <a:pos x="10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6"/>
                </a:cxn>
                <a:cxn ang="0">
                  <a:pos x="4" y="10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24" h="36">
                  <a:moveTo>
                    <a:pt x="10" y="0"/>
                  </a:moveTo>
                  <a:lnTo>
                    <a:pt x="10" y="10"/>
                  </a:lnTo>
                  <a:lnTo>
                    <a:pt x="14" y="4"/>
                  </a:lnTo>
                  <a:lnTo>
                    <a:pt x="16" y="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2"/>
                  </a:lnTo>
                  <a:lnTo>
                    <a:pt x="24" y="4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8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0" y="8"/>
                  </a:lnTo>
                  <a:lnTo>
                    <a:pt x="18" y="8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12" y="10"/>
                  </a:lnTo>
                  <a:lnTo>
                    <a:pt x="10" y="12"/>
                  </a:lnTo>
                  <a:lnTo>
                    <a:pt x="10" y="28"/>
                  </a:lnTo>
                  <a:lnTo>
                    <a:pt x="10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98" name="Freeform 26"/>
            <p:cNvSpPr>
              <a:spLocks/>
            </p:cNvSpPr>
            <p:nvPr/>
          </p:nvSpPr>
          <p:spPr bwMode="auto">
            <a:xfrm>
              <a:off x="1946" y="2238"/>
              <a:ext cx="24" cy="38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0" y="12"/>
                </a:cxn>
                <a:cxn ang="0">
                  <a:pos x="20" y="12"/>
                </a:cxn>
                <a:cxn ang="0">
                  <a:pos x="18" y="8"/>
                </a:cxn>
                <a:cxn ang="0">
                  <a:pos x="16" y="4"/>
                </a:cxn>
                <a:cxn ang="0">
                  <a:pos x="14" y="4"/>
                </a:cxn>
                <a:cxn ang="0">
                  <a:pos x="10" y="2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4" y="6"/>
                </a:cxn>
                <a:cxn ang="0">
                  <a:pos x="4" y="8"/>
                </a:cxn>
                <a:cxn ang="0">
                  <a:pos x="4" y="10"/>
                </a:cxn>
                <a:cxn ang="0">
                  <a:pos x="6" y="10"/>
                </a:cxn>
                <a:cxn ang="0">
                  <a:pos x="6" y="12"/>
                </a:cxn>
                <a:cxn ang="0">
                  <a:pos x="10" y="14"/>
                </a:cxn>
                <a:cxn ang="0">
                  <a:pos x="16" y="16"/>
                </a:cxn>
                <a:cxn ang="0">
                  <a:pos x="20" y="20"/>
                </a:cxn>
                <a:cxn ang="0">
                  <a:pos x="22" y="24"/>
                </a:cxn>
                <a:cxn ang="0">
                  <a:pos x="24" y="26"/>
                </a:cxn>
                <a:cxn ang="0">
                  <a:pos x="22" y="32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8"/>
                </a:cxn>
                <a:cxn ang="0">
                  <a:pos x="8" y="38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6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30"/>
                </a:cxn>
                <a:cxn ang="0">
                  <a:pos x="4" y="32"/>
                </a:cxn>
                <a:cxn ang="0">
                  <a:pos x="8" y="34"/>
                </a:cxn>
                <a:cxn ang="0">
                  <a:pos x="12" y="36"/>
                </a:cxn>
                <a:cxn ang="0">
                  <a:pos x="14" y="34"/>
                </a:cxn>
                <a:cxn ang="0">
                  <a:pos x="16" y="34"/>
                </a:cxn>
                <a:cxn ang="0">
                  <a:pos x="16" y="32"/>
                </a:cxn>
                <a:cxn ang="0">
                  <a:pos x="18" y="30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2" y="24"/>
                </a:cxn>
                <a:cxn ang="0">
                  <a:pos x="8" y="20"/>
                </a:cxn>
                <a:cxn ang="0">
                  <a:pos x="4" y="18"/>
                </a:cxn>
                <a:cxn ang="0">
                  <a:pos x="0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6" y="2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20" y="0"/>
                </a:cxn>
              </a:cxnLst>
              <a:rect l="0" t="0" r="r" b="b"/>
              <a:pathLst>
                <a:path w="24" h="38">
                  <a:moveTo>
                    <a:pt x="20" y="0"/>
                  </a:moveTo>
                  <a:lnTo>
                    <a:pt x="20" y="12"/>
                  </a:lnTo>
                  <a:lnTo>
                    <a:pt x="20" y="12"/>
                  </a:lnTo>
                  <a:lnTo>
                    <a:pt x="18" y="8"/>
                  </a:lnTo>
                  <a:lnTo>
                    <a:pt x="16" y="4"/>
                  </a:lnTo>
                  <a:lnTo>
                    <a:pt x="14" y="4"/>
                  </a:lnTo>
                  <a:lnTo>
                    <a:pt x="10" y="2"/>
                  </a:lnTo>
                  <a:lnTo>
                    <a:pt x="8" y="4"/>
                  </a:lnTo>
                  <a:lnTo>
                    <a:pt x="6" y="4"/>
                  </a:lnTo>
                  <a:lnTo>
                    <a:pt x="4" y="6"/>
                  </a:lnTo>
                  <a:lnTo>
                    <a:pt x="4" y="8"/>
                  </a:lnTo>
                  <a:lnTo>
                    <a:pt x="4" y="10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10" y="14"/>
                  </a:lnTo>
                  <a:lnTo>
                    <a:pt x="16" y="16"/>
                  </a:lnTo>
                  <a:lnTo>
                    <a:pt x="20" y="20"/>
                  </a:lnTo>
                  <a:lnTo>
                    <a:pt x="22" y="24"/>
                  </a:lnTo>
                  <a:lnTo>
                    <a:pt x="24" y="26"/>
                  </a:lnTo>
                  <a:lnTo>
                    <a:pt x="22" y="32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4" y="32"/>
                  </a:lnTo>
                  <a:lnTo>
                    <a:pt x="8" y="34"/>
                  </a:lnTo>
                  <a:lnTo>
                    <a:pt x="12" y="36"/>
                  </a:lnTo>
                  <a:lnTo>
                    <a:pt x="14" y="34"/>
                  </a:lnTo>
                  <a:lnTo>
                    <a:pt x="16" y="34"/>
                  </a:lnTo>
                  <a:lnTo>
                    <a:pt x="16" y="32"/>
                  </a:lnTo>
                  <a:lnTo>
                    <a:pt x="18" y="30"/>
                  </a:lnTo>
                  <a:lnTo>
                    <a:pt x="16" y="28"/>
                  </a:lnTo>
                  <a:lnTo>
                    <a:pt x="16" y="26"/>
                  </a:lnTo>
                  <a:lnTo>
                    <a:pt x="12" y="24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899" name="Freeform 27"/>
            <p:cNvSpPr>
              <a:spLocks/>
            </p:cNvSpPr>
            <p:nvPr/>
          </p:nvSpPr>
          <p:spPr bwMode="auto">
            <a:xfrm>
              <a:off x="1974" y="2220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10" y="6"/>
                </a:cxn>
                <a:cxn ang="0">
                  <a:pos x="14" y="12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2" y="36"/>
                </a:cxn>
                <a:cxn ang="0">
                  <a:pos x="20" y="44"/>
                </a:cxn>
                <a:cxn ang="0">
                  <a:pos x="18" y="50"/>
                </a:cxn>
                <a:cxn ang="0">
                  <a:pos x="16" y="58"/>
                </a:cxn>
                <a:cxn ang="0">
                  <a:pos x="10" y="64"/>
                </a:cxn>
                <a:cxn ang="0">
                  <a:pos x="6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6"/>
                </a:cxn>
                <a:cxn ang="0">
                  <a:pos x="8" y="6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4" y="44"/>
                </a:cxn>
                <a:cxn ang="0">
                  <a:pos x="14" y="36"/>
                </a:cxn>
                <a:cxn ang="0">
                  <a:pos x="14" y="28"/>
                </a:cxn>
                <a:cxn ang="0">
                  <a:pos x="12" y="22"/>
                </a:cxn>
                <a:cxn ang="0">
                  <a:pos x="12" y="18"/>
                </a:cxn>
                <a:cxn ang="0">
                  <a:pos x="10" y="14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4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10" y="6"/>
                  </a:lnTo>
                  <a:lnTo>
                    <a:pt x="14" y="12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2" y="36"/>
                  </a:lnTo>
                  <a:lnTo>
                    <a:pt x="20" y="44"/>
                  </a:lnTo>
                  <a:lnTo>
                    <a:pt x="18" y="50"/>
                  </a:lnTo>
                  <a:lnTo>
                    <a:pt x="16" y="58"/>
                  </a:lnTo>
                  <a:lnTo>
                    <a:pt x="10" y="64"/>
                  </a:lnTo>
                  <a:lnTo>
                    <a:pt x="6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6"/>
                  </a:lnTo>
                  <a:lnTo>
                    <a:pt x="8" y="62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4" y="44"/>
                  </a:lnTo>
                  <a:lnTo>
                    <a:pt x="14" y="36"/>
                  </a:lnTo>
                  <a:lnTo>
                    <a:pt x="14" y="28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4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00" name="Freeform 28"/>
            <p:cNvSpPr>
              <a:spLocks/>
            </p:cNvSpPr>
            <p:nvPr/>
          </p:nvSpPr>
          <p:spPr bwMode="auto">
            <a:xfrm>
              <a:off x="2602" y="2222"/>
              <a:ext cx="56" cy="54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6" y="0"/>
                </a:cxn>
                <a:cxn ang="0">
                  <a:pos x="52" y="2"/>
                </a:cxn>
                <a:cxn ang="0">
                  <a:pos x="50" y="2"/>
                </a:cxn>
                <a:cxn ang="0">
                  <a:pos x="50" y="6"/>
                </a:cxn>
                <a:cxn ang="0">
                  <a:pos x="48" y="8"/>
                </a:cxn>
                <a:cxn ang="0">
                  <a:pos x="30" y="54"/>
                </a:cxn>
                <a:cxn ang="0">
                  <a:pos x="28" y="54"/>
                </a:cxn>
                <a:cxn ang="0">
                  <a:pos x="8" y="8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18" y="0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6" y="4"/>
                </a:cxn>
                <a:cxn ang="0">
                  <a:pos x="16" y="6"/>
                </a:cxn>
                <a:cxn ang="0">
                  <a:pos x="16" y="10"/>
                </a:cxn>
                <a:cxn ang="0">
                  <a:pos x="30" y="42"/>
                </a:cxn>
                <a:cxn ang="0">
                  <a:pos x="42" y="10"/>
                </a:cxn>
                <a:cxn ang="0">
                  <a:pos x="44" y="6"/>
                </a:cxn>
                <a:cxn ang="0">
                  <a:pos x="44" y="4"/>
                </a:cxn>
                <a:cxn ang="0">
                  <a:pos x="44" y="4"/>
                </a:cxn>
                <a:cxn ang="0">
                  <a:pos x="44" y="2"/>
                </a:cxn>
                <a:cxn ang="0">
                  <a:pos x="42" y="2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6" y="0"/>
                </a:cxn>
              </a:cxnLst>
              <a:rect l="0" t="0" r="r" b="b"/>
              <a:pathLst>
                <a:path w="56" h="54">
                  <a:moveTo>
                    <a:pt x="56" y="0"/>
                  </a:moveTo>
                  <a:lnTo>
                    <a:pt x="56" y="0"/>
                  </a:lnTo>
                  <a:lnTo>
                    <a:pt x="52" y="2"/>
                  </a:lnTo>
                  <a:lnTo>
                    <a:pt x="50" y="2"/>
                  </a:lnTo>
                  <a:lnTo>
                    <a:pt x="50" y="6"/>
                  </a:lnTo>
                  <a:lnTo>
                    <a:pt x="48" y="8"/>
                  </a:lnTo>
                  <a:lnTo>
                    <a:pt x="30" y="54"/>
                  </a:lnTo>
                  <a:lnTo>
                    <a:pt x="28" y="54"/>
                  </a:lnTo>
                  <a:lnTo>
                    <a:pt x="8" y="8"/>
                  </a:lnTo>
                  <a:lnTo>
                    <a:pt x="6" y="6"/>
                  </a:lnTo>
                  <a:lnTo>
                    <a:pt x="6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6" y="4"/>
                  </a:lnTo>
                  <a:lnTo>
                    <a:pt x="16" y="6"/>
                  </a:lnTo>
                  <a:lnTo>
                    <a:pt x="16" y="10"/>
                  </a:lnTo>
                  <a:lnTo>
                    <a:pt x="30" y="42"/>
                  </a:lnTo>
                  <a:lnTo>
                    <a:pt x="42" y="10"/>
                  </a:lnTo>
                  <a:lnTo>
                    <a:pt x="44" y="6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01" name="Freeform 29"/>
            <p:cNvSpPr>
              <a:spLocks noEditPoints="1"/>
            </p:cNvSpPr>
            <p:nvPr/>
          </p:nvSpPr>
          <p:spPr bwMode="auto">
            <a:xfrm>
              <a:off x="2658" y="2222"/>
              <a:ext cx="42" cy="52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48"/>
                </a:cxn>
                <a:cxn ang="0">
                  <a:pos x="18" y="50"/>
                </a:cxn>
                <a:cxn ang="0">
                  <a:pos x="18" y="52"/>
                </a:cxn>
                <a:cxn ang="0">
                  <a:pos x="22" y="52"/>
                </a:cxn>
                <a:cxn ang="0">
                  <a:pos x="24" y="52"/>
                </a:cxn>
                <a:cxn ang="0">
                  <a:pos x="24" y="52"/>
                </a:cxn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6" y="52"/>
                </a:cxn>
                <a:cxn ang="0">
                  <a:pos x="8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8" y="0"/>
                </a:cxn>
                <a:cxn ang="0">
                  <a:pos x="32" y="2"/>
                </a:cxn>
                <a:cxn ang="0">
                  <a:pos x="36" y="2"/>
                </a:cxn>
                <a:cxn ang="0">
                  <a:pos x="38" y="6"/>
                </a:cxn>
                <a:cxn ang="0">
                  <a:pos x="42" y="10"/>
                </a:cxn>
                <a:cxn ang="0">
                  <a:pos x="42" y="14"/>
                </a:cxn>
                <a:cxn ang="0">
                  <a:pos x="40" y="20"/>
                </a:cxn>
                <a:cxn ang="0">
                  <a:pos x="38" y="24"/>
                </a:cxn>
                <a:cxn ang="0">
                  <a:pos x="32" y="28"/>
                </a:cxn>
                <a:cxn ang="0">
                  <a:pos x="26" y="28"/>
                </a:cxn>
                <a:cxn ang="0">
                  <a:pos x="24" y="28"/>
                </a:cxn>
                <a:cxn ang="0">
                  <a:pos x="20" y="28"/>
                </a:cxn>
                <a:cxn ang="0">
                  <a:pos x="18" y="28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20" y="26"/>
                </a:cxn>
                <a:cxn ang="0">
                  <a:pos x="22" y="26"/>
                </a:cxn>
                <a:cxn ang="0">
                  <a:pos x="22" y="26"/>
                </a:cxn>
                <a:cxn ang="0">
                  <a:pos x="26" y="26"/>
                </a:cxn>
                <a:cxn ang="0">
                  <a:pos x="30" y="22"/>
                </a:cxn>
                <a:cxn ang="0">
                  <a:pos x="32" y="20"/>
                </a:cxn>
                <a:cxn ang="0">
                  <a:pos x="32" y="14"/>
                </a:cxn>
                <a:cxn ang="0">
                  <a:pos x="32" y="12"/>
                </a:cxn>
                <a:cxn ang="0">
                  <a:pos x="32" y="8"/>
                </a:cxn>
                <a:cxn ang="0">
                  <a:pos x="30" y="6"/>
                </a:cxn>
                <a:cxn ang="0">
                  <a:pos x="28" y="4"/>
                </a:cxn>
                <a:cxn ang="0">
                  <a:pos x="24" y="2"/>
                </a:cxn>
                <a:cxn ang="0">
                  <a:pos x="22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6"/>
                </a:cxn>
              </a:cxnLst>
              <a:rect l="0" t="0" r="r" b="b"/>
              <a:pathLst>
                <a:path w="42" h="52">
                  <a:moveTo>
                    <a:pt x="16" y="28"/>
                  </a:moveTo>
                  <a:lnTo>
                    <a:pt x="16" y="44"/>
                  </a:lnTo>
                  <a:lnTo>
                    <a:pt x="16" y="48"/>
                  </a:lnTo>
                  <a:lnTo>
                    <a:pt x="18" y="50"/>
                  </a:lnTo>
                  <a:lnTo>
                    <a:pt x="18" y="52"/>
                  </a:lnTo>
                  <a:lnTo>
                    <a:pt x="22" y="52"/>
                  </a:lnTo>
                  <a:lnTo>
                    <a:pt x="24" y="52"/>
                  </a:lnTo>
                  <a:lnTo>
                    <a:pt x="24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8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2" y="2"/>
                  </a:lnTo>
                  <a:lnTo>
                    <a:pt x="36" y="2"/>
                  </a:lnTo>
                  <a:lnTo>
                    <a:pt x="38" y="6"/>
                  </a:lnTo>
                  <a:lnTo>
                    <a:pt x="42" y="10"/>
                  </a:lnTo>
                  <a:lnTo>
                    <a:pt x="42" y="14"/>
                  </a:lnTo>
                  <a:lnTo>
                    <a:pt x="40" y="20"/>
                  </a:lnTo>
                  <a:lnTo>
                    <a:pt x="38" y="24"/>
                  </a:lnTo>
                  <a:lnTo>
                    <a:pt x="32" y="28"/>
                  </a:lnTo>
                  <a:lnTo>
                    <a:pt x="26" y="28"/>
                  </a:lnTo>
                  <a:lnTo>
                    <a:pt x="24" y="28"/>
                  </a:lnTo>
                  <a:lnTo>
                    <a:pt x="20" y="28"/>
                  </a:lnTo>
                  <a:lnTo>
                    <a:pt x="18" y="28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20" y="26"/>
                  </a:lnTo>
                  <a:lnTo>
                    <a:pt x="22" y="26"/>
                  </a:lnTo>
                  <a:lnTo>
                    <a:pt x="22" y="26"/>
                  </a:lnTo>
                  <a:lnTo>
                    <a:pt x="26" y="26"/>
                  </a:lnTo>
                  <a:lnTo>
                    <a:pt x="30" y="22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32" y="12"/>
                  </a:lnTo>
                  <a:lnTo>
                    <a:pt x="32" y="8"/>
                  </a:lnTo>
                  <a:lnTo>
                    <a:pt x="30" y="6"/>
                  </a:lnTo>
                  <a:lnTo>
                    <a:pt x="28" y="4"/>
                  </a:lnTo>
                  <a:lnTo>
                    <a:pt x="24" y="2"/>
                  </a:lnTo>
                  <a:lnTo>
                    <a:pt x="22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02" name="Freeform 30"/>
            <p:cNvSpPr>
              <a:spLocks/>
            </p:cNvSpPr>
            <p:nvPr/>
          </p:nvSpPr>
          <p:spPr bwMode="auto">
            <a:xfrm>
              <a:off x="2706" y="2220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6" y="68"/>
                </a:cxn>
                <a:cxn ang="0">
                  <a:pos x="12" y="64"/>
                </a:cxn>
                <a:cxn ang="0">
                  <a:pos x="6" y="58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28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0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6" y="4"/>
                </a:cxn>
                <a:cxn ang="0">
                  <a:pos x="14" y="8"/>
                </a:cxn>
                <a:cxn ang="0">
                  <a:pos x="10" y="14"/>
                </a:cxn>
                <a:cxn ang="0">
                  <a:pos x="8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8" y="50"/>
                </a:cxn>
                <a:cxn ang="0">
                  <a:pos x="10" y="54"/>
                </a:cxn>
                <a:cxn ang="0">
                  <a:pos x="10" y="58"/>
                </a:cxn>
                <a:cxn ang="0">
                  <a:pos x="12" y="62"/>
                </a:cxn>
                <a:cxn ang="0">
                  <a:pos x="14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6" y="68"/>
                  </a:lnTo>
                  <a:lnTo>
                    <a:pt x="12" y="64"/>
                  </a:lnTo>
                  <a:lnTo>
                    <a:pt x="6" y="58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6" y="4"/>
                  </a:lnTo>
                  <a:lnTo>
                    <a:pt x="14" y="8"/>
                  </a:lnTo>
                  <a:lnTo>
                    <a:pt x="10" y="14"/>
                  </a:lnTo>
                  <a:lnTo>
                    <a:pt x="8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8" y="50"/>
                  </a:lnTo>
                  <a:lnTo>
                    <a:pt x="10" y="54"/>
                  </a:lnTo>
                  <a:lnTo>
                    <a:pt x="10" y="58"/>
                  </a:lnTo>
                  <a:lnTo>
                    <a:pt x="12" y="62"/>
                  </a:lnTo>
                  <a:lnTo>
                    <a:pt x="14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03" name="Freeform 31"/>
            <p:cNvSpPr>
              <a:spLocks noEditPoints="1"/>
            </p:cNvSpPr>
            <p:nvPr/>
          </p:nvSpPr>
          <p:spPr bwMode="auto">
            <a:xfrm>
              <a:off x="2732" y="2220"/>
              <a:ext cx="36" cy="56"/>
            </a:xfrm>
            <a:custGeom>
              <a:avLst/>
              <a:gdLst/>
              <a:ahLst/>
              <a:cxnLst>
                <a:cxn ang="0">
                  <a:pos x="24" y="50"/>
                </a:cxn>
                <a:cxn ang="0">
                  <a:pos x="22" y="52"/>
                </a:cxn>
                <a:cxn ang="0">
                  <a:pos x="20" y="54"/>
                </a:cxn>
                <a:cxn ang="0">
                  <a:pos x="16" y="56"/>
                </a:cxn>
                <a:cxn ang="0">
                  <a:pos x="14" y="56"/>
                </a:cxn>
                <a:cxn ang="0">
                  <a:pos x="8" y="54"/>
                </a:cxn>
                <a:cxn ang="0">
                  <a:pos x="4" y="50"/>
                </a:cxn>
                <a:cxn ang="0">
                  <a:pos x="0" y="46"/>
                </a:cxn>
                <a:cxn ang="0">
                  <a:pos x="0" y="38"/>
                </a:cxn>
                <a:cxn ang="0">
                  <a:pos x="0" y="32"/>
                </a:cxn>
                <a:cxn ang="0">
                  <a:pos x="4" y="24"/>
                </a:cxn>
                <a:cxn ang="0">
                  <a:pos x="8" y="22"/>
                </a:cxn>
                <a:cxn ang="0">
                  <a:pos x="12" y="18"/>
                </a:cxn>
                <a:cxn ang="0">
                  <a:pos x="16" y="18"/>
                </a:cxn>
                <a:cxn ang="0">
                  <a:pos x="20" y="20"/>
                </a:cxn>
                <a:cxn ang="0">
                  <a:pos x="24" y="22"/>
                </a:cxn>
                <a:cxn ang="0">
                  <a:pos x="24" y="14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0"/>
                </a:cxn>
                <a:cxn ang="0">
                  <a:pos x="32" y="46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2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0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4" y="56"/>
                </a:cxn>
                <a:cxn ang="0">
                  <a:pos x="24" y="50"/>
                </a:cxn>
                <a:cxn ang="0">
                  <a:pos x="24" y="46"/>
                </a:cxn>
                <a:cxn ang="0">
                  <a:pos x="24" y="30"/>
                </a:cxn>
                <a:cxn ang="0">
                  <a:pos x="24" y="28"/>
                </a:cxn>
                <a:cxn ang="0">
                  <a:pos x="24" y="24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0"/>
                </a:cxn>
                <a:cxn ang="0">
                  <a:pos x="16" y="20"/>
                </a:cxn>
                <a:cxn ang="0">
                  <a:pos x="12" y="22"/>
                </a:cxn>
                <a:cxn ang="0">
                  <a:pos x="10" y="24"/>
                </a:cxn>
                <a:cxn ang="0">
                  <a:pos x="8" y="28"/>
                </a:cxn>
                <a:cxn ang="0">
                  <a:pos x="6" y="36"/>
                </a:cxn>
                <a:cxn ang="0">
                  <a:pos x="8" y="42"/>
                </a:cxn>
                <a:cxn ang="0">
                  <a:pos x="10" y="46"/>
                </a:cxn>
                <a:cxn ang="0">
                  <a:pos x="14" y="50"/>
                </a:cxn>
                <a:cxn ang="0">
                  <a:pos x="18" y="50"/>
                </a:cxn>
                <a:cxn ang="0">
                  <a:pos x="22" y="50"/>
                </a:cxn>
                <a:cxn ang="0">
                  <a:pos x="24" y="46"/>
                </a:cxn>
              </a:cxnLst>
              <a:rect l="0" t="0" r="r" b="b"/>
              <a:pathLst>
                <a:path w="36" h="56">
                  <a:moveTo>
                    <a:pt x="24" y="50"/>
                  </a:moveTo>
                  <a:lnTo>
                    <a:pt x="22" y="52"/>
                  </a:lnTo>
                  <a:lnTo>
                    <a:pt x="20" y="54"/>
                  </a:lnTo>
                  <a:lnTo>
                    <a:pt x="16" y="56"/>
                  </a:lnTo>
                  <a:lnTo>
                    <a:pt x="14" y="56"/>
                  </a:lnTo>
                  <a:lnTo>
                    <a:pt x="8" y="54"/>
                  </a:lnTo>
                  <a:lnTo>
                    <a:pt x="4" y="50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0" y="32"/>
                  </a:lnTo>
                  <a:lnTo>
                    <a:pt x="4" y="24"/>
                  </a:lnTo>
                  <a:lnTo>
                    <a:pt x="8" y="22"/>
                  </a:lnTo>
                  <a:lnTo>
                    <a:pt x="12" y="18"/>
                  </a:lnTo>
                  <a:lnTo>
                    <a:pt x="16" y="18"/>
                  </a:lnTo>
                  <a:lnTo>
                    <a:pt x="20" y="20"/>
                  </a:lnTo>
                  <a:lnTo>
                    <a:pt x="24" y="22"/>
                  </a:lnTo>
                  <a:lnTo>
                    <a:pt x="24" y="14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0"/>
                  </a:lnTo>
                  <a:lnTo>
                    <a:pt x="32" y="46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2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0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4" y="56"/>
                  </a:lnTo>
                  <a:lnTo>
                    <a:pt x="24" y="50"/>
                  </a:lnTo>
                  <a:close/>
                  <a:moveTo>
                    <a:pt x="24" y="46"/>
                  </a:moveTo>
                  <a:lnTo>
                    <a:pt x="24" y="30"/>
                  </a:lnTo>
                  <a:lnTo>
                    <a:pt x="24" y="28"/>
                  </a:lnTo>
                  <a:lnTo>
                    <a:pt x="24" y="24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0"/>
                  </a:lnTo>
                  <a:lnTo>
                    <a:pt x="16" y="20"/>
                  </a:lnTo>
                  <a:lnTo>
                    <a:pt x="12" y="22"/>
                  </a:lnTo>
                  <a:lnTo>
                    <a:pt x="10" y="24"/>
                  </a:lnTo>
                  <a:lnTo>
                    <a:pt x="8" y="28"/>
                  </a:lnTo>
                  <a:lnTo>
                    <a:pt x="6" y="36"/>
                  </a:lnTo>
                  <a:lnTo>
                    <a:pt x="8" y="42"/>
                  </a:lnTo>
                  <a:lnTo>
                    <a:pt x="10" y="46"/>
                  </a:lnTo>
                  <a:lnTo>
                    <a:pt x="14" y="50"/>
                  </a:lnTo>
                  <a:lnTo>
                    <a:pt x="18" y="50"/>
                  </a:lnTo>
                  <a:lnTo>
                    <a:pt x="22" y="50"/>
                  </a:lnTo>
                  <a:lnTo>
                    <a:pt x="24" y="4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04" name="Freeform 32"/>
            <p:cNvSpPr>
              <a:spLocks/>
            </p:cNvSpPr>
            <p:nvPr/>
          </p:nvSpPr>
          <p:spPr bwMode="auto">
            <a:xfrm>
              <a:off x="2770" y="2240"/>
              <a:ext cx="38" cy="36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34" y="20"/>
                </a:cxn>
                <a:cxn ang="0">
                  <a:pos x="34" y="26"/>
                </a:cxn>
                <a:cxn ang="0">
                  <a:pos x="34" y="28"/>
                </a:cxn>
                <a:cxn ang="0">
                  <a:pos x="34" y="30"/>
                </a:cxn>
                <a:cxn ang="0">
                  <a:pos x="34" y="30"/>
                </a:cxn>
                <a:cxn ang="0">
                  <a:pos x="34" y="32"/>
                </a:cxn>
                <a:cxn ang="0">
                  <a:pos x="36" y="32"/>
                </a:cxn>
                <a:cxn ang="0">
                  <a:pos x="36" y="32"/>
                </a:cxn>
                <a:cxn ang="0">
                  <a:pos x="38" y="30"/>
                </a:cxn>
                <a:cxn ang="0">
                  <a:pos x="38" y="32"/>
                </a:cxn>
                <a:cxn ang="0">
                  <a:pos x="28" y="36"/>
                </a:cxn>
                <a:cxn ang="0">
                  <a:pos x="26" y="36"/>
                </a:cxn>
                <a:cxn ang="0">
                  <a:pos x="26" y="28"/>
                </a:cxn>
                <a:cxn ang="0">
                  <a:pos x="22" y="32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4" y="36"/>
                </a:cxn>
                <a:cxn ang="0">
                  <a:pos x="12" y="36"/>
                </a:cxn>
                <a:cxn ang="0">
                  <a:pos x="8" y="34"/>
                </a:cxn>
                <a:cxn ang="0">
                  <a:pos x="6" y="32"/>
                </a:cxn>
                <a:cxn ang="0">
                  <a:pos x="6" y="30"/>
                </a:cxn>
                <a:cxn ang="0">
                  <a:pos x="6" y="26"/>
                </a:cxn>
                <a:cxn ang="0">
                  <a:pos x="4" y="22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22"/>
                </a:cxn>
                <a:cxn ang="0">
                  <a:pos x="12" y="26"/>
                </a:cxn>
                <a:cxn ang="0">
                  <a:pos x="14" y="30"/>
                </a:cxn>
                <a:cxn ang="0">
                  <a:pos x="16" y="30"/>
                </a:cxn>
                <a:cxn ang="0">
                  <a:pos x="18" y="30"/>
                </a:cxn>
                <a:cxn ang="0">
                  <a:pos x="20" y="30"/>
                </a:cxn>
                <a:cxn ang="0">
                  <a:pos x="22" y="30"/>
                </a:cxn>
                <a:cxn ang="0">
                  <a:pos x="24" y="28"/>
                </a:cxn>
                <a:cxn ang="0">
                  <a:pos x="26" y="26"/>
                </a:cxn>
                <a:cxn ang="0">
                  <a:pos x="26" y="6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34" y="0"/>
                </a:cxn>
              </a:cxnLst>
              <a:rect l="0" t="0" r="r" b="b"/>
              <a:pathLst>
                <a:path w="38" h="36">
                  <a:moveTo>
                    <a:pt x="34" y="0"/>
                  </a:moveTo>
                  <a:lnTo>
                    <a:pt x="34" y="20"/>
                  </a:lnTo>
                  <a:lnTo>
                    <a:pt x="34" y="26"/>
                  </a:lnTo>
                  <a:lnTo>
                    <a:pt x="34" y="28"/>
                  </a:lnTo>
                  <a:lnTo>
                    <a:pt x="34" y="30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8" y="30"/>
                  </a:lnTo>
                  <a:lnTo>
                    <a:pt x="38" y="32"/>
                  </a:lnTo>
                  <a:lnTo>
                    <a:pt x="28" y="36"/>
                  </a:lnTo>
                  <a:lnTo>
                    <a:pt x="26" y="36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8" y="34"/>
                  </a:lnTo>
                  <a:lnTo>
                    <a:pt x="6" y="32"/>
                  </a:lnTo>
                  <a:lnTo>
                    <a:pt x="6" y="30"/>
                  </a:lnTo>
                  <a:lnTo>
                    <a:pt x="6" y="26"/>
                  </a:lnTo>
                  <a:lnTo>
                    <a:pt x="4" y="22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22"/>
                  </a:lnTo>
                  <a:lnTo>
                    <a:pt x="12" y="26"/>
                  </a:lnTo>
                  <a:lnTo>
                    <a:pt x="14" y="30"/>
                  </a:lnTo>
                  <a:lnTo>
                    <a:pt x="16" y="30"/>
                  </a:lnTo>
                  <a:lnTo>
                    <a:pt x="18" y="30"/>
                  </a:lnTo>
                  <a:lnTo>
                    <a:pt x="20" y="30"/>
                  </a:lnTo>
                  <a:lnTo>
                    <a:pt x="22" y="30"/>
                  </a:lnTo>
                  <a:lnTo>
                    <a:pt x="24" y="28"/>
                  </a:lnTo>
                  <a:lnTo>
                    <a:pt x="26" y="26"/>
                  </a:lnTo>
                  <a:lnTo>
                    <a:pt x="26" y="6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05" name="Freeform 33"/>
            <p:cNvSpPr>
              <a:spLocks/>
            </p:cNvSpPr>
            <p:nvPr/>
          </p:nvSpPr>
          <p:spPr bwMode="auto">
            <a:xfrm>
              <a:off x="2810" y="2238"/>
              <a:ext cx="60" cy="36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8" y="2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32" y="4"/>
                </a:cxn>
                <a:cxn ang="0">
                  <a:pos x="36" y="4"/>
                </a:cxn>
                <a:cxn ang="0">
                  <a:pos x="42" y="0"/>
                </a:cxn>
                <a:cxn ang="0">
                  <a:pos x="48" y="0"/>
                </a:cxn>
                <a:cxn ang="0">
                  <a:pos x="52" y="4"/>
                </a:cxn>
                <a:cxn ang="0">
                  <a:pos x="54" y="10"/>
                </a:cxn>
                <a:cxn ang="0">
                  <a:pos x="54" y="28"/>
                </a:cxn>
                <a:cxn ang="0">
                  <a:pos x="56" y="34"/>
                </a:cxn>
                <a:cxn ang="0">
                  <a:pos x="56" y="36"/>
                </a:cxn>
                <a:cxn ang="0">
                  <a:pos x="60" y="36"/>
                </a:cxn>
                <a:cxn ang="0">
                  <a:pos x="44" y="36"/>
                </a:cxn>
                <a:cxn ang="0">
                  <a:pos x="44" y="36"/>
                </a:cxn>
                <a:cxn ang="0">
                  <a:pos x="46" y="36"/>
                </a:cxn>
                <a:cxn ang="0">
                  <a:pos x="48" y="32"/>
                </a:cxn>
                <a:cxn ang="0">
                  <a:pos x="48" y="28"/>
                </a:cxn>
                <a:cxn ang="0">
                  <a:pos x="48" y="10"/>
                </a:cxn>
                <a:cxn ang="0">
                  <a:pos x="46" y="6"/>
                </a:cxn>
                <a:cxn ang="0">
                  <a:pos x="40" y="6"/>
                </a:cxn>
                <a:cxn ang="0">
                  <a:pos x="36" y="8"/>
                </a:cxn>
                <a:cxn ang="0">
                  <a:pos x="34" y="10"/>
                </a:cxn>
                <a:cxn ang="0">
                  <a:pos x="34" y="28"/>
                </a:cxn>
                <a:cxn ang="0">
                  <a:pos x="34" y="34"/>
                </a:cxn>
                <a:cxn ang="0">
                  <a:pos x="34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4" y="36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14"/>
                </a:cxn>
                <a:cxn ang="0">
                  <a:pos x="26" y="8"/>
                </a:cxn>
                <a:cxn ang="0">
                  <a:pos x="20" y="6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4" y="34"/>
                </a:cxn>
                <a:cxn ang="0">
                  <a:pos x="4" y="28"/>
                </a:cxn>
                <a:cxn ang="0">
                  <a:pos x="4" y="10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60" h="36">
                  <a:moveTo>
                    <a:pt x="12" y="8"/>
                  </a:moveTo>
                  <a:lnTo>
                    <a:pt x="14" y="4"/>
                  </a:lnTo>
                  <a:lnTo>
                    <a:pt x="16" y="4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4"/>
                  </a:lnTo>
                  <a:lnTo>
                    <a:pt x="32" y="8"/>
                  </a:lnTo>
                  <a:lnTo>
                    <a:pt x="36" y="4"/>
                  </a:lnTo>
                  <a:lnTo>
                    <a:pt x="40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50" y="2"/>
                  </a:lnTo>
                  <a:lnTo>
                    <a:pt x="52" y="4"/>
                  </a:lnTo>
                  <a:lnTo>
                    <a:pt x="54" y="6"/>
                  </a:lnTo>
                  <a:lnTo>
                    <a:pt x="54" y="10"/>
                  </a:lnTo>
                  <a:lnTo>
                    <a:pt x="54" y="14"/>
                  </a:lnTo>
                  <a:lnTo>
                    <a:pt x="54" y="28"/>
                  </a:lnTo>
                  <a:lnTo>
                    <a:pt x="54" y="32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6" y="36"/>
                  </a:lnTo>
                  <a:lnTo>
                    <a:pt x="58" y="36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6" y="36"/>
                  </a:lnTo>
                  <a:lnTo>
                    <a:pt x="46" y="36"/>
                  </a:lnTo>
                  <a:lnTo>
                    <a:pt x="48" y="34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48" y="28"/>
                  </a:lnTo>
                  <a:lnTo>
                    <a:pt x="48" y="14"/>
                  </a:lnTo>
                  <a:lnTo>
                    <a:pt x="48" y="10"/>
                  </a:lnTo>
                  <a:lnTo>
                    <a:pt x="48" y="8"/>
                  </a:lnTo>
                  <a:lnTo>
                    <a:pt x="46" y="6"/>
                  </a:lnTo>
                  <a:lnTo>
                    <a:pt x="42" y="6"/>
                  </a:lnTo>
                  <a:lnTo>
                    <a:pt x="40" y="6"/>
                  </a:lnTo>
                  <a:lnTo>
                    <a:pt x="38" y="6"/>
                  </a:lnTo>
                  <a:lnTo>
                    <a:pt x="36" y="8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12"/>
                  </a:lnTo>
                  <a:lnTo>
                    <a:pt x="34" y="28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4" y="36"/>
                  </a:lnTo>
                  <a:lnTo>
                    <a:pt x="36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2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6" y="8"/>
                  </a:lnTo>
                  <a:lnTo>
                    <a:pt x="24" y="6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4" y="8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06" name="Freeform 34"/>
            <p:cNvSpPr>
              <a:spLocks noEditPoints="1"/>
            </p:cNvSpPr>
            <p:nvPr/>
          </p:nvSpPr>
          <p:spPr bwMode="auto">
            <a:xfrm>
              <a:off x="2870" y="2238"/>
              <a:ext cx="38" cy="5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4" y="8"/>
                </a:cxn>
                <a:cxn ang="0">
                  <a:pos x="20" y="2"/>
                </a:cxn>
                <a:cxn ang="0">
                  <a:pos x="26" y="0"/>
                </a:cxn>
                <a:cxn ang="0">
                  <a:pos x="34" y="4"/>
                </a:cxn>
                <a:cxn ang="0">
                  <a:pos x="38" y="18"/>
                </a:cxn>
                <a:cxn ang="0">
                  <a:pos x="36" y="28"/>
                </a:cxn>
                <a:cxn ang="0">
                  <a:pos x="28" y="36"/>
                </a:cxn>
                <a:cxn ang="0">
                  <a:pos x="20" y="38"/>
                </a:cxn>
                <a:cxn ang="0">
                  <a:pos x="16" y="36"/>
                </a:cxn>
                <a:cxn ang="0">
                  <a:pos x="14" y="46"/>
                </a:cxn>
                <a:cxn ang="0">
                  <a:pos x="14" y="52"/>
                </a:cxn>
                <a:cxn ang="0">
                  <a:pos x="16" y="52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2" y="54"/>
                </a:cxn>
                <a:cxn ang="0">
                  <a:pos x="6" y="52"/>
                </a:cxn>
                <a:cxn ang="0">
                  <a:pos x="6" y="52"/>
                </a:cxn>
                <a:cxn ang="0">
                  <a:pos x="8" y="46"/>
                </a:cxn>
                <a:cxn ang="0">
                  <a:pos x="8" y="8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14" y="24"/>
                </a:cxn>
                <a:cxn ang="0">
                  <a:pos x="14" y="30"/>
                </a:cxn>
                <a:cxn ang="0">
                  <a:pos x="18" y="34"/>
                </a:cxn>
                <a:cxn ang="0">
                  <a:pos x="22" y="36"/>
                </a:cxn>
                <a:cxn ang="0">
                  <a:pos x="30" y="32"/>
                </a:cxn>
                <a:cxn ang="0">
                  <a:pos x="32" y="22"/>
                </a:cxn>
                <a:cxn ang="0">
                  <a:pos x="28" y="10"/>
                </a:cxn>
                <a:cxn ang="0">
                  <a:pos x="22" y="6"/>
                </a:cxn>
                <a:cxn ang="0">
                  <a:pos x="18" y="6"/>
                </a:cxn>
                <a:cxn ang="0">
                  <a:pos x="14" y="12"/>
                </a:cxn>
              </a:cxnLst>
              <a:rect l="0" t="0" r="r" b="b"/>
              <a:pathLst>
                <a:path w="38" h="54">
                  <a:moveTo>
                    <a:pt x="2" y="4"/>
                  </a:moveTo>
                  <a:lnTo>
                    <a:pt x="12" y="0"/>
                  </a:lnTo>
                  <a:lnTo>
                    <a:pt x="14" y="0"/>
                  </a:lnTo>
                  <a:lnTo>
                    <a:pt x="14" y="8"/>
                  </a:lnTo>
                  <a:lnTo>
                    <a:pt x="16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0" y="2"/>
                  </a:lnTo>
                  <a:lnTo>
                    <a:pt x="34" y="4"/>
                  </a:lnTo>
                  <a:lnTo>
                    <a:pt x="38" y="10"/>
                  </a:lnTo>
                  <a:lnTo>
                    <a:pt x="38" y="18"/>
                  </a:lnTo>
                  <a:lnTo>
                    <a:pt x="38" y="24"/>
                  </a:lnTo>
                  <a:lnTo>
                    <a:pt x="36" y="28"/>
                  </a:lnTo>
                  <a:lnTo>
                    <a:pt x="34" y="32"/>
                  </a:lnTo>
                  <a:lnTo>
                    <a:pt x="28" y="36"/>
                  </a:lnTo>
                  <a:lnTo>
                    <a:pt x="22" y="38"/>
                  </a:lnTo>
                  <a:lnTo>
                    <a:pt x="20" y="38"/>
                  </a:lnTo>
                  <a:lnTo>
                    <a:pt x="18" y="36"/>
                  </a:lnTo>
                  <a:lnTo>
                    <a:pt x="16" y="36"/>
                  </a:lnTo>
                  <a:lnTo>
                    <a:pt x="14" y="34"/>
                  </a:lnTo>
                  <a:lnTo>
                    <a:pt x="14" y="46"/>
                  </a:lnTo>
                  <a:lnTo>
                    <a:pt x="14" y="50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16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8" y="46"/>
                  </a:lnTo>
                  <a:lnTo>
                    <a:pt x="8" y="12"/>
                  </a:lnTo>
                  <a:lnTo>
                    <a:pt x="8" y="8"/>
                  </a:lnTo>
                  <a:lnTo>
                    <a:pt x="8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6"/>
                  </a:lnTo>
                  <a:lnTo>
                    <a:pt x="2" y="4"/>
                  </a:lnTo>
                  <a:close/>
                  <a:moveTo>
                    <a:pt x="14" y="12"/>
                  </a:moveTo>
                  <a:lnTo>
                    <a:pt x="14" y="24"/>
                  </a:lnTo>
                  <a:lnTo>
                    <a:pt x="14" y="28"/>
                  </a:lnTo>
                  <a:lnTo>
                    <a:pt x="14" y="30"/>
                  </a:lnTo>
                  <a:lnTo>
                    <a:pt x="16" y="32"/>
                  </a:lnTo>
                  <a:lnTo>
                    <a:pt x="18" y="34"/>
                  </a:lnTo>
                  <a:lnTo>
                    <a:pt x="20" y="34"/>
                  </a:lnTo>
                  <a:lnTo>
                    <a:pt x="22" y="36"/>
                  </a:lnTo>
                  <a:lnTo>
                    <a:pt x="26" y="34"/>
                  </a:lnTo>
                  <a:lnTo>
                    <a:pt x="30" y="32"/>
                  </a:lnTo>
                  <a:lnTo>
                    <a:pt x="32" y="28"/>
                  </a:lnTo>
                  <a:lnTo>
                    <a:pt x="32" y="22"/>
                  </a:lnTo>
                  <a:lnTo>
                    <a:pt x="32" y="14"/>
                  </a:lnTo>
                  <a:lnTo>
                    <a:pt x="28" y="10"/>
                  </a:lnTo>
                  <a:lnTo>
                    <a:pt x="26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6" y="8"/>
                  </a:lnTo>
                  <a:lnTo>
                    <a:pt x="14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07" name="Freeform 35"/>
            <p:cNvSpPr>
              <a:spLocks noEditPoints="1"/>
            </p:cNvSpPr>
            <p:nvPr/>
          </p:nvSpPr>
          <p:spPr bwMode="auto">
            <a:xfrm>
              <a:off x="2914" y="2238"/>
              <a:ext cx="30" cy="38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6" y="22"/>
                </a:cxn>
                <a:cxn ang="0">
                  <a:pos x="10" y="26"/>
                </a:cxn>
                <a:cxn ang="0">
                  <a:pos x="14" y="30"/>
                </a:cxn>
                <a:cxn ang="0">
                  <a:pos x="18" y="32"/>
                </a:cxn>
                <a:cxn ang="0">
                  <a:pos x="22" y="30"/>
                </a:cxn>
                <a:cxn ang="0">
                  <a:pos x="24" y="30"/>
                </a:cxn>
                <a:cxn ang="0">
                  <a:pos x="28" y="26"/>
                </a:cxn>
                <a:cxn ang="0">
                  <a:pos x="30" y="22"/>
                </a:cxn>
                <a:cxn ang="0">
                  <a:pos x="30" y="24"/>
                </a:cxn>
                <a:cxn ang="0">
                  <a:pos x="28" y="28"/>
                </a:cxn>
                <a:cxn ang="0">
                  <a:pos x="26" y="34"/>
                </a:cxn>
                <a:cxn ang="0">
                  <a:pos x="20" y="36"/>
                </a:cxn>
                <a:cxn ang="0">
                  <a:pos x="16" y="38"/>
                </a:cxn>
                <a:cxn ang="0">
                  <a:pos x="10" y="36"/>
                </a:cxn>
                <a:cxn ang="0">
                  <a:pos x="4" y="32"/>
                </a:cxn>
                <a:cxn ang="0">
                  <a:pos x="2" y="26"/>
                </a:cxn>
                <a:cxn ang="0">
                  <a:pos x="0" y="20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6"/>
                </a:cxn>
                <a:cxn ang="0">
                  <a:pos x="10" y="2"/>
                </a:cxn>
                <a:cxn ang="0">
                  <a:pos x="16" y="0"/>
                </a:cxn>
                <a:cxn ang="0">
                  <a:pos x="22" y="2"/>
                </a:cxn>
                <a:cxn ang="0">
                  <a:pos x="26" y="4"/>
                </a:cxn>
                <a:cxn ang="0">
                  <a:pos x="30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2"/>
                </a:cxn>
                <a:cxn ang="0">
                  <a:pos x="22" y="12"/>
                </a:cxn>
                <a:cxn ang="0">
                  <a:pos x="22" y="10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18" y="4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6" y="12"/>
                </a:cxn>
              </a:cxnLst>
              <a:rect l="0" t="0" r="r" b="b"/>
              <a:pathLst>
                <a:path w="30" h="38">
                  <a:moveTo>
                    <a:pt x="6" y="14"/>
                  </a:moveTo>
                  <a:lnTo>
                    <a:pt x="6" y="22"/>
                  </a:lnTo>
                  <a:lnTo>
                    <a:pt x="10" y="26"/>
                  </a:lnTo>
                  <a:lnTo>
                    <a:pt x="14" y="30"/>
                  </a:lnTo>
                  <a:lnTo>
                    <a:pt x="18" y="32"/>
                  </a:lnTo>
                  <a:lnTo>
                    <a:pt x="22" y="30"/>
                  </a:lnTo>
                  <a:lnTo>
                    <a:pt x="24" y="30"/>
                  </a:lnTo>
                  <a:lnTo>
                    <a:pt x="28" y="26"/>
                  </a:lnTo>
                  <a:lnTo>
                    <a:pt x="30" y="22"/>
                  </a:lnTo>
                  <a:lnTo>
                    <a:pt x="30" y="24"/>
                  </a:lnTo>
                  <a:lnTo>
                    <a:pt x="28" y="28"/>
                  </a:lnTo>
                  <a:lnTo>
                    <a:pt x="26" y="34"/>
                  </a:lnTo>
                  <a:lnTo>
                    <a:pt x="20" y="36"/>
                  </a:lnTo>
                  <a:lnTo>
                    <a:pt x="16" y="38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6" y="4"/>
                  </a:lnTo>
                  <a:lnTo>
                    <a:pt x="30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2"/>
                  </a:moveTo>
                  <a:lnTo>
                    <a:pt x="22" y="12"/>
                  </a:lnTo>
                  <a:lnTo>
                    <a:pt x="22" y="10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08" name="Freeform 36"/>
            <p:cNvSpPr>
              <a:spLocks noEditPoints="1"/>
            </p:cNvSpPr>
            <p:nvPr/>
          </p:nvSpPr>
          <p:spPr bwMode="auto">
            <a:xfrm>
              <a:off x="2950" y="2220"/>
              <a:ext cx="36" cy="56"/>
            </a:xfrm>
            <a:custGeom>
              <a:avLst/>
              <a:gdLst/>
              <a:ahLst/>
              <a:cxnLst>
                <a:cxn ang="0">
                  <a:pos x="24" y="50"/>
                </a:cxn>
                <a:cxn ang="0">
                  <a:pos x="22" y="52"/>
                </a:cxn>
                <a:cxn ang="0">
                  <a:pos x="20" y="54"/>
                </a:cxn>
                <a:cxn ang="0">
                  <a:pos x="18" y="56"/>
                </a:cxn>
                <a:cxn ang="0">
                  <a:pos x="14" y="56"/>
                </a:cxn>
                <a:cxn ang="0">
                  <a:pos x="8" y="54"/>
                </a:cxn>
                <a:cxn ang="0">
                  <a:pos x="4" y="50"/>
                </a:cxn>
                <a:cxn ang="0">
                  <a:pos x="0" y="46"/>
                </a:cxn>
                <a:cxn ang="0">
                  <a:pos x="0" y="38"/>
                </a:cxn>
                <a:cxn ang="0">
                  <a:pos x="2" y="32"/>
                </a:cxn>
                <a:cxn ang="0">
                  <a:pos x="4" y="24"/>
                </a:cxn>
                <a:cxn ang="0">
                  <a:pos x="8" y="22"/>
                </a:cxn>
                <a:cxn ang="0">
                  <a:pos x="12" y="18"/>
                </a:cxn>
                <a:cxn ang="0">
                  <a:pos x="18" y="18"/>
                </a:cxn>
                <a:cxn ang="0">
                  <a:pos x="22" y="20"/>
                </a:cxn>
                <a:cxn ang="0">
                  <a:pos x="24" y="22"/>
                </a:cxn>
                <a:cxn ang="0">
                  <a:pos x="24" y="14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0"/>
                </a:cxn>
                <a:cxn ang="0">
                  <a:pos x="32" y="46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0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4" y="56"/>
                </a:cxn>
                <a:cxn ang="0">
                  <a:pos x="24" y="50"/>
                </a:cxn>
                <a:cxn ang="0">
                  <a:pos x="24" y="46"/>
                </a:cxn>
                <a:cxn ang="0">
                  <a:pos x="24" y="30"/>
                </a:cxn>
                <a:cxn ang="0">
                  <a:pos x="24" y="28"/>
                </a:cxn>
                <a:cxn ang="0">
                  <a:pos x="24" y="24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0"/>
                </a:cxn>
                <a:cxn ang="0">
                  <a:pos x="16" y="20"/>
                </a:cxn>
                <a:cxn ang="0">
                  <a:pos x="14" y="22"/>
                </a:cxn>
                <a:cxn ang="0">
                  <a:pos x="10" y="24"/>
                </a:cxn>
                <a:cxn ang="0">
                  <a:pos x="8" y="28"/>
                </a:cxn>
                <a:cxn ang="0">
                  <a:pos x="6" y="36"/>
                </a:cxn>
                <a:cxn ang="0">
                  <a:pos x="8" y="42"/>
                </a:cxn>
                <a:cxn ang="0">
                  <a:pos x="10" y="46"/>
                </a:cxn>
                <a:cxn ang="0">
                  <a:pos x="14" y="50"/>
                </a:cxn>
                <a:cxn ang="0">
                  <a:pos x="18" y="50"/>
                </a:cxn>
                <a:cxn ang="0">
                  <a:pos x="22" y="50"/>
                </a:cxn>
                <a:cxn ang="0">
                  <a:pos x="24" y="46"/>
                </a:cxn>
              </a:cxnLst>
              <a:rect l="0" t="0" r="r" b="b"/>
              <a:pathLst>
                <a:path w="36" h="56">
                  <a:moveTo>
                    <a:pt x="24" y="50"/>
                  </a:moveTo>
                  <a:lnTo>
                    <a:pt x="22" y="52"/>
                  </a:lnTo>
                  <a:lnTo>
                    <a:pt x="20" y="54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8" y="54"/>
                  </a:lnTo>
                  <a:lnTo>
                    <a:pt x="4" y="50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2" y="32"/>
                  </a:lnTo>
                  <a:lnTo>
                    <a:pt x="4" y="24"/>
                  </a:lnTo>
                  <a:lnTo>
                    <a:pt x="8" y="22"/>
                  </a:lnTo>
                  <a:lnTo>
                    <a:pt x="12" y="18"/>
                  </a:lnTo>
                  <a:lnTo>
                    <a:pt x="18" y="18"/>
                  </a:lnTo>
                  <a:lnTo>
                    <a:pt x="22" y="20"/>
                  </a:lnTo>
                  <a:lnTo>
                    <a:pt x="24" y="22"/>
                  </a:lnTo>
                  <a:lnTo>
                    <a:pt x="24" y="14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0"/>
                  </a:lnTo>
                  <a:lnTo>
                    <a:pt x="32" y="46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0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4" y="56"/>
                  </a:lnTo>
                  <a:lnTo>
                    <a:pt x="24" y="50"/>
                  </a:lnTo>
                  <a:close/>
                  <a:moveTo>
                    <a:pt x="24" y="46"/>
                  </a:moveTo>
                  <a:lnTo>
                    <a:pt x="24" y="30"/>
                  </a:lnTo>
                  <a:lnTo>
                    <a:pt x="24" y="28"/>
                  </a:lnTo>
                  <a:lnTo>
                    <a:pt x="24" y="24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0"/>
                  </a:lnTo>
                  <a:lnTo>
                    <a:pt x="16" y="20"/>
                  </a:lnTo>
                  <a:lnTo>
                    <a:pt x="14" y="22"/>
                  </a:lnTo>
                  <a:lnTo>
                    <a:pt x="10" y="24"/>
                  </a:lnTo>
                  <a:lnTo>
                    <a:pt x="8" y="28"/>
                  </a:lnTo>
                  <a:lnTo>
                    <a:pt x="6" y="36"/>
                  </a:lnTo>
                  <a:lnTo>
                    <a:pt x="8" y="42"/>
                  </a:lnTo>
                  <a:lnTo>
                    <a:pt x="10" y="46"/>
                  </a:lnTo>
                  <a:lnTo>
                    <a:pt x="14" y="50"/>
                  </a:lnTo>
                  <a:lnTo>
                    <a:pt x="18" y="50"/>
                  </a:lnTo>
                  <a:lnTo>
                    <a:pt x="22" y="50"/>
                  </a:lnTo>
                  <a:lnTo>
                    <a:pt x="24" y="4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09" name="Freeform 37"/>
            <p:cNvSpPr>
              <a:spLocks/>
            </p:cNvSpPr>
            <p:nvPr/>
          </p:nvSpPr>
          <p:spPr bwMode="auto">
            <a:xfrm>
              <a:off x="2988" y="2220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6" y="12"/>
                </a:cxn>
                <a:cxn ang="0">
                  <a:pos x="20" y="20"/>
                </a:cxn>
                <a:cxn ang="0">
                  <a:pos x="22" y="28"/>
                </a:cxn>
                <a:cxn ang="0">
                  <a:pos x="22" y="36"/>
                </a:cxn>
                <a:cxn ang="0">
                  <a:pos x="22" y="44"/>
                </a:cxn>
                <a:cxn ang="0">
                  <a:pos x="20" y="50"/>
                </a:cxn>
                <a:cxn ang="0">
                  <a:pos x="16" y="58"/>
                </a:cxn>
                <a:cxn ang="0">
                  <a:pos x="12" y="64"/>
                </a:cxn>
                <a:cxn ang="0">
                  <a:pos x="8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6" y="66"/>
                </a:cxn>
                <a:cxn ang="0">
                  <a:pos x="8" y="62"/>
                </a:cxn>
                <a:cxn ang="0">
                  <a:pos x="12" y="58"/>
                </a:cxn>
                <a:cxn ang="0">
                  <a:pos x="14" y="52"/>
                </a:cxn>
                <a:cxn ang="0">
                  <a:pos x="14" y="44"/>
                </a:cxn>
                <a:cxn ang="0">
                  <a:pos x="16" y="36"/>
                </a:cxn>
                <a:cxn ang="0">
                  <a:pos x="14" y="28"/>
                </a:cxn>
                <a:cxn ang="0">
                  <a:pos x="14" y="22"/>
                </a:cxn>
                <a:cxn ang="0">
                  <a:pos x="12" y="18"/>
                </a:cxn>
                <a:cxn ang="0">
                  <a:pos x="12" y="14"/>
                </a:cxn>
                <a:cxn ang="0">
                  <a:pos x="10" y="10"/>
                </a:cxn>
                <a:cxn ang="0">
                  <a:pos x="8" y="8"/>
                </a:cxn>
                <a:cxn ang="0">
                  <a:pos x="4" y="4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6" y="12"/>
                  </a:lnTo>
                  <a:lnTo>
                    <a:pt x="20" y="20"/>
                  </a:lnTo>
                  <a:lnTo>
                    <a:pt x="22" y="28"/>
                  </a:lnTo>
                  <a:lnTo>
                    <a:pt x="22" y="36"/>
                  </a:lnTo>
                  <a:lnTo>
                    <a:pt x="22" y="44"/>
                  </a:lnTo>
                  <a:lnTo>
                    <a:pt x="20" y="50"/>
                  </a:lnTo>
                  <a:lnTo>
                    <a:pt x="16" y="58"/>
                  </a:lnTo>
                  <a:lnTo>
                    <a:pt x="12" y="64"/>
                  </a:lnTo>
                  <a:lnTo>
                    <a:pt x="8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6" y="66"/>
                  </a:lnTo>
                  <a:lnTo>
                    <a:pt x="8" y="62"/>
                  </a:lnTo>
                  <a:lnTo>
                    <a:pt x="12" y="58"/>
                  </a:lnTo>
                  <a:lnTo>
                    <a:pt x="14" y="52"/>
                  </a:lnTo>
                  <a:lnTo>
                    <a:pt x="14" y="44"/>
                  </a:lnTo>
                  <a:lnTo>
                    <a:pt x="16" y="36"/>
                  </a:lnTo>
                  <a:lnTo>
                    <a:pt x="14" y="28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12" y="14"/>
                  </a:lnTo>
                  <a:lnTo>
                    <a:pt x="10" y="10"/>
                  </a:lnTo>
                  <a:lnTo>
                    <a:pt x="8" y="8"/>
                  </a:lnTo>
                  <a:lnTo>
                    <a:pt x="4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10" name="Freeform 38"/>
            <p:cNvSpPr>
              <a:spLocks/>
            </p:cNvSpPr>
            <p:nvPr/>
          </p:nvSpPr>
          <p:spPr bwMode="auto">
            <a:xfrm>
              <a:off x="1558" y="2414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6" y="40"/>
                </a:cxn>
                <a:cxn ang="0">
                  <a:pos x="46" y="8"/>
                </a:cxn>
                <a:cxn ang="0">
                  <a:pos x="46" y="4"/>
                </a:cxn>
                <a:cxn ang="0">
                  <a:pos x="46" y="2"/>
                </a:cxn>
                <a:cxn ang="0">
                  <a:pos x="44" y="0"/>
                </a:cxn>
                <a:cxn ang="0">
                  <a:pos x="42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0"/>
                </a:cxn>
                <a:cxn ang="0">
                  <a:pos x="52" y="0"/>
                </a:cxn>
                <a:cxn ang="0">
                  <a:pos x="52" y="2"/>
                </a:cxn>
                <a:cxn ang="0">
                  <a:pos x="50" y="4"/>
                </a:cxn>
                <a:cxn ang="0">
                  <a:pos x="50" y="8"/>
                </a:cxn>
                <a:cxn ang="0">
                  <a:pos x="50" y="54"/>
                </a:cxn>
                <a:cxn ang="0">
                  <a:pos x="48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48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0" y="48"/>
                </a:cxn>
                <a:cxn ang="0">
                  <a:pos x="10" y="44"/>
                </a:cxn>
                <a:cxn ang="0">
                  <a:pos x="10" y="8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6" y="40"/>
                  </a:lnTo>
                  <a:lnTo>
                    <a:pt x="46" y="8"/>
                  </a:lnTo>
                  <a:lnTo>
                    <a:pt x="46" y="4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52" y="2"/>
                  </a:lnTo>
                  <a:lnTo>
                    <a:pt x="50" y="4"/>
                  </a:lnTo>
                  <a:lnTo>
                    <a:pt x="50" y="8"/>
                  </a:lnTo>
                  <a:lnTo>
                    <a:pt x="50" y="54"/>
                  </a:lnTo>
                  <a:lnTo>
                    <a:pt x="48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48"/>
                  </a:lnTo>
                  <a:lnTo>
                    <a:pt x="14" y="50"/>
                  </a:lnTo>
                  <a:lnTo>
                    <a:pt x="16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0" y="44"/>
                  </a:lnTo>
                  <a:lnTo>
                    <a:pt x="10" y="8"/>
                  </a:lnTo>
                  <a:lnTo>
                    <a:pt x="8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11" name="Freeform 39"/>
            <p:cNvSpPr>
              <a:spLocks/>
            </p:cNvSpPr>
            <p:nvPr/>
          </p:nvSpPr>
          <p:spPr bwMode="auto">
            <a:xfrm>
              <a:off x="1616" y="2414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6" y="40"/>
                </a:cxn>
                <a:cxn ang="0">
                  <a:pos x="46" y="8"/>
                </a:cxn>
                <a:cxn ang="0">
                  <a:pos x="46" y="4"/>
                </a:cxn>
                <a:cxn ang="0">
                  <a:pos x="46" y="2"/>
                </a:cxn>
                <a:cxn ang="0">
                  <a:pos x="44" y="0"/>
                </a:cxn>
                <a:cxn ang="0">
                  <a:pos x="40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0"/>
                </a:cxn>
                <a:cxn ang="0">
                  <a:pos x="52" y="0"/>
                </a:cxn>
                <a:cxn ang="0">
                  <a:pos x="50" y="2"/>
                </a:cxn>
                <a:cxn ang="0">
                  <a:pos x="50" y="4"/>
                </a:cxn>
                <a:cxn ang="0">
                  <a:pos x="50" y="8"/>
                </a:cxn>
                <a:cxn ang="0">
                  <a:pos x="50" y="54"/>
                </a:cxn>
                <a:cxn ang="0">
                  <a:pos x="48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48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0" y="52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6" y="52"/>
                </a:cxn>
                <a:cxn ang="0">
                  <a:pos x="8" y="50"/>
                </a:cxn>
                <a:cxn ang="0">
                  <a:pos x="10" y="48"/>
                </a:cxn>
                <a:cxn ang="0">
                  <a:pos x="10" y="44"/>
                </a:cxn>
                <a:cxn ang="0">
                  <a:pos x="10" y="8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6" y="40"/>
                  </a:lnTo>
                  <a:lnTo>
                    <a:pt x="46" y="8"/>
                  </a:lnTo>
                  <a:lnTo>
                    <a:pt x="46" y="4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50" y="4"/>
                  </a:lnTo>
                  <a:lnTo>
                    <a:pt x="50" y="8"/>
                  </a:lnTo>
                  <a:lnTo>
                    <a:pt x="50" y="54"/>
                  </a:lnTo>
                  <a:lnTo>
                    <a:pt x="48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48"/>
                  </a:lnTo>
                  <a:lnTo>
                    <a:pt x="14" y="50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0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10" y="48"/>
                  </a:lnTo>
                  <a:lnTo>
                    <a:pt x="10" y="44"/>
                  </a:lnTo>
                  <a:lnTo>
                    <a:pt x="10" y="8"/>
                  </a:lnTo>
                  <a:lnTo>
                    <a:pt x="8" y="4"/>
                  </a:lnTo>
                  <a:lnTo>
                    <a:pt x="6" y="4"/>
                  </a:lnTo>
                  <a:lnTo>
                    <a:pt x="4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12" name="Freeform 40"/>
            <p:cNvSpPr>
              <a:spLocks/>
            </p:cNvSpPr>
            <p:nvPr/>
          </p:nvSpPr>
          <p:spPr bwMode="auto">
            <a:xfrm>
              <a:off x="1680" y="2412"/>
              <a:ext cx="34" cy="56"/>
            </a:xfrm>
            <a:custGeom>
              <a:avLst/>
              <a:gdLst/>
              <a:ahLst/>
              <a:cxnLst>
                <a:cxn ang="0">
                  <a:pos x="30" y="20"/>
                </a:cxn>
                <a:cxn ang="0">
                  <a:pos x="28" y="14"/>
                </a:cxn>
                <a:cxn ang="0">
                  <a:pos x="26" y="8"/>
                </a:cxn>
                <a:cxn ang="0">
                  <a:pos x="18" y="4"/>
                </a:cxn>
                <a:cxn ang="0">
                  <a:pos x="12" y="4"/>
                </a:cxn>
                <a:cxn ang="0">
                  <a:pos x="6" y="8"/>
                </a:cxn>
                <a:cxn ang="0">
                  <a:pos x="6" y="14"/>
                </a:cxn>
                <a:cxn ang="0">
                  <a:pos x="10" y="18"/>
                </a:cxn>
                <a:cxn ang="0">
                  <a:pos x="18" y="24"/>
                </a:cxn>
                <a:cxn ang="0">
                  <a:pos x="28" y="30"/>
                </a:cxn>
                <a:cxn ang="0">
                  <a:pos x="32" y="36"/>
                </a:cxn>
                <a:cxn ang="0">
                  <a:pos x="34" y="42"/>
                </a:cxn>
                <a:cxn ang="0">
                  <a:pos x="30" y="52"/>
                </a:cxn>
                <a:cxn ang="0">
                  <a:pos x="18" y="56"/>
                </a:cxn>
                <a:cxn ang="0">
                  <a:pos x="12" y="56"/>
                </a:cxn>
                <a:cxn ang="0">
                  <a:pos x="8" y="54"/>
                </a:cxn>
                <a:cxn ang="0">
                  <a:pos x="4" y="52"/>
                </a:cxn>
                <a:cxn ang="0">
                  <a:pos x="2" y="54"/>
                </a:cxn>
                <a:cxn ang="0">
                  <a:pos x="0" y="56"/>
                </a:cxn>
                <a:cxn ang="0">
                  <a:pos x="0" y="38"/>
                </a:cxn>
                <a:cxn ang="0">
                  <a:pos x="2" y="42"/>
                </a:cxn>
                <a:cxn ang="0">
                  <a:pos x="6" y="50"/>
                </a:cxn>
                <a:cxn ang="0">
                  <a:pos x="12" y="52"/>
                </a:cxn>
                <a:cxn ang="0">
                  <a:pos x="22" y="52"/>
                </a:cxn>
                <a:cxn ang="0">
                  <a:pos x="26" y="48"/>
                </a:cxn>
                <a:cxn ang="0">
                  <a:pos x="28" y="42"/>
                </a:cxn>
                <a:cxn ang="0">
                  <a:pos x="24" y="38"/>
                </a:cxn>
                <a:cxn ang="0">
                  <a:pos x="20" y="36"/>
                </a:cxn>
                <a:cxn ang="0">
                  <a:pos x="8" y="28"/>
                </a:cxn>
                <a:cxn ang="0">
                  <a:pos x="2" y="24"/>
                </a:cxn>
                <a:cxn ang="0">
                  <a:pos x="0" y="18"/>
                </a:cxn>
                <a:cxn ang="0">
                  <a:pos x="0" y="10"/>
                </a:cxn>
                <a:cxn ang="0">
                  <a:pos x="8" y="2"/>
                </a:cxn>
                <a:cxn ang="0">
                  <a:pos x="20" y="2"/>
                </a:cxn>
                <a:cxn ang="0">
                  <a:pos x="26" y="4"/>
                </a:cxn>
                <a:cxn ang="0">
                  <a:pos x="28" y="4"/>
                </a:cxn>
                <a:cxn ang="0">
                  <a:pos x="30" y="2"/>
                </a:cxn>
                <a:cxn ang="0">
                  <a:pos x="30" y="0"/>
                </a:cxn>
              </a:cxnLst>
              <a:rect l="0" t="0" r="r" b="b"/>
              <a:pathLst>
                <a:path w="34" h="56">
                  <a:moveTo>
                    <a:pt x="30" y="0"/>
                  </a:moveTo>
                  <a:lnTo>
                    <a:pt x="30" y="20"/>
                  </a:lnTo>
                  <a:lnTo>
                    <a:pt x="30" y="20"/>
                  </a:lnTo>
                  <a:lnTo>
                    <a:pt x="28" y="14"/>
                  </a:lnTo>
                  <a:lnTo>
                    <a:pt x="28" y="10"/>
                  </a:lnTo>
                  <a:lnTo>
                    <a:pt x="26" y="8"/>
                  </a:lnTo>
                  <a:lnTo>
                    <a:pt x="22" y="6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2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6" y="12"/>
                  </a:lnTo>
                  <a:lnTo>
                    <a:pt x="6" y="14"/>
                  </a:lnTo>
                  <a:lnTo>
                    <a:pt x="8" y="16"/>
                  </a:lnTo>
                  <a:lnTo>
                    <a:pt x="10" y="18"/>
                  </a:lnTo>
                  <a:lnTo>
                    <a:pt x="14" y="20"/>
                  </a:lnTo>
                  <a:lnTo>
                    <a:pt x="18" y="24"/>
                  </a:lnTo>
                  <a:lnTo>
                    <a:pt x="24" y="28"/>
                  </a:lnTo>
                  <a:lnTo>
                    <a:pt x="28" y="30"/>
                  </a:lnTo>
                  <a:lnTo>
                    <a:pt x="30" y="32"/>
                  </a:lnTo>
                  <a:lnTo>
                    <a:pt x="32" y="36"/>
                  </a:lnTo>
                  <a:lnTo>
                    <a:pt x="34" y="38"/>
                  </a:lnTo>
                  <a:lnTo>
                    <a:pt x="34" y="42"/>
                  </a:lnTo>
                  <a:lnTo>
                    <a:pt x="32" y="46"/>
                  </a:lnTo>
                  <a:lnTo>
                    <a:pt x="30" y="52"/>
                  </a:lnTo>
                  <a:lnTo>
                    <a:pt x="24" y="54"/>
                  </a:lnTo>
                  <a:lnTo>
                    <a:pt x="18" y="56"/>
                  </a:lnTo>
                  <a:lnTo>
                    <a:pt x="16" y="56"/>
                  </a:lnTo>
                  <a:lnTo>
                    <a:pt x="12" y="56"/>
                  </a:lnTo>
                  <a:lnTo>
                    <a:pt x="12" y="54"/>
                  </a:lnTo>
                  <a:lnTo>
                    <a:pt x="8" y="54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2" y="52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6" y="50"/>
                  </a:lnTo>
                  <a:lnTo>
                    <a:pt x="8" y="52"/>
                  </a:lnTo>
                  <a:lnTo>
                    <a:pt x="12" y="52"/>
                  </a:lnTo>
                  <a:lnTo>
                    <a:pt x="16" y="54"/>
                  </a:lnTo>
                  <a:lnTo>
                    <a:pt x="22" y="52"/>
                  </a:lnTo>
                  <a:lnTo>
                    <a:pt x="24" y="50"/>
                  </a:lnTo>
                  <a:lnTo>
                    <a:pt x="26" y="48"/>
                  </a:lnTo>
                  <a:lnTo>
                    <a:pt x="28" y="44"/>
                  </a:lnTo>
                  <a:lnTo>
                    <a:pt x="28" y="42"/>
                  </a:lnTo>
                  <a:lnTo>
                    <a:pt x="26" y="40"/>
                  </a:lnTo>
                  <a:lnTo>
                    <a:pt x="24" y="38"/>
                  </a:lnTo>
                  <a:lnTo>
                    <a:pt x="22" y="36"/>
                  </a:lnTo>
                  <a:lnTo>
                    <a:pt x="20" y="36"/>
                  </a:lnTo>
                  <a:lnTo>
                    <a:pt x="14" y="32"/>
                  </a:lnTo>
                  <a:lnTo>
                    <a:pt x="8" y="28"/>
                  </a:lnTo>
                  <a:lnTo>
                    <a:pt x="4" y="26"/>
                  </a:lnTo>
                  <a:lnTo>
                    <a:pt x="2" y="24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4" y="4"/>
                  </a:lnTo>
                  <a:lnTo>
                    <a:pt x="8" y="2"/>
                  </a:lnTo>
                  <a:lnTo>
                    <a:pt x="14" y="0"/>
                  </a:lnTo>
                  <a:lnTo>
                    <a:pt x="20" y="2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30" y="2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13" name="Freeform 41"/>
            <p:cNvSpPr>
              <a:spLocks/>
            </p:cNvSpPr>
            <p:nvPr/>
          </p:nvSpPr>
          <p:spPr bwMode="auto">
            <a:xfrm>
              <a:off x="1722" y="2412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6" y="68"/>
                </a:cxn>
                <a:cxn ang="0">
                  <a:pos x="12" y="64"/>
                </a:cxn>
                <a:cxn ang="0">
                  <a:pos x="6" y="58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28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0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6" y="4"/>
                </a:cxn>
                <a:cxn ang="0">
                  <a:pos x="14" y="8"/>
                </a:cxn>
                <a:cxn ang="0">
                  <a:pos x="10" y="14"/>
                </a:cxn>
                <a:cxn ang="0">
                  <a:pos x="8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8" y="50"/>
                </a:cxn>
                <a:cxn ang="0">
                  <a:pos x="10" y="54"/>
                </a:cxn>
                <a:cxn ang="0">
                  <a:pos x="10" y="58"/>
                </a:cxn>
                <a:cxn ang="0">
                  <a:pos x="12" y="62"/>
                </a:cxn>
                <a:cxn ang="0">
                  <a:pos x="14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6" y="68"/>
                  </a:lnTo>
                  <a:lnTo>
                    <a:pt x="12" y="64"/>
                  </a:lnTo>
                  <a:lnTo>
                    <a:pt x="6" y="58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6" y="4"/>
                  </a:lnTo>
                  <a:lnTo>
                    <a:pt x="14" y="8"/>
                  </a:lnTo>
                  <a:lnTo>
                    <a:pt x="10" y="14"/>
                  </a:lnTo>
                  <a:lnTo>
                    <a:pt x="8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8" y="50"/>
                  </a:lnTo>
                  <a:lnTo>
                    <a:pt x="10" y="54"/>
                  </a:lnTo>
                  <a:lnTo>
                    <a:pt x="10" y="58"/>
                  </a:lnTo>
                  <a:lnTo>
                    <a:pt x="12" y="62"/>
                  </a:lnTo>
                  <a:lnTo>
                    <a:pt x="14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14" name="Freeform 42"/>
            <p:cNvSpPr>
              <a:spLocks/>
            </p:cNvSpPr>
            <p:nvPr/>
          </p:nvSpPr>
          <p:spPr bwMode="auto">
            <a:xfrm>
              <a:off x="1746" y="2432"/>
              <a:ext cx="56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20" y="26"/>
                </a:cxn>
                <a:cxn ang="0">
                  <a:pos x="28" y="8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4" y="0"/>
                </a:cxn>
                <a:cxn ang="0">
                  <a:pos x="32" y="2"/>
                </a:cxn>
                <a:cxn ang="0">
                  <a:pos x="32" y="2"/>
                </a:cxn>
                <a:cxn ang="0">
                  <a:pos x="32" y="4"/>
                </a:cxn>
                <a:cxn ang="0">
                  <a:pos x="32" y="4"/>
                </a:cxn>
                <a:cxn ang="0">
                  <a:pos x="32" y="6"/>
                </a:cxn>
                <a:cxn ang="0">
                  <a:pos x="42" y="26"/>
                </a:cxn>
                <a:cxn ang="0">
                  <a:pos x="48" y="6"/>
                </a:cxn>
                <a:cxn ang="0">
                  <a:pos x="50" y="4"/>
                </a:cxn>
                <a:cxn ang="0">
                  <a:pos x="50" y="2"/>
                </a:cxn>
                <a:cxn ang="0">
                  <a:pos x="50" y="2"/>
                </a:cxn>
                <a:cxn ang="0">
                  <a:pos x="50" y="0"/>
                </a:cxn>
                <a:cxn ang="0">
                  <a:pos x="48" y="0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54" y="2"/>
                </a:cxn>
                <a:cxn ang="0">
                  <a:pos x="52" y="6"/>
                </a:cxn>
                <a:cxn ang="0">
                  <a:pos x="40" y="36"/>
                </a:cxn>
                <a:cxn ang="0">
                  <a:pos x="38" y="36"/>
                </a:cxn>
                <a:cxn ang="0">
                  <a:pos x="28" y="12"/>
                </a:cxn>
                <a:cxn ang="0">
                  <a:pos x="18" y="36"/>
                </a:cxn>
                <a:cxn ang="0">
                  <a:pos x="16" y="3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6" h="36">
                  <a:moveTo>
                    <a:pt x="0" y="0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20" y="26"/>
                  </a:lnTo>
                  <a:lnTo>
                    <a:pt x="28" y="8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2" y="6"/>
                  </a:lnTo>
                  <a:lnTo>
                    <a:pt x="42" y="26"/>
                  </a:lnTo>
                  <a:lnTo>
                    <a:pt x="48" y="6"/>
                  </a:lnTo>
                  <a:lnTo>
                    <a:pt x="50" y="4"/>
                  </a:lnTo>
                  <a:lnTo>
                    <a:pt x="50" y="2"/>
                  </a:lnTo>
                  <a:lnTo>
                    <a:pt x="50" y="2"/>
                  </a:lnTo>
                  <a:lnTo>
                    <a:pt x="50" y="0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4" y="2"/>
                  </a:lnTo>
                  <a:lnTo>
                    <a:pt x="52" y="6"/>
                  </a:lnTo>
                  <a:lnTo>
                    <a:pt x="40" y="36"/>
                  </a:lnTo>
                  <a:lnTo>
                    <a:pt x="38" y="36"/>
                  </a:lnTo>
                  <a:lnTo>
                    <a:pt x="28" y="12"/>
                  </a:lnTo>
                  <a:lnTo>
                    <a:pt x="18" y="36"/>
                  </a:lnTo>
                  <a:lnTo>
                    <a:pt x="16" y="3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15" name="Freeform 43"/>
            <p:cNvSpPr>
              <a:spLocks noEditPoints="1"/>
            </p:cNvSpPr>
            <p:nvPr/>
          </p:nvSpPr>
          <p:spPr bwMode="auto">
            <a:xfrm>
              <a:off x="1804" y="2430"/>
              <a:ext cx="34" cy="38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4" y="12"/>
                </a:cxn>
                <a:cxn ang="0">
                  <a:pos x="34" y="18"/>
                </a:cxn>
                <a:cxn ang="0">
                  <a:pos x="34" y="24"/>
                </a:cxn>
                <a:cxn ang="0">
                  <a:pos x="32" y="28"/>
                </a:cxn>
                <a:cxn ang="0">
                  <a:pos x="30" y="32"/>
                </a:cxn>
                <a:cxn ang="0">
                  <a:pos x="26" y="36"/>
                </a:cxn>
                <a:cxn ang="0">
                  <a:pos x="22" y="38"/>
                </a:cxn>
                <a:cxn ang="0">
                  <a:pos x="16" y="38"/>
                </a:cxn>
                <a:cxn ang="0">
                  <a:pos x="12" y="38"/>
                </a:cxn>
                <a:cxn ang="0">
                  <a:pos x="8" y="34"/>
                </a:cxn>
                <a:cxn ang="0">
                  <a:pos x="4" y="32"/>
                </a:cxn>
                <a:cxn ang="0">
                  <a:pos x="0" y="26"/>
                </a:cxn>
                <a:cxn ang="0">
                  <a:pos x="0" y="20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6" y="6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8" y="0"/>
                </a:cxn>
                <a:cxn ang="0">
                  <a:pos x="16" y="2"/>
                </a:cxn>
                <a:cxn ang="0">
                  <a:pos x="14" y="4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8" y="8"/>
                </a:cxn>
                <a:cxn ang="0">
                  <a:pos x="6" y="12"/>
                </a:cxn>
                <a:cxn ang="0">
                  <a:pos x="6" y="16"/>
                </a:cxn>
                <a:cxn ang="0">
                  <a:pos x="8" y="24"/>
                </a:cxn>
                <a:cxn ang="0">
                  <a:pos x="10" y="30"/>
                </a:cxn>
                <a:cxn ang="0">
                  <a:pos x="14" y="34"/>
                </a:cxn>
                <a:cxn ang="0">
                  <a:pos x="18" y="36"/>
                </a:cxn>
                <a:cxn ang="0">
                  <a:pos x="22" y="34"/>
                </a:cxn>
                <a:cxn ang="0">
                  <a:pos x="24" y="32"/>
                </a:cxn>
                <a:cxn ang="0">
                  <a:pos x="26" y="28"/>
                </a:cxn>
                <a:cxn ang="0">
                  <a:pos x="28" y="22"/>
                </a:cxn>
                <a:cxn ang="0">
                  <a:pos x="26" y="16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0" y="4"/>
                </a:cxn>
                <a:cxn ang="0">
                  <a:pos x="16" y="2"/>
                </a:cxn>
              </a:cxnLst>
              <a:rect l="0" t="0" r="r" b="b"/>
              <a:pathLst>
                <a:path w="34" h="38">
                  <a:moveTo>
                    <a:pt x="18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4" y="18"/>
                  </a:lnTo>
                  <a:lnTo>
                    <a:pt x="34" y="24"/>
                  </a:lnTo>
                  <a:lnTo>
                    <a:pt x="32" y="28"/>
                  </a:lnTo>
                  <a:lnTo>
                    <a:pt x="30" y="32"/>
                  </a:lnTo>
                  <a:lnTo>
                    <a:pt x="26" y="36"/>
                  </a:lnTo>
                  <a:lnTo>
                    <a:pt x="22" y="38"/>
                  </a:lnTo>
                  <a:lnTo>
                    <a:pt x="16" y="38"/>
                  </a:lnTo>
                  <a:lnTo>
                    <a:pt x="12" y="38"/>
                  </a:lnTo>
                  <a:lnTo>
                    <a:pt x="8" y="34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6" y="6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8" y="0"/>
                  </a:lnTo>
                  <a:close/>
                  <a:moveTo>
                    <a:pt x="16" y="2"/>
                  </a:moveTo>
                  <a:lnTo>
                    <a:pt x="14" y="4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8" y="8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8" y="24"/>
                  </a:lnTo>
                  <a:lnTo>
                    <a:pt x="10" y="30"/>
                  </a:lnTo>
                  <a:lnTo>
                    <a:pt x="14" y="34"/>
                  </a:lnTo>
                  <a:lnTo>
                    <a:pt x="18" y="36"/>
                  </a:lnTo>
                  <a:lnTo>
                    <a:pt x="22" y="34"/>
                  </a:lnTo>
                  <a:lnTo>
                    <a:pt x="24" y="32"/>
                  </a:lnTo>
                  <a:lnTo>
                    <a:pt x="26" y="28"/>
                  </a:lnTo>
                  <a:lnTo>
                    <a:pt x="28" y="22"/>
                  </a:lnTo>
                  <a:lnTo>
                    <a:pt x="26" y="16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0" y="4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16" name="Freeform 44"/>
            <p:cNvSpPr>
              <a:spLocks/>
            </p:cNvSpPr>
            <p:nvPr/>
          </p:nvSpPr>
          <p:spPr bwMode="auto">
            <a:xfrm>
              <a:off x="1842" y="2430"/>
              <a:ext cx="26" cy="3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10"/>
                </a:cxn>
                <a:cxn ang="0">
                  <a:pos x="14" y="4"/>
                </a:cxn>
                <a:cxn ang="0">
                  <a:pos x="18" y="2"/>
                </a:cxn>
                <a:cxn ang="0">
                  <a:pos x="22" y="0"/>
                </a:cxn>
                <a:cxn ang="0">
                  <a:pos x="24" y="0"/>
                </a:cxn>
                <a:cxn ang="0">
                  <a:pos x="24" y="2"/>
                </a:cxn>
                <a:cxn ang="0">
                  <a:pos x="26" y="4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26" y="8"/>
                </a:cxn>
                <a:cxn ang="0">
                  <a:pos x="24" y="10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8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10"/>
                </a:cxn>
                <a:cxn ang="0">
                  <a:pos x="12" y="12"/>
                </a:cxn>
                <a:cxn ang="0">
                  <a:pos x="12" y="28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4" y="36"/>
                </a:cxn>
                <a:cxn ang="0">
                  <a:pos x="4" y="34"/>
                </a:cxn>
                <a:cxn ang="0">
                  <a:pos x="6" y="32"/>
                </a:cxn>
                <a:cxn ang="0">
                  <a:pos x="6" y="32"/>
                </a:cxn>
                <a:cxn ang="0">
                  <a:pos x="6" y="28"/>
                </a:cxn>
                <a:cxn ang="0">
                  <a:pos x="6" y="16"/>
                </a:cxn>
                <a:cxn ang="0">
                  <a:pos x="6" y="10"/>
                </a:cxn>
                <a:cxn ang="0">
                  <a:pos x="6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</a:cxnLst>
              <a:rect l="0" t="0" r="r" b="b"/>
              <a:pathLst>
                <a:path w="26" h="36">
                  <a:moveTo>
                    <a:pt x="12" y="0"/>
                  </a:moveTo>
                  <a:lnTo>
                    <a:pt x="12" y="10"/>
                  </a:lnTo>
                  <a:lnTo>
                    <a:pt x="14" y="4"/>
                  </a:lnTo>
                  <a:lnTo>
                    <a:pt x="18" y="2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8"/>
                  </a:lnTo>
                  <a:lnTo>
                    <a:pt x="24" y="10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10"/>
                  </a:lnTo>
                  <a:lnTo>
                    <a:pt x="12" y="12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6" y="28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17" name="Freeform 45"/>
            <p:cNvSpPr>
              <a:spLocks/>
            </p:cNvSpPr>
            <p:nvPr/>
          </p:nvSpPr>
          <p:spPr bwMode="auto">
            <a:xfrm>
              <a:off x="1868" y="2412"/>
              <a:ext cx="40" cy="54"/>
            </a:xfrm>
            <a:custGeom>
              <a:avLst/>
              <a:gdLst/>
              <a:ahLst/>
              <a:cxnLst>
                <a:cxn ang="0">
                  <a:pos x="12" y="34"/>
                </a:cxn>
                <a:cxn ang="0">
                  <a:pos x="24" y="24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24" y="20"/>
                </a:cxn>
                <a:cxn ang="0">
                  <a:pos x="24" y="20"/>
                </a:cxn>
                <a:cxn ang="0">
                  <a:pos x="38" y="20"/>
                </a:cxn>
                <a:cxn ang="0">
                  <a:pos x="34" y="20"/>
                </a:cxn>
                <a:cxn ang="0">
                  <a:pos x="28" y="24"/>
                </a:cxn>
                <a:cxn ang="0">
                  <a:pos x="28" y="44"/>
                </a:cxn>
                <a:cxn ang="0">
                  <a:pos x="34" y="50"/>
                </a:cxn>
                <a:cxn ang="0">
                  <a:pos x="36" y="52"/>
                </a:cxn>
                <a:cxn ang="0">
                  <a:pos x="40" y="54"/>
                </a:cxn>
                <a:cxn ang="0">
                  <a:pos x="24" y="54"/>
                </a:cxn>
                <a:cxn ang="0">
                  <a:pos x="24" y="54"/>
                </a:cxn>
                <a:cxn ang="0">
                  <a:pos x="26" y="52"/>
                </a:cxn>
                <a:cxn ang="0">
                  <a:pos x="26" y="50"/>
                </a:cxn>
                <a:cxn ang="0">
                  <a:pos x="12" y="34"/>
                </a:cxn>
                <a:cxn ang="0">
                  <a:pos x="12" y="50"/>
                </a:cxn>
                <a:cxn ang="0">
                  <a:pos x="14" y="52"/>
                </a:cxn>
                <a:cxn ang="0">
                  <a:pos x="16" y="54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4" y="54"/>
                </a:cxn>
                <a:cxn ang="0">
                  <a:pos x="6" y="52"/>
                </a:cxn>
                <a:cxn ang="0">
                  <a:pos x="6" y="46"/>
                </a:cxn>
                <a:cxn ang="0">
                  <a:pos x="6" y="8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40" h="54">
                  <a:moveTo>
                    <a:pt x="12" y="0"/>
                  </a:moveTo>
                  <a:lnTo>
                    <a:pt x="12" y="34"/>
                  </a:lnTo>
                  <a:lnTo>
                    <a:pt x="22" y="26"/>
                  </a:lnTo>
                  <a:lnTo>
                    <a:pt x="24" y="24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6" y="20"/>
                  </a:lnTo>
                  <a:lnTo>
                    <a:pt x="34" y="20"/>
                  </a:lnTo>
                  <a:lnTo>
                    <a:pt x="30" y="22"/>
                  </a:lnTo>
                  <a:lnTo>
                    <a:pt x="28" y="24"/>
                  </a:lnTo>
                  <a:lnTo>
                    <a:pt x="18" y="32"/>
                  </a:lnTo>
                  <a:lnTo>
                    <a:pt x="28" y="44"/>
                  </a:lnTo>
                  <a:lnTo>
                    <a:pt x="32" y="48"/>
                  </a:lnTo>
                  <a:lnTo>
                    <a:pt x="34" y="50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38" y="54"/>
                  </a:lnTo>
                  <a:lnTo>
                    <a:pt x="40" y="54"/>
                  </a:lnTo>
                  <a:lnTo>
                    <a:pt x="40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6" y="54"/>
                  </a:lnTo>
                  <a:lnTo>
                    <a:pt x="26" y="52"/>
                  </a:lnTo>
                  <a:lnTo>
                    <a:pt x="26" y="52"/>
                  </a:lnTo>
                  <a:lnTo>
                    <a:pt x="26" y="50"/>
                  </a:lnTo>
                  <a:lnTo>
                    <a:pt x="24" y="48"/>
                  </a:lnTo>
                  <a:lnTo>
                    <a:pt x="12" y="34"/>
                  </a:lnTo>
                  <a:lnTo>
                    <a:pt x="12" y="46"/>
                  </a:lnTo>
                  <a:lnTo>
                    <a:pt x="12" y="50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4" y="54"/>
                  </a:lnTo>
                  <a:lnTo>
                    <a:pt x="16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6" y="46"/>
                  </a:lnTo>
                  <a:lnTo>
                    <a:pt x="6" y="14"/>
                  </a:lnTo>
                  <a:lnTo>
                    <a:pt x="6" y="8"/>
                  </a:lnTo>
                  <a:lnTo>
                    <a:pt x="6" y="6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18" name="Freeform 46"/>
            <p:cNvSpPr>
              <a:spLocks noEditPoints="1"/>
            </p:cNvSpPr>
            <p:nvPr/>
          </p:nvSpPr>
          <p:spPr bwMode="auto">
            <a:xfrm>
              <a:off x="1910" y="2430"/>
              <a:ext cx="30" cy="38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6" y="22"/>
                </a:cxn>
                <a:cxn ang="0">
                  <a:pos x="10" y="26"/>
                </a:cxn>
                <a:cxn ang="0">
                  <a:pos x="14" y="30"/>
                </a:cxn>
                <a:cxn ang="0">
                  <a:pos x="18" y="32"/>
                </a:cxn>
                <a:cxn ang="0">
                  <a:pos x="22" y="30"/>
                </a:cxn>
                <a:cxn ang="0">
                  <a:pos x="24" y="30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0" y="24"/>
                </a:cxn>
                <a:cxn ang="0">
                  <a:pos x="28" y="28"/>
                </a:cxn>
                <a:cxn ang="0">
                  <a:pos x="24" y="34"/>
                </a:cxn>
                <a:cxn ang="0">
                  <a:pos x="20" y="36"/>
                </a:cxn>
                <a:cxn ang="0">
                  <a:pos x="16" y="38"/>
                </a:cxn>
                <a:cxn ang="0">
                  <a:pos x="10" y="36"/>
                </a:cxn>
                <a:cxn ang="0">
                  <a:pos x="4" y="32"/>
                </a:cxn>
                <a:cxn ang="0">
                  <a:pos x="0" y="26"/>
                </a:cxn>
                <a:cxn ang="0">
                  <a:pos x="0" y="20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6"/>
                </a:cxn>
                <a:cxn ang="0">
                  <a:pos x="10" y="2"/>
                </a:cxn>
                <a:cxn ang="0">
                  <a:pos x="16" y="0"/>
                </a:cxn>
                <a:cxn ang="0">
                  <a:pos x="22" y="2"/>
                </a:cxn>
                <a:cxn ang="0">
                  <a:pos x="26" y="4"/>
                </a:cxn>
                <a:cxn ang="0">
                  <a:pos x="28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2"/>
                </a:cxn>
                <a:cxn ang="0">
                  <a:pos x="22" y="12"/>
                </a:cxn>
                <a:cxn ang="0">
                  <a:pos x="22" y="10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18" y="4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4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6" y="12"/>
                </a:cxn>
              </a:cxnLst>
              <a:rect l="0" t="0" r="r" b="b"/>
              <a:pathLst>
                <a:path w="30" h="38">
                  <a:moveTo>
                    <a:pt x="6" y="14"/>
                  </a:moveTo>
                  <a:lnTo>
                    <a:pt x="6" y="22"/>
                  </a:lnTo>
                  <a:lnTo>
                    <a:pt x="10" y="26"/>
                  </a:lnTo>
                  <a:lnTo>
                    <a:pt x="14" y="30"/>
                  </a:lnTo>
                  <a:lnTo>
                    <a:pt x="18" y="32"/>
                  </a:lnTo>
                  <a:lnTo>
                    <a:pt x="22" y="30"/>
                  </a:lnTo>
                  <a:lnTo>
                    <a:pt x="24" y="30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0" y="24"/>
                  </a:lnTo>
                  <a:lnTo>
                    <a:pt x="28" y="28"/>
                  </a:lnTo>
                  <a:lnTo>
                    <a:pt x="24" y="34"/>
                  </a:lnTo>
                  <a:lnTo>
                    <a:pt x="20" y="36"/>
                  </a:lnTo>
                  <a:lnTo>
                    <a:pt x="16" y="38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6" y="4"/>
                  </a:lnTo>
                  <a:lnTo>
                    <a:pt x="28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2"/>
                  </a:moveTo>
                  <a:lnTo>
                    <a:pt x="22" y="12"/>
                  </a:lnTo>
                  <a:lnTo>
                    <a:pt x="22" y="10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19" name="Freeform 47"/>
            <p:cNvSpPr>
              <a:spLocks/>
            </p:cNvSpPr>
            <p:nvPr/>
          </p:nvSpPr>
          <p:spPr bwMode="auto">
            <a:xfrm>
              <a:off x="1944" y="2430"/>
              <a:ext cx="26" cy="3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10"/>
                </a:cxn>
                <a:cxn ang="0">
                  <a:pos x="14" y="4"/>
                </a:cxn>
                <a:cxn ang="0">
                  <a:pos x="18" y="2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4" y="2"/>
                </a:cxn>
                <a:cxn ang="0">
                  <a:pos x="26" y="4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24" y="8"/>
                </a:cxn>
                <a:cxn ang="0">
                  <a:pos x="24" y="10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8"/>
                </a:cxn>
                <a:cxn ang="0">
                  <a:pos x="18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10"/>
                </a:cxn>
                <a:cxn ang="0">
                  <a:pos x="12" y="12"/>
                </a:cxn>
                <a:cxn ang="0">
                  <a:pos x="12" y="28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4" y="36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6"/>
                </a:cxn>
                <a:cxn ang="0">
                  <a:pos x="4" y="10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</a:cxnLst>
              <a:rect l="0" t="0" r="r" b="b"/>
              <a:pathLst>
                <a:path w="26" h="36">
                  <a:moveTo>
                    <a:pt x="12" y="0"/>
                  </a:moveTo>
                  <a:lnTo>
                    <a:pt x="12" y="10"/>
                  </a:lnTo>
                  <a:lnTo>
                    <a:pt x="14" y="4"/>
                  </a:lnTo>
                  <a:lnTo>
                    <a:pt x="18" y="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4" y="8"/>
                  </a:lnTo>
                  <a:lnTo>
                    <a:pt x="24" y="10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10"/>
                  </a:lnTo>
                  <a:lnTo>
                    <a:pt x="12" y="12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20" name="Freeform 48"/>
            <p:cNvSpPr>
              <a:spLocks/>
            </p:cNvSpPr>
            <p:nvPr/>
          </p:nvSpPr>
          <p:spPr bwMode="auto">
            <a:xfrm>
              <a:off x="1974" y="2430"/>
              <a:ext cx="24" cy="3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0" y="12"/>
                </a:cxn>
                <a:cxn ang="0">
                  <a:pos x="18" y="8"/>
                </a:cxn>
                <a:cxn ang="0">
                  <a:pos x="16" y="4"/>
                </a:cxn>
                <a:cxn ang="0">
                  <a:pos x="14" y="4"/>
                </a:cxn>
                <a:cxn ang="0">
                  <a:pos x="10" y="2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6" y="6"/>
                </a:cxn>
                <a:cxn ang="0">
                  <a:pos x="4" y="8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0" y="14"/>
                </a:cxn>
                <a:cxn ang="0">
                  <a:pos x="16" y="16"/>
                </a:cxn>
                <a:cxn ang="0">
                  <a:pos x="20" y="20"/>
                </a:cxn>
                <a:cxn ang="0">
                  <a:pos x="24" y="24"/>
                </a:cxn>
                <a:cxn ang="0">
                  <a:pos x="24" y="26"/>
                </a:cxn>
                <a:cxn ang="0">
                  <a:pos x="24" y="32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8"/>
                </a:cxn>
                <a:cxn ang="0">
                  <a:pos x="8" y="38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30"/>
                </a:cxn>
                <a:cxn ang="0">
                  <a:pos x="4" y="32"/>
                </a:cxn>
                <a:cxn ang="0">
                  <a:pos x="8" y="34"/>
                </a:cxn>
                <a:cxn ang="0">
                  <a:pos x="12" y="36"/>
                </a:cxn>
                <a:cxn ang="0">
                  <a:pos x="14" y="34"/>
                </a:cxn>
                <a:cxn ang="0">
                  <a:pos x="16" y="34"/>
                </a:cxn>
                <a:cxn ang="0">
                  <a:pos x="18" y="32"/>
                </a:cxn>
                <a:cxn ang="0">
                  <a:pos x="18" y="30"/>
                </a:cxn>
                <a:cxn ang="0">
                  <a:pos x="18" y="28"/>
                </a:cxn>
                <a:cxn ang="0">
                  <a:pos x="16" y="26"/>
                </a:cxn>
                <a:cxn ang="0">
                  <a:pos x="14" y="24"/>
                </a:cxn>
                <a:cxn ang="0">
                  <a:pos x="8" y="20"/>
                </a:cxn>
                <a:cxn ang="0">
                  <a:pos x="4" y="18"/>
                </a:cxn>
                <a:cxn ang="0">
                  <a:pos x="2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6" y="2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22" y="0"/>
                </a:cxn>
              </a:cxnLst>
              <a:rect l="0" t="0" r="r" b="b"/>
              <a:pathLst>
                <a:path w="24" h="38">
                  <a:moveTo>
                    <a:pt x="22" y="0"/>
                  </a:moveTo>
                  <a:lnTo>
                    <a:pt x="22" y="12"/>
                  </a:lnTo>
                  <a:lnTo>
                    <a:pt x="20" y="12"/>
                  </a:lnTo>
                  <a:lnTo>
                    <a:pt x="18" y="8"/>
                  </a:lnTo>
                  <a:lnTo>
                    <a:pt x="16" y="4"/>
                  </a:lnTo>
                  <a:lnTo>
                    <a:pt x="14" y="4"/>
                  </a:lnTo>
                  <a:lnTo>
                    <a:pt x="10" y="2"/>
                  </a:lnTo>
                  <a:lnTo>
                    <a:pt x="8" y="4"/>
                  </a:lnTo>
                  <a:lnTo>
                    <a:pt x="6" y="4"/>
                  </a:lnTo>
                  <a:lnTo>
                    <a:pt x="6" y="6"/>
                  </a:lnTo>
                  <a:lnTo>
                    <a:pt x="4" y="8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0" y="14"/>
                  </a:lnTo>
                  <a:lnTo>
                    <a:pt x="16" y="16"/>
                  </a:lnTo>
                  <a:lnTo>
                    <a:pt x="20" y="20"/>
                  </a:lnTo>
                  <a:lnTo>
                    <a:pt x="24" y="24"/>
                  </a:lnTo>
                  <a:lnTo>
                    <a:pt x="24" y="26"/>
                  </a:lnTo>
                  <a:lnTo>
                    <a:pt x="24" y="32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4" y="32"/>
                  </a:lnTo>
                  <a:lnTo>
                    <a:pt x="8" y="34"/>
                  </a:lnTo>
                  <a:lnTo>
                    <a:pt x="12" y="36"/>
                  </a:lnTo>
                  <a:lnTo>
                    <a:pt x="14" y="34"/>
                  </a:lnTo>
                  <a:lnTo>
                    <a:pt x="16" y="34"/>
                  </a:lnTo>
                  <a:lnTo>
                    <a:pt x="18" y="32"/>
                  </a:lnTo>
                  <a:lnTo>
                    <a:pt x="18" y="30"/>
                  </a:lnTo>
                  <a:lnTo>
                    <a:pt x="18" y="28"/>
                  </a:lnTo>
                  <a:lnTo>
                    <a:pt x="16" y="26"/>
                  </a:lnTo>
                  <a:lnTo>
                    <a:pt x="14" y="24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21" name="Freeform 49"/>
            <p:cNvSpPr>
              <a:spLocks/>
            </p:cNvSpPr>
            <p:nvPr/>
          </p:nvSpPr>
          <p:spPr bwMode="auto">
            <a:xfrm>
              <a:off x="2002" y="2412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6" y="12"/>
                </a:cxn>
                <a:cxn ang="0">
                  <a:pos x="18" y="20"/>
                </a:cxn>
                <a:cxn ang="0">
                  <a:pos x="22" y="28"/>
                </a:cxn>
                <a:cxn ang="0">
                  <a:pos x="22" y="36"/>
                </a:cxn>
                <a:cxn ang="0">
                  <a:pos x="22" y="44"/>
                </a:cxn>
                <a:cxn ang="0">
                  <a:pos x="20" y="50"/>
                </a:cxn>
                <a:cxn ang="0">
                  <a:pos x="16" y="58"/>
                </a:cxn>
                <a:cxn ang="0">
                  <a:pos x="12" y="64"/>
                </a:cxn>
                <a:cxn ang="0">
                  <a:pos x="6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6"/>
                </a:cxn>
                <a:cxn ang="0">
                  <a:pos x="8" y="6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4" y="44"/>
                </a:cxn>
                <a:cxn ang="0">
                  <a:pos x="14" y="36"/>
                </a:cxn>
                <a:cxn ang="0">
                  <a:pos x="14" y="28"/>
                </a:cxn>
                <a:cxn ang="0">
                  <a:pos x="12" y="22"/>
                </a:cxn>
                <a:cxn ang="0">
                  <a:pos x="12" y="18"/>
                </a:cxn>
                <a:cxn ang="0">
                  <a:pos x="10" y="14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4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6" y="12"/>
                  </a:lnTo>
                  <a:lnTo>
                    <a:pt x="18" y="20"/>
                  </a:lnTo>
                  <a:lnTo>
                    <a:pt x="22" y="28"/>
                  </a:lnTo>
                  <a:lnTo>
                    <a:pt x="22" y="36"/>
                  </a:lnTo>
                  <a:lnTo>
                    <a:pt x="22" y="44"/>
                  </a:lnTo>
                  <a:lnTo>
                    <a:pt x="20" y="50"/>
                  </a:lnTo>
                  <a:lnTo>
                    <a:pt x="16" y="58"/>
                  </a:lnTo>
                  <a:lnTo>
                    <a:pt x="12" y="64"/>
                  </a:lnTo>
                  <a:lnTo>
                    <a:pt x="6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6"/>
                  </a:lnTo>
                  <a:lnTo>
                    <a:pt x="8" y="62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4" y="44"/>
                  </a:lnTo>
                  <a:lnTo>
                    <a:pt x="14" y="36"/>
                  </a:lnTo>
                  <a:lnTo>
                    <a:pt x="14" y="28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4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22" name="Freeform 50"/>
            <p:cNvSpPr>
              <a:spLocks/>
            </p:cNvSpPr>
            <p:nvPr/>
          </p:nvSpPr>
          <p:spPr bwMode="auto">
            <a:xfrm>
              <a:off x="2076" y="2414"/>
              <a:ext cx="56" cy="54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6" y="0"/>
                </a:cxn>
                <a:cxn ang="0">
                  <a:pos x="52" y="2"/>
                </a:cxn>
                <a:cxn ang="0">
                  <a:pos x="50" y="2"/>
                </a:cxn>
                <a:cxn ang="0">
                  <a:pos x="48" y="6"/>
                </a:cxn>
                <a:cxn ang="0">
                  <a:pos x="48" y="8"/>
                </a:cxn>
                <a:cxn ang="0">
                  <a:pos x="30" y="54"/>
                </a:cxn>
                <a:cxn ang="0">
                  <a:pos x="28" y="54"/>
                </a:cxn>
                <a:cxn ang="0">
                  <a:pos x="8" y="8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6" y="4"/>
                </a:cxn>
                <a:cxn ang="0">
                  <a:pos x="16" y="6"/>
                </a:cxn>
                <a:cxn ang="0">
                  <a:pos x="16" y="10"/>
                </a:cxn>
                <a:cxn ang="0">
                  <a:pos x="30" y="42"/>
                </a:cxn>
                <a:cxn ang="0">
                  <a:pos x="42" y="10"/>
                </a:cxn>
                <a:cxn ang="0">
                  <a:pos x="44" y="6"/>
                </a:cxn>
                <a:cxn ang="0">
                  <a:pos x="44" y="4"/>
                </a:cxn>
                <a:cxn ang="0">
                  <a:pos x="44" y="4"/>
                </a:cxn>
                <a:cxn ang="0">
                  <a:pos x="44" y="2"/>
                </a:cxn>
                <a:cxn ang="0">
                  <a:pos x="42" y="2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56" y="0"/>
                </a:cxn>
              </a:cxnLst>
              <a:rect l="0" t="0" r="r" b="b"/>
              <a:pathLst>
                <a:path w="56" h="54">
                  <a:moveTo>
                    <a:pt x="56" y="0"/>
                  </a:moveTo>
                  <a:lnTo>
                    <a:pt x="56" y="0"/>
                  </a:lnTo>
                  <a:lnTo>
                    <a:pt x="52" y="2"/>
                  </a:lnTo>
                  <a:lnTo>
                    <a:pt x="50" y="2"/>
                  </a:lnTo>
                  <a:lnTo>
                    <a:pt x="48" y="6"/>
                  </a:lnTo>
                  <a:lnTo>
                    <a:pt x="48" y="8"/>
                  </a:lnTo>
                  <a:lnTo>
                    <a:pt x="30" y="54"/>
                  </a:lnTo>
                  <a:lnTo>
                    <a:pt x="28" y="54"/>
                  </a:lnTo>
                  <a:lnTo>
                    <a:pt x="8" y="8"/>
                  </a:lnTo>
                  <a:lnTo>
                    <a:pt x="6" y="6"/>
                  </a:lnTo>
                  <a:lnTo>
                    <a:pt x="6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6" y="4"/>
                  </a:lnTo>
                  <a:lnTo>
                    <a:pt x="16" y="6"/>
                  </a:lnTo>
                  <a:lnTo>
                    <a:pt x="16" y="10"/>
                  </a:lnTo>
                  <a:lnTo>
                    <a:pt x="30" y="42"/>
                  </a:lnTo>
                  <a:lnTo>
                    <a:pt x="42" y="10"/>
                  </a:lnTo>
                  <a:lnTo>
                    <a:pt x="44" y="6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23" name="Freeform 51"/>
            <p:cNvSpPr>
              <a:spLocks noEditPoints="1"/>
            </p:cNvSpPr>
            <p:nvPr/>
          </p:nvSpPr>
          <p:spPr bwMode="auto">
            <a:xfrm>
              <a:off x="2132" y="2414"/>
              <a:ext cx="48" cy="52"/>
            </a:xfrm>
            <a:custGeom>
              <a:avLst/>
              <a:gdLst/>
              <a:ahLst/>
              <a:cxnLst>
                <a:cxn ang="0">
                  <a:pos x="42" y="28"/>
                </a:cxn>
                <a:cxn ang="0">
                  <a:pos x="48" y="34"/>
                </a:cxn>
                <a:cxn ang="0">
                  <a:pos x="48" y="42"/>
                </a:cxn>
                <a:cxn ang="0">
                  <a:pos x="42" y="50"/>
                </a:cxn>
                <a:cxn ang="0">
                  <a:pos x="34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8" y="50"/>
                </a:cxn>
                <a:cxn ang="0">
                  <a:pos x="8" y="44"/>
                </a:cxn>
                <a:cxn ang="0">
                  <a:pos x="8" y="4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24" y="0"/>
                </a:cxn>
                <a:cxn ang="0">
                  <a:pos x="34" y="0"/>
                </a:cxn>
                <a:cxn ang="0">
                  <a:pos x="42" y="6"/>
                </a:cxn>
                <a:cxn ang="0">
                  <a:pos x="46" y="14"/>
                </a:cxn>
                <a:cxn ang="0">
                  <a:pos x="44" y="22"/>
                </a:cxn>
                <a:cxn ang="0">
                  <a:pos x="36" y="26"/>
                </a:cxn>
                <a:cxn ang="0">
                  <a:pos x="18" y="24"/>
                </a:cxn>
                <a:cxn ang="0">
                  <a:pos x="22" y="24"/>
                </a:cxn>
                <a:cxn ang="0">
                  <a:pos x="28" y="24"/>
                </a:cxn>
                <a:cxn ang="0">
                  <a:pos x="34" y="22"/>
                </a:cxn>
                <a:cxn ang="0">
                  <a:pos x="36" y="16"/>
                </a:cxn>
                <a:cxn ang="0">
                  <a:pos x="36" y="10"/>
                </a:cxn>
                <a:cxn ang="0">
                  <a:pos x="28" y="2"/>
                </a:cxn>
                <a:cxn ang="0">
                  <a:pos x="20" y="2"/>
                </a:cxn>
                <a:cxn ang="0">
                  <a:pos x="16" y="24"/>
                </a:cxn>
                <a:cxn ang="0">
                  <a:pos x="20" y="50"/>
                </a:cxn>
                <a:cxn ang="0">
                  <a:pos x="32" y="50"/>
                </a:cxn>
                <a:cxn ang="0">
                  <a:pos x="38" y="44"/>
                </a:cxn>
                <a:cxn ang="0">
                  <a:pos x="38" y="36"/>
                </a:cxn>
                <a:cxn ang="0">
                  <a:pos x="36" y="30"/>
                </a:cxn>
                <a:cxn ang="0">
                  <a:pos x="28" y="28"/>
                </a:cxn>
                <a:cxn ang="0">
                  <a:pos x="20" y="28"/>
                </a:cxn>
                <a:cxn ang="0">
                  <a:pos x="18" y="28"/>
                </a:cxn>
                <a:cxn ang="0">
                  <a:pos x="16" y="50"/>
                </a:cxn>
              </a:cxnLst>
              <a:rect l="0" t="0" r="r" b="b"/>
              <a:pathLst>
                <a:path w="48" h="52">
                  <a:moveTo>
                    <a:pt x="36" y="26"/>
                  </a:moveTo>
                  <a:lnTo>
                    <a:pt x="42" y="28"/>
                  </a:lnTo>
                  <a:lnTo>
                    <a:pt x="44" y="30"/>
                  </a:lnTo>
                  <a:lnTo>
                    <a:pt x="48" y="34"/>
                  </a:lnTo>
                  <a:lnTo>
                    <a:pt x="48" y="38"/>
                  </a:lnTo>
                  <a:lnTo>
                    <a:pt x="48" y="42"/>
                  </a:lnTo>
                  <a:lnTo>
                    <a:pt x="46" y="46"/>
                  </a:lnTo>
                  <a:lnTo>
                    <a:pt x="42" y="50"/>
                  </a:lnTo>
                  <a:lnTo>
                    <a:pt x="40" y="52"/>
                  </a:lnTo>
                  <a:lnTo>
                    <a:pt x="34" y="52"/>
                  </a:lnTo>
                  <a:lnTo>
                    <a:pt x="26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8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40" y="2"/>
                  </a:lnTo>
                  <a:lnTo>
                    <a:pt x="42" y="6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6" y="18"/>
                  </a:lnTo>
                  <a:lnTo>
                    <a:pt x="44" y="22"/>
                  </a:lnTo>
                  <a:lnTo>
                    <a:pt x="40" y="24"/>
                  </a:lnTo>
                  <a:lnTo>
                    <a:pt x="36" y="26"/>
                  </a:lnTo>
                  <a:close/>
                  <a:moveTo>
                    <a:pt x="16" y="24"/>
                  </a:moveTo>
                  <a:lnTo>
                    <a:pt x="18" y="24"/>
                  </a:lnTo>
                  <a:lnTo>
                    <a:pt x="20" y="24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8" y="24"/>
                  </a:lnTo>
                  <a:lnTo>
                    <a:pt x="32" y="24"/>
                  </a:lnTo>
                  <a:lnTo>
                    <a:pt x="34" y="22"/>
                  </a:lnTo>
                  <a:lnTo>
                    <a:pt x="36" y="20"/>
                  </a:lnTo>
                  <a:lnTo>
                    <a:pt x="36" y="16"/>
                  </a:lnTo>
                  <a:lnTo>
                    <a:pt x="36" y="14"/>
                  </a:lnTo>
                  <a:lnTo>
                    <a:pt x="36" y="10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2" y="2"/>
                  </a:lnTo>
                  <a:lnTo>
                    <a:pt x="20" y="2"/>
                  </a:lnTo>
                  <a:lnTo>
                    <a:pt x="16" y="2"/>
                  </a:lnTo>
                  <a:lnTo>
                    <a:pt x="16" y="24"/>
                  </a:lnTo>
                  <a:close/>
                  <a:moveTo>
                    <a:pt x="16" y="50"/>
                  </a:moveTo>
                  <a:lnTo>
                    <a:pt x="20" y="50"/>
                  </a:lnTo>
                  <a:lnTo>
                    <a:pt x="24" y="50"/>
                  </a:lnTo>
                  <a:lnTo>
                    <a:pt x="32" y="50"/>
                  </a:lnTo>
                  <a:lnTo>
                    <a:pt x="36" y="48"/>
                  </a:lnTo>
                  <a:lnTo>
                    <a:pt x="38" y="44"/>
                  </a:lnTo>
                  <a:lnTo>
                    <a:pt x="40" y="40"/>
                  </a:lnTo>
                  <a:lnTo>
                    <a:pt x="38" y="36"/>
                  </a:lnTo>
                  <a:lnTo>
                    <a:pt x="38" y="34"/>
                  </a:lnTo>
                  <a:lnTo>
                    <a:pt x="36" y="30"/>
                  </a:lnTo>
                  <a:lnTo>
                    <a:pt x="32" y="28"/>
                  </a:lnTo>
                  <a:lnTo>
                    <a:pt x="28" y="28"/>
                  </a:lnTo>
                  <a:lnTo>
                    <a:pt x="22" y="28"/>
                  </a:lnTo>
                  <a:lnTo>
                    <a:pt x="20" y="28"/>
                  </a:lnTo>
                  <a:lnTo>
                    <a:pt x="18" y="28"/>
                  </a:lnTo>
                  <a:lnTo>
                    <a:pt x="18" y="28"/>
                  </a:lnTo>
                  <a:lnTo>
                    <a:pt x="16" y="28"/>
                  </a:lnTo>
                  <a:lnTo>
                    <a:pt x="16" y="5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24" name="Freeform 52"/>
            <p:cNvSpPr>
              <a:spLocks noEditPoints="1"/>
            </p:cNvSpPr>
            <p:nvPr/>
          </p:nvSpPr>
          <p:spPr bwMode="auto">
            <a:xfrm>
              <a:off x="2186" y="2414"/>
              <a:ext cx="54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6" y="52"/>
                </a:cxn>
                <a:cxn ang="0">
                  <a:pos x="6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0"/>
                </a:cxn>
                <a:cxn ang="0">
                  <a:pos x="30" y="0"/>
                </a:cxn>
                <a:cxn ang="0">
                  <a:pos x="36" y="0"/>
                </a:cxn>
                <a:cxn ang="0">
                  <a:pos x="40" y="2"/>
                </a:cxn>
                <a:cxn ang="0">
                  <a:pos x="46" y="6"/>
                </a:cxn>
                <a:cxn ang="0">
                  <a:pos x="50" y="12"/>
                </a:cxn>
                <a:cxn ang="0">
                  <a:pos x="52" y="18"/>
                </a:cxn>
                <a:cxn ang="0">
                  <a:pos x="54" y="26"/>
                </a:cxn>
                <a:cxn ang="0">
                  <a:pos x="52" y="32"/>
                </a:cxn>
                <a:cxn ang="0">
                  <a:pos x="50" y="40"/>
                </a:cxn>
                <a:cxn ang="0">
                  <a:pos x="46" y="44"/>
                </a:cxn>
                <a:cxn ang="0">
                  <a:pos x="40" y="50"/>
                </a:cxn>
                <a:cxn ang="0">
                  <a:pos x="34" y="52"/>
                </a:cxn>
                <a:cxn ang="0">
                  <a:pos x="24" y="52"/>
                </a:cxn>
                <a:cxn ang="0">
                  <a:pos x="0" y="52"/>
                </a:cxn>
                <a:cxn ang="0">
                  <a:pos x="16" y="50"/>
                </a:cxn>
                <a:cxn ang="0">
                  <a:pos x="20" y="50"/>
                </a:cxn>
                <a:cxn ang="0">
                  <a:pos x="24" y="50"/>
                </a:cxn>
                <a:cxn ang="0">
                  <a:pos x="30" y="50"/>
                </a:cxn>
                <a:cxn ang="0">
                  <a:pos x="34" y="48"/>
                </a:cxn>
                <a:cxn ang="0">
                  <a:pos x="38" y="44"/>
                </a:cxn>
                <a:cxn ang="0">
                  <a:pos x="42" y="40"/>
                </a:cxn>
                <a:cxn ang="0">
                  <a:pos x="44" y="34"/>
                </a:cxn>
                <a:cxn ang="0">
                  <a:pos x="44" y="26"/>
                </a:cxn>
                <a:cxn ang="0">
                  <a:pos x="44" y="20"/>
                </a:cxn>
                <a:cxn ang="0">
                  <a:pos x="42" y="14"/>
                </a:cxn>
                <a:cxn ang="0">
                  <a:pos x="38" y="8"/>
                </a:cxn>
                <a:cxn ang="0">
                  <a:pos x="34" y="4"/>
                </a:cxn>
                <a:cxn ang="0">
                  <a:pos x="30" y="2"/>
                </a:cxn>
                <a:cxn ang="0">
                  <a:pos x="24" y="2"/>
                </a:cxn>
                <a:cxn ang="0">
                  <a:pos x="20" y="2"/>
                </a:cxn>
                <a:cxn ang="0">
                  <a:pos x="16" y="4"/>
                </a:cxn>
                <a:cxn ang="0">
                  <a:pos x="16" y="50"/>
                </a:cxn>
              </a:cxnLst>
              <a:rect l="0" t="0" r="r" b="b"/>
              <a:pathLst>
                <a:path w="54" h="52">
                  <a:moveTo>
                    <a:pt x="0" y="52"/>
                  </a:moveTo>
                  <a:lnTo>
                    <a:pt x="0" y="52"/>
                  </a:lnTo>
                  <a:lnTo>
                    <a:pt x="2" y="52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0" y="2"/>
                  </a:lnTo>
                  <a:lnTo>
                    <a:pt x="46" y="6"/>
                  </a:lnTo>
                  <a:lnTo>
                    <a:pt x="50" y="12"/>
                  </a:lnTo>
                  <a:lnTo>
                    <a:pt x="52" y="18"/>
                  </a:lnTo>
                  <a:lnTo>
                    <a:pt x="54" y="26"/>
                  </a:lnTo>
                  <a:lnTo>
                    <a:pt x="52" y="32"/>
                  </a:lnTo>
                  <a:lnTo>
                    <a:pt x="50" y="40"/>
                  </a:lnTo>
                  <a:lnTo>
                    <a:pt x="46" y="44"/>
                  </a:lnTo>
                  <a:lnTo>
                    <a:pt x="40" y="50"/>
                  </a:lnTo>
                  <a:lnTo>
                    <a:pt x="34" y="52"/>
                  </a:lnTo>
                  <a:lnTo>
                    <a:pt x="24" y="52"/>
                  </a:lnTo>
                  <a:lnTo>
                    <a:pt x="0" y="52"/>
                  </a:lnTo>
                  <a:close/>
                  <a:moveTo>
                    <a:pt x="16" y="50"/>
                  </a:moveTo>
                  <a:lnTo>
                    <a:pt x="20" y="50"/>
                  </a:lnTo>
                  <a:lnTo>
                    <a:pt x="24" y="50"/>
                  </a:lnTo>
                  <a:lnTo>
                    <a:pt x="30" y="50"/>
                  </a:lnTo>
                  <a:lnTo>
                    <a:pt x="34" y="48"/>
                  </a:lnTo>
                  <a:lnTo>
                    <a:pt x="38" y="44"/>
                  </a:lnTo>
                  <a:lnTo>
                    <a:pt x="42" y="40"/>
                  </a:lnTo>
                  <a:lnTo>
                    <a:pt x="44" y="34"/>
                  </a:lnTo>
                  <a:lnTo>
                    <a:pt x="44" y="26"/>
                  </a:lnTo>
                  <a:lnTo>
                    <a:pt x="44" y="20"/>
                  </a:lnTo>
                  <a:lnTo>
                    <a:pt x="42" y="14"/>
                  </a:lnTo>
                  <a:lnTo>
                    <a:pt x="38" y="8"/>
                  </a:lnTo>
                  <a:lnTo>
                    <a:pt x="34" y="4"/>
                  </a:lnTo>
                  <a:lnTo>
                    <a:pt x="30" y="2"/>
                  </a:lnTo>
                  <a:lnTo>
                    <a:pt x="24" y="2"/>
                  </a:lnTo>
                  <a:lnTo>
                    <a:pt x="20" y="2"/>
                  </a:lnTo>
                  <a:lnTo>
                    <a:pt x="16" y="4"/>
                  </a:lnTo>
                  <a:lnTo>
                    <a:pt x="16" y="5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25" name="Freeform 53"/>
            <p:cNvSpPr>
              <a:spLocks/>
            </p:cNvSpPr>
            <p:nvPr/>
          </p:nvSpPr>
          <p:spPr bwMode="auto">
            <a:xfrm>
              <a:off x="2246" y="2412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6" y="68"/>
                </a:cxn>
                <a:cxn ang="0">
                  <a:pos x="12" y="64"/>
                </a:cxn>
                <a:cxn ang="0">
                  <a:pos x="6" y="58"/>
                </a:cxn>
                <a:cxn ang="0">
                  <a:pos x="4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28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0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4" y="8"/>
                </a:cxn>
                <a:cxn ang="0">
                  <a:pos x="12" y="14"/>
                </a:cxn>
                <a:cxn ang="0">
                  <a:pos x="10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10" y="50"/>
                </a:cxn>
                <a:cxn ang="0">
                  <a:pos x="10" y="54"/>
                </a:cxn>
                <a:cxn ang="0">
                  <a:pos x="12" y="58"/>
                </a:cxn>
                <a:cxn ang="0">
                  <a:pos x="14" y="62"/>
                </a:cxn>
                <a:cxn ang="0">
                  <a:pos x="16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6" y="68"/>
                  </a:lnTo>
                  <a:lnTo>
                    <a:pt x="12" y="64"/>
                  </a:lnTo>
                  <a:lnTo>
                    <a:pt x="6" y="58"/>
                  </a:lnTo>
                  <a:lnTo>
                    <a:pt x="4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4" y="8"/>
                  </a:lnTo>
                  <a:lnTo>
                    <a:pt x="12" y="14"/>
                  </a:lnTo>
                  <a:lnTo>
                    <a:pt x="10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10" y="50"/>
                  </a:lnTo>
                  <a:lnTo>
                    <a:pt x="10" y="54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6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26" name="Freeform 54"/>
            <p:cNvSpPr>
              <a:spLocks noEditPoints="1"/>
            </p:cNvSpPr>
            <p:nvPr/>
          </p:nvSpPr>
          <p:spPr bwMode="auto">
            <a:xfrm>
              <a:off x="2272" y="2412"/>
              <a:ext cx="36" cy="56"/>
            </a:xfrm>
            <a:custGeom>
              <a:avLst/>
              <a:gdLst/>
              <a:ahLst/>
              <a:cxnLst>
                <a:cxn ang="0">
                  <a:pos x="26" y="50"/>
                </a:cxn>
                <a:cxn ang="0">
                  <a:pos x="22" y="52"/>
                </a:cxn>
                <a:cxn ang="0">
                  <a:pos x="20" y="54"/>
                </a:cxn>
                <a:cxn ang="0">
                  <a:pos x="18" y="56"/>
                </a:cxn>
                <a:cxn ang="0">
                  <a:pos x="14" y="56"/>
                </a:cxn>
                <a:cxn ang="0">
                  <a:pos x="10" y="54"/>
                </a:cxn>
                <a:cxn ang="0">
                  <a:pos x="4" y="50"/>
                </a:cxn>
                <a:cxn ang="0">
                  <a:pos x="2" y="46"/>
                </a:cxn>
                <a:cxn ang="0">
                  <a:pos x="0" y="38"/>
                </a:cxn>
                <a:cxn ang="0">
                  <a:pos x="2" y="32"/>
                </a:cxn>
                <a:cxn ang="0">
                  <a:pos x="4" y="24"/>
                </a:cxn>
                <a:cxn ang="0">
                  <a:pos x="8" y="22"/>
                </a:cxn>
                <a:cxn ang="0">
                  <a:pos x="12" y="18"/>
                </a:cxn>
                <a:cxn ang="0">
                  <a:pos x="18" y="18"/>
                </a:cxn>
                <a:cxn ang="0">
                  <a:pos x="22" y="20"/>
                </a:cxn>
                <a:cxn ang="0">
                  <a:pos x="26" y="22"/>
                </a:cxn>
                <a:cxn ang="0">
                  <a:pos x="26" y="14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0"/>
                </a:cxn>
                <a:cxn ang="0">
                  <a:pos x="32" y="46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36" y="50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6" y="56"/>
                </a:cxn>
                <a:cxn ang="0">
                  <a:pos x="26" y="50"/>
                </a:cxn>
                <a:cxn ang="0">
                  <a:pos x="26" y="46"/>
                </a:cxn>
                <a:cxn ang="0">
                  <a:pos x="26" y="30"/>
                </a:cxn>
                <a:cxn ang="0">
                  <a:pos x="24" y="28"/>
                </a:cxn>
                <a:cxn ang="0">
                  <a:pos x="24" y="24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0"/>
                </a:cxn>
                <a:cxn ang="0">
                  <a:pos x="16" y="20"/>
                </a:cxn>
                <a:cxn ang="0">
                  <a:pos x="14" y="22"/>
                </a:cxn>
                <a:cxn ang="0">
                  <a:pos x="10" y="24"/>
                </a:cxn>
                <a:cxn ang="0">
                  <a:pos x="8" y="28"/>
                </a:cxn>
                <a:cxn ang="0">
                  <a:pos x="6" y="36"/>
                </a:cxn>
                <a:cxn ang="0">
                  <a:pos x="8" y="42"/>
                </a:cxn>
                <a:cxn ang="0">
                  <a:pos x="10" y="46"/>
                </a:cxn>
                <a:cxn ang="0">
                  <a:pos x="14" y="50"/>
                </a:cxn>
                <a:cxn ang="0">
                  <a:pos x="18" y="50"/>
                </a:cxn>
                <a:cxn ang="0">
                  <a:pos x="22" y="50"/>
                </a:cxn>
                <a:cxn ang="0">
                  <a:pos x="26" y="46"/>
                </a:cxn>
              </a:cxnLst>
              <a:rect l="0" t="0" r="r" b="b"/>
              <a:pathLst>
                <a:path w="36" h="56">
                  <a:moveTo>
                    <a:pt x="26" y="50"/>
                  </a:moveTo>
                  <a:lnTo>
                    <a:pt x="22" y="52"/>
                  </a:lnTo>
                  <a:lnTo>
                    <a:pt x="20" y="54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10" y="54"/>
                  </a:lnTo>
                  <a:lnTo>
                    <a:pt x="4" y="50"/>
                  </a:lnTo>
                  <a:lnTo>
                    <a:pt x="2" y="46"/>
                  </a:lnTo>
                  <a:lnTo>
                    <a:pt x="0" y="38"/>
                  </a:lnTo>
                  <a:lnTo>
                    <a:pt x="2" y="32"/>
                  </a:lnTo>
                  <a:lnTo>
                    <a:pt x="4" y="24"/>
                  </a:lnTo>
                  <a:lnTo>
                    <a:pt x="8" y="22"/>
                  </a:lnTo>
                  <a:lnTo>
                    <a:pt x="12" y="18"/>
                  </a:lnTo>
                  <a:lnTo>
                    <a:pt x="18" y="18"/>
                  </a:lnTo>
                  <a:lnTo>
                    <a:pt x="22" y="20"/>
                  </a:lnTo>
                  <a:lnTo>
                    <a:pt x="26" y="22"/>
                  </a:lnTo>
                  <a:lnTo>
                    <a:pt x="26" y="14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0"/>
                  </a:lnTo>
                  <a:lnTo>
                    <a:pt x="32" y="46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0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6" y="56"/>
                  </a:lnTo>
                  <a:lnTo>
                    <a:pt x="26" y="50"/>
                  </a:lnTo>
                  <a:close/>
                  <a:moveTo>
                    <a:pt x="26" y="46"/>
                  </a:moveTo>
                  <a:lnTo>
                    <a:pt x="26" y="30"/>
                  </a:lnTo>
                  <a:lnTo>
                    <a:pt x="24" y="28"/>
                  </a:lnTo>
                  <a:lnTo>
                    <a:pt x="24" y="24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0"/>
                  </a:lnTo>
                  <a:lnTo>
                    <a:pt x="16" y="20"/>
                  </a:lnTo>
                  <a:lnTo>
                    <a:pt x="14" y="22"/>
                  </a:lnTo>
                  <a:lnTo>
                    <a:pt x="10" y="24"/>
                  </a:lnTo>
                  <a:lnTo>
                    <a:pt x="8" y="28"/>
                  </a:lnTo>
                  <a:lnTo>
                    <a:pt x="6" y="36"/>
                  </a:lnTo>
                  <a:lnTo>
                    <a:pt x="8" y="42"/>
                  </a:lnTo>
                  <a:lnTo>
                    <a:pt x="10" y="46"/>
                  </a:lnTo>
                  <a:lnTo>
                    <a:pt x="14" y="50"/>
                  </a:lnTo>
                  <a:lnTo>
                    <a:pt x="18" y="50"/>
                  </a:lnTo>
                  <a:lnTo>
                    <a:pt x="22" y="50"/>
                  </a:lnTo>
                  <a:lnTo>
                    <a:pt x="26" y="4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27" name="Freeform 55"/>
            <p:cNvSpPr>
              <a:spLocks/>
            </p:cNvSpPr>
            <p:nvPr/>
          </p:nvSpPr>
          <p:spPr bwMode="auto">
            <a:xfrm>
              <a:off x="2310" y="2432"/>
              <a:ext cx="38" cy="36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34" y="20"/>
                </a:cxn>
                <a:cxn ang="0">
                  <a:pos x="34" y="26"/>
                </a:cxn>
                <a:cxn ang="0">
                  <a:pos x="34" y="28"/>
                </a:cxn>
                <a:cxn ang="0">
                  <a:pos x="34" y="30"/>
                </a:cxn>
                <a:cxn ang="0">
                  <a:pos x="34" y="30"/>
                </a:cxn>
                <a:cxn ang="0">
                  <a:pos x="36" y="32"/>
                </a:cxn>
                <a:cxn ang="0">
                  <a:pos x="36" y="32"/>
                </a:cxn>
                <a:cxn ang="0">
                  <a:pos x="38" y="32"/>
                </a:cxn>
                <a:cxn ang="0">
                  <a:pos x="38" y="30"/>
                </a:cxn>
                <a:cxn ang="0">
                  <a:pos x="38" y="32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28" y="28"/>
                </a:cxn>
                <a:cxn ang="0">
                  <a:pos x="22" y="32"/>
                </a:cxn>
                <a:cxn ang="0">
                  <a:pos x="20" y="34"/>
                </a:cxn>
                <a:cxn ang="0">
                  <a:pos x="18" y="36"/>
                </a:cxn>
                <a:cxn ang="0">
                  <a:pos x="14" y="36"/>
                </a:cxn>
                <a:cxn ang="0">
                  <a:pos x="12" y="36"/>
                </a:cxn>
                <a:cxn ang="0">
                  <a:pos x="10" y="34"/>
                </a:cxn>
                <a:cxn ang="0">
                  <a:pos x="8" y="32"/>
                </a:cxn>
                <a:cxn ang="0">
                  <a:pos x="6" y="30"/>
                </a:cxn>
                <a:cxn ang="0">
                  <a:pos x="6" y="26"/>
                </a:cxn>
                <a:cxn ang="0">
                  <a:pos x="6" y="22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22"/>
                </a:cxn>
                <a:cxn ang="0">
                  <a:pos x="12" y="26"/>
                </a:cxn>
                <a:cxn ang="0">
                  <a:pos x="14" y="30"/>
                </a:cxn>
                <a:cxn ang="0">
                  <a:pos x="16" y="30"/>
                </a:cxn>
                <a:cxn ang="0">
                  <a:pos x="18" y="30"/>
                </a:cxn>
                <a:cxn ang="0">
                  <a:pos x="20" y="30"/>
                </a:cxn>
                <a:cxn ang="0">
                  <a:pos x="22" y="30"/>
                </a:cxn>
                <a:cxn ang="0">
                  <a:pos x="24" y="28"/>
                </a:cxn>
                <a:cxn ang="0">
                  <a:pos x="28" y="26"/>
                </a:cxn>
                <a:cxn ang="0">
                  <a:pos x="28" y="6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34" y="0"/>
                </a:cxn>
              </a:cxnLst>
              <a:rect l="0" t="0" r="r" b="b"/>
              <a:pathLst>
                <a:path w="38" h="36">
                  <a:moveTo>
                    <a:pt x="34" y="0"/>
                  </a:moveTo>
                  <a:lnTo>
                    <a:pt x="34" y="20"/>
                  </a:lnTo>
                  <a:lnTo>
                    <a:pt x="34" y="26"/>
                  </a:lnTo>
                  <a:lnTo>
                    <a:pt x="34" y="28"/>
                  </a:lnTo>
                  <a:lnTo>
                    <a:pt x="34" y="30"/>
                  </a:lnTo>
                  <a:lnTo>
                    <a:pt x="34" y="30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8" y="32"/>
                  </a:lnTo>
                  <a:lnTo>
                    <a:pt x="38" y="30"/>
                  </a:lnTo>
                  <a:lnTo>
                    <a:pt x="38" y="32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28" y="28"/>
                  </a:lnTo>
                  <a:lnTo>
                    <a:pt x="22" y="32"/>
                  </a:lnTo>
                  <a:lnTo>
                    <a:pt x="20" y="34"/>
                  </a:lnTo>
                  <a:lnTo>
                    <a:pt x="18" y="36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10" y="34"/>
                  </a:lnTo>
                  <a:lnTo>
                    <a:pt x="8" y="32"/>
                  </a:lnTo>
                  <a:lnTo>
                    <a:pt x="6" y="30"/>
                  </a:lnTo>
                  <a:lnTo>
                    <a:pt x="6" y="26"/>
                  </a:lnTo>
                  <a:lnTo>
                    <a:pt x="6" y="22"/>
                  </a:lnTo>
                  <a:lnTo>
                    <a:pt x="6" y="6"/>
                  </a:lnTo>
                  <a:lnTo>
                    <a:pt x="6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22"/>
                  </a:lnTo>
                  <a:lnTo>
                    <a:pt x="12" y="26"/>
                  </a:lnTo>
                  <a:lnTo>
                    <a:pt x="14" y="30"/>
                  </a:lnTo>
                  <a:lnTo>
                    <a:pt x="16" y="30"/>
                  </a:lnTo>
                  <a:lnTo>
                    <a:pt x="18" y="30"/>
                  </a:lnTo>
                  <a:lnTo>
                    <a:pt x="20" y="30"/>
                  </a:lnTo>
                  <a:lnTo>
                    <a:pt x="22" y="30"/>
                  </a:lnTo>
                  <a:lnTo>
                    <a:pt x="24" y="28"/>
                  </a:lnTo>
                  <a:lnTo>
                    <a:pt x="28" y="26"/>
                  </a:lnTo>
                  <a:lnTo>
                    <a:pt x="28" y="6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28" name="Freeform 56"/>
            <p:cNvSpPr>
              <a:spLocks/>
            </p:cNvSpPr>
            <p:nvPr/>
          </p:nvSpPr>
          <p:spPr bwMode="auto">
            <a:xfrm>
              <a:off x="2350" y="2430"/>
              <a:ext cx="60" cy="36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8" y="2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32" y="4"/>
                </a:cxn>
                <a:cxn ang="0">
                  <a:pos x="38" y="4"/>
                </a:cxn>
                <a:cxn ang="0">
                  <a:pos x="44" y="0"/>
                </a:cxn>
                <a:cxn ang="0">
                  <a:pos x="48" y="0"/>
                </a:cxn>
                <a:cxn ang="0">
                  <a:pos x="54" y="4"/>
                </a:cxn>
                <a:cxn ang="0">
                  <a:pos x="56" y="10"/>
                </a:cxn>
                <a:cxn ang="0">
                  <a:pos x="56" y="28"/>
                </a:cxn>
                <a:cxn ang="0">
                  <a:pos x="56" y="34"/>
                </a:cxn>
                <a:cxn ang="0">
                  <a:pos x="58" y="36"/>
                </a:cxn>
                <a:cxn ang="0">
                  <a:pos x="60" y="36"/>
                </a:cxn>
                <a:cxn ang="0">
                  <a:pos x="44" y="36"/>
                </a:cxn>
                <a:cxn ang="0">
                  <a:pos x="44" y="36"/>
                </a:cxn>
                <a:cxn ang="0">
                  <a:pos x="48" y="36"/>
                </a:cxn>
                <a:cxn ang="0">
                  <a:pos x="48" y="32"/>
                </a:cxn>
                <a:cxn ang="0">
                  <a:pos x="48" y="28"/>
                </a:cxn>
                <a:cxn ang="0">
                  <a:pos x="48" y="10"/>
                </a:cxn>
                <a:cxn ang="0">
                  <a:pos x="46" y="6"/>
                </a:cxn>
                <a:cxn ang="0">
                  <a:pos x="40" y="6"/>
                </a:cxn>
                <a:cxn ang="0">
                  <a:pos x="36" y="8"/>
                </a:cxn>
                <a:cxn ang="0">
                  <a:pos x="34" y="10"/>
                </a:cxn>
                <a:cxn ang="0">
                  <a:pos x="34" y="28"/>
                </a:cxn>
                <a:cxn ang="0">
                  <a:pos x="34" y="34"/>
                </a:cxn>
                <a:cxn ang="0">
                  <a:pos x="36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4" y="36"/>
                </a:cxn>
                <a:cxn ang="0">
                  <a:pos x="26" y="34"/>
                </a:cxn>
                <a:cxn ang="0">
                  <a:pos x="28" y="32"/>
                </a:cxn>
                <a:cxn ang="0">
                  <a:pos x="28" y="14"/>
                </a:cxn>
                <a:cxn ang="0">
                  <a:pos x="26" y="8"/>
                </a:cxn>
                <a:cxn ang="0">
                  <a:pos x="22" y="6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4" y="36"/>
                </a:cxn>
                <a:cxn ang="0">
                  <a:pos x="4" y="34"/>
                </a:cxn>
                <a:cxn ang="0">
                  <a:pos x="6" y="28"/>
                </a:cxn>
                <a:cxn ang="0">
                  <a:pos x="6" y="10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60" h="36">
                  <a:moveTo>
                    <a:pt x="12" y="8"/>
                  </a:moveTo>
                  <a:lnTo>
                    <a:pt x="16" y="4"/>
                  </a:lnTo>
                  <a:lnTo>
                    <a:pt x="16" y="4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4"/>
                  </a:lnTo>
                  <a:lnTo>
                    <a:pt x="34" y="8"/>
                  </a:lnTo>
                  <a:lnTo>
                    <a:pt x="38" y="4"/>
                  </a:lnTo>
                  <a:lnTo>
                    <a:pt x="40" y="2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4" y="4"/>
                  </a:lnTo>
                  <a:lnTo>
                    <a:pt x="54" y="6"/>
                  </a:lnTo>
                  <a:lnTo>
                    <a:pt x="56" y="10"/>
                  </a:lnTo>
                  <a:lnTo>
                    <a:pt x="56" y="14"/>
                  </a:lnTo>
                  <a:lnTo>
                    <a:pt x="56" y="28"/>
                  </a:lnTo>
                  <a:lnTo>
                    <a:pt x="56" y="32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6" y="36"/>
                  </a:lnTo>
                  <a:lnTo>
                    <a:pt x="48" y="36"/>
                  </a:lnTo>
                  <a:lnTo>
                    <a:pt x="48" y="34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48" y="28"/>
                  </a:lnTo>
                  <a:lnTo>
                    <a:pt x="48" y="14"/>
                  </a:lnTo>
                  <a:lnTo>
                    <a:pt x="48" y="10"/>
                  </a:lnTo>
                  <a:lnTo>
                    <a:pt x="48" y="8"/>
                  </a:lnTo>
                  <a:lnTo>
                    <a:pt x="46" y="6"/>
                  </a:lnTo>
                  <a:lnTo>
                    <a:pt x="42" y="6"/>
                  </a:lnTo>
                  <a:lnTo>
                    <a:pt x="40" y="6"/>
                  </a:lnTo>
                  <a:lnTo>
                    <a:pt x="38" y="6"/>
                  </a:lnTo>
                  <a:lnTo>
                    <a:pt x="36" y="8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12"/>
                  </a:lnTo>
                  <a:lnTo>
                    <a:pt x="34" y="28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6"/>
                  </a:lnTo>
                  <a:lnTo>
                    <a:pt x="26" y="36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8" y="32"/>
                  </a:lnTo>
                  <a:lnTo>
                    <a:pt x="28" y="28"/>
                  </a:lnTo>
                  <a:lnTo>
                    <a:pt x="28" y="14"/>
                  </a:lnTo>
                  <a:lnTo>
                    <a:pt x="26" y="10"/>
                  </a:lnTo>
                  <a:lnTo>
                    <a:pt x="26" y="8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6" y="6"/>
                  </a:lnTo>
                  <a:lnTo>
                    <a:pt x="14" y="8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6" y="32"/>
                  </a:lnTo>
                  <a:lnTo>
                    <a:pt x="6" y="28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29" name="Freeform 57"/>
            <p:cNvSpPr>
              <a:spLocks noEditPoints="1"/>
            </p:cNvSpPr>
            <p:nvPr/>
          </p:nvSpPr>
          <p:spPr bwMode="auto">
            <a:xfrm>
              <a:off x="2412" y="2430"/>
              <a:ext cx="38" cy="5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8"/>
                </a:cxn>
                <a:cxn ang="0">
                  <a:pos x="18" y="2"/>
                </a:cxn>
                <a:cxn ang="0">
                  <a:pos x="24" y="0"/>
                </a:cxn>
                <a:cxn ang="0">
                  <a:pos x="34" y="4"/>
                </a:cxn>
                <a:cxn ang="0">
                  <a:pos x="38" y="18"/>
                </a:cxn>
                <a:cxn ang="0">
                  <a:pos x="36" y="28"/>
                </a:cxn>
                <a:cxn ang="0">
                  <a:pos x="28" y="36"/>
                </a:cxn>
                <a:cxn ang="0">
                  <a:pos x="18" y="38"/>
                </a:cxn>
                <a:cxn ang="0">
                  <a:pos x="14" y="36"/>
                </a:cxn>
                <a:cxn ang="0">
                  <a:pos x="12" y="46"/>
                </a:cxn>
                <a:cxn ang="0">
                  <a:pos x="12" y="52"/>
                </a:cxn>
                <a:cxn ang="0">
                  <a:pos x="14" y="52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4" y="52"/>
                </a:cxn>
                <a:cxn ang="0">
                  <a:pos x="6" y="52"/>
                </a:cxn>
                <a:cxn ang="0">
                  <a:pos x="6" y="46"/>
                </a:cxn>
                <a:cxn ang="0">
                  <a:pos x="6" y="8"/>
                </a:cxn>
                <a:cxn ang="0">
                  <a:pos x="6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24"/>
                </a:cxn>
                <a:cxn ang="0">
                  <a:pos x="12" y="30"/>
                </a:cxn>
                <a:cxn ang="0">
                  <a:pos x="16" y="34"/>
                </a:cxn>
                <a:cxn ang="0">
                  <a:pos x="22" y="36"/>
                </a:cxn>
                <a:cxn ang="0">
                  <a:pos x="28" y="32"/>
                </a:cxn>
                <a:cxn ang="0">
                  <a:pos x="30" y="22"/>
                </a:cxn>
                <a:cxn ang="0">
                  <a:pos x="28" y="10"/>
                </a:cxn>
                <a:cxn ang="0">
                  <a:pos x="22" y="6"/>
                </a:cxn>
                <a:cxn ang="0">
                  <a:pos x="18" y="6"/>
                </a:cxn>
                <a:cxn ang="0">
                  <a:pos x="12" y="12"/>
                </a:cxn>
              </a:cxnLst>
              <a:rect l="0" t="0" r="r" b="b"/>
              <a:pathLst>
                <a:path w="38" h="54">
                  <a:moveTo>
                    <a:pt x="0" y="4"/>
                  </a:moveTo>
                  <a:lnTo>
                    <a:pt x="12" y="0"/>
                  </a:lnTo>
                  <a:lnTo>
                    <a:pt x="12" y="0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18" y="2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30" y="2"/>
                  </a:lnTo>
                  <a:lnTo>
                    <a:pt x="34" y="4"/>
                  </a:lnTo>
                  <a:lnTo>
                    <a:pt x="36" y="10"/>
                  </a:lnTo>
                  <a:lnTo>
                    <a:pt x="38" y="18"/>
                  </a:lnTo>
                  <a:lnTo>
                    <a:pt x="36" y="24"/>
                  </a:lnTo>
                  <a:lnTo>
                    <a:pt x="36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2" y="38"/>
                  </a:lnTo>
                  <a:lnTo>
                    <a:pt x="18" y="38"/>
                  </a:lnTo>
                  <a:lnTo>
                    <a:pt x="16" y="36"/>
                  </a:lnTo>
                  <a:lnTo>
                    <a:pt x="14" y="36"/>
                  </a:lnTo>
                  <a:lnTo>
                    <a:pt x="12" y="34"/>
                  </a:lnTo>
                  <a:lnTo>
                    <a:pt x="12" y="46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6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6" y="46"/>
                  </a:lnTo>
                  <a:lnTo>
                    <a:pt x="6" y="12"/>
                  </a:lnTo>
                  <a:lnTo>
                    <a:pt x="6" y="8"/>
                  </a:lnTo>
                  <a:lnTo>
                    <a:pt x="6" y="6"/>
                  </a:lnTo>
                  <a:lnTo>
                    <a:pt x="6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6"/>
                  </a:lnTo>
                  <a:lnTo>
                    <a:pt x="0" y="4"/>
                  </a:lnTo>
                  <a:close/>
                  <a:moveTo>
                    <a:pt x="12" y="12"/>
                  </a:moveTo>
                  <a:lnTo>
                    <a:pt x="12" y="24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4" y="32"/>
                  </a:lnTo>
                  <a:lnTo>
                    <a:pt x="16" y="34"/>
                  </a:lnTo>
                  <a:lnTo>
                    <a:pt x="18" y="34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8" y="32"/>
                  </a:lnTo>
                  <a:lnTo>
                    <a:pt x="30" y="28"/>
                  </a:lnTo>
                  <a:lnTo>
                    <a:pt x="30" y="22"/>
                  </a:lnTo>
                  <a:lnTo>
                    <a:pt x="30" y="14"/>
                  </a:lnTo>
                  <a:lnTo>
                    <a:pt x="28" y="10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6" y="8"/>
                  </a:lnTo>
                  <a:lnTo>
                    <a:pt x="12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30" name="Freeform 58"/>
            <p:cNvSpPr>
              <a:spLocks noEditPoints="1"/>
            </p:cNvSpPr>
            <p:nvPr/>
          </p:nvSpPr>
          <p:spPr bwMode="auto">
            <a:xfrm>
              <a:off x="2454" y="2430"/>
              <a:ext cx="30" cy="38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8" y="22"/>
                </a:cxn>
                <a:cxn ang="0">
                  <a:pos x="10" y="26"/>
                </a:cxn>
                <a:cxn ang="0">
                  <a:pos x="14" y="30"/>
                </a:cxn>
                <a:cxn ang="0">
                  <a:pos x="20" y="32"/>
                </a:cxn>
                <a:cxn ang="0">
                  <a:pos x="22" y="30"/>
                </a:cxn>
                <a:cxn ang="0">
                  <a:pos x="26" y="30"/>
                </a:cxn>
                <a:cxn ang="0">
                  <a:pos x="28" y="26"/>
                </a:cxn>
                <a:cxn ang="0">
                  <a:pos x="30" y="22"/>
                </a:cxn>
                <a:cxn ang="0">
                  <a:pos x="30" y="24"/>
                </a:cxn>
                <a:cxn ang="0">
                  <a:pos x="28" y="28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8"/>
                </a:cxn>
                <a:cxn ang="0">
                  <a:pos x="10" y="36"/>
                </a:cxn>
                <a:cxn ang="0">
                  <a:pos x="6" y="32"/>
                </a:cxn>
                <a:cxn ang="0">
                  <a:pos x="2" y="26"/>
                </a:cxn>
                <a:cxn ang="0">
                  <a:pos x="0" y="20"/>
                </a:cxn>
                <a:cxn ang="0">
                  <a:pos x="2" y="14"/>
                </a:cxn>
                <a:cxn ang="0">
                  <a:pos x="2" y="10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6" y="0"/>
                </a:cxn>
                <a:cxn ang="0">
                  <a:pos x="22" y="2"/>
                </a:cxn>
                <a:cxn ang="0">
                  <a:pos x="26" y="4"/>
                </a:cxn>
                <a:cxn ang="0">
                  <a:pos x="30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2"/>
                </a:cxn>
                <a:cxn ang="0">
                  <a:pos x="22" y="12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6"/>
                </a:cxn>
                <a:cxn ang="0">
                  <a:pos x="18" y="4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8" y="8"/>
                </a:cxn>
                <a:cxn ang="0">
                  <a:pos x="6" y="12"/>
                </a:cxn>
              </a:cxnLst>
              <a:rect l="0" t="0" r="r" b="b"/>
              <a:pathLst>
                <a:path w="30" h="38">
                  <a:moveTo>
                    <a:pt x="6" y="14"/>
                  </a:moveTo>
                  <a:lnTo>
                    <a:pt x="8" y="22"/>
                  </a:lnTo>
                  <a:lnTo>
                    <a:pt x="10" y="26"/>
                  </a:lnTo>
                  <a:lnTo>
                    <a:pt x="14" y="30"/>
                  </a:lnTo>
                  <a:lnTo>
                    <a:pt x="20" y="32"/>
                  </a:lnTo>
                  <a:lnTo>
                    <a:pt x="22" y="30"/>
                  </a:lnTo>
                  <a:lnTo>
                    <a:pt x="26" y="30"/>
                  </a:lnTo>
                  <a:lnTo>
                    <a:pt x="28" y="26"/>
                  </a:lnTo>
                  <a:lnTo>
                    <a:pt x="30" y="22"/>
                  </a:lnTo>
                  <a:lnTo>
                    <a:pt x="30" y="24"/>
                  </a:lnTo>
                  <a:lnTo>
                    <a:pt x="28" y="28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8"/>
                  </a:lnTo>
                  <a:lnTo>
                    <a:pt x="10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2" y="14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6" y="4"/>
                  </a:lnTo>
                  <a:lnTo>
                    <a:pt x="30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2"/>
                  </a:moveTo>
                  <a:lnTo>
                    <a:pt x="22" y="12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8" y="8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31" name="Freeform 59"/>
            <p:cNvSpPr>
              <a:spLocks noEditPoints="1"/>
            </p:cNvSpPr>
            <p:nvPr/>
          </p:nvSpPr>
          <p:spPr bwMode="auto">
            <a:xfrm>
              <a:off x="2490" y="2412"/>
              <a:ext cx="38" cy="56"/>
            </a:xfrm>
            <a:custGeom>
              <a:avLst/>
              <a:gdLst/>
              <a:ahLst/>
              <a:cxnLst>
                <a:cxn ang="0">
                  <a:pos x="26" y="50"/>
                </a:cxn>
                <a:cxn ang="0">
                  <a:pos x="22" y="52"/>
                </a:cxn>
                <a:cxn ang="0">
                  <a:pos x="20" y="54"/>
                </a:cxn>
                <a:cxn ang="0">
                  <a:pos x="18" y="56"/>
                </a:cxn>
                <a:cxn ang="0">
                  <a:pos x="14" y="56"/>
                </a:cxn>
                <a:cxn ang="0">
                  <a:pos x="10" y="54"/>
                </a:cxn>
                <a:cxn ang="0">
                  <a:pos x="4" y="50"/>
                </a:cxn>
                <a:cxn ang="0">
                  <a:pos x="2" y="46"/>
                </a:cxn>
                <a:cxn ang="0">
                  <a:pos x="0" y="38"/>
                </a:cxn>
                <a:cxn ang="0">
                  <a:pos x="2" y="32"/>
                </a:cxn>
                <a:cxn ang="0">
                  <a:pos x="6" y="24"/>
                </a:cxn>
                <a:cxn ang="0">
                  <a:pos x="8" y="22"/>
                </a:cxn>
                <a:cxn ang="0">
                  <a:pos x="12" y="18"/>
                </a:cxn>
                <a:cxn ang="0">
                  <a:pos x="18" y="18"/>
                </a:cxn>
                <a:cxn ang="0">
                  <a:pos x="22" y="20"/>
                </a:cxn>
                <a:cxn ang="0">
                  <a:pos x="26" y="22"/>
                </a:cxn>
                <a:cxn ang="0">
                  <a:pos x="26" y="14"/>
                </a:cxn>
                <a:cxn ang="0">
                  <a:pos x="26" y="8"/>
                </a:cxn>
                <a:cxn ang="0">
                  <a:pos x="26" y="6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0"/>
                </a:cxn>
                <a:cxn ang="0">
                  <a:pos x="32" y="46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4" y="50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36" y="50"/>
                </a:cxn>
                <a:cxn ang="0">
                  <a:pos x="38" y="52"/>
                </a:cxn>
                <a:cxn ang="0">
                  <a:pos x="28" y="56"/>
                </a:cxn>
                <a:cxn ang="0">
                  <a:pos x="26" y="56"/>
                </a:cxn>
                <a:cxn ang="0">
                  <a:pos x="26" y="50"/>
                </a:cxn>
                <a:cxn ang="0">
                  <a:pos x="26" y="46"/>
                </a:cxn>
                <a:cxn ang="0">
                  <a:pos x="26" y="30"/>
                </a:cxn>
                <a:cxn ang="0">
                  <a:pos x="24" y="28"/>
                </a:cxn>
                <a:cxn ang="0">
                  <a:pos x="24" y="24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0"/>
                </a:cxn>
                <a:cxn ang="0">
                  <a:pos x="16" y="20"/>
                </a:cxn>
                <a:cxn ang="0">
                  <a:pos x="14" y="22"/>
                </a:cxn>
                <a:cxn ang="0">
                  <a:pos x="10" y="24"/>
                </a:cxn>
                <a:cxn ang="0">
                  <a:pos x="8" y="28"/>
                </a:cxn>
                <a:cxn ang="0">
                  <a:pos x="8" y="36"/>
                </a:cxn>
                <a:cxn ang="0">
                  <a:pos x="8" y="42"/>
                </a:cxn>
                <a:cxn ang="0">
                  <a:pos x="10" y="46"/>
                </a:cxn>
                <a:cxn ang="0">
                  <a:pos x="14" y="50"/>
                </a:cxn>
                <a:cxn ang="0">
                  <a:pos x="18" y="50"/>
                </a:cxn>
                <a:cxn ang="0">
                  <a:pos x="22" y="50"/>
                </a:cxn>
                <a:cxn ang="0">
                  <a:pos x="26" y="46"/>
                </a:cxn>
              </a:cxnLst>
              <a:rect l="0" t="0" r="r" b="b"/>
              <a:pathLst>
                <a:path w="38" h="56">
                  <a:moveTo>
                    <a:pt x="26" y="50"/>
                  </a:moveTo>
                  <a:lnTo>
                    <a:pt x="22" y="52"/>
                  </a:lnTo>
                  <a:lnTo>
                    <a:pt x="20" y="54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10" y="54"/>
                  </a:lnTo>
                  <a:lnTo>
                    <a:pt x="4" y="50"/>
                  </a:lnTo>
                  <a:lnTo>
                    <a:pt x="2" y="46"/>
                  </a:lnTo>
                  <a:lnTo>
                    <a:pt x="0" y="38"/>
                  </a:lnTo>
                  <a:lnTo>
                    <a:pt x="2" y="32"/>
                  </a:lnTo>
                  <a:lnTo>
                    <a:pt x="6" y="24"/>
                  </a:lnTo>
                  <a:lnTo>
                    <a:pt x="8" y="22"/>
                  </a:lnTo>
                  <a:lnTo>
                    <a:pt x="12" y="18"/>
                  </a:lnTo>
                  <a:lnTo>
                    <a:pt x="18" y="18"/>
                  </a:lnTo>
                  <a:lnTo>
                    <a:pt x="22" y="20"/>
                  </a:lnTo>
                  <a:lnTo>
                    <a:pt x="26" y="22"/>
                  </a:lnTo>
                  <a:lnTo>
                    <a:pt x="26" y="14"/>
                  </a:lnTo>
                  <a:lnTo>
                    <a:pt x="26" y="8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0"/>
                  </a:lnTo>
                  <a:lnTo>
                    <a:pt x="32" y="46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4" y="50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0"/>
                  </a:lnTo>
                  <a:lnTo>
                    <a:pt x="38" y="52"/>
                  </a:lnTo>
                  <a:lnTo>
                    <a:pt x="28" y="56"/>
                  </a:lnTo>
                  <a:lnTo>
                    <a:pt x="26" y="56"/>
                  </a:lnTo>
                  <a:lnTo>
                    <a:pt x="26" y="50"/>
                  </a:lnTo>
                  <a:close/>
                  <a:moveTo>
                    <a:pt x="26" y="46"/>
                  </a:moveTo>
                  <a:lnTo>
                    <a:pt x="26" y="30"/>
                  </a:lnTo>
                  <a:lnTo>
                    <a:pt x="24" y="28"/>
                  </a:lnTo>
                  <a:lnTo>
                    <a:pt x="24" y="24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0"/>
                  </a:lnTo>
                  <a:lnTo>
                    <a:pt x="16" y="20"/>
                  </a:lnTo>
                  <a:lnTo>
                    <a:pt x="14" y="22"/>
                  </a:lnTo>
                  <a:lnTo>
                    <a:pt x="10" y="24"/>
                  </a:lnTo>
                  <a:lnTo>
                    <a:pt x="8" y="28"/>
                  </a:lnTo>
                  <a:lnTo>
                    <a:pt x="8" y="36"/>
                  </a:lnTo>
                  <a:lnTo>
                    <a:pt x="8" y="42"/>
                  </a:lnTo>
                  <a:lnTo>
                    <a:pt x="10" y="46"/>
                  </a:lnTo>
                  <a:lnTo>
                    <a:pt x="14" y="50"/>
                  </a:lnTo>
                  <a:lnTo>
                    <a:pt x="18" y="50"/>
                  </a:lnTo>
                  <a:lnTo>
                    <a:pt x="22" y="50"/>
                  </a:lnTo>
                  <a:lnTo>
                    <a:pt x="26" y="4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32" name="Freeform 60"/>
            <p:cNvSpPr>
              <a:spLocks/>
            </p:cNvSpPr>
            <p:nvPr/>
          </p:nvSpPr>
          <p:spPr bwMode="auto">
            <a:xfrm>
              <a:off x="2530" y="2412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4" y="12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2" y="36"/>
                </a:cxn>
                <a:cxn ang="0">
                  <a:pos x="20" y="44"/>
                </a:cxn>
                <a:cxn ang="0">
                  <a:pos x="18" y="50"/>
                </a:cxn>
                <a:cxn ang="0">
                  <a:pos x="16" y="58"/>
                </a:cxn>
                <a:cxn ang="0">
                  <a:pos x="10" y="64"/>
                </a:cxn>
                <a:cxn ang="0">
                  <a:pos x="6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6"/>
                </a:cxn>
                <a:cxn ang="0">
                  <a:pos x="8" y="6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4" y="44"/>
                </a:cxn>
                <a:cxn ang="0">
                  <a:pos x="14" y="36"/>
                </a:cxn>
                <a:cxn ang="0">
                  <a:pos x="14" y="28"/>
                </a:cxn>
                <a:cxn ang="0">
                  <a:pos x="12" y="22"/>
                </a:cxn>
                <a:cxn ang="0">
                  <a:pos x="12" y="18"/>
                </a:cxn>
                <a:cxn ang="0">
                  <a:pos x="10" y="14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4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4" y="12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2" y="36"/>
                  </a:lnTo>
                  <a:lnTo>
                    <a:pt x="20" y="44"/>
                  </a:lnTo>
                  <a:lnTo>
                    <a:pt x="18" y="50"/>
                  </a:lnTo>
                  <a:lnTo>
                    <a:pt x="16" y="58"/>
                  </a:lnTo>
                  <a:lnTo>
                    <a:pt x="10" y="64"/>
                  </a:lnTo>
                  <a:lnTo>
                    <a:pt x="6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6"/>
                  </a:lnTo>
                  <a:lnTo>
                    <a:pt x="8" y="62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4" y="44"/>
                  </a:lnTo>
                  <a:lnTo>
                    <a:pt x="14" y="36"/>
                  </a:lnTo>
                  <a:lnTo>
                    <a:pt x="14" y="28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4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33" name="Freeform 61"/>
            <p:cNvSpPr>
              <a:spLocks/>
            </p:cNvSpPr>
            <p:nvPr/>
          </p:nvSpPr>
          <p:spPr bwMode="auto">
            <a:xfrm>
              <a:off x="2640" y="2414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8" y="40"/>
                </a:cxn>
                <a:cxn ang="0">
                  <a:pos x="48" y="8"/>
                </a:cxn>
                <a:cxn ang="0">
                  <a:pos x="48" y="4"/>
                </a:cxn>
                <a:cxn ang="0">
                  <a:pos x="46" y="2"/>
                </a:cxn>
                <a:cxn ang="0">
                  <a:pos x="44" y="0"/>
                </a:cxn>
                <a:cxn ang="0">
                  <a:pos x="42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0"/>
                </a:cxn>
                <a:cxn ang="0">
                  <a:pos x="54" y="0"/>
                </a:cxn>
                <a:cxn ang="0">
                  <a:pos x="52" y="2"/>
                </a:cxn>
                <a:cxn ang="0">
                  <a:pos x="52" y="4"/>
                </a:cxn>
                <a:cxn ang="0">
                  <a:pos x="52" y="8"/>
                </a:cxn>
                <a:cxn ang="0">
                  <a:pos x="52" y="54"/>
                </a:cxn>
                <a:cxn ang="0">
                  <a:pos x="50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48"/>
                </a:cxn>
                <a:cxn ang="0">
                  <a:pos x="16" y="50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6" y="52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0" y="48"/>
                </a:cxn>
                <a:cxn ang="0">
                  <a:pos x="12" y="44"/>
                </a:cxn>
                <a:cxn ang="0">
                  <a:pos x="12" y="8"/>
                </a:cxn>
                <a:cxn ang="0">
                  <a:pos x="10" y="4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8" y="40"/>
                  </a:lnTo>
                  <a:lnTo>
                    <a:pt x="48" y="8"/>
                  </a:lnTo>
                  <a:lnTo>
                    <a:pt x="48" y="4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4" y="0"/>
                  </a:lnTo>
                  <a:lnTo>
                    <a:pt x="52" y="2"/>
                  </a:lnTo>
                  <a:lnTo>
                    <a:pt x="52" y="4"/>
                  </a:lnTo>
                  <a:lnTo>
                    <a:pt x="52" y="8"/>
                  </a:lnTo>
                  <a:lnTo>
                    <a:pt x="52" y="54"/>
                  </a:lnTo>
                  <a:lnTo>
                    <a:pt x="50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48"/>
                  </a:lnTo>
                  <a:lnTo>
                    <a:pt x="16" y="50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2" y="44"/>
                  </a:lnTo>
                  <a:lnTo>
                    <a:pt x="12" y="8"/>
                  </a:lnTo>
                  <a:lnTo>
                    <a:pt x="10" y="4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34" name="Freeform 62"/>
            <p:cNvSpPr>
              <a:spLocks noEditPoints="1"/>
            </p:cNvSpPr>
            <p:nvPr/>
          </p:nvSpPr>
          <p:spPr bwMode="auto">
            <a:xfrm>
              <a:off x="2700" y="2414"/>
              <a:ext cx="42" cy="52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48"/>
                </a:cxn>
                <a:cxn ang="0">
                  <a:pos x="16" y="50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6" y="52"/>
                </a:cxn>
                <a:cxn ang="0">
                  <a:pos x="6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6" y="2"/>
                </a:cxn>
                <a:cxn ang="0">
                  <a:pos x="38" y="6"/>
                </a:cxn>
                <a:cxn ang="0">
                  <a:pos x="40" y="10"/>
                </a:cxn>
                <a:cxn ang="0">
                  <a:pos x="42" y="14"/>
                </a:cxn>
                <a:cxn ang="0">
                  <a:pos x="40" y="20"/>
                </a:cxn>
                <a:cxn ang="0">
                  <a:pos x="36" y="24"/>
                </a:cxn>
                <a:cxn ang="0">
                  <a:pos x="32" y="28"/>
                </a:cxn>
                <a:cxn ang="0">
                  <a:pos x="24" y="28"/>
                </a:cxn>
                <a:cxn ang="0">
                  <a:pos x="22" y="28"/>
                </a:cxn>
                <a:cxn ang="0">
                  <a:pos x="20" y="28"/>
                </a:cxn>
                <a:cxn ang="0">
                  <a:pos x="18" y="28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18" y="26"/>
                </a:cxn>
                <a:cxn ang="0">
                  <a:pos x="20" y="26"/>
                </a:cxn>
                <a:cxn ang="0">
                  <a:pos x="22" y="26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2" y="20"/>
                </a:cxn>
                <a:cxn ang="0">
                  <a:pos x="32" y="14"/>
                </a:cxn>
                <a:cxn ang="0">
                  <a:pos x="32" y="12"/>
                </a:cxn>
                <a:cxn ang="0">
                  <a:pos x="30" y="8"/>
                </a:cxn>
                <a:cxn ang="0">
                  <a:pos x="28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0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6"/>
                </a:cxn>
              </a:cxnLst>
              <a:rect l="0" t="0" r="r" b="b"/>
              <a:pathLst>
                <a:path w="42" h="52">
                  <a:moveTo>
                    <a:pt x="16" y="28"/>
                  </a:moveTo>
                  <a:lnTo>
                    <a:pt x="16" y="44"/>
                  </a:lnTo>
                  <a:lnTo>
                    <a:pt x="16" y="48"/>
                  </a:lnTo>
                  <a:lnTo>
                    <a:pt x="16" y="50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6" y="2"/>
                  </a:lnTo>
                  <a:lnTo>
                    <a:pt x="38" y="6"/>
                  </a:lnTo>
                  <a:lnTo>
                    <a:pt x="40" y="10"/>
                  </a:lnTo>
                  <a:lnTo>
                    <a:pt x="42" y="14"/>
                  </a:lnTo>
                  <a:lnTo>
                    <a:pt x="40" y="20"/>
                  </a:lnTo>
                  <a:lnTo>
                    <a:pt x="36" y="24"/>
                  </a:lnTo>
                  <a:lnTo>
                    <a:pt x="32" y="28"/>
                  </a:lnTo>
                  <a:lnTo>
                    <a:pt x="24" y="28"/>
                  </a:lnTo>
                  <a:lnTo>
                    <a:pt x="22" y="28"/>
                  </a:lnTo>
                  <a:lnTo>
                    <a:pt x="20" y="28"/>
                  </a:lnTo>
                  <a:lnTo>
                    <a:pt x="18" y="28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18" y="26"/>
                  </a:lnTo>
                  <a:lnTo>
                    <a:pt x="20" y="26"/>
                  </a:lnTo>
                  <a:lnTo>
                    <a:pt x="22" y="26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32" y="12"/>
                  </a:lnTo>
                  <a:lnTo>
                    <a:pt x="30" y="8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35" name="Freeform 63"/>
            <p:cNvSpPr>
              <a:spLocks/>
            </p:cNvSpPr>
            <p:nvPr/>
          </p:nvSpPr>
          <p:spPr bwMode="auto">
            <a:xfrm>
              <a:off x="2746" y="2412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8" y="68"/>
                </a:cxn>
                <a:cxn ang="0">
                  <a:pos x="12" y="64"/>
                </a:cxn>
                <a:cxn ang="0">
                  <a:pos x="8" y="58"/>
                </a:cxn>
                <a:cxn ang="0">
                  <a:pos x="4" y="52"/>
                </a:cxn>
                <a:cxn ang="0">
                  <a:pos x="2" y="44"/>
                </a:cxn>
                <a:cxn ang="0">
                  <a:pos x="0" y="36"/>
                </a:cxn>
                <a:cxn ang="0">
                  <a:pos x="2" y="28"/>
                </a:cxn>
                <a:cxn ang="0">
                  <a:pos x="4" y="20"/>
                </a:cxn>
                <a:cxn ang="0">
                  <a:pos x="6" y="14"/>
                </a:cxn>
                <a:cxn ang="0">
                  <a:pos x="12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4" y="8"/>
                </a:cxn>
                <a:cxn ang="0">
                  <a:pos x="12" y="14"/>
                </a:cxn>
                <a:cxn ang="0">
                  <a:pos x="10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10" y="50"/>
                </a:cxn>
                <a:cxn ang="0">
                  <a:pos x="10" y="54"/>
                </a:cxn>
                <a:cxn ang="0">
                  <a:pos x="12" y="58"/>
                </a:cxn>
                <a:cxn ang="0">
                  <a:pos x="14" y="62"/>
                </a:cxn>
                <a:cxn ang="0">
                  <a:pos x="16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8" y="68"/>
                  </a:lnTo>
                  <a:lnTo>
                    <a:pt x="12" y="64"/>
                  </a:lnTo>
                  <a:lnTo>
                    <a:pt x="8" y="58"/>
                  </a:lnTo>
                  <a:lnTo>
                    <a:pt x="4" y="52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4" y="20"/>
                  </a:lnTo>
                  <a:lnTo>
                    <a:pt x="6" y="14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4" y="8"/>
                  </a:lnTo>
                  <a:lnTo>
                    <a:pt x="12" y="14"/>
                  </a:lnTo>
                  <a:lnTo>
                    <a:pt x="10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10" y="50"/>
                  </a:lnTo>
                  <a:lnTo>
                    <a:pt x="10" y="54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6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36" name="Freeform 64"/>
            <p:cNvSpPr>
              <a:spLocks/>
            </p:cNvSpPr>
            <p:nvPr/>
          </p:nvSpPr>
          <p:spPr bwMode="auto">
            <a:xfrm>
              <a:off x="2774" y="2430"/>
              <a:ext cx="24" cy="3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2" y="12"/>
                </a:cxn>
                <a:cxn ang="0">
                  <a:pos x="20" y="8"/>
                </a:cxn>
                <a:cxn ang="0">
                  <a:pos x="18" y="4"/>
                </a:cxn>
                <a:cxn ang="0">
                  <a:pos x="14" y="4"/>
                </a:cxn>
                <a:cxn ang="0">
                  <a:pos x="12" y="2"/>
                </a:cxn>
                <a:cxn ang="0">
                  <a:pos x="10" y="4"/>
                </a:cxn>
                <a:cxn ang="0">
                  <a:pos x="8" y="4"/>
                </a:cxn>
                <a:cxn ang="0">
                  <a:pos x="6" y="6"/>
                </a:cxn>
                <a:cxn ang="0">
                  <a:pos x="6" y="8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2" y="14"/>
                </a:cxn>
                <a:cxn ang="0">
                  <a:pos x="16" y="16"/>
                </a:cxn>
                <a:cxn ang="0">
                  <a:pos x="22" y="20"/>
                </a:cxn>
                <a:cxn ang="0">
                  <a:pos x="24" y="24"/>
                </a:cxn>
                <a:cxn ang="0">
                  <a:pos x="24" y="26"/>
                </a:cxn>
                <a:cxn ang="0">
                  <a:pos x="24" y="32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8"/>
                </a:cxn>
                <a:cxn ang="0">
                  <a:pos x="8" y="38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2" y="38"/>
                </a:cxn>
                <a:cxn ang="0">
                  <a:pos x="0" y="38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30"/>
                </a:cxn>
                <a:cxn ang="0">
                  <a:pos x="6" y="32"/>
                </a:cxn>
                <a:cxn ang="0">
                  <a:pos x="8" y="34"/>
                </a:cxn>
                <a:cxn ang="0">
                  <a:pos x="12" y="36"/>
                </a:cxn>
                <a:cxn ang="0">
                  <a:pos x="16" y="34"/>
                </a:cxn>
                <a:cxn ang="0">
                  <a:pos x="18" y="34"/>
                </a:cxn>
                <a:cxn ang="0">
                  <a:pos x="18" y="32"/>
                </a:cxn>
                <a:cxn ang="0">
                  <a:pos x="18" y="30"/>
                </a:cxn>
                <a:cxn ang="0">
                  <a:pos x="18" y="28"/>
                </a:cxn>
                <a:cxn ang="0">
                  <a:pos x="16" y="26"/>
                </a:cxn>
                <a:cxn ang="0">
                  <a:pos x="14" y="24"/>
                </a:cxn>
                <a:cxn ang="0">
                  <a:pos x="10" y="20"/>
                </a:cxn>
                <a:cxn ang="0">
                  <a:pos x="4" y="18"/>
                </a:cxn>
                <a:cxn ang="0">
                  <a:pos x="2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6" y="2"/>
                </a:cxn>
                <a:cxn ang="0">
                  <a:pos x="18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24" h="38">
                  <a:moveTo>
                    <a:pt x="22" y="0"/>
                  </a:moveTo>
                  <a:lnTo>
                    <a:pt x="22" y="12"/>
                  </a:lnTo>
                  <a:lnTo>
                    <a:pt x="22" y="12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8" y="4"/>
                  </a:lnTo>
                  <a:lnTo>
                    <a:pt x="6" y="6"/>
                  </a:lnTo>
                  <a:lnTo>
                    <a:pt x="6" y="8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2" y="14"/>
                  </a:lnTo>
                  <a:lnTo>
                    <a:pt x="16" y="16"/>
                  </a:lnTo>
                  <a:lnTo>
                    <a:pt x="22" y="20"/>
                  </a:lnTo>
                  <a:lnTo>
                    <a:pt x="24" y="24"/>
                  </a:lnTo>
                  <a:lnTo>
                    <a:pt x="24" y="26"/>
                  </a:lnTo>
                  <a:lnTo>
                    <a:pt x="24" y="32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2" y="38"/>
                  </a:lnTo>
                  <a:lnTo>
                    <a:pt x="0" y="38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30"/>
                  </a:lnTo>
                  <a:lnTo>
                    <a:pt x="6" y="32"/>
                  </a:lnTo>
                  <a:lnTo>
                    <a:pt x="8" y="34"/>
                  </a:lnTo>
                  <a:lnTo>
                    <a:pt x="12" y="36"/>
                  </a:lnTo>
                  <a:lnTo>
                    <a:pt x="16" y="34"/>
                  </a:lnTo>
                  <a:lnTo>
                    <a:pt x="18" y="34"/>
                  </a:lnTo>
                  <a:lnTo>
                    <a:pt x="18" y="32"/>
                  </a:lnTo>
                  <a:lnTo>
                    <a:pt x="18" y="30"/>
                  </a:lnTo>
                  <a:lnTo>
                    <a:pt x="18" y="28"/>
                  </a:lnTo>
                  <a:lnTo>
                    <a:pt x="16" y="26"/>
                  </a:lnTo>
                  <a:lnTo>
                    <a:pt x="14" y="24"/>
                  </a:lnTo>
                  <a:lnTo>
                    <a:pt x="10" y="20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37" name="Freeform 65"/>
            <p:cNvSpPr>
              <a:spLocks noEditPoints="1"/>
            </p:cNvSpPr>
            <p:nvPr/>
          </p:nvSpPr>
          <p:spPr bwMode="auto">
            <a:xfrm>
              <a:off x="2804" y="2430"/>
              <a:ext cx="32" cy="38"/>
            </a:xfrm>
            <a:custGeom>
              <a:avLst/>
              <a:gdLst/>
              <a:ahLst/>
              <a:cxnLst>
                <a:cxn ang="0">
                  <a:pos x="16" y="34"/>
                </a:cxn>
                <a:cxn ang="0">
                  <a:pos x="10" y="38"/>
                </a:cxn>
                <a:cxn ang="0">
                  <a:pos x="4" y="38"/>
                </a:cxn>
                <a:cxn ang="0">
                  <a:pos x="0" y="32"/>
                </a:cxn>
                <a:cxn ang="0">
                  <a:pos x="0" y="26"/>
                </a:cxn>
                <a:cxn ang="0">
                  <a:pos x="2" y="22"/>
                </a:cxn>
                <a:cxn ang="0">
                  <a:pos x="12" y="16"/>
                </a:cxn>
                <a:cxn ang="0">
                  <a:pos x="20" y="12"/>
                </a:cxn>
                <a:cxn ang="0">
                  <a:pos x="18" y="4"/>
                </a:cxn>
                <a:cxn ang="0">
                  <a:pos x="14" y="2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8" y="12"/>
                </a:cxn>
                <a:cxn ang="0">
                  <a:pos x="6" y="14"/>
                </a:cxn>
                <a:cxn ang="0">
                  <a:pos x="4" y="14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8" y="0"/>
                </a:cxn>
                <a:cxn ang="0">
                  <a:pos x="18" y="0"/>
                </a:cxn>
                <a:cxn ang="0">
                  <a:pos x="24" y="4"/>
                </a:cxn>
                <a:cxn ang="0">
                  <a:pos x="26" y="8"/>
                </a:cxn>
                <a:cxn ang="0">
                  <a:pos x="26" y="24"/>
                </a:cxn>
                <a:cxn ang="0">
                  <a:pos x="26" y="30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30" y="32"/>
                </a:cxn>
                <a:cxn ang="0">
                  <a:pos x="32" y="30"/>
                </a:cxn>
                <a:cxn ang="0">
                  <a:pos x="28" y="36"/>
                </a:cxn>
                <a:cxn ang="0">
                  <a:pos x="22" y="38"/>
                </a:cxn>
                <a:cxn ang="0">
                  <a:pos x="20" y="34"/>
                </a:cxn>
                <a:cxn ang="0">
                  <a:pos x="20" y="30"/>
                </a:cxn>
                <a:cxn ang="0">
                  <a:pos x="14" y="18"/>
                </a:cxn>
                <a:cxn ang="0">
                  <a:pos x="10" y="20"/>
                </a:cxn>
                <a:cxn ang="0">
                  <a:pos x="6" y="24"/>
                </a:cxn>
                <a:cxn ang="0">
                  <a:pos x="6" y="28"/>
                </a:cxn>
                <a:cxn ang="0">
                  <a:pos x="10" y="32"/>
                </a:cxn>
                <a:cxn ang="0">
                  <a:pos x="16" y="32"/>
                </a:cxn>
              </a:cxnLst>
              <a:rect l="0" t="0" r="r" b="b"/>
              <a:pathLst>
                <a:path w="32" h="38">
                  <a:moveTo>
                    <a:pt x="20" y="32"/>
                  </a:moveTo>
                  <a:lnTo>
                    <a:pt x="16" y="34"/>
                  </a:lnTo>
                  <a:lnTo>
                    <a:pt x="12" y="36"/>
                  </a:lnTo>
                  <a:lnTo>
                    <a:pt x="10" y="38"/>
                  </a:lnTo>
                  <a:lnTo>
                    <a:pt x="8" y="38"/>
                  </a:lnTo>
                  <a:lnTo>
                    <a:pt x="4" y="38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2" y="22"/>
                  </a:lnTo>
                  <a:lnTo>
                    <a:pt x="6" y="20"/>
                  </a:lnTo>
                  <a:lnTo>
                    <a:pt x="12" y="16"/>
                  </a:lnTo>
                  <a:lnTo>
                    <a:pt x="20" y="14"/>
                  </a:lnTo>
                  <a:lnTo>
                    <a:pt x="20" y="12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8" y="6"/>
                  </a:lnTo>
                  <a:lnTo>
                    <a:pt x="8" y="8"/>
                  </a:lnTo>
                  <a:lnTo>
                    <a:pt x="8" y="10"/>
                  </a:lnTo>
                  <a:lnTo>
                    <a:pt x="8" y="12"/>
                  </a:lnTo>
                  <a:lnTo>
                    <a:pt x="6" y="12"/>
                  </a:lnTo>
                  <a:lnTo>
                    <a:pt x="6" y="14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2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8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2" y="2"/>
                  </a:lnTo>
                  <a:lnTo>
                    <a:pt x="24" y="4"/>
                  </a:lnTo>
                  <a:lnTo>
                    <a:pt x="26" y="6"/>
                  </a:lnTo>
                  <a:lnTo>
                    <a:pt x="26" y="8"/>
                  </a:lnTo>
                  <a:lnTo>
                    <a:pt x="26" y="12"/>
                  </a:lnTo>
                  <a:lnTo>
                    <a:pt x="26" y="24"/>
                  </a:lnTo>
                  <a:lnTo>
                    <a:pt x="26" y="28"/>
                  </a:lnTo>
                  <a:lnTo>
                    <a:pt x="26" y="30"/>
                  </a:lnTo>
                  <a:lnTo>
                    <a:pt x="26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2" y="30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4" y="38"/>
                  </a:lnTo>
                  <a:lnTo>
                    <a:pt x="22" y="38"/>
                  </a:lnTo>
                  <a:lnTo>
                    <a:pt x="20" y="36"/>
                  </a:lnTo>
                  <a:lnTo>
                    <a:pt x="20" y="34"/>
                  </a:lnTo>
                  <a:lnTo>
                    <a:pt x="20" y="32"/>
                  </a:lnTo>
                  <a:close/>
                  <a:moveTo>
                    <a:pt x="20" y="30"/>
                  </a:moveTo>
                  <a:lnTo>
                    <a:pt x="20" y="16"/>
                  </a:lnTo>
                  <a:lnTo>
                    <a:pt x="14" y="18"/>
                  </a:lnTo>
                  <a:lnTo>
                    <a:pt x="12" y="20"/>
                  </a:lnTo>
                  <a:lnTo>
                    <a:pt x="10" y="20"/>
                  </a:lnTo>
                  <a:lnTo>
                    <a:pt x="8" y="22"/>
                  </a:lnTo>
                  <a:lnTo>
                    <a:pt x="6" y="24"/>
                  </a:lnTo>
                  <a:lnTo>
                    <a:pt x="6" y="26"/>
                  </a:lnTo>
                  <a:lnTo>
                    <a:pt x="6" y="28"/>
                  </a:lnTo>
                  <a:lnTo>
                    <a:pt x="8" y="30"/>
                  </a:lnTo>
                  <a:lnTo>
                    <a:pt x="10" y="32"/>
                  </a:lnTo>
                  <a:lnTo>
                    <a:pt x="12" y="32"/>
                  </a:lnTo>
                  <a:lnTo>
                    <a:pt x="16" y="32"/>
                  </a:lnTo>
                  <a:lnTo>
                    <a:pt x="20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38" name="Freeform 66"/>
            <p:cNvSpPr>
              <a:spLocks/>
            </p:cNvSpPr>
            <p:nvPr/>
          </p:nvSpPr>
          <p:spPr bwMode="auto">
            <a:xfrm>
              <a:off x="2840" y="2430"/>
              <a:ext cx="30" cy="38"/>
            </a:xfrm>
            <a:custGeom>
              <a:avLst/>
              <a:gdLst/>
              <a:ahLst/>
              <a:cxnLst>
                <a:cxn ang="0">
                  <a:pos x="30" y="22"/>
                </a:cxn>
                <a:cxn ang="0">
                  <a:pos x="28" y="30"/>
                </a:cxn>
                <a:cxn ang="0">
                  <a:pos x="24" y="34"/>
                </a:cxn>
                <a:cxn ang="0">
                  <a:pos x="20" y="36"/>
                </a:cxn>
                <a:cxn ang="0">
                  <a:pos x="14" y="38"/>
                </a:cxn>
                <a:cxn ang="0">
                  <a:pos x="8" y="36"/>
                </a:cxn>
                <a:cxn ang="0">
                  <a:pos x="4" y="32"/>
                </a:cxn>
                <a:cxn ang="0">
                  <a:pos x="2" y="28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6"/>
                </a:cxn>
                <a:cxn ang="0">
                  <a:pos x="10" y="2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4" y="2"/>
                </a:cxn>
                <a:cxn ang="0">
                  <a:pos x="26" y="6"/>
                </a:cxn>
                <a:cxn ang="0">
                  <a:pos x="28" y="8"/>
                </a:cxn>
                <a:cxn ang="0">
                  <a:pos x="28" y="10"/>
                </a:cxn>
                <a:cxn ang="0">
                  <a:pos x="26" y="10"/>
                </a:cxn>
                <a:cxn ang="0">
                  <a:pos x="26" y="12"/>
                </a:cxn>
                <a:cxn ang="0">
                  <a:pos x="24" y="12"/>
                </a:cxn>
                <a:cxn ang="0">
                  <a:pos x="22" y="12"/>
                </a:cxn>
                <a:cxn ang="0">
                  <a:pos x="22" y="10"/>
                </a:cxn>
                <a:cxn ang="0">
                  <a:pos x="20" y="10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6" y="10"/>
                </a:cxn>
                <a:cxn ang="0">
                  <a:pos x="6" y="16"/>
                </a:cxn>
                <a:cxn ang="0">
                  <a:pos x="6" y="22"/>
                </a:cxn>
                <a:cxn ang="0">
                  <a:pos x="10" y="26"/>
                </a:cxn>
                <a:cxn ang="0">
                  <a:pos x="12" y="30"/>
                </a:cxn>
                <a:cxn ang="0">
                  <a:pos x="18" y="32"/>
                </a:cxn>
                <a:cxn ang="0">
                  <a:pos x="22" y="30"/>
                </a:cxn>
                <a:cxn ang="0">
                  <a:pos x="24" y="28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0" y="22"/>
                </a:cxn>
              </a:cxnLst>
              <a:rect l="0" t="0" r="r" b="b"/>
              <a:pathLst>
                <a:path w="30" h="38">
                  <a:moveTo>
                    <a:pt x="30" y="22"/>
                  </a:moveTo>
                  <a:lnTo>
                    <a:pt x="28" y="30"/>
                  </a:lnTo>
                  <a:lnTo>
                    <a:pt x="24" y="34"/>
                  </a:lnTo>
                  <a:lnTo>
                    <a:pt x="20" y="36"/>
                  </a:lnTo>
                  <a:lnTo>
                    <a:pt x="14" y="38"/>
                  </a:lnTo>
                  <a:lnTo>
                    <a:pt x="8" y="36"/>
                  </a:lnTo>
                  <a:lnTo>
                    <a:pt x="4" y="32"/>
                  </a:lnTo>
                  <a:lnTo>
                    <a:pt x="2" y="28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8" y="10"/>
                  </a:lnTo>
                  <a:lnTo>
                    <a:pt x="26" y="10"/>
                  </a:lnTo>
                  <a:lnTo>
                    <a:pt x="26" y="12"/>
                  </a:lnTo>
                  <a:lnTo>
                    <a:pt x="24" y="12"/>
                  </a:lnTo>
                  <a:lnTo>
                    <a:pt x="22" y="12"/>
                  </a:lnTo>
                  <a:lnTo>
                    <a:pt x="22" y="10"/>
                  </a:lnTo>
                  <a:lnTo>
                    <a:pt x="20" y="10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6" y="10"/>
                  </a:lnTo>
                  <a:lnTo>
                    <a:pt x="6" y="16"/>
                  </a:lnTo>
                  <a:lnTo>
                    <a:pt x="6" y="22"/>
                  </a:lnTo>
                  <a:lnTo>
                    <a:pt x="10" y="26"/>
                  </a:lnTo>
                  <a:lnTo>
                    <a:pt x="12" y="30"/>
                  </a:lnTo>
                  <a:lnTo>
                    <a:pt x="18" y="32"/>
                  </a:lnTo>
                  <a:lnTo>
                    <a:pt x="22" y="30"/>
                  </a:lnTo>
                  <a:lnTo>
                    <a:pt x="24" y="28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0" y="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39" name="Freeform 67"/>
            <p:cNvSpPr>
              <a:spLocks/>
            </p:cNvSpPr>
            <p:nvPr/>
          </p:nvSpPr>
          <p:spPr bwMode="auto">
            <a:xfrm>
              <a:off x="2874" y="2412"/>
              <a:ext cx="38" cy="54"/>
            </a:xfrm>
            <a:custGeom>
              <a:avLst/>
              <a:gdLst/>
              <a:ahLst/>
              <a:cxnLst>
                <a:cxn ang="0">
                  <a:pos x="12" y="34"/>
                </a:cxn>
                <a:cxn ang="0">
                  <a:pos x="24" y="24"/>
                </a:cxn>
                <a:cxn ang="0">
                  <a:pos x="24" y="22"/>
                </a:cxn>
                <a:cxn ang="0">
                  <a:pos x="24" y="22"/>
                </a:cxn>
                <a:cxn ang="0">
                  <a:pos x="24" y="20"/>
                </a:cxn>
                <a:cxn ang="0">
                  <a:pos x="22" y="20"/>
                </a:cxn>
                <a:cxn ang="0">
                  <a:pos x="38" y="20"/>
                </a:cxn>
                <a:cxn ang="0">
                  <a:pos x="32" y="20"/>
                </a:cxn>
                <a:cxn ang="0">
                  <a:pos x="28" y="24"/>
                </a:cxn>
                <a:cxn ang="0">
                  <a:pos x="28" y="44"/>
                </a:cxn>
                <a:cxn ang="0">
                  <a:pos x="32" y="50"/>
                </a:cxn>
                <a:cxn ang="0">
                  <a:pos x="36" y="52"/>
                </a:cxn>
                <a:cxn ang="0">
                  <a:pos x="38" y="54"/>
                </a:cxn>
                <a:cxn ang="0">
                  <a:pos x="22" y="54"/>
                </a:cxn>
                <a:cxn ang="0">
                  <a:pos x="24" y="54"/>
                </a:cxn>
                <a:cxn ang="0">
                  <a:pos x="24" y="52"/>
                </a:cxn>
                <a:cxn ang="0">
                  <a:pos x="24" y="50"/>
                </a:cxn>
                <a:cxn ang="0">
                  <a:pos x="12" y="34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4" y="54"/>
                </a:cxn>
                <a:cxn ang="0">
                  <a:pos x="16" y="54"/>
                </a:cxn>
                <a:cxn ang="0">
                  <a:pos x="0" y="54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4" y="46"/>
                </a:cxn>
                <a:cxn ang="0">
                  <a:pos x="4" y="8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38" h="54">
                  <a:moveTo>
                    <a:pt x="12" y="0"/>
                  </a:moveTo>
                  <a:lnTo>
                    <a:pt x="12" y="34"/>
                  </a:lnTo>
                  <a:lnTo>
                    <a:pt x="20" y="26"/>
                  </a:lnTo>
                  <a:lnTo>
                    <a:pt x="24" y="24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4" y="20"/>
                  </a:lnTo>
                  <a:lnTo>
                    <a:pt x="32" y="20"/>
                  </a:lnTo>
                  <a:lnTo>
                    <a:pt x="30" y="22"/>
                  </a:lnTo>
                  <a:lnTo>
                    <a:pt x="28" y="24"/>
                  </a:lnTo>
                  <a:lnTo>
                    <a:pt x="18" y="32"/>
                  </a:lnTo>
                  <a:lnTo>
                    <a:pt x="28" y="44"/>
                  </a:lnTo>
                  <a:lnTo>
                    <a:pt x="30" y="48"/>
                  </a:lnTo>
                  <a:lnTo>
                    <a:pt x="32" y="50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4"/>
                  </a:lnTo>
                  <a:lnTo>
                    <a:pt x="38" y="54"/>
                  </a:lnTo>
                  <a:lnTo>
                    <a:pt x="38" y="54"/>
                  </a:lnTo>
                  <a:lnTo>
                    <a:pt x="22" y="54"/>
                  </a:lnTo>
                  <a:lnTo>
                    <a:pt x="22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4" y="52"/>
                  </a:lnTo>
                  <a:lnTo>
                    <a:pt x="24" y="52"/>
                  </a:lnTo>
                  <a:lnTo>
                    <a:pt x="24" y="50"/>
                  </a:lnTo>
                  <a:lnTo>
                    <a:pt x="22" y="48"/>
                  </a:lnTo>
                  <a:lnTo>
                    <a:pt x="12" y="34"/>
                  </a:lnTo>
                  <a:lnTo>
                    <a:pt x="12" y="46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4" y="54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6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40" name="Freeform 68"/>
            <p:cNvSpPr>
              <a:spLocks/>
            </p:cNvSpPr>
            <p:nvPr/>
          </p:nvSpPr>
          <p:spPr bwMode="auto">
            <a:xfrm>
              <a:off x="2916" y="2430"/>
              <a:ext cx="26" cy="3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2" y="12"/>
                </a:cxn>
                <a:cxn ang="0">
                  <a:pos x="20" y="8"/>
                </a:cxn>
                <a:cxn ang="0">
                  <a:pos x="18" y="4"/>
                </a:cxn>
                <a:cxn ang="0">
                  <a:pos x="16" y="4"/>
                </a:cxn>
                <a:cxn ang="0">
                  <a:pos x="12" y="2"/>
                </a:cxn>
                <a:cxn ang="0">
                  <a:pos x="10" y="4"/>
                </a:cxn>
                <a:cxn ang="0">
                  <a:pos x="8" y="4"/>
                </a:cxn>
                <a:cxn ang="0">
                  <a:pos x="6" y="6"/>
                </a:cxn>
                <a:cxn ang="0">
                  <a:pos x="6" y="8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2" y="14"/>
                </a:cxn>
                <a:cxn ang="0">
                  <a:pos x="18" y="16"/>
                </a:cxn>
                <a:cxn ang="0">
                  <a:pos x="22" y="20"/>
                </a:cxn>
                <a:cxn ang="0">
                  <a:pos x="24" y="24"/>
                </a:cxn>
                <a:cxn ang="0">
                  <a:pos x="26" y="26"/>
                </a:cxn>
                <a:cxn ang="0">
                  <a:pos x="24" y="32"/>
                </a:cxn>
                <a:cxn ang="0">
                  <a:pos x="22" y="34"/>
                </a:cxn>
                <a:cxn ang="0">
                  <a:pos x="18" y="36"/>
                </a:cxn>
                <a:cxn ang="0">
                  <a:pos x="12" y="38"/>
                </a:cxn>
                <a:cxn ang="0">
                  <a:pos x="10" y="38"/>
                </a:cxn>
                <a:cxn ang="0">
                  <a:pos x="6" y="36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8"/>
                </a:cxn>
                <a:cxn ang="0">
                  <a:pos x="0" y="38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4" y="30"/>
                </a:cxn>
                <a:cxn ang="0">
                  <a:pos x="6" y="32"/>
                </a:cxn>
                <a:cxn ang="0">
                  <a:pos x="10" y="34"/>
                </a:cxn>
                <a:cxn ang="0">
                  <a:pos x="14" y="36"/>
                </a:cxn>
                <a:cxn ang="0">
                  <a:pos x="16" y="34"/>
                </a:cxn>
                <a:cxn ang="0">
                  <a:pos x="18" y="34"/>
                </a:cxn>
                <a:cxn ang="0">
                  <a:pos x="18" y="32"/>
                </a:cxn>
                <a:cxn ang="0">
                  <a:pos x="20" y="30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14" y="24"/>
                </a:cxn>
                <a:cxn ang="0">
                  <a:pos x="10" y="20"/>
                </a:cxn>
                <a:cxn ang="0">
                  <a:pos x="6" y="18"/>
                </a:cxn>
                <a:cxn ang="0">
                  <a:pos x="2" y="16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2" y="2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26" h="38">
                  <a:moveTo>
                    <a:pt x="22" y="0"/>
                  </a:moveTo>
                  <a:lnTo>
                    <a:pt x="22" y="12"/>
                  </a:lnTo>
                  <a:lnTo>
                    <a:pt x="22" y="12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8" y="4"/>
                  </a:lnTo>
                  <a:lnTo>
                    <a:pt x="6" y="6"/>
                  </a:lnTo>
                  <a:lnTo>
                    <a:pt x="6" y="8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2" y="14"/>
                  </a:lnTo>
                  <a:lnTo>
                    <a:pt x="18" y="16"/>
                  </a:lnTo>
                  <a:lnTo>
                    <a:pt x="22" y="20"/>
                  </a:lnTo>
                  <a:lnTo>
                    <a:pt x="24" y="24"/>
                  </a:lnTo>
                  <a:lnTo>
                    <a:pt x="26" y="26"/>
                  </a:lnTo>
                  <a:lnTo>
                    <a:pt x="24" y="32"/>
                  </a:lnTo>
                  <a:lnTo>
                    <a:pt x="22" y="34"/>
                  </a:lnTo>
                  <a:lnTo>
                    <a:pt x="18" y="36"/>
                  </a:lnTo>
                  <a:lnTo>
                    <a:pt x="12" y="38"/>
                  </a:lnTo>
                  <a:lnTo>
                    <a:pt x="10" y="38"/>
                  </a:lnTo>
                  <a:lnTo>
                    <a:pt x="6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8"/>
                  </a:lnTo>
                  <a:lnTo>
                    <a:pt x="0" y="38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4" y="30"/>
                  </a:lnTo>
                  <a:lnTo>
                    <a:pt x="6" y="32"/>
                  </a:lnTo>
                  <a:lnTo>
                    <a:pt x="10" y="34"/>
                  </a:lnTo>
                  <a:lnTo>
                    <a:pt x="14" y="36"/>
                  </a:lnTo>
                  <a:lnTo>
                    <a:pt x="16" y="34"/>
                  </a:lnTo>
                  <a:lnTo>
                    <a:pt x="18" y="34"/>
                  </a:lnTo>
                  <a:lnTo>
                    <a:pt x="18" y="32"/>
                  </a:lnTo>
                  <a:lnTo>
                    <a:pt x="20" y="30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14" y="24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2" y="2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41" name="Freeform 69"/>
            <p:cNvSpPr>
              <a:spLocks/>
            </p:cNvSpPr>
            <p:nvPr/>
          </p:nvSpPr>
          <p:spPr bwMode="auto">
            <a:xfrm>
              <a:off x="2946" y="2412"/>
              <a:ext cx="20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10" y="6"/>
                </a:cxn>
                <a:cxn ang="0">
                  <a:pos x="14" y="12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0" y="36"/>
                </a:cxn>
                <a:cxn ang="0">
                  <a:pos x="20" y="44"/>
                </a:cxn>
                <a:cxn ang="0">
                  <a:pos x="18" y="50"/>
                </a:cxn>
                <a:cxn ang="0">
                  <a:pos x="14" y="58"/>
                </a:cxn>
                <a:cxn ang="0">
                  <a:pos x="10" y="64"/>
                </a:cxn>
                <a:cxn ang="0">
                  <a:pos x="6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6"/>
                </a:cxn>
                <a:cxn ang="0">
                  <a:pos x="8" y="6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4" y="44"/>
                </a:cxn>
                <a:cxn ang="0">
                  <a:pos x="14" y="36"/>
                </a:cxn>
                <a:cxn ang="0">
                  <a:pos x="14" y="28"/>
                </a:cxn>
                <a:cxn ang="0">
                  <a:pos x="12" y="22"/>
                </a:cxn>
                <a:cxn ang="0">
                  <a:pos x="12" y="18"/>
                </a:cxn>
                <a:cxn ang="0">
                  <a:pos x="10" y="14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2" y="4"/>
                </a:cxn>
                <a:cxn ang="0">
                  <a:pos x="0" y="2"/>
                </a:cxn>
              </a:cxnLst>
              <a:rect l="0" t="0" r="r" b="b"/>
              <a:pathLst>
                <a:path w="20" h="72">
                  <a:moveTo>
                    <a:pt x="0" y="2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10" y="6"/>
                  </a:lnTo>
                  <a:lnTo>
                    <a:pt x="14" y="12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0" y="36"/>
                  </a:lnTo>
                  <a:lnTo>
                    <a:pt x="20" y="44"/>
                  </a:lnTo>
                  <a:lnTo>
                    <a:pt x="18" y="50"/>
                  </a:lnTo>
                  <a:lnTo>
                    <a:pt x="14" y="58"/>
                  </a:lnTo>
                  <a:lnTo>
                    <a:pt x="10" y="64"/>
                  </a:lnTo>
                  <a:lnTo>
                    <a:pt x="6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6"/>
                  </a:lnTo>
                  <a:lnTo>
                    <a:pt x="8" y="62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4" y="44"/>
                  </a:lnTo>
                  <a:lnTo>
                    <a:pt x="14" y="36"/>
                  </a:lnTo>
                  <a:lnTo>
                    <a:pt x="14" y="28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4"/>
                  </a:lnTo>
                  <a:lnTo>
                    <a:pt x="8" y="10"/>
                  </a:lnTo>
                  <a:lnTo>
                    <a:pt x="6" y="8"/>
                  </a:lnTo>
                  <a:lnTo>
                    <a:pt x="2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42" name="Freeform 70"/>
            <p:cNvSpPr>
              <a:spLocks noEditPoints="1"/>
            </p:cNvSpPr>
            <p:nvPr/>
          </p:nvSpPr>
          <p:spPr bwMode="auto">
            <a:xfrm>
              <a:off x="3330" y="2414"/>
              <a:ext cx="40" cy="52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48"/>
                </a:cxn>
                <a:cxn ang="0">
                  <a:pos x="16" y="50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6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4" y="2"/>
                </a:cxn>
                <a:cxn ang="0">
                  <a:pos x="38" y="6"/>
                </a:cxn>
                <a:cxn ang="0">
                  <a:pos x="40" y="10"/>
                </a:cxn>
                <a:cxn ang="0">
                  <a:pos x="40" y="14"/>
                </a:cxn>
                <a:cxn ang="0">
                  <a:pos x="40" y="20"/>
                </a:cxn>
                <a:cxn ang="0">
                  <a:pos x="36" y="24"/>
                </a:cxn>
                <a:cxn ang="0">
                  <a:pos x="32" y="28"/>
                </a:cxn>
                <a:cxn ang="0">
                  <a:pos x="24" y="28"/>
                </a:cxn>
                <a:cxn ang="0">
                  <a:pos x="22" y="28"/>
                </a:cxn>
                <a:cxn ang="0">
                  <a:pos x="20" y="28"/>
                </a:cxn>
                <a:cxn ang="0">
                  <a:pos x="18" y="28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18" y="26"/>
                </a:cxn>
                <a:cxn ang="0">
                  <a:pos x="20" y="26"/>
                </a:cxn>
                <a:cxn ang="0">
                  <a:pos x="22" y="26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2" y="20"/>
                </a:cxn>
                <a:cxn ang="0">
                  <a:pos x="32" y="14"/>
                </a:cxn>
                <a:cxn ang="0">
                  <a:pos x="32" y="12"/>
                </a:cxn>
                <a:cxn ang="0">
                  <a:pos x="30" y="8"/>
                </a:cxn>
                <a:cxn ang="0">
                  <a:pos x="28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0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6"/>
                </a:cxn>
              </a:cxnLst>
              <a:rect l="0" t="0" r="r" b="b"/>
              <a:pathLst>
                <a:path w="40" h="52">
                  <a:moveTo>
                    <a:pt x="16" y="28"/>
                  </a:moveTo>
                  <a:lnTo>
                    <a:pt x="16" y="44"/>
                  </a:lnTo>
                  <a:lnTo>
                    <a:pt x="16" y="48"/>
                  </a:lnTo>
                  <a:lnTo>
                    <a:pt x="16" y="50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4" y="2"/>
                  </a:lnTo>
                  <a:lnTo>
                    <a:pt x="38" y="6"/>
                  </a:lnTo>
                  <a:lnTo>
                    <a:pt x="40" y="10"/>
                  </a:lnTo>
                  <a:lnTo>
                    <a:pt x="40" y="14"/>
                  </a:lnTo>
                  <a:lnTo>
                    <a:pt x="40" y="20"/>
                  </a:lnTo>
                  <a:lnTo>
                    <a:pt x="36" y="24"/>
                  </a:lnTo>
                  <a:lnTo>
                    <a:pt x="32" y="28"/>
                  </a:lnTo>
                  <a:lnTo>
                    <a:pt x="24" y="28"/>
                  </a:lnTo>
                  <a:lnTo>
                    <a:pt x="22" y="28"/>
                  </a:lnTo>
                  <a:lnTo>
                    <a:pt x="20" y="28"/>
                  </a:lnTo>
                  <a:lnTo>
                    <a:pt x="18" y="28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18" y="26"/>
                  </a:lnTo>
                  <a:lnTo>
                    <a:pt x="20" y="26"/>
                  </a:lnTo>
                  <a:lnTo>
                    <a:pt x="22" y="26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32" y="12"/>
                  </a:lnTo>
                  <a:lnTo>
                    <a:pt x="30" y="8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43" name="Freeform 71"/>
            <p:cNvSpPr>
              <a:spLocks noEditPoints="1"/>
            </p:cNvSpPr>
            <p:nvPr/>
          </p:nvSpPr>
          <p:spPr bwMode="auto">
            <a:xfrm>
              <a:off x="3374" y="2414"/>
              <a:ext cx="42" cy="52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48"/>
                </a:cxn>
                <a:cxn ang="0">
                  <a:pos x="16" y="50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6" y="52"/>
                </a:cxn>
                <a:cxn ang="0">
                  <a:pos x="8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6" y="2"/>
                </a:cxn>
                <a:cxn ang="0">
                  <a:pos x="38" y="6"/>
                </a:cxn>
                <a:cxn ang="0">
                  <a:pos x="40" y="10"/>
                </a:cxn>
                <a:cxn ang="0">
                  <a:pos x="42" y="14"/>
                </a:cxn>
                <a:cxn ang="0">
                  <a:pos x="40" y="20"/>
                </a:cxn>
                <a:cxn ang="0">
                  <a:pos x="36" y="24"/>
                </a:cxn>
                <a:cxn ang="0">
                  <a:pos x="32" y="28"/>
                </a:cxn>
                <a:cxn ang="0">
                  <a:pos x="24" y="28"/>
                </a:cxn>
                <a:cxn ang="0">
                  <a:pos x="22" y="28"/>
                </a:cxn>
                <a:cxn ang="0">
                  <a:pos x="20" y="28"/>
                </a:cxn>
                <a:cxn ang="0">
                  <a:pos x="18" y="28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20" y="26"/>
                </a:cxn>
                <a:cxn ang="0">
                  <a:pos x="20" y="26"/>
                </a:cxn>
                <a:cxn ang="0">
                  <a:pos x="22" y="26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2" y="20"/>
                </a:cxn>
                <a:cxn ang="0">
                  <a:pos x="32" y="14"/>
                </a:cxn>
                <a:cxn ang="0">
                  <a:pos x="32" y="12"/>
                </a:cxn>
                <a:cxn ang="0">
                  <a:pos x="30" y="8"/>
                </a:cxn>
                <a:cxn ang="0">
                  <a:pos x="28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0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6"/>
                </a:cxn>
              </a:cxnLst>
              <a:rect l="0" t="0" r="r" b="b"/>
              <a:pathLst>
                <a:path w="42" h="52">
                  <a:moveTo>
                    <a:pt x="16" y="28"/>
                  </a:moveTo>
                  <a:lnTo>
                    <a:pt x="16" y="44"/>
                  </a:lnTo>
                  <a:lnTo>
                    <a:pt x="16" y="48"/>
                  </a:lnTo>
                  <a:lnTo>
                    <a:pt x="16" y="50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6" y="2"/>
                  </a:lnTo>
                  <a:lnTo>
                    <a:pt x="38" y="6"/>
                  </a:lnTo>
                  <a:lnTo>
                    <a:pt x="40" y="10"/>
                  </a:lnTo>
                  <a:lnTo>
                    <a:pt x="42" y="14"/>
                  </a:lnTo>
                  <a:lnTo>
                    <a:pt x="40" y="20"/>
                  </a:lnTo>
                  <a:lnTo>
                    <a:pt x="36" y="24"/>
                  </a:lnTo>
                  <a:lnTo>
                    <a:pt x="32" y="28"/>
                  </a:lnTo>
                  <a:lnTo>
                    <a:pt x="24" y="28"/>
                  </a:lnTo>
                  <a:lnTo>
                    <a:pt x="22" y="28"/>
                  </a:lnTo>
                  <a:lnTo>
                    <a:pt x="20" y="28"/>
                  </a:lnTo>
                  <a:lnTo>
                    <a:pt x="18" y="28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22" y="26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32" y="12"/>
                  </a:lnTo>
                  <a:lnTo>
                    <a:pt x="30" y="8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44" name="Freeform 72"/>
            <p:cNvSpPr>
              <a:spLocks/>
            </p:cNvSpPr>
            <p:nvPr/>
          </p:nvSpPr>
          <p:spPr bwMode="auto">
            <a:xfrm>
              <a:off x="3420" y="2412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8" y="68"/>
                </a:cxn>
                <a:cxn ang="0">
                  <a:pos x="12" y="64"/>
                </a:cxn>
                <a:cxn ang="0">
                  <a:pos x="8" y="58"/>
                </a:cxn>
                <a:cxn ang="0">
                  <a:pos x="4" y="52"/>
                </a:cxn>
                <a:cxn ang="0">
                  <a:pos x="2" y="44"/>
                </a:cxn>
                <a:cxn ang="0">
                  <a:pos x="0" y="36"/>
                </a:cxn>
                <a:cxn ang="0">
                  <a:pos x="2" y="28"/>
                </a:cxn>
                <a:cxn ang="0">
                  <a:pos x="4" y="20"/>
                </a:cxn>
                <a:cxn ang="0">
                  <a:pos x="6" y="14"/>
                </a:cxn>
                <a:cxn ang="0">
                  <a:pos x="12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4" y="8"/>
                </a:cxn>
                <a:cxn ang="0">
                  <a:pos x="12" y="14"/>
                </a:cxn>
                <a:cxn ang="0">
                  <a:pos x="10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10" y="50"/>
                </a:cxn>
                <a:cxn ang="0">
                  <a:pos x="10" y="54"/>
                </a:cxn>
                <a:cxn ang="0">
                  <a:pos x="12" y="58"/>
                </a:cxn>
                <a:cxn ang="0">
                  <a:pos x="14" y="62"/>
                </a:cxn>
                <a:cxn ang="0">
                  <a:pos x="16" y="64"/>
                </a:cxn>
                <a:cxn ang="0">
                  <a:pos x="20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8" y="68"/>
                  </a:lnTo>
                  <a:lnTo>
                    <a:pt x="12" y="64"/>
                  </a:lnTo>
                  <a:lnTo>
                    <a:pt x="8" y="58"/>
                  </a:lnTo>
                  <a:lnTo>
                    <a:pt x="4" y="52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4" y="20"/>
                  </a:lnTo>
                  <a:lnTo>
                    <a:pt x="6" y="14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4" y="8"/>
                  </a:lnTo>
                  <a:lnTo>
                    <a:pt x="12" y="14"/>
                  </a:lnTo>
                  <a:lnTo>
                    <a:pt x="10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10" y="50"/>
                  </a:lnTo>
                  <a:lnTo>
                    <a:pt x="10" y="54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6" y="64"/>
                  </a:lnTo>
                  <a:lnTo>
                    <a:pt x="20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45" name="Freeform 73"/>
            <p:cNvSpPr>
              <a:spLocks noEditPoints="1"/>
            </p:cNvSpPr>
            <p:nvPr/>
          </p:nvSpPr>
          <p:spPr bwMode="auto">
            <a:xfrm>
              <a:off x="3448" y="2412"/>
              <a:ext cx="16" cy="5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0" y="6"/>
                </a:cxn>
                <a:cxn ang="0">
                  <a:pos x="10" y="8"/>
                </a:cxn>
                <a:cxn ang="0">
                  <a:pos x="8" y="8"/>
                </a:cxn>
                <a:cxn ang="0">
                  <a:pos x="6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18"/>
                </a:cxn>
                <a:cxn ang="0">
                  <a:pos x="12" y="46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2" y="52"/>
                </a:cxn>
                <a:cxn ang="0">
                  <a:pos x="14" y="54"/>
                </a:cxn>
                <a:cxn ang="0">
                  <a:pos x="14" y="54"/>
                </a:cxn>
                <a:cxn ang="0">
                  <a:pos x="16" y="54"/>
                </a:cxn>
                <a:cxn ang="0">
                  <a:pos x="16" y="54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4" y="50"/>
                </a:cxn>
                <a:cxn ang="0">
                  <a:pos x="4" y="46"/>
                </a:cxn>
                <a:cxn ang="0">
                  <a:pos x="4" y="34"/>
                </a:cxn>
                <a:cxn ang="0">
                  <a:pos x="4" y="28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4" y="22"/>
                </a:cxn>
                <a:cxn ang="0">
                  <a:pos x="2" y="22"/>
                </a:cxn>
                <a:cxn ang="0">
                  <a:pos x="2" y="22"/>
                </a:cxn>
                <a:cxn ang="0">
                  <a:pos x="0" y="24"/>
                </a:cxn>
                <a:cxn ang="0">
                  <a:pos x="0" y="22"/>
                </a:cxn>
                <a:cxn ang="0">
                  <a:pos x="10" y="18"/>
                </a:cxn>
                <a:cxn ang="0">
                  <a:pos x="12" y="18"/>
                </a:cxn>
              </a:cxnLst>
              <a:rect l="0" t="0" r="r" b="b"/>
              <a:pathLst>
                <a:path w="16" h="54">
                  <a:moveTo>
                    <a:pt x="8" y="0"/>
                  </a:moveTo>
                  <a:lnTo>
                    <a:pt x="10" y="0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0" y="6"/>
                  </a:lnTo>
                  <a:lnTo>
                    <a:pt x="10" y="8"/>
                  </a:lnTo>
                  <a:lnTo>
                    <a:pt x="8" y="8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4" y="0"/>
                  </a:lnTo>
                  <a:lnTo>
                    <a:pt x="6" y="0"/>
                  </a:lnTo>
                  <a:lnTo>
                    <a:pt x="8" y="0"/>
                  </a:lnTo>
                  <a:close/>
                  <a:moveTo>
                    <a:pt x="12" y="18"/>
                  </a:moveTo>
                  <a:lnTo>
                    <a:pt x="12" y="46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6"/>
                  </a:lnTo>
                  <a:lnTo>
                    <a:pt x="4" y="34"/>
                  </a:lnTo>
                  <a:lnTo>
                    <a:pt x="4" y="28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2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10" y="18"/>
                  </a:lnTo>
                  <a:lnTo>
                    <a:pt x="12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46" name="Freeform 74"/>
            <p:cNvSpPr>
              <a:spLocks/>
            </p:cNvSpPr>
            <p:nvPr/>
          </p:nvSpPr>
          <p:spPr bwMode="auto">
            <a:xfrm>
              <a:off x="3468" y="2430"/>
              <a:ext cx="38" cy="36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6" y="4"/>
                </a:cxn>
                <a:cxn ang="0">
                  <a:pos x="20" y="2"/>
                </a:cxn>
                <a:cxn ang="0">
                  <a:pos x="24" y="0"/>
                </a:cxn>
                <a:cxn ang="0">
                  <a:pos x="26" y="0"/>
                </a:cxn>
                <a:cxn ang="0">
                  <a:pos x="28" y="2"/>
                </a:cxn>
                <a:cxn ang="0">
                  <a:pos x="30" y="4"/>
                </a:cxn>
                <a:cxn ang="0">
                  <a:pos x="32" y="6"/>
                </a:cxn>
                <a:cxn ang="0">
                  <a:pos x="32" y="10"/>
                </a:cxn>
                <a:cxn ang="0">
                  <a:pos x="32" y="14"/>
                </a:cxn>
                <a:cxn ang="0">
                  <a:pos x="32" y="28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4" y="36"/>
                </a:cxn>
                <a:cxn ang="0">
                  <a:pos x="36" y="36"/>
                </a:cxn>
                <a:cxn ang="0">
                  <a:pos x="38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4" y="36"/>
                </a:cxn>
                <a:cxn ang="0">
                  <a:pos x="24" y="36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32"/>
                </a:cxn>
                <a:cxn ang="0">
                  <a:pos x="26" y="28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0" y="6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28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2" y="36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6"/>
                </a:cxn>
                <a:cxn ang="0">
                  <a:pos x="4" y="10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8"/>
                </a:cxn>
              </a:cxnLst>
              <a:rect l="0" t="0" r="r" b="b"/>
              <a:pathLst>
                <a:path w="38" h="36">
                  <a:moveTo>
                    <a:pt x="12" y="8"/>
                  </a:moveTo>
                  <a:lnTo>
                    <a:pt x="16" y="4"/>
                  </a:lnTo>
                  <a:lnTo>
                    <a:pt x="20" y="2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2"/>
                  </a:lnTo>
                  <a:lnTo>
                    <a:pt x="30" y="4"/>
                  </a:lnTo>
                  <a:lnTo>
                    <a:pt x="32" y="6"/>
                  </a:lnTo>
                  <a:lnTo>
                    <a:pt x="32" y="10"/>
                  </a:lnTo>
                  <a:lnTo>
                    <a:pt x="32" y="14"/>
                  </a:lnTo>
                  <a:lnTo>
                    <a:pt x="32" y="28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4" y="36"/>
                  </a:lnTo>
                  <a:lnTo>
                    <a:pt x="36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2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0" y="6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2" y="36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47" name="Freeform 75"/>
            <p:cNvSpPr>
              <a:spLocks/>
            </p:cNvSpPr>
            <p:nvPr/>
          </p:nvSpPr>
          <p:spPr bwMode="auto">
            <a:xfrm>
              <a:off x="3506" y="2420"/>
              <a:ext cx="24" cy="4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12"/>
                </a:cxn>
                <a:cxn ang="0">
                  <a:pos x="22" y="12"/>
                </a:cxn>
                <a:cxn ang="0">
                  <a:pos x="22" y="14"/>
                </a:cxn>
                <a:cxn ang="0">
                  <a:pos x="14" y="14"/>
                </a:cxn>
                <a:cxn ang="0">
                  <a:pos x="14" y="36"/>
                </a:cxn>
                <a:cxn ang="0">
                  <a:pos x="14" y="40"/>
                </a:cxn>
                <a:cxn ang="0">
                  <a:pos x="14" y="42"/>
                </a:cxn>
                <a:cxn ang="0">
                  <a:pos x="16" y="42"/>
                </a:cxn>
                <a:cxn ang="0">
                  <a:pos x="18" y="42"/>
                </a:cxn>
                <a:cxn ang="0">
                  <a:pos x="18" y="42"/>
                </a:cxn>
                <a:cxn ang="0">
                  <a:pos x="20" y="42"/>
                </a:cxn>
                <a:cxn ang="0">
                  <a:pos x="20" y="42"/>
                </a:cxn>
                <a:cxn ang="0">
                  <a:pos x="22" y="40"/>
                </a:cxn>
                <a:cxn ang="0">
                  <a:pos x="24" y="40"/>
                </a:cxn>
                <a:cxn ang="0">
                  <a:pos x="22" y="44"/>
                </a:cxn>
                <a:cxn ang="0">
                  <a:pos x="20" y="46"/>
                </a:cxn>
                <a:cxn ang="0">
                  <a:pos x="16" y="48"/>
                </a:cxn>
                <a:cxn ang="0">
                  <a:pos x="14" y="48"/>
                </a:cxn>
                <a:cxn ang="0">
                  <a:pos x="12" y="48"/>
                </a:cxn>
                <a:cxn ang="0">
                  <a:pos x="10" y="46"/>
                </a:cxn>
                <a:cxn ang="0">
                  <a:pos x="8" y="46"/>
                </a:cxn>
                <a:cxn ang="0">
                  <a:pos x="8" y="44"/>
                </a:cxn>
                <a:cxn ang="0">
                  <a:pos x="6" y="42"/>
                </a:cxn>
                <a:cxn ang="0">
                  <a:pos x="6" y="38"/>
                </a:cxn>
                <a:cxn ang="0">
                  <a:pos x="6" y="14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8" y="8"/>
                </a:cxn>
                <a:cxn ang="0">
                  <a:pos x="10" y="4"/>
                </a:cxn>
                <a:cxn ang="0">
                  <a:pos x="10" y="2"/>
                </a:cxn>
                <a:cxn ang="0">
                  <a:pos x="12" y="0"/>
                </a:cxn>
                <a:cxn ang="0">
                  <a:pos x="14" y="0"/>
                </a:cxn>
              </a:cxnLst>
              <a:rect l="0" t="0" r="r" b="b"/>
              <a:pathLst>
                <a:path w="24" h="48">
                  <a:moveTo>
                    <a:pt x="14" y="0"/>
                  </a:moveTo>
                  <a:lnTo>
                    <a:pt x="14" y="12"/>
                  </a:lnTo>
                  <a:lnTo>
                    <a:pt x="22" y="12"/>
                  </a:lnTo>
                  <a:lnTo>
                    <a:pt x="22" y="14"/>
                  </a:lnTo>
                  <a:lnTo>
                    <a:pt x="14" y="14"/>
                  </a:lnTo>
                  <a:lnTo>
                    <a:pt x="14" y="36"/>
                  </a:lnTo>
                  <a:lnTo>
                    <a:pt x="14" y="40"/>
                  </a:lnTo>
                  <a:lnTo>
                    <a:pt x="14" y="42"/>
                  </a:lnTo>
                  <a:lnTo>
                    <a:pt x="16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20" y="42"/>
                  </a:lnTo>
                  <a:lnTo>
                    <a:pt x="20" y="42"/>
                  </a:lnTo>
                  <a:lnTo>
                    <a:pt x="22" y="40"/>
                  </a:lnTo>
                  <a:lnTo>
                    <a:pt x="24" y="40"/>
                  </a:lnTo>
                  <a:lnTo>
                    <a:pt x="22" y="44"/>
                  </a:lnTo>
                  <a:lnTo>
                    <a:pt x="20" y="46"/>
                  </a:lnTo>
                  <a:lnTo>
                    <a:pt x="16" y="48"/>
                  </a:lnTo>
                  <a:lnTo>
                    <a:pt x="14" y="48"/>
                  </a:lnTo>
                  <a:lnTo>
                    <a:pt x="12" y="48"/>
                  </a:lnTo>
                  <a:lnTo>
                    <a:pt x="10" y="46"/>
                  </a:lnTo>
                  <a:lnTo>
                    <a:pt x="8" y="46"/>
                  </a:lnTo>
                  <a:lnTo>
                    <a:pt x="8" y="44"/>
                  </a:lnTo>
                  <a:lnTo>
                    <a:pt x="6" y="42"/>
                  </a:lnTo>
                  <a:lnTo>
                    <a:pt x="6" y="38"/>
                  </a:lnTo>
                  <a:lnTo>
                    <a:pt x="6" y="14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8" y="8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48" name="Freeform 76"/>
            <p:cNvSpPr>
              <a:spLocks noEditPoints="1"/>
            </p:cNvSpPr>
            <p:nvPr/>
          </p:nvSpPr>
          <p:spPr bwMode="auto">
            <a:xfrm>
              <a:off x="3532" y="2430"/>
              <a:ext cx="34" cy="3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2" y="12"/>
                </a:cxn>
                <a:cxn ang="0">
                  <a:pos x="34" y="18"/>
                </a:cxn>
                <a:cxn ang="0">
                  <a:pos x="34" y="24"/>
                </a:cxn>
                <a:cxn ang="0">
                  <a:pos x="32" y="28"/>
                </a:cxn>
                <a:cxn ang="0">
                  <a:pos x="28" y="32"/>
                </a:cxn>
                <a:cxn ang="0">
                  <a:pos x="26" y="36"/>
                </a:cxn>
                <a:cxn ang="0">
                  <a:pos x="22" y="38"/>
                </a:cxn>
                <a:cxn ang="0">
                  <a:pos x="16" y="38"/>
                </a:cxn>
                <a:cxn ang="0">
                  <a:pos x="12" y="38"/>
                </a:cxn>
                <a:cxn ang="0">
                  <a:pos x="8" y="34"/>
                </a:cxn>
                <a:cxn ang="0">
                  <a:pos x="4" y="32"/>
                </a:cxn>
                <a:cxn ang="0">
                  <a:pos x="0" y="26"/>
                </a:cxn>
                <a:cxn ang="0">
                  <a:pos x="0" y="20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6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16" y="2"/>
                </a:cxn>
                <a:cxn ang="0">
                  <a:pos x="14" y="4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8" y="8"/>
                </a:cxn>
                <a:cxn ang="0">
                  <a:pos x="6" y="12"/>
                </a:cxn>
                <a:cxn ang="0">
                  <a:pos x="6" y="16"/>
                </a:cxn>
                <a:cxn ang="0">
                  <a:pos x="8" y="24"/>
                </a:cxn>
                <a:cxn ang="0">
                  <a:pos x="10" y="30"/>
                </a:cxn>
                <a:cxn ang="0">
                  <a:pos x="14" y="34"/>
                </a:cxn>
                <a:cxn ang="0">
                  <a:pos x="18" y="36"/>
                </a:cxn>
                <a:cxn ang="0">
                  <a:pos x="22" y="34"/>
                </a:cxn>
                <a:cxn ang="0">
                  <a:pos x="24" y="32"/>
                </a:cxn>
                <a:cxn ang="0">
                  <a:pos x="26" y="28"/>
                </a:cxn>
                <a:cxn ang="0">
                  <a:pos x="28" y="22"/>
                </a:cxn>
                <a:cxn ang="0">
                  <a:pos x="26" y="16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0" y="4"/>
                </a:cxn>
                <a:cxn ang="0">
                  <a:pos x="16" y="2"/>
                </a:cxn>
              </a:cxnLst>
              <a:rect l="0" t="0" r="r" b="b"/>
              <a:pathLst>
                <a:path w="34" h="38">
                  <a:moveTo>
                    <a:pt x="16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2" y="12"/>
                  </a:lnTo>
                  <a:lnTo>
                    <a:pt x="34" y="18"/>
                  </a:lnTo>
                  <a:lnTo>
                    <a:pt x="34" y="24"/>
                  </a:lnTo>
                  <a:lnTo>
                    <a:pt x="32" y="28"/>
                  </a:lnTo>
                  <a:lnTo>
                    <a:pt x="28" y="32"/>
                  </a:lnTo>
                  <a:lnTo>
                    <a:pt x="26" y="36"/>
                  </a:lnTo>
                  <a:lnTo>
                    <a:pt x="22" y="38"/>
                  </a:lnTo>
                  <a:lnTo>
                    <a:pt x="16" y="38"/>
                  </a:lnTo>
                  <a:lnTo>
                    <a:pt x="12" y="38"/>
                  </a:lnTo>
                  <a:lnTo>
                    <a:pt x="8" y="34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4" y="6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6" y="0"/>
                  </a:lnTo>
                  <a:close/>
                  <a:moveTo>
                    <a:pt x="16" y="2"/>
                  </a:moveTo>
                  <a:lnTo>
                    <a:pt x="14" y="4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8" y="8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8" y="24"/>
                  </a:lnTo>
                  <a:lnTo>
                    <a:pt x="10" y="30"/>
                  </a:lnTo>
                  <a:lnTo>
                    <a:pt x="14" y="34"/>
                  </a:lnTo>
                  <a:lnTo>
                    <a:pt x="18" y="36"/>
                  </a:lnTo>
                  <a:lnTo>
                    <a:pt x="22" y="34"/>
                  </a:lnTo>
                  <a:lnTo>
                    <a:pt x="24" y="32"/>
                  </a:lnTo>
                  <a:lnTo>
                    <a:pt x="26" y="28"/>
                  </a:lnTo>
                  <a:lnTo>
                    <a:pt x="28" y="22"/>
                  </a:lnTo>
                  <a:lnTo>
                    <a:pt x="26" y="16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0" y="4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49" name="Freeform 77"/>
            <p:cNvSpPr>
              <a:spLocks/>
            </p:cNvSpPr>
            <p:nvPr/>
          </p:nvSpPr>
          <p:spPr bwMode="auto">
            <a:xfrm>
              <a:off x="3570" y="2412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6" y="12"/>
                </a:cxn>
                <a:cxn ang="0">
                  <a:pos x="20" y="20"/>
                </a:cxn>
                <a:cxn ang="0">
                  <a:pos x="22" y="28"/>
                </a:cxn>
                <a:cxn ang="0">
                  <a:pos x="22" y="36"/>
                </a:cxn>
                <a:cxn ang="0">
                  <a:pos x="22" y="44"/>
                </a:cxn>
                <a:cxn ang="0">
                  <a:pos x="20" y="50"/>
                </a:cxn>
                <a:cxn ang="0">
                  <a:pos x="16" y="58"/>
                </a:cxn>
                <a:cxn ang="0">
                  <a:pos x="12" y="64"/>
                </a:cxn>
                <a:cxn ang="0">
                  <a:pos x="8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6" y="66"/>
                </a:cxn>
                <a:cxn ang="0">
                  <a:pos x="8" y="62"/>
                </a:cxn>
                <a:cxn ang="0">
                  <a:pos x="12" y="58"/>
                </a:cxn>
                <a:cxn ang="0">
                  <a:pos x="14" y="52"/>
                </a:cxn>
                <a:cxn ang="0">
                  <a:pos x="14" y="44"/>
                </a:cxn>
                <a:cxn ang="0">
                  <a:pos x="16" y="36"/>
                </a:cxn>
                <a:cxn ang="0">
                  <a:pos x="14" y="28"/>
                </a:cxn>
                <a:cxn ang="0">
                  <a:pos x="14" y="22"/>
                </a:cxn>
                <a:cxn ang="0">
                  <a:pos x="12" y="18"/>
                </a:cxn>
                <a:cxn ang="0">
                  <a:pos x="12" y="14"/>
                </a:cxn>
                <a:cxn ang="0">
                  <a:pos x="10" y="10"/>
                </a:cxn>
                <a:cxn ang="0">
                  <a:pos x="8" y="8"/>
                </a:cxn>
                <a:cxn ang="0">
                  <a:pos x="4" y="4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6" y="12"/>
                  </a:lnTo>
                  <a:lnTo>
                    <a:pt x="20" y="20"/>
                  </a:lnTo>
                  <a:lnTo>
                    <a:pt x="22" y="28"/>
                  </a:lnTo>
                  <a:lnTo>
                    <a:pt x="22" y="36"/>
                  </a:lnTo>
                  <a:lnTo>
                    <a:pt x="22" y="44"/>
                  </a:lnTo>
                  <a:lnTo>
                    <a:pt x="20" y="50"/>
                  </a:lnTo>
                  <a:lnTo>
                    <a:pt x="16" y="58"/>
                  </a:lnTo>
                  <a:lnTo>
                    <a:pt x="12" y="64"/>
                  </a:lnTo>
                  <a:lnTo>
                    <a:pt x="8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6" y="66"/>
                  </a:lnTo>
                  <a:lnTo>
                    <a:pt x="8" y="62"/>
                  </a:lnTo>
                  <a:lnTo>
                    <a:pt x="12" y="58"/>
                  </a:lnTo>
                  <a:lnTo>
                    <a:pt x="14" y="52"/>
                  </a:lnTo>
                  <a:lnTo>
                    <a:pt x="14" y="44"/>
                  </a:lnTo>
                  <a:lnTo>
                    <a:pt x="16" y="36"/>
                  </a:lnTo>
                  <a:lnTo>
                    <a:pt x="14" y="28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12" y="14"/>
                  </a:lnTo>
                  <a:lnTo>
                    <a:pt x="10" y="10"/>
                  </a:lnTo>
                  <a:lnTo>
                    <a:pt x="8" y="8"/>
                  </a:lnTo>
                  <a:lnTo>
                    <a:pt x="4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50" name="Freeform 78"/>
            <p:cNvSpPr>
              <a:spLocks/>
            </p:cNvSpPr>
            <p:nvPr/>
          </p:nvSpPr>
          <p:spPr bwMode="auto">
            <a:xfrm>
              <a:off x="2612" y="2604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6" y="42"/>
                </a:cxn>
                <a:cxn ang="0">
                  <a:pos x="46" y="10"/>
                </a:cxn>
                <a:cxn ang="0">
                  <a:pos x="46" y="6"/>
                </a:cxn>
                <a:cxn ang="0">
                  <a:pos x="46" y="4"/>
                </a:cxn>
                <a:cxn ang="0">
                  <a:pos x="44" y="2"/>
                </a:cxn>
                <a:cxn ang="0">
                  <a:pos x="42" y="2"/>
                </a:cxn>
                <a:cxn ang="0">
                  <a:pos x="40" y="2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2"/>
                </a:cxn>
                <a:cxn ang="0">
                  <a:pos x="56" y="2"/>
                </a:cxn>
                <a:cxn ang="0">
                  <a:pos x="54" y="2"/>
                </a:cxn>
                <a:cxn ang="0">
                  <a:pos x="52" y="4"/>
                </a:cxn>
                <a:cxn ang="0">
                  <a:pos x="50" y="6"/>
                </a:cxn>
                <a:cxn ang="0">
                  <a:pos x="50" y="10"/>
                </a:cxn>
                <a:cxn ang="0">
                  <a:pos x="50" y="54"/>
                </a:cxn>
                <a:cxn ang="0">
                  <a:pos x="48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50"/>
                </a:cxn>
                <a:cxn ang="0">
                  <a:pos x="14" y="52"/>
                </a:cxn>
                <a:cxn ang="0">
                  <a:pos x="16" y="52"/>
                </a:cxn>
                <a:cxn ang="0">
                  <a:pos x="20" y="54"/>
                </a:cxn>
                <a:cxn ang="0">
                  <a:pos x="22" y="54"/>
                </a:cxn>
                <a:cxn ang="0">
                  <a:pos x="22" y="54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54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0" y="48"/>
                </a:cxn>
                <a:cxn ang="0">
                  <a:pos x="10" y="44"/>
                </a:cxn>
                <a:cxn ang="0">
                  <a:pos x="10" y="8"/>
                </a:cxn>
                <a:cxn ang="0">
                  <a:pos x="8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6" y="42"/>
                  </a:lnTo>
                  <a:lnTo>
                    <a:pt x="46" y="10"/>
                  </a:lnTo>
                  <a:lnTo>
                    <a:pt x="46" y="6"/>
                  </a:lnTo>
                  <a:lnTo>
                    <a:pt x="46" y="4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40" y="2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2"/>
                  </a:lnTo>
                  <a:lnTo>
                    <a:pt x="56" y="2"/>
                  </a:lnTo>
                  <a:lnTo>
                    <a:pt x="54" y="2"/>
                  </a:lnTo>
                  <a:lnTo>
                    <a:pt x="52" y="4"/>
                  </a:lnTo>
                  <a:lnTo>
                    <a:pt x="50" y="6"/>
                  </a:lnTo>
                  <a:lnTo>
                    <a:pt x="50" y="10"/>
                  </a:lnTo>
                  <a:lnTo>
                    <a:pt x="50" y="54"/>
                  </a:lnTo>
                  <a:lnTo>
                    <a:pt x="48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50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20" y="54"/>
                  </a:lnTo>
                  <a:lnTo>
                    <a:pt x="22" y="54"/>
                  </a:lnTo>
                  <a:lnTo>
                    <a:pt x="22" y="54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0" y="44"/>
                  </a:lnTo>
                  <a:lnTo>
                    <a:pt x="10" y="8"/>
                  </a:lnTo>
                  <a:lnTo>
                    <a:pt x="8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51" name="Freeform 79"/>
            <p:cNvSpPr>
              <a:spLocks/>
            </p:cNvSpPr>
            <p:nvPr/>
          </p:nvSpPr>
          <p:spPr bwMode="auto">
            <a:xfrm>
              <a:off x="2670" y="2604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6" y="42"/>
                </a:cxn>
                <a:cxn ang="0">
                  <a:pos x="46" y="10"/>
                </a:cxn>
                <a:cxn ang="0">
                  <a:pos x="46" y="6"/>
                </a:cxn>
                <a:cxn ang="0">
                  <a:pos x="46" y="4"/>
                </a:cxn>
                <a:cxn ang="0">
                  <a:pos x="44" y="2"/>
                </a:cxn>
                <a:cxn ang="0">
                  <a:pos x="40" y="2"/>
                </a:cxn>
                <a:cxn ang="0">
                  <a:pos x="38" y="2"/>
                </a:cxn>
                <a:cxn ang="0">
                  <a:pos x="38" y="0"/>
                </a:cxn>
                <a:cxn ang="0">
                  <a:pos x="58" y="0"/>
                </a:cxn>
                <a:cxn ang="0">
                  <a:pos x="58" y="2"/>
                </a:cxn>
                <a:cxn ang="0">
                  <a:pos x="56" y="2"/>
                </a:cxn>
                <a:cxn ang="0">
                  <a:pos x="52" y="2"/>
                </a:cxn>
                <a:cxn ang="0">
                  <a:pos x="50" y="4"/>
                </a:cxn>
                <a:cxn ang="0">
                  <a:pos x="50" y="6"/>
                </a:cxn>
                <a:cxn ang="0">
                  <a:pos x="50" y="10"/>
                </a:cxn>
                <a:cxn ang="0">
                  <a:pos x="50" y="54"/>
                </a:cxn>
                <a:cxn ang="0">
                  <a:pos x="48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50"/>
                </a:cxn>
                <a:cxn ang="0">
                  <a:pos x="14" y="52"/>
                </a:cxn>
                <a:cxn ang="0">
                  <a:pos x="16" y="52"/>
                </a:cxn>
                <a:cxn ang="0">
                  <a:pos x="18" y="54"/>
                </a:cxn>
                <a:cxn ang="0">
                  <a:pos x="20" y="54"/>
                </a:cxn>
                <a:cxn ang="0">
                  <a:pos x="20" y="54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54"/>
                </a:cxn>
                <a:cxn ang="0">
                  <a:pos x="8" y="52"/>
                </a:cxn>
                <a:cxn ang="0">
                  <a:pos x="8" y="50"/>
                </a:cxn>
                <a:cxn ang="0">
                  <a:pos x="10" y="48"/>
                </a:cxn>
                <a:cxn ang="0">
                  <a:pos x="10" y="44"/>
                </a:cxn>
                <a:cxn ang="0">
                  <a:pos x="10" y="8"/>
                </a:cxn>
                <a:cxn ang="0">
                  <a:pos x="8" y="6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6" y="42"/>
                  </a:lnTo>
                  <a:lnTo>
                    <a:pt x="46" y="10"/>
                  </a:lnTo>
                  <a:lnTo>
                    <a:pt x="46" y="6"/>
                  </a:lnTo>
                  <a:lnTo>
                    <a:pt x="46" y="4"/>
                  </a:lnTo>
                  <a:lnTo>
                    <a:pt x="44" y="2"/>
                  </a:lnTo>
                  <a:lnTo>
                    <a:pt x="40" y="2"/>
                  </a:lnTo>
                  <a:lnTo>
                    <a:pt x="38" y="2"/>
                  </a:lnTo>
                  <a:lnTo>
                    <a:pt x="38" y="0"/>
                  </a:lnTo>
                  <a:lnTo>
                    <a:pt x="58" y="0"/>
                  </a:lnTo>
                  <a:lnTo>
                    <a:pt x="58" y="2"/>
                  </a:lnTo>
                  <a:lnTo>
                    <a:pt x="56" y="2"/>
                  </a:lnTo>
                  <a:lnTo>
                    <a:pt x="52" y="2"/>
                  </a:lnTo>
                  <a:lnTo>
                    <a:pt x="50" y="4"/>
                  </a:lnTo>
                  <a:lnTo>
                    <a:pt x="50" y="6"/>
                  </a:lnTo>
                  <a:lnTo>
                    <a:pt x="50" y="10"/>
                  </a:lnTo>
                  <a:lnTo>
                    <a:pt x="50" y="54"/>
                  </a:lnTo>
                  <a:lnTo>
                    <a:pt x="48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50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8" y="52"/>
                  </a:lnTo>
                  <a:lnTo>
                    <a:pt x="8" y="50"/>
                  </a:lnTo>
                  <a:lnTo>
                    <a:pt x="10" y="48"/>
                  </a:lnTo>
                  <a:lnTo>
                    <a:pt x="10" y="44"/>
                  </a:lnTo>
                  <a:lnTo>
                    <a:pt x="10" y="8"/>
                  </a:lnTo>
                  <a:lnTo>
                    <a:pt x="8" y="6"/>
                  </a:lnTo>
                  <a:lnTo>
                    <a:pt x="6" y="4"/>
                  </a:lnTo>
                  <a:lnTo>
                    <a:pt x="4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52" name="Freeform 80"/>
            <p:cNvSpPr>
              <a:spLocks/>
            </p:cNvSpPr>
            <p:nvPr/>
          </p:nvSpPr>
          <p:spPr bwMode="auto">
            <a:xfrm>
              <a:off x="2734" y="2604"/>
              <a:ext cx="34" cy="54"/>
            </a:xfrm>
            <a:custGeom>
              <a:avLst/>
              <a:gdLst/>
              <a:ahLst/>
              <a:cxnLst>
                <a:cxn ang="0">
                  <a:pos x="30" y="18"/>
                </a:cxn>
                <a:cxn ang="0">
                  <a:pos x="28" y="14"/>
                </a:cxn>
                <a:cxn ang="0">
                  <a:pos x="26" y="6"/>
                </a:cxn>
                <a:cxn ang="0">
                  <a:pos x="18" y="2"/>
                </a:cxn>
                <a:cxn ang="0">
                  <a:pos x="12" y="2"/>
                </a:cxn>
                <a:cxn ang="0">
                  <a:pos x="6" y="8"/>
                </a:cxn>
                <a:cxn ang="0">
                  <a:pos x="6" y="12"/>
                </a:cxn>
                <a:cxn ang="0">
                  <a:pos x="10" y="18"/>
                </a:cxn>
                <a:cxn ang="0">
                  <a:pos x="18" y="22"/>
                </a:cxn>
                <a:cxn ang="0">
                  <a:pos x="28" y="30"/>
                </a:cxn>
                <a:cxn ang="0">
                  <a:pos x="32" y="34"/>
                </a:cxn>
                <a:cxn ang="0">
                  <a:pos x="34" y="40"/>
                </a:cxn>
                <a:cxn ang="0">
                  <a:pos x="30" y="50"/>
                </a:cxn>
                <a:cxn ang="0">
                  <a:pos x="18" y="54"/>
                </a:cxn>
                <a:cxn ang="0">
                  <a:pos x="14" y="54"/>
                </a:cxn>
                <a:cxn ang="0">
                  <a:pos x="8" y="52"/>
                </a:cxn>
                <a:cxn ang="0">
                  <a:pos x="4" y="52"/>
                </a:cxn>
                <a:cxn ang="0">
                  <a:pos x="2" y="52"/>
                </a:cxn>
                <a:cxn ang="0">
                  <a:pos x="0" y="54"/>
                </a:cxn>
                <a:cxn ang="0">
                  <a:pos x="0" y="36"/>
                </a:cxn>
                <a:cxn ang="0">
                  <a:pos x="2" y="42"/>
                </a:cxn>
                <a:cxn ang="0">
                  <a:pos x="6" y="48"/>
                </a:cxn>
                <a:cxn ang="0">
                  <a:pos x="12" y="52"/>
                </a:cxn>
                <a:cxn ang="0">
                  <a:pos x="22" y="52"/>
                </a:cxn>
                <a:cxn ang="0">
                  <a:pos x="26" y="46"/>
                </a:cxn>
                <a:cxn ang="0">
                  <a:pos x="28" y="42"/>
                </a:cxn>
                <a:cxn ang="0">
                  <a:pos x="24" y="38"/>
                </a:cxn>
                <a:cxn ang="0">
                  <a:pos x="20" y="34"/>
                </a:cxn>
                <a:cxn ang="0">
                  <a:pos x="8" y="28"/>
                </a:cxn>
                <a:cxn ang="0">
                  <a:pos x="2" y="22"/>
                </a:cxn>
                <a:cxn ang="0">
                  <a:pos x="0" y="18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20" y="0"/>
                </a:cxn>
                <a:cxn ang="0">
                  <a:pos x="26" y="2"/>
                </a:cxn>
                <a:cxn ang="0">
                  <a:pos x="28" y="2"/>
                </a:cxn>
                <a:cxn ang="0">
                  <a:pos x="30" y="2"/>
                </a:cxn>
                <a:cxn ang="0">
                  <a:pos x="30" y="0"/>
                </a:cxn>
              </a:cxnLst>
              <a:rect l="0" t="0" r="r" b="b"/>
              <a:pathLst>
                <a:path w="34" h="54">
                  <a:moveTo>
                    <a:pt x="30" y="0"/>
                  </a:moveTo>
                  <a:lnTo>
                    <a:pt x="30" y="18"/>
                  </a:lnTo>
                  <a:lnTo>
                    <a:pt x="30" y="18"/>
                  </a:lnTo>
                  <a:lnTo>
                    <a:pt x="28" y="14"/>
                  </a:lnTo>
                  <a:lnTo>
                    <a:pt x="28" y="10"/>
                  </a:lnTo>
                  <a:lnTo>
                    <a:pt x="26" y="6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2" y="2"/>
                  </a:lnTo>
                  <a:lnTo>
                    <a:pt x="8" y="4"/>
                  </a:lnTo>
                  <a:lnTo>
                    <a:pt x="6" y="8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8" y="14"/>
                  </a:lnTo>
                  <a:lnTo>
                    <a:pt x="10" y="18"/>
                  </a:lnTo>
                  <a:lnTo>
                    <a:pt x="14" y="20"/>
                  </a:lnTo>
                  <a:lnTo>
                    <a:pt x="18" y="22"/>
                  </a:lnTo>
                  <a:lnTo>
                    <a:pt x="24" y="26"/>
                  </a:lnTo>
                  <a:lnTo>
                    <a:pt x="28" y="30"/>
                  </a:lnTo>
                  <a:lnTo>
                    <a:pt x="30" y="32"/>
                  </a:lnTo>
                  <a:lnTo>
                    <a:pt x="32" y="34"/>
                  </a:lnTo>
                  <a:lnTo>
                    <a:pt x="34" y="38"/>
                  </a:lnTo>
                  <a:lnTo>
                    <a:pt x="34" y="40"/>
                  </a:lnTo>
                  <a:lnTo>
                    <a:pt x="32" y="46"/>
                  </a:lnTo>
                  <a:lnTo>
                    <a:pt x="30" y="50"/>
                  </a:lnTo>
                  <a:lnTo>
                    <a:pt x="24" y="54"/>
                  </a:lnTo>
                  <a:lnTo>
                    <a:pt x="18" y="54"/>
                  </a:lnTo>
                  <a:lnTo>
                    <a:pt x="16" y="54"/>
                  </a:lnTo>
                  <a:lnTo>
                    <a:pt x="14" y="54"/>
                  </a:lnTo>
                  <a:lnTo>
                    <a:pt x="12" y="54"/>
                  </a:lnTo>
                  <a:lnTo>
                    <a:pt x="8" y="5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2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6" y="48"/>
                  </a:lnTo>
                  <a:lnTo>
                    <a:pt x="8" y="50"/>
                  </a:lnTo>
                  <a:lnTo>
                    <a:pt x="12" y="52"/>
                  </a:lnTo>
                  <a:lnTo>
                    <a:pt x="16" y="52"/>
                  </a:lnTo>
                  <a:lnTo>
                    <a:pt x="22" y="52"/>
                  </a:lnTo>
                  <a:lnTo>
                    <a:pt x="24" y="50"/>
                  </a:lnTo>
                  <a:lnTo>
                    <a:pt x="26" y="46"/>
                  </a:lnTo>
                  <a:lnTo>
                    <a:pt x="28" y="44"/>
                  </a:lnTo>
                  <a:lnTo>
                    <a:pt x="28" y="42"/>
                  </a:lnTo>
                  <a:lnTo>
                    <a:pt x="26" y="40"/>
                  </a:lnTo>
                  <a:lnTo>
                    <a:pt x="24" y="38"/>
                  </a:lnTo>
                  <a:lnTo>
                    <a:pt x="24" y="36"/>
                  </a:lnTo>
                  <a:lnTo>
                    <a:pt x="20" y="34"/>
                  </a:lnTo>
                  <a:lnTo>
                    <a:pt x="14" y="32"/>
                  </a:lnTo>
                  <a:lnTo>
                    <a:pt x="8" y="28"/>
                  </a:lnTo>
                  <a:lnTo>
                    <a:pt x="6" y="24"/>
                  </a:lnTo>
                  <a:lnTo>
                    <a:pt x="2" y="22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8"/>
                  </a:lnTo>
                  <a:lnTo>
                    <a:pt x="4" y="4"/>
                  </a:lnTo>
                  <a:lnTo>
                    <a:pt x="8" y="0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30" y="2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53" name="Freeform 81"/>
            <p:cNvSpPr>
              <a:spLocks/>
            </p:cNvSpPr>
            <p:nvPr/>
          </p:nvSpPr>
          <p:spPr bwMode="auto">
            <a:xfrm>
              <a:off x="2776" y="2602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6" y="70"/>
                </a:cxn>
                <a:cxn ang="0">
                  <a:pos x="12" y="66"/>
                </a:cxn>
                <a:cxn ang="0">
                  <a:pos x="6" y="60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30"/>
                </a:cxn>
                <a:cxn ang="0">
                  <a:pos x="2" y="22"/>
                </a:cxn>
                <a:cxn ang="0">
                  <a:pos x="6" y="16"/>
                </a:cxn>
                <a:cxn ang="0">
                  <a:pos x="10" y="10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6" y="6"/>
                </a:cxn>
                <a:cxn ang="0">
                  <a:pos x="14" y="10"/>
                </a:cxn>
                <a:cxn ang="0">
                  <a:pos x="10" y="14"/>
                </a:cxn>
                <a:cxn ang="0">
                  <a:pos x="8" y="22"/>
                </a:cxn>
                <a:cxn ang="0">
                  <a:pos x="8" y="28"/>
                </a:cxn>
                <a:cxn ang="0">
                  <a:pos x="8" y="36"/>
                </a:cxn>
                <a:cxn ang="0">
                  <a:pos x="8" y="44"/>
                </a:cxn>
                <a:cxn ang="0">
                  <a:pos x="8" y="50"/>
                </a:cxn>
                <a:cxn ang="0">
                  <a:pos x="10" y="56"/>
                </a:cxn>
                <a:cxn ang="0">
                  <a:pos x="10" y="60"/>
                </a:cxn>
                <a:cxn ang="0">
                  <a:pos x="12" y="62"/>
                </a:cxn>
                <a:cxn ang="0">
                  <a:pos x="14" y="66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6" y="70"/>
                  </a:lnTo>
                  <a:lnTo>
                    <a:pt x="12" y="66"/>
                  </a:lnTo>
                  <a:lnTo>
                    <a:pt x="6" y="60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4" y="10"/>
                  </a:lnTo>
                  <a:lnTo>
                    <a:pt x="10" y="14"/>
                  </a:lnTo>
                  <a:lnTo>
                    <a:pt x="8" y="22"/>
                  </a:lnTo>
                  <a:lnTo>
                    <a:pt x="8" y="28"/>
                  </a:lnTo>
                  <a:lnTo>
                    <a:pt x="8" y="36"/>
                  </a:lnTo>
                  <a:lnTo>
                    <a:pt x="8" y="44"/>
                  </a:lnTo>
                  <a:lnTo>
                    <a:pt x="8" y="50"/>
                  </a:lnTo>
                  <a:lnTo>
                    <a:pt x="10" y="56"/>
                  </a:lnTo>
                  <a:lnTo>
                    <a:pt x="10" y="60"/>
                  </a:lnTo>
                  <a:lnTo>
                    <a:pt x="12" y="62"/>
                  </a:lnTo>
                  <a:lnTo>
                    <a:pt x="14" y="66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54" name="Freeform 82"/>
            <p:cNvSpPr>
              <a:spLocks/>
            </p:cNvSpPr>
            <p:nvPr/>
          </p:nvSpPr>
          <p:spPr bwMode="auto">
            <a:xfrm>
              <a:off x="2804" y="2622"/>
              <a:ext cx="24" cy="36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0" y="12"/>
                </a:cxn>
                <a:cxn ang="0">
                  <a:pos x="20" y="12"/>
                </a:cxn>
                <a:cxn ang="0">
                  <a:pos x="18" y="6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4" y="6"/>
                </a:cxn>
                <a:cxn ang="0">
                  <a:pos x="4" y="8"/>
                </a:cxn>
                <a:cxn ang="0">
                  <a:pos x="6" y="10"/>
                </a:cxn>
                <a:cxn ang="0">
                  <a:pos x="6" y="12"/>
                </a:cxn>
                <a:cxn ang="0">
                  <a:pos x="10" y="14"/>
                </a:cxn>
                <a:cxn ang="0">
                  <a:pos x="16" y="16"/>
                </a:cxn>
                <a:cxn ang="0">
                  <a:pos x="20" y="18"/>
                </a:cxn>
                <a:cxn ang="0">
                  <a:pos x="22" y="22"/>
                </a:cxn>
                <a:cxn ang="0">
                  <a:pos x="24" y="26"/>
                </a:cxn>
                <a:cxn ang="0">
                  <a:pos x="22" y="30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2" y="28"/>
                </a:cxn>
                <a:cxn ang="0">
                  <a:pos x="4" y="32"/>
                </a:cxn>
                <a:cxn ang="0">
                  <a:pos x="8" y="34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2"/>
                </a:cxn>
                <a:cxn ang="0">
                  <a:pos x="18" y="30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16" y="24"/>
                </a:cxn>
                <a:cxn ang="0">
                  <a:pos x="12" y="22"/>
                </a:cxn>
                <a:cxn ang="0">
                  <a:pos x="8" y="20"/>
                </a:cxn>
                <a:cxn ang="0">
                  <a:pos x="4" y="18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</a:cxnLst>
              <a:rect l="0" t="0" r="r" b="b"/>
              <a:pathLst>
                <a:path w="24" h="36">
                  <a:moveTo>
                    <a:pt x="20" y="0"/>
                  </a:moveTo>
                  <a:lnTo>
                    <a:pt x="20" y="12"/>
                  </a:lnTo>
                  <a:lnTo>
                    <a:pt x="20" y="12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6"/>
                  </a:lnTo>
                  <a:lnTo>
                    <a:pt x="4" y="8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10" y="14"/>
                  </a:lnTo>
                  <a:lnTo>
                    <a:pt x="16" y="16"/>
                  </a:lnTo>
                  <a:lnTo>
                    <a:pt x="20" y="18"/>
                  </a:lnTo>
                  <a:lnTo>
                    <a:pt x="22" y="22"/>
                  </a:lnTo>
                  <a:lnTo>
                    <a:pt x="24" y="26"/>
                  </a:lnTo>
                  <a:lnTo>
                    <a:pt x="22" y="30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28"/>
                  </a:lnTo>
                  <a:lnTo>
                    <a:pt x="4" y="32"/>
                  </a:lnTo>
                  <a:lnTo>
                    <a:pt x="8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2"/>
                  </a:lnTo>
                  <a:lnTo>
                    <a:pt x="18" y="30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16" y="24"/>
                  </a:lnTo>
                  <a:lnTo>
                    <a:pt x="12" y="22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55" name="Freeform 83"/>
            <p:cNvSpPr>
              <a:spLocks noEditPoints="1"/>
            </p:cNvSpPr>
            <p:nvPr/>
          </p:nvSpPr>
          <p:spPr bwMode="auto">
            <a:xfrm>
              <a:off x="2832" y="2622"/>
              <a:ext cx="32" cy="36"/>
            </a:xfrm>
            <a:custGeom>
              <a:avLst/>
              <a:gdLst/>
              <a:ahLst/>
              <a:cxnLst>
                <a:cxn ang="0">
                  <a:pos x="16" y="34"/>
                </a:cxn>
                <a:cxn ang="0">
                  <a:pos x="12" y="36"/>
                </a:cxn>
                <a:cxn ang="0">
                  <a:pos x="6" y="36"/>
                </a:cxn>
                <a:cxn ang="0">
                  <a:pos x="0" y="32"/>
                </a:cxn>
                <a:cxn ang="0">
                  <a:pos x="0" y="26"/>
                </a:cxn>
                <a:cxn ang="0">
                  <a:pos x="4" y="20"/>
                </a:cxn>
                <a:cxn ang="0">
                  <a:pos x="12" y="16"/>
                </a:cxn>
                <a:cxn ang="0">
                  <a:pos x="20" y="12"/>
                </a:cxn>
                <a:cxn ang="0">
                  <a:pos x="18" y="4"/>
                </a:cxn>
                <a:cxn ang="0">
                  <a:pos x="14" y="2"/>
                </a:cxn>
                <a:cxn ang="0">
                  <a:pos x="10" y="4"/>
                </a:cxn>
                <a:cxn ang="0">
                  <a:pos x="8" y="6"/>
                </a:cxn>
                <a:cxn ang="0">
                  <a:pos x="8" y="10"/>
                </a:cxn>
                <a:cxn ang="0">
                  <a:pos x="6" y="12"/>
                </a:cxn>
                <a:cxn ang="0">
                  <a:pos x="4" y="12"/>
                </a:cxn>
                <a:cxn ang="0">
                  <a:pos x="2" y="10"/>
                </a:cxn>
                <a:cxn ang="0">
                  <a:pos x="2" y="6"/>
                </a:cxn>
                <a:cxn ang="0">
                  <a:pos x="10" y="0"/>
                </a:cxn>
                <a:cxn ang="0">
                  <a:pos x="20" y="0"/>
                </a:cxn>
                <a:cxn ang="0">
                  <a:pos x="24" y="2"/>
                </a:cxn>
                <a:cxn ang="0">
                  <a:pos x="26" y="8"/>
                </a:cxn>
                <a:cxn ang="0">
                  <a:pos x="26" y="24"/>
                </a:cxn>
                <a:cxn ang="0">
                  <a:pos x="28" y="30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30" y="32"/>
                </a:cxn>
                <a:cxn ang="0">
                  <a:pos x="32" y="30"/>
                </a:cxn>
                <a:cxn ang="0">
                  <a:pos x="28" y="36"/>
                </a:cxn>
                <a:cxn ang="0">
                  <a:pos x="22" y="36"/>
                </a:cxn>
                <a:cxn ang="0">
                  <a:pos x="20" y="34"/>
                </a:cxn>
                <a:cxn ang="0">
                  <a:pos x="20" y="28"/>
                </a:cxn>
                <a:cxn ang="0">
                  <a:pos x="16" y="16"/>
                </a:cxn>
                <a:cxn ang="0">
                  <a:pos x="10" y="20"/>
                </a:cxn>
                <a:cxn ang="0">
                  <a:pos x="8" y="24"/>
                </a:cxn>
                <a:cxn ang="0">
                  <a:pos x="8" y="28"/>
                </a:cxn>
                <a:cxn ang="0">
                  <a:pos x="10" y="32"/>
                </a:cxn>
                <a:cxn ang="0">
                  <a:pos x="16" y="30"/>
                </a:cxn>
              </a:cxnLst>
              <a:rect l="0" t="0" r="r" b="b"/>
              <a:pathLst>
                <a:path w="32" h="36">
                  <a:moveTo>
                    <a:pt x="20" y="30"/>
                  </a:moveTo>
                  <a:lnTo>
                    <a:pt x="16" y="34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6" y="36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2" y="24"/>
                  </a:lnTo>
                  <a:lnTo>
                    <a:pt x="4" y="20"/>
                  </a:lnTo>
                  <a:lnTo>
                    <a:pt x="8" y="18"/>
                  </a:lnTo>
                  <a:lnTo>
                    <a:pt x="12" y="16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8" y="4"/>
                  </a:lnTo>
                  <a:lnTo>
                    <a:pt x="8" y="6"/>
                  </a:lnTo>
                  <a:lnTo>
                    <a:pt x="8" y="8"/>
                  </a:lnTo>
                  <a:lnTo>
                    <a:pt x="8" y="10"/>
                  </a:lnTo>
                  <a:lnTo>
                    <a:pt x="8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4" y="12"/>
                  </a:lnTo>
                  <a:lnTo>
                    <a:pt x="2" y="12"/>
                  </a:lnTo>
                  <a:lnTo>
                    <a:pt x="2" y="10"/>
                  </a:lnTo>
                  <a:lnTo>
                    <a:pt x="2" y="8"/>
                  </a:lnTo>
                  <a:lnTo>
                    <a:pt x="2" y="6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6" y="8"/>
                  </a:lnTo>
                  <a:lnTo>
                    <a:pt x="26" y="12"/>
                  </a:lnTo>
                  <a:lnTo>
                    <a:pt x="26" y="24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0" y="30"/>
                  </a:lnTo>
                  <a:lnTo>
                    <a:pt x="32" y="30"/>
                  </a:lnTo>
                  <a:lnTo>
                    <a:pt x="32" y="30"/>
                  </a:lnTo>
                  <a:lnTo>
                    <a:pt x="28" y="36"/>
                  </a:lnTo>
                  <a:lnTo>
                    <a:pt x="24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0" y="34"/>
                  </a:lnTo>
                  <a:lnTo>
                    <a:pt x="20" y="30"/>
                  </a:lnTo>
                  <a:close/>
                  <a:moveTo>
                    <a:pt x="20" y="28"/>
                  </a:moveTo>
                  <a:lnTo>
                    <a:pt x="20" y="16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20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6" y="26"/>
                  </a:lnTo>
                  <a:lnTo>
                    <a:pt x="8" y="28"/>
                  </a:lnTo>
                  <a:lnTo>
                    <a:pt x="8" y="30"/>
                  </a:lnTo>
                  <a:lnTo>
                    <a:pt x="10" y="32"/>
                  </a:lnTo>
                  <a:lnTo>
                    <a:pt x="12" y="32"/>
                  </a:lnTo>
                  <a:lnTo>
                    <a:pt x="16" y="30"/>
                  </a:lnTo>
                  <a:lnTo>
                    <a:pt x="20" y="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56" name="Freeform 84"/>
            <p:cNvSpPr>
              <a:spLocks/>
            </p:cNvSpPr>
            <p:nvPr/>
          </p:nvSpPr>
          <p:spPr bwMode="auto">
            <a:xfrm>
              <a:off x="2868" y="2622"/>
              <a:ext cx="30" cy="36"/>
            </a:xfrm>
            <a:custGeom>
              <a:avLst/>
              <a:gdLst/>
              <a:ahLst/>
              <a:cxnLst>
                <a:cxn ang="0">
                  <a:pos x="30" y="22"/>
                </a:cxn>
                <a:cxn ang="0">
                  <a:pos x="28" y="28"/>
                </a:cxn>
                <a:cxn ang="0">
                  <a:pos x="24" y="32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0" y="36"/>
                </a:cxn>
                <a:cxn ang="0">
                  <a:pos x="4" y="32"/>
                </a:cxn>
                <a:cxn ang="0">
                  <a:pos x="2" y="28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6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8" y="4"/>
                </a:cxn>
                <a:cxn ang="0">
                  <a:pos x="28" y="8"/>
                </a:cxn>
                <a:cxn ang="0">
                  <a:pos x="28" y="8"/>
                </a:cxn>
                <a:cxn ang="0">
                  <a:pos x="28" y="10"/>
                </a:cxn>
                <a:cxn ang="0">
                  <a:pos x="26" y="10"/>
                </a:cxn>
                <a:cxn ang="0">
                  <a:pos x="26" y="10"/>
                </a:cxn>
                <a:cxn ang="0">
                  <a:pos x="24" y="10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20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2" y="2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6" y="14"/>
                </a:cxn>
                <a:cxn ang="0">
                  <a:pos x="8" y="20"/>
                </a:cxn>
                <a:cxn ang="0">
                  <a:pos x="10" y="26"/>
                </a:cxn>
                <a:cxn ang="0">
                  <a:pos x="14" y="28"/>
                </a:cxn>
                <a:cxn ang="0">
                  <a:pos x="18" y="30"/>
                </a:cxn>
                <a:cxn ang="0">
                  <a:pos x="22" y="30"/>
                </a:cxn>
                <a:cxn ang="0">
                  <a:pos x="26" y="28"/>
                </a:cxn>
                <a:cxn ang="0">
                  <a:pos x="28" y="26"/>
                </a:cxn>
                <a:cxn ang="0">
                  <a:pos x="30" y="20"/>
                </a:cxn>
                <a:cxn ang="0">
                  <a:pos x="30" y="22"/>
                </a:cxn>
              </a:cxnLst>
              <a:rect l="0" t="0" r="r" b="b"/>
              <a:pathLst>
                <a:path w="30" h="36">
                  <a:moveTo>
                    <a:pt x="30" y="22"/>
                  </a:moveTo>
                  <a:lnTo>
                    <a:pt x="28" y="28"/>
                  </a:lnTo>
                  <a:lnTo>
                    <a:pt x="24" y="32"/>
                  </a:lnTo>
                  <a:lnTo>
                    <a:pt x="20" y="36"/>
                  </a:lnTo>
                  <a:lnTo>
                    <a:pt x="16" y="36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2" y="28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28" y="10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24" y="10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8" y="8"/>
                  </a:lnTo>
                  <a:lnTo>
                    <a:pt x="6" y="14"/>
                  </a:lnTo>
                  <a:lnTo>
                    <a:pt x="8" y="20"/>
                  </a:lnTo>
                  <a:lnTo>
                    <a:pt x="10" y="26"/>
                  </a:lnTo>
                  <a:lnTo>
                    <a:pt x="14" y="28"/>
                  </a:lnTo>
                  <a:lnTo>
                    <a:pt x="18" y="30"/>
                  </a:lnTo>
                  <a:lnTo>
                    <a:pt x="22" y="30"/>
                  </a:lnTo>
                  <a:lnTo>
                    <a:pt x="26" y="28"/>
                  </a:lnTo>
                  <a:lnTo>
                    <a:pt x="28" y="26"/>
                  </a:lnTo>
                  <a:lnTo>
                    <a:pt x="30" y="20"/>
                  </a:lnTo>
                  <a:lnTo>
                    <a:pt x="30" y="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57" name="Freeform 85"/>
            <p:cNvSpPr>
              <a:spLocks/>
            </p:cNvSpPr>
            <p:nvPr/>
          </p:nvSpPr>
          <p:spPr bwMode="auto">
            <a:xfrm>
              <a:off x="2902" y="2602"/>
              <a:ext cx="40" cy="56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24" y="26"/>
                </a:cxn>
                <a:cxn ang="0">
                  <a:pos x="26" y="24"/>
                </a:cxn>
                <a:cxn ang="0">
                  <a:pos x="26" y="22"/>
                </a:cxn>
                <a:cxn ang="0">
                  <a:pos x="24" y="22"/>
                </a:cxn>
                <a:cxn ang="0">
                  <a:pos x="22" y="20"/>
                </a:cxn>
                <a:cxn ang="0">
                  <a:pos x="38" y="20"/>
                </a:cxn>
                <a:cxn ang="0">
                  <a:pos x="32" y="22"/>
                </a:cxn>
                <a:cxn ang="0">
                  <a:pos x="28" y="26"/>
                </a:cxn>
                <a:cxn ang="0">
                  <a:pos x="28" y="46"/>
                </a:cxn>
                <a:cxn ang="0">
                  <a:pos x="34" y="52"/>
                </a:cxn>
                <a:cxn ang="0">
                  <a:pos x="36" y="54"/>
                </a:cxn>
                <a:cxn ang="0">
                  <a:pos x="40" y="54"/>
                </a:cxn>
                <a:cxn ang="0">
                  <a:pos x="22" y="56"/>
                </a:cxn>
                <a:cxn ang="0">
                  <a:pos x="24" y="54"/>
                </a:cxn>
                <a:cxn ang="0">
                  <a:pos x="24" y="54"/>
                </a:cxn>
                <a:cxn ang="0">
                  <a:pos x="24" y="52"/>
                </a:cxn>
                <a:cxn ang="0">
                  <a:pos x="12" y="36"/>
                </a:cxn>
                <a:cxn ang="0">
                  <a:pos x="12" y="50"/>
                </a:cxn>
                <a:cxn ang="0">
                  <a:pos x="12" y="54"/>
                </a:cxn>
                <a:cxn ang="0">
                  <a:pos x="14" y="54"/>
                </a:cxn>
                <a:cxn ang="0">
                  <a:pos x="16" y="56"/>
                </a:cxn>
                <a:cxn ang="0">
                  <a:pos x="0" y="56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6" y="48"/>
                </a:cxn>
                <a:cxn ang="0">
                  <a:pos x="6" y="10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40" h="56">
                  <a:moveTo>
                    <a:pt x="12" y="0"/>
                  </a:moveTo>
                  <a:lnTo>
                    <a:pt x="12" y="36"/>
                  </a:lnTo>
                  <a:lnTo>
                    <a:pt x="22" y="28"/>
                  </a:lnTo>
                  <a:lnTo>
                    <a:pt x="24" y="26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26" y="22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4" y="22"/>
                  </a:lnTo>
                  <a:lnTo>
                    <a:pt x="32" y="22"/>
                  </a:lnTo>
                  <a:lnTo>
                    <a:pt x="30" y="24"/>
                  </a:lnTo>
                  <a:lnTo>
                    <a:pt x="28" y="26"/>
                  </a:lnTo>
                  <a:lnTo>
                    <a:pt x="18" y="34"/>
                  </a:lnTo>
                  <a:lnTo>
                    <a:pt x="28" y="46"/>
                  </a:lnTo>
                  <a:lnTo>
                    <a:pt x="32" y="50"/>
                  </a:lnTo>
                  <a:lnTo>
                    <a:pt x="34" y="52"/>
                  </a:lnTo>
                  <a:lnTo>
                    <a:pt x="34" y="54"/>
                  </a:lnTo>
                  <a:lnTo>
                    <a:pt x="36" y="54"/>
                  </a:lnTo>
                  <a:lnTo>
                    <a:pt x="38" y="54"/>
                  </a:lnTo>
                  <a:lnTo>
                    <a:pt x="40" y="54"/>
                  </a:lnTo>
                  <a:lnTo>
                    <a:pt x="40" y="56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6" y="54"/>
                  </a:lnTo>
                  <a:lnTo>
                    <a:pt x="24" y="52"/>
                  </a:lnTo>
                  <a:lnTo>
                    <a:pt x="24" y="50"/>
                  </a:lnTo>
                  <a:lnTo>
                    <a:pt x="12" y="36"/>
                  </a:lnTo>
                  <a:lnTo>
                    <a:pt x="12" y="48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6" y="48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58" name="Freeform 86"/>
            <p:cNvSpPr>
              <a:spLocks/>
            </p:cNvSpPr>
            <p:nvPr/>
          </p:nvSpPr>
          <p:spPr bwMode="auto">
            <a:xfrm>
              <a:off x="2946" y="2622"/>
              <a:ext cx="24" cy="36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0" y="12"/>
                </a:cxn>
                <a:cxn ang="0">
                  <a:pos x="18" y="6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4" y="6"/>
                </a:cxn>
                <a:cxn ang="0">
                  <a:pos x="4" y="8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0" y="14"/>
                </a:cxn>
                <a:cxn ang="0">
                  <a:pos x="16" y="16"/>
                </a:cxn>
                <a:cxn ang="0">
                  <a:pos x="20" y="18"/>
                </a:cxn>
                <a:cxn ang="0">
                  <a:pos x="22" y="22"/>
                </a:cxn>
                <a:cxn ang="0">
                  <a:pos x="24" y="26"/>
                </a:cxn>
                <a:cxn ang="0">
                  <a:pos x="22" y="30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2" y="28"/>
                </a:cxn>
                <a:cxn ang="0">
                  <a:pos x="4" y="32"/>
                </a:cxn>
                <a:cxn ang="0">
                  <a:pos x="8" y="34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2"/>
                </a:cxn>
                <a:cxn ang="0">
                  <a:pos x="18" y="30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16" y="24"/>
                </a:cxn>
                <a:cxn ang="0">
                  <a:pos x="14" y="22"/>
                </a:cxn>
                <a:cxn ang="0">
                  <a:pos x="8" y="20"/>
                </a:cxn>
                <a:cxn ang="0">
                  <a:pos x="4" y="18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2" y="0"/>
                </a:cxn>
              </a:cxnLst>
              <a:rect l="0" t="0" r="r" b="b"/>
              <a:pathLst>
                <a:path w="24" h="36">
                  <a:moveTo>
                    <a:pt x="22" y="0"/>
                  </a:moveTo>
                  <a:lnTo>
                    <a:pt x="22" y="12"/>
                  </a:lnTo>
                  <a:lnTo>
                    <a:pt x="20" y="12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4" y="6"/>
                  </a:lnTo>
                  <a:lnTo>
                    <a:pt x="4" y="8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0" y="14"/>
                  </a:lnTo>
                  <a:lnTo>
                    <a:pt x="16" y="16"/>
                  </a:lnTo>
                  <a:lnTo>
                    <a:pt x="20" y="18"/>
                  </a:lnTo>
                  <a:lnTo>
                    <a:pt x="22" y="22"/>
                  </a:lnTo>
                  <a:lnTo>
                    <a:pt x="24" y="26"/>
                  </a:lnTo>
                  <a:lnTo>
                    <a:pt x="22" y="30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28"/>
                  </a:lnTo>
                  <a:lnTo>
                    <a:pt x="4" y="32"/>
                  </a:lnTo>
                  <a:lnTo>
                    <a:pt x="8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2"/>
                  </a:lnTo>
                  <a:lnTo>
                    <a:pt x="18" y="30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16" y="24"/>
                  </a:lnTo>
                  <a:lnTo>
                    <a:pt x="14" y="22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59" name="Freeform 87"/>
            <p:cNvSpPr>
              <a:spLocks/>
            </p:cNvSpPr>
            <p:nvPr/>
          </p:nvSpPr>
          <p:spPr bwMode="auto">
            <a:xfrm>
              <a:off x="2974" y="2602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8"/>
                </a:cxn>
                <a:cxn ang="0">
                  <a:pos x="14" y="14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2" y="36"/>
                </a:cxn>
                <a:cxn ang="0">
                  <a:pos x="20" y="44"/>
                </a:cxn>
                <a:cxn ang="0">
                  <a:pos x="18" y="52"/>
                </a:cxn>
                <a:cxn ang="0">
                  <a:pos x="16" y="58"/>
                </a:cxn>
                <a:cxn ang="0">
                  <a:pos x="12" y="64"/>
                </a:cxn>
                <a:cxn ang="0">
                  <a:pos x="6" y="70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8"/>
                </a:cxn>
                <a:cxn ang="0">
                  <a:pos x="8" y="64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4" y="46"/>
                </a:cxn>
                <a:cxn ang="0">
                  <a:pos x="14" y="38"/>
                </a:cxn>
                <a:cxn ang="0">
                  <a:pos x="14" y="30"/>
                </a:cxn>
                <a:cxn ang="0">
                  <a:pos x="12" y="22"/>
                </a:cxn>
                <a:cxn ang="0">
                  <a:pos x="12" y="18"/>
                </a:cxn>
                <a:cxn ang="0">
                  <a:pos x="10" y="14"/>
                </a:cxn>
                <a:cxn ang="0">
                  <a:pos x="8" y="12"/>
                </a:cxn>
                <a:cxn ang="0">
                  <a:pos x="6" y="8"/>
                </a:cxn>
                <a:cxn ang="0">
                  <a:pos x="4" y="6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8"/>
                  </a:lnTo>
                  <a:lnTo>
                    <a:pt x="14" y="14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2" y="36"/>
                  </a:lnTo>
                  <a:lnTo>
                    <a:pt x="20" y="44"/>
                  </a:lnTo>
                  <a:lnTo>
                    <a:pt x="18" y="52"/>
                  </a:lnTo>
                  <a:lnTo>
                    <a:pt x="16" y="58"/>
                  </a:lnTo>
                  <a:lnTo>
                    <a:pt x="12" y="64"/>
                  </a:lnTo>
                  <a:lnTo>
                    <a:pt x="6" y="70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8"/>
                  </a:lnTo>
                  <a:lnTo>
                    <a:pt x="8" y="64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4" y="46"/>
                  </a:lnTo>
                  <a:lnTo>
                    <a:pt x="14" y="38"/>
                  </a:lnTo>
                  <a:lnTo>
                    <a:pt x="14" y="30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4"/>
                  </a:lnTo>
                  <a:lnTo>
                    <a:pt x="8" y="12"/>
                  </a:lnTo>
                  <a:lnTo>
                    <a:pt x="6" y="8"/>
                  </a:lnTo>
                  <a:lnTo>
                    <a:pt x="4" y="6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60" name="Freeform 88"/>
            <p:cNvSpPr>
              <a:spLocks noEditPoints="1"/>
            </p:cNvSpPr>
            <p:nvPr/>
          </p:nvSpPr>
          <p:spPr bwMode="auto">
            <a:xfrm>
              <a:off x="3060" y="2604"/>
              <a:ext cx="42" cy="54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20" y="54"/>
                </a:cxn>
                <a:cxn ang="0">
                  <a:pos x="22" y="54"/>
                </a:cxn>
                <a:cxn ang="0">
                  <a:pos x="22" y="54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2" y="54"/>
                </a:cxn>
                <a:cxn ang="0">
                  <a:pos x="6" y="52"/>
                </a:cxn>
                <a:cxn ang="0">
                  <a:pos x="8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10"/>
                </a:cxn>
                <a:cxn ang="0">
                  <a:pos x="8" y="6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6" y="4"/>
                </a:cxn>
                <a:cxn ang="0">
                  <a:pos x="38" y="6"/>
                </a:cxn>
                <a:cxn ang="0">
                  <a:pos x="40" y="10"/>
                </a:cxn>
                <a:cxn ang="0">
                  <a:pos x="42" y="16"/>
                </a:cxn>
                <a:cxn ang="0">
                  <a:pos x="40" y="22"/>
                </a:cxn>
                <a:cxn ang="0">
                  <a:pos x="36" y="26"/>
                </a:cxn>
                <a:cxn ang="0">
                  <a:pos x="32" y="28"/>
                </a:cxn>
                <a:cxn ang="0">
                  <a:pos x="24" y="30"/>
                </a:cxn>
                <a:cxn ang="0">
                  <a:pos x="22" y="30"/>
                </a:cxn>
                <a:cxn ang="0">
                  <a:pos x="20" y="30"/>
                </a:cxn>
                <a:cxn ang="0">
                  <a:pos x="18" y="30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20" y="28"/>
                </a:cxn>
                <a:cxn ang="0">
                  <a:pos x="20" y="28"/>
                </a:cxn>
                <a:cxn ang="0">
                  <a:pos x="22" y="28"/>
                </a:cxn>
                <a:cxn ang="0">
                  <a:pos x="26" y="26"/>
                </a:cxn>
                <a:cxn ang="0">
                  <a:pos x="30" y="24"/>
                </a:cxn>
                <a:cxn ang="0">
                  <a:pos x="32" y="20"/>
                </a:cxn>
                <a:cxn ang="0">
                  <a:pos x="32" y="16"/>
                </a:cxn>
                <a:cxn ang="0">
                  <a:pos x="32" y="12"/>
                </a:cxn>
                <a:cxn ang="0">
                  <a:pos x="30" y="10"/>
                </a:cxn>
                <a:cxn ang="0">
                  <a:pos x="28" y="6"/>
                </a:cxn>
                <a:cxn ang="0">
                  <a:pos x="26" y="4"/>
                </a:cxn>
                <a:cxn ang="0">
                  <a:pos x="24" y="4"/>
                </a:cxn>
                <a:cxn ang="0">
                  <a:pos x="20" y="4"/>
                </a:cxn>
                <a:cxn ang="0">
                  <a:pos x="18" y="4"/>
                </a:cxn>
                <a:cxn ang="0">
                  <a:pos x="16" y="4"/>
                </a:cxn>
                <a:cxn ang="0">
                  <a:pos x="16" y="26"/>
                </a:cxn>
              </a:cxnLst>
              <a:rect l="0" t="0" r="r" b="b"/>
              <a:pathLst>
                <a:path w="42" h="54">
                  <a:moveTo>
                    <a:pt x="16" y="28"/>
                  </a:moveTo>
                  <a:lnTo>
                    <a:pt x="16" y="44"/>
                  </a:lnTo>
                  <a:lnTo>
                    <a:pt x="16" y="50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20" y="54"/>
                  </a:lnTo>
                  <a:lnTo>
                    <a:pt x="22" y="54"/>
                  </a:lnTo>
                  <a:lnTo>
                    <a:pt x="22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10"/>
                  </a:lnTo>
                  <a:lnTo>
                    <a:pt x="8" y="6"/>
                  </a:lnTo>
                  <a:lnTo>
                    <a:pt x="6" y="4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6" y="4"/>
                  </a:lnTo>
                  <a:lnTo>
                    <a:pt x="38" y="6"/>
                  </a:lnTo>
                  <a:lnTo>
                    <a:pt x="40" y="10"/>
                  </a:lnTo>
                  <a:lnTo>
                    <a:pt x="42" y="16"/>
                  </a:lnTo>
                  <a:lnTo>
                    <a:pt x="40" y="22"/>
                  </a:lnTo>
                  <a:lnTo>
                    <a:pt x="36" y="26"/>
                  </a:lnTo>
                  <a:lnTo>
                    <a:pt x="32" y="28"/>
                  </a:lnTo>
                  <a:lnTo>
                    <a:pt x="24" y="30"/>
                  </a:lnTo>
                  <a:lnTo>
                    <a:pt x="22" y="30"/>
                  </a:lnTo>
                  <a:lnTo>
                    <a:pt x="20" y="30"/>
                  </a:lnTo>
                  <a:lnTo>
                    <a:pt x="18" y="30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2" y="28"/>
                  </a:lnTo>
                  <a:lnTo>
                    <a:pt x="26" y="26"/>
                  </a:lnTo>
                  <a:lnTo>
                    <a:pt x="30" y="24"/>
                  </a:lnTo>
                  <a:lnTo>
                    <a:pt x="32" y="20"/>
                  </a:lnTo>
                  <a:lnTo>
                    <a:pt x="32" y="16"/>
                  </a:lnTo>
                  <a:lnTo>
                    <a:pt x="32" y="12"/>
                  </a:lnTo>
                  <a:lnTo>
                    <a:pt x="30" y="10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61" name="Freeform 89"/>
            <p:cNvSpPr>
              <a:spLocks/>
            </p:cNvSpPr>
            <p:nvPr/>
          </p:nvSpPr>
          <p:spPr bwMode="auto">
            <a:xfrm>
              <a:off x="3108" y="2602"/>
              <a:ext cx="20" cy="72"/>
            </a:xfrm>
            <a:custGeom>
              <a:avLst/>
              <a:gdLst/>
              <a:ahLst/>
              <a:cxnLst>
                <a:cxn ang="0">
                  <a:pos x="20" y="70"/>
                </a:cxn>
                <a:cxn ang="0">
                  <a:pos x="20" y="72"/>
                </a:cxn>
                <a:cxn ang="0">
                  <a:pos x="16" y="70"/>
                </a:cxn>
                <a:cxn ang="0">
                  <a:pos x="10" y="66"/>
                </a:cxn>
                <a:cxn ang="0">
                  <a:pos x="6" y="60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30"/>
                </a:cxn>
                <a:cxn ang="0">
                  <a:pos x="2" y="22"/>
                </a:cxn>
                <a:cxn ang="0">
                  <a:pos x="6" y="16"/>
                </a:cxn>
                <a:cxn ang="0">
                  <a:pos x="10" y="10"/>
                </a:cxn>
                <a:cxn ang="0">
                  <a:pos x="14" y="4"/>
                </a:cxn>
                <a:cxn ang="0">
                  <a:pos x="20" y="0"/>
                </a:cxn>
                <a:cxn ang="0">
                  <a:pos x="20" y="2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0" y="14"/>
                </a:cxn>
                <a:cxn ang="0">
                  <a:pos x="8" y="22"/>
                </a:cxn>
                <a:cxn ang="0">
                  <a:pos x="6" y="28"/>
                </a:cxn>
                <a:cxn ang="0">
                  <a:pos x="6" y="36"/>
                </a:cxn>
                <a:cxn ang="0">
                  <a:pos x="6" y="44"/>
                </a:cxn>
                <a:cxn ang="0">
                  <a:pos x="8" y="50"/>
                </a:cxn>
                <a:cxn ang="0">
                  <a:pos x="8" y="56"/>
                </a:cxn>
                <a:cxn ang="0">
                  <a:pos x="10" y="60"/>
                </a:cxn>
                <a:cxn ang="0">
                  <a:pos x="12" y="62"/>
                </a:cxn>
                <a:cxn ang="0">
                  <a:pos x="14" y="66"/>
                </a:cxn>
                <a:cxn ang="0">
                  <a:pos x="18" y="68"/>
                </a:cxn>
                <a:cxn ang="0">
                  <a:pos x="20" y="70"/>
                </a:cxn>
              </a:cxnLst>
              <a:rect l="0" t="0" r="r" b="b"/>
              <a:pathLst>
                <a:path w="20" h="72">
                  <a:moveTo>
                    <a:pt x="20" y="70"/>
                  </a:moveTo>
                  <a:lnTo>
                    <a:pt x="20" y="72"/>
                  </a:lnTo>
                  <a:lnTo>
                    <a:pt x="16" y="70"/>
                  </a:lnTo>
                  <a:lnTo>
                    <a:pt x="10" y="66"/>
                  </a:lnTo>
                  <a:lnTo>
                    <a:pt x="6" y="60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4" y="4"/>
                  </a:lnTo>
                  <a:lnTo>
                    <a:pt x="20" y="0"/>
                  </a:lnTo>
                  <a:lnTo>
                    <a:pt x="20" y="2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0" y="14"/>
                  </a:lnTo>
                  <a:lnTo>
                    <a:pt x="8" y="22"/>
                  </a:lnTo>
                  <a:lnTo>
                    <a:pt x="6" y="28"/>
                  </a:lnTo>
                  <a:lnTo>
                    <a:pt x="6" y="36"/>
                  </a:lnTo>
                  <a:lnTo>
                    <a:pt x="6" y="44"/>
                  </a:lnTo>
                  <a:lnTo>
                    <a:pt x="8" y="50"/>
                  </a:lnTo>
                  <a:lnTo>
                    <a:pt x="8" y="56"/>
                  </a:lnTo>
                  <a:lnTo>
                    <a:pt x="10" y="60"/>
                  </a:lnTo>
                  <a:lnTo>
                    <a:pt x="12" y="62"/>
                  </a:lnTo>
                  <a:lnTo>
                    <a:pt x="14" y="66"/>
                  </a:lnTo>
                  <a:lnTo>
                    <a:pt x="18" y="68"/>
                  </a:lnTo>
                  <a:lnTo>
                    <a:pt x="2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62" name="Freeform 90"/>
            <p:cNvSpPr>
              <a:spLocks noEditPoints="1"/>
            </p:cNvSpPr>
            <p:nvPr/>
          </p:nvSpPr>
          <p:spPr bwMode="auto">
            <a:xfrm>
              <a:off x="3134" y="2602"/>
              <a:ext cx="16" cy="5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0" y="2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20"/>
                </a:cxn>
                <a:cxn ang="0">
                  <a:pos x="12" y="48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2" y="54"/>
                </a:cxn>
                <a:cxn ang="0">
                  <a:pos x="14" y="54"/>
                </a:cxn>
                <a:cxn ang="0">
                  <a:pos x="14" y="54"/>
                </a:cxn>
                <a:cxn ang="0">
                  <a:pos x="16" y="56"/>
                </a:cxn>
                <a:cxn ang="0">
                  <a:pos x="16" y="56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4" y="50"/>
                </a:cxn>
                <a:cxn ang="0">
                  <a:pos x="4" y="48"/>
                </a:cxn>
                <a:cxn ang="0">
                  <a:pos x="4" y="34"/>
                </a:cxn>
                <a:cxn ang="0">
                  <a:pos x="4" y="30"/>
                </a:cxn>
                <a:cxn ang="0">
                  <a:pos x="4" y="26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10" y="20"/>
                </a:cxn>
                <a:cxn ang="0">
                  <a:pos x="12" y="20"/>
                </a:cxn>
              </a:cxnLst>
              <a:rect l="0" t="0" r="r" b="b"/>
              <a:pathLst>
                <a:path w="16" h="56">
                  <a:moveTo>
                    <a:pt x="8" y="0"/>
                  </a:moveTo>
                  <a:lnTo>
                    <a:pt x="10" y="0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8" y="0"/>
                  </a:lnTo>
                  <a:close/>
                  <a:moveTo>
                    <a:pt x="12" y="20"/>
                  </a:moveTo>
                  <a:lnTo>
                    <a:pt x="12" y="48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8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26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0" y="20"/>
                  </a:lnTo>
                  <a:lnTo>
                    <a:pt x="12" y="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63" name="Freeform 91"/>
            <p:cNvSpPr>
              <a:spLocks/>
            </p:cNvSpPr>
            <p:nvPr/>
          </p:nvSpPr>
          <p:spPr bwMode="auto">
            <a:xfrm>
              <a:off x="3154" y="2622"/>
              <a:ext cx="38" cy="36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6" y="2"/>
                </a:cxn>
                <a:cxn ang="0">
                  <a:pos x="20" y="0"/>
                </a:cxn>
                <a:cxn ang="0">
                  <a:pos x="24" y="0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2"/>
                </a:cxn>
                <a:cxn ang="0">
                  <a:pos x="32" y="6"/>
                </a:cxn>
                <a:cxn ang="0">
                  <a:pos x="32" y="8"/>
                </a:cxn>
                <a:cxn ang="0">
                  <a:pos x="34" y="12"/>
                </a:cxn>
                <a:cxn ang="0">
                  <a:pos x="34" y="28"/>
                </a:cxn>
                <a:cxn ang="0">
                  <a:pos x="34" y="30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6" y="34"/>
                </a:cxn>
                <a:cxn ang="0">
                  <a:pos x="38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30"/>
                </a:cxn>
                <a:cxn ang="0">
                  <a:pos x="26" y="28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6" y="6"/>
                </a:cxn>
                <a:cxn ang="0">
                  <a:pos x="24" y="4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28"/>
                </a:cxn>
                <a:cxn ang="0">
                  <a:pos x="12" y="3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8"/>
                </a:cxn>
              </a:cxnLst>
              <a:rect l="0" t="0" r="r" b="b"/>
              <a:pathLst>
                <a:path w="38" h="36">
                  <a:moveTo>
                    <a:pt x="12" y="8"/>
                  </a:moveTo>
                  <a:lnTo>
                    <a:pt x="16" y="2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6"/>
                  </a:lnTo>
                  <a:lnTo>
                    <a:pt x="32" y="8"/>
                  </a:lnTo>
                  <a:lnTo>
                    <a:pt x="34" y="12"/>
                  </a:lnTo>
                  <a:lnTo>
                    <a:pt x="34" y="28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4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0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64" name="Freeform 92"/>
            <p:cNvSpPr>
              <a:spLocks/>
            </p:cNvSpPr>
            <p:nvPr/>
          </p:nvSpPr>
          <p:spPr bwMode="auto">
            <a:xfrm>
              <a:off x="3192" y="2610"/>
              <a:ext cx="24" cy="4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12"/>
                </a:cxn>
                <a:cxn ang="0">
                  <a:pos x="22" y="12"/>
                </a:cxn>
                <a:cxn ang="0">
                  <a:pos x="22" y="14"/>
                </a:cxn>
                <a:cxn ang="0">
                  <a:pos x="14" y="14"/>
                </a:cxn>
                <a:cxn ang="0">
                  <a:pos x="14" y="38"/>
                </a:cxn>
                <a:cxn ang="0">
                  <a:pos x="14" y="40"/>
                </a:cxn>
                <a:cxn ang="0">
                  <a:pos x="14" y="42"/>
                </a:cxn>
                <a:cxn ang="0">
                  <a:pos x="16" y="44"/>
                </a:cxn>
                <a:cxn ang="0">
                  <a:pos x="18" y="44"/>
                </a:cxn>
                <a:cxn ang="0">
                  <a:pos x="18" y="44"/>
                </a:cxn>
                <a:cxn ang="0">
                  <a:pos x="20" y="44"/>
                </a:cxn>
                <a:cxn ang="0">
                  <a:pos x="20" y="42"/>
                </a:cxn>
                <a:cxn ang="0">
                  <a:pos x="22" y="42"/>
                </a:cxn>
                <a:cxn ang="0">
                  <a:pos x="24" y="42"/>
                </a:cxn>
                <a:cxn ang="0">
                  <a:pos x="22" y="44"/>
                </a:cxn>
                <a:cxn ang="0">
                  <a:pos x="20" y="46"/>
                </a:cxn>
                <a:cxn ang="0">
                  <a:pos x="16" y="48"/>
                </a:cxn>
                <a:cxn ang="0">
                  <a:pos x="14" y="48"/>
                </a:cxn>
                <a:cxn ang="0">
                  <a:pos x="12" y="48"/>
                </a:cxn>
                <a:cxn ang="0">
                  <a:pos x="10" y="48"/>
                </a:cxn>
                <a:cxn ang="0">
                  <a:pos x="8" y="46"/>
                </a:cxn>
                <a:cxn ang="0">
                  <a:pos x="8" y="44"/>
                </a:cxn>
                <a:cxn ang="0">
                  <a:pos x="6" y="42"/>
                </a:cxn>
                <a:cxn ang="0">
                  <a:pos x="6" y="40"/>
                </a:cxn>
                <a:cxn ang="0">
                  <a:pos x="6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8" y="8"/>
                </a:cxn>
                <a:cxn ang="0">
                  <a:pos x="10" y="6"/>
                </a:cxn>
                <a:cxn ang="0">
                  <a:pos x="10" y="4"/>
                </a:cxn>
                <a:cxn ang="0">
                  <a:pos x="12" y="0"/>
                </a:cxn>
                <a:cxn ang="0">
                  <a:pos x="14" y="0"/>
                </a:cxn>
              </a:cxnLst>
              <a:rect l="0" t="0" r="r" b="b"/>
              <a:pathLst>
                <a:path w="24" h="48">
                  <a:moveTo>
                    <a:pt x="14" y="0"/>
                  </a:moveTo>
                  <a:lnTo>
                    <a:pt x="14" y="12"/>
                  </a:lnTo>
                  <a:lnTo>
                    <a:pt x="22" y="12"/>
                  </a:lnTo>
                  <a:lnTo>
                    <a:pt x="22" y="14"/>
                  </a:lnTo>
                  <a:lnTo>
                    <a:pt x="14" y="14"/>
                  </a:lnTo>
                  <a:lnTo>
                    <a:pt x="14" y="38"/>
                  </a:lnTo>
                  <a:lnTo>
                    <a:pt x="14" y="40"/>
                  </a:lnTo>
                  <a:lnTo>
                    <a:pt x="14" y="42"/>
                  </a:lnTo>
                  <a:lnTo>
                    <a:pt x="16" y="44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20" y="44"/>
                  </a:lnTo>
                  <a:lnTo>
                    <a:pt x="20" y="42"/>
                  </a:lnTo>
                  <a:lnTo>
                    <a:pt x="22" y="42"/>
                  </a:lnTo>
                  <a:lnTo>
                    <a:pt x="24" y="42"/>
                  </a:lnTo>
                  <a:lnTo>
                    <a:pt x="22" y="44"/>
                  </a:lnTo>
                  <a:lnTo>
                    <a:pt x="20" y="46"/>
                  </a:lnTo>
                  <a:lnTo>
                    <a:pt x="16" y="48"/>
                  </a:lnTo>
                  <a:lnTo>
                    <a:pt x="14" y="48"/>
                  </a:lnTo>
                  <a:lnTo>
                    <a:pt x="12" y="48"/>
                  </a:lnTo>
                  <a:lnTo>
                    <a:pt x="10" y="48"/>
                  </a:lnTo>
                  <a:lnTo>
                    <a:pt x="8" y="46"/>
                  </a:lnTo>
                  <a:lnTo>
                    <a:pt x="8" y="44"/>
                  </a:lnTo>
                  <a:lnTo>
                    <a:pt x="6" y="42"/>
                  </a:lnTo>
                  <a:lnTo>
                    <a:pt x="6" y="40"/>
                  </a:lnTo>
                  <a:lnTo>
                    <a:pt x="6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8" y="8"/>
                  </a:lnTo>
                  <a:lnTo>
                    <a:pt x="10" y="6"/>
                  </a:lnTo>
                  <a:lnTo>
                    <a:pt x="10" y="4"/>
                  </a:lnTo>
                  <a:lnTo>
                    <a:pt x="12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65" name="Freeform 93"/>
            <p:cNvSpPr>
              <a:spLocks noEditPoints="1"/>
            </p:cNvSpPr>
            <p:nvPr/>
          </p:nvSpPr>
          <p:spPr bwMode="auto">
            <a:xfrm>
              <a:off x="3218" y="2622"/>
              <a:ext cx="34" cy="3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2" y="10"/>
                </a:cxn>
                <a:cxn ang="0">
                  <a:pos x="34" y="18"/>
                </a:cxn>
                <a:cxn ang="0">
                  <a:pos x="34" y="22"/>
                </a:cxn>
                <a:cxn ang="0">
                  <a:pos x="32" y="26"/>
                </a:cxn>
                <a:cxn ang="0">
                  <a:pos x="30" y="32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4"/>
                </a:cxn>
                <a:cxn ang="0">
                  <a:pos x="4" y="30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2" y="8"/>
                </a:cxn>
                <a:cxn ang="0">
                  <a:pos x="6" y="4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2" y="2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6" y="16"/>
                </a:cxn>
                <a:cxn ang="0">
                  <a:pos x="8" y="22"/>
                </a:cxn>
                <a:cxn ang="0">
                  <a:pos x="10" y="28"/>
                </a:cxn>
                <a:cxn ang="0">
                  <a:pos x="14" y="32"/>
                </a:cxn>
                <a:cxn ang="0">
                  <a:pos x="18" y="34"/>
                </a:cxn>
                <a:cxn ang="0">
                  <a:pos x="22" y="34"/>
                </a:cxn>
                <a:cxn ang="0">
                  <a:pos x="24" y="32"/>
                </a:cxn>
                <a:cxn ang="0">
                  <a:pos x="26" y="26"/>
                </a:cxn>
                <a:cxn ang="0">
                  <a:pos x="28" y="20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0" y="2"/>
                </a:cxn>
                <a:cxn ang="0">
                  <a:pos x="16" y="2"/>
                </a:cxn>
              </a:cxnLst>
              <a:rect l="0" t="0" r="r" b="b"/>
              <a:pathLst>
                <a:path w="34" h="36">
                  <a:moveTo>
                    <a:pt x="16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2" y="10"/>
                  </a:lnTo>
                  <a:lnTo>
                    <a:pt x="34" y="18"/>
                  </a:lnTo>
                  <a:lnTo>
                    <a:pt x="34" y="22"/>
                  </a:lnTo>
                  <a:lnTo>
                    <a:pt x="32" y="26"/>
                  </a:lnTo>
                  <a:lnTo>
                    <a:pt x="30" y="32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4"/>
                  </a:lnTo>
                  <a:lnTo>
                    <a:pt x="4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2" y="8"/>
                  </a:lnTo>
                  <a:lnTo>
                    <a:pt x="6" y="4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6" y="0"/>
                  </a:lnTo>
                  <a:close/>
                  <a:moveTo>
                    <a:pt x="16" y="2"/>
                  </a:moveTo>
                  <a:lnTo>
                    <a:pt x="14" y="2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8" y="8"/>
                  </a:lnTo>
                  <a:lnTo>
                    <a:pt x="6" y="10"/>
                  </a:lnTo>
                  <a:lnTo>
                    <a:pt x="6" y="16"/>
                  </a:lnTo>
                  <a:lnTo>
                    <a:pt x="8" y="22"/>
                  </a:lnTo>
                  <a:lnTo>
                    <a:pt x="10" y="28"/>
                  </a:lnTo>
                  <a:lnTo>
                    <a:pt x="14" y="32"/>
                  </a:lnTo>
                  <a:lnTo>
                    <a:pt x="18" y="34"/>
                  </a:lnTo>
                  <a:lnTo>
                    <a:pt x="22" y="34"/>
                  </a:lnTo>
                  <a:lnTo>
                    <a:pt x="24" y="32"/>
                  </a:lnTo>
                  <a:lnTo>
                    <a:pt x="26" y="26"/>
                  </a:lnTo>
                  <a:lnTo>
                    <a:pt x="28" y="20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0" y="2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66" name="Freeform 94"/>
            <p:cNvSpPr>
              <a:spLocks/>
            </p:cNvSpPr>
            <p:nvPr/>
          </p:nvSpPr>
          <p:spPr bwMode="auto">
            <a:xfrm>
              <a:off x="3258" y="2602"/>
              <a:ext cx="20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8" y="8"/>
                </a:cxn>
                <a:cxn ang="0">
                  <a:pos x="14" y="14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0" y="36"/>
                </a:cxn>
                <a:cxn ang="0">
                  <a:pos x="20" y="44"/>
                </a:cxn>
                <a:cxn ang="0">
                  <a:pos x="18" y="52"/>
                </a:cxn>
                <a:cxn ang="0">
                  <a:pos x="14" y="58"/>
                </a:cxn>
                <a:cxn ang="0">
                  <a:pos x="10" y="64"/>
                </a:cxn>
                <a:cxn ang="0">
                  <a:pos x="6" y="70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8"/>
                </a:cxn>
                <a:cxn ang="0">
                  <a:pos x="8" y="64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2" y="46"/>
                </a:cxn>
                <a:cxn ang="0">
                  <a:pos x="14" y="38"/>
                </a:cxn>
                <a:cxn ang="0">
                  <a:pos x="12" y="30"/>
                </a:cxn>
                <a:cxn ang="0">
                  <a:pos x="12" y="22"/>
                </a:cxn>
                <a:cxn ang="0">
                  <a:pos x="10" y="18"/>
                </a:cxn>
                <a:cxn ang="0">
                  <a:pos x="10" y="14"/>
                </a:cxn>
                <a:cxn ang="0">
                  <a:pos x="8" y="12"/>
                </a:cxn>
                <a:cxn ang="0">
                  <a:pos x="6" y="8"/>
                </a:cxn>
                <a:cxn ang="0">
                  <a:pos x="2" y="6"/>
                </a:cxn>
                <a:cxn ang="0">
                  <a:pos x="0" y="2"/>
                </a:cxn>
              </a:cxnLst>
              <a:rect l="0" t="0" r="r" b="b"/>
              <a:pathLst>
                <a:path w="20" h="72">
                  <a:moveTo>
                    <a:pt x="0" y="2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8" y="8"/>
                  </a:lnTo>
                  <a:lnTo>
                    <a:pt x="14" y="14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0" y="36"/>
                  </a:lnTo>
                  <a:lnTo>
                    <a:pt x="20" y="44"/>
                  </a:lnTo>
                  <a:lnTo>
                    <a:pt x="18" y="52"/>
                  </a:lnTo>
                  <a:lnTo>
                    <a:pt x="14" y="58"/>
                  </a:lnTo>
                  <a:lnTo>
                    <a:pt x="10" y="64"/>
                  </a:lnTo>
                  <a:lnTo>
                    <a:pt x="6" y="70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8"/>
                  </a:lnTo>
                  <a:lnTo>
                    <a:pt x="8" y="64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2" y="46"/>
                  </a:lnTo>
                  <a:lnTo>
                    <a:pt x="14" y="38"/>
                  </a:lnTo>
                  <a:lnTo>
                    <a:pt x="12" y="30"/>
                  </a:lnTo>
                  <a:lnTo>
                    <a:pt x="12" y="22"/>
                  </a:lnTo>
                  <a:lnTo>
                    <a:pt x="10" y="18"/>
                  </a:lnTo>
                  <a:lnTo>
                    <a:pt x="10" y="14"/>
                  </a:lnTo>
                  <a:lnTo>
                    <a:pt x="8" y="12"/>
                  </a:lnTo>
                  <a:lnTo>
                    <a:pt x="6" y="8"/>
                  </a:lnTo>
                  <a:lnTo>
                    <a:pt x="2" y="6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67" name="Freeform 95"/>
            <p:cNvSpPr>
              <a:spLocks/>
            </p:cNvSpPr>
            <p:nvPr/>
          </p:nvSpPr>
          <p:spPr bwMode="auto">
            <a:xfrm>
              <a:off x="3640" y="2604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8" y="42"/>
                </a:cxn>
                <a:cxn ang="0">
                  <a:pos x="48" y="10"/>
                </a:cxn>
                <a:cxn ang="0">
                  <a:pos x="48" y="6"/>
                </a:cxn>
                <a:cxn ang="0">
                  <a:pos x="46" y="4"/>
                </a:cxn>
                <a:cxn ang="0">
                  <a:pos x="46" y="2"/>
                </a:cxn>
                <a:cxn ang="0">
                  <a:pos x="42" y="2"/>
                </a:cxn>
                <a:cxn ang="0">
                  <a:pos x="40" y="2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2"/>
                </a:cxn>
                <a:cxn ang="0">
                  <a:pos x="58" y="2"/>
                </a:cxn>
                <a:cxn ang="0">
                  <a:pos x="54" y="2"/>
                </a:cxn>
                <a:cxn ang="0">
                  <a:pos x="52" y="4"/>
                </a:cxn>
                <a:cxn ang="0">
                  <a:pos x="52" y="6"/>
                </a:cxn>
                <a:cxn ang="0">
                  <a:pos x="52" y="10"/>
                </a:cxn>
                <a:cxn ang="0">
                  <a:pos x="52" y="54"/>
                </a:cxn>
                <a:cxn ang="0">
                  <a:pos x="50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6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20" y="54"/>
                </a:cxn>
                <a:cxn ang="0">
                  <a:pos x="22" y="54"/>
                </a:cxn>
                <a:cxn ang="0">
                  <a:pos x="22" y="54"/>
                </a:cxn>
                <a:cxn ang="0">
                  <a:pos x="4" y="54"/>
                </a:cxn>
                <a:cxn ang="0">
                  <a:pos x="4" y="54"/>
                </a:cxn>
                <a:cxn ang="0">
                  <a:pos x="6" y="54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2" y="48"/>
                </a:cxn>
                <a:cxn ang="0">
                  <a:pos x="12" y="44"/>
                </a:cxn>
                <a:cxn ang="0">
                  <a:pos x="12" y="8"/>
                </a:cxn>
                <a:cxn ang="0">
                  <a:pos x="10" y="6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8" y="42"/>
                  </a:lnTo>
                  <a:lnTo>
                    <a:pt x="48" y="10"/>
                  </a:lnTo>
                  <a:lnTo>
                    <a:pt x="48" y="6"/>
                  </a:lnTo>
                  <a:lnTo>
                    <a:pt x="46" y="4"/>
                  </a:lnTo>
                  <a:lnTo>
                    <a:pt x="46" y="2"/>
                  </a:lnTo>
                  <a:lnTo>
                    <a:pt x="42" y="2"/>
                  </a:lnTo>
                  <a:lnTo>
                    <a:pt x="40" y="2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4" y="2"/>
                  </a:lnTo>
                  <a:lnTo>
                    <a:pt x="52" y="4"/>
                  </a:lnTo>
                  <a:lnTo>
                    <a:pt x="52" y="6"/>
                  </a:lnTo>
                  <a:lnTo>
                    <a:pt x="52" y="10"/>
                  </a:lnTo>
                  <a:lnTo>
                    <a:pt x="52" y="54"/>
                  </a:lnTo>
                  <a:lnTo>
                    <a:pt x="50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6" y="50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20" y="54"/>
                  </a:lnTo>
                  <a:lnTo>
                    <a:pt x="22" y="54"/>
                  </a:lnTo>
                  <a:lnTo>
                    <a:pt x="22" y="54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6" y="54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2" y="48"/>
                  </a:lnTo>
                  <a:lnTo>
                    <a:pt x="12" y="44"/>
                  </a:lnTo>
                  <a:lnTo>
                    <a:pt x="12" y="8"/>
                  </a:lnTo>
                  <a:lnTo>
                    <a:pt x="10" y="6"/>
                  </a:lnTo>
                  <a:lnTo>
                    <a:pt x="8" y="4"/>
                  </a:lnTo>
                  <a:lnTo>
                    <a:pt x="6" y="4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68" name="Freeform 96"/>
            <p:cNvSpPr>
              <a:spLocks noEditPoints="1"/>
            </p:cNvSpPr>
            <p:nvPr/>
          </p:nvSpPr>
          <p:spPr bwMode="auto">
            <a:xfrm>
              <a:off x="3700" y="2604"/>
              <a:ext cx="42" cy="54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22" y="54"/>
                </a:cxn>
                <a:cxn ang="0">
                  <a:pos x="24" y="54"/>
                </a:cxn>
                <a:cxn ang="0">
                  <a:pos x="24" y="54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2" y="54"/>
                </a:cxn>
                <a:cxn ang="0">
                  <a:pos x="6" y="52"/>
                </a:cxn>
                <a:cxn ang="0">
                  <a:pos x="8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10"/>
                </a:cxn>
                <a:cxn ang="0">
                  <a:pos x="8" y="6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6" y="4"/>
                </a:cxn>
                <a:cxn ang="0">
                  <a:pos x="38" y="6"/>
                </a:cxn>
                <a:cxn ang="0">
                  <a:pos x="40" y="10"/>
                </a:cxn>
                <a:cxn ang="0">
                  <a:pos x="42" y="16"/>
                </a:cxn>
                <a:cxn ang="0">
                  <a:pos x="40" y="22"/>
                </a:cxn>
                <a:cxn ang="0">
                  <a:pos x="38" y="26"/>
                </a:cxn>
                <a:cxn ang="0">
                  <a:pos x="32" y="28"/>
                </a:cxn>
                <a:cxn ang="0">
                  <a:pos x="24" y="30"/>
                </a:cxn>
                <a:cxn ang="0">
                  <a:pos x="22" y="30"/>
                </a:cxn>
                <a:cxn ang="0">
                  <a:pos x="20" y="30"/>
                </a:cxn>
                <a:cxn ang="0">
                  <a:pos x="18" y="30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20" y="28"/>
                </a:cxn>
                <a:cxn ang="0">
                  <a:pos x="20" y="28"/>
                </a:cxn>
                <a:cxn ang="0">
                  <a:pos x="22" y="28"/>
                </a:cxn>
                <a:cxn ang="0">
                  <a:pos x="26" y="26"/>
                </a:cxn>
                <a:cxn ang="0">
                  <a:pos x="30" y="24"/>
                </a:cxn>
                <a:cxn ang="0">
                  <a:pos x="32" y="20"/>
                </a:cxn>
                <a:cxn ang="0">
                  <a:pos x="32" y="16"/>
                </a:cxn>
                <a:cxn ang="0">
                  <a:pos x="32" y="12"/>
                </a:cxn>
                <a:cxn ang="0">
                  <a:pos x="30" y="10"/>
                </a:cxn>
                <a:cxn ang="0">
                  <a:pos x="30" y="6"/>
                </a:cxn>
                <a:cxn ang="0">
                  <a:pos x="26" y="4"/>
                </a:cxn>
                <a:cxn ang="0">
                  <a:pos x="24" y="4"/>
                </a:cxn>
                <a:cxn ang="0">
                  <a:pos x="20" y="4"/>
                </a:cxn>
                <a:cxn ang="0">
                  <a:pos x="18" y="4"/>
                </a:cxn>
                <a:cxn ang="0">
                  <a:pos x="16" y="4"/>
                </a:cxn>
                <a:cxn ang="0">
                  <a:pos x="16" y="26"/>
                </a:cxn>
              </a:cxnLst>
              <a:rect l="0" t="0" r="r" b="b"/>
              <a:pathLst>
                <a:path w="42" h="54">
                  <a:moveTo>
                    <a:pt x="16" y="28"/>
                  </a:moveTo>
                  <a:lnTo>
                    <a:pt x="16" y="44"/>
                  </a:lnTo>
                  <a:lnTo>
                    <a:pt x="16" y="50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22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10"/>
                  </a:lnTo>
                  <a:lnTo>
                    <a:pt x="8" y="6"/>
                  </a:lnTo>
                  <a:lnTo>
                    <a:pt x="8" y="4"/>
                  </a:lnTo>
                  <a:lnTo>
                    <a:pt x="6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6" y="4"/>
                  </a:lnTo>
                  <a:lnTo>
                    <a:pt x="38" y="6"/>
                  </a:lnTo>
                  <a:lnTo>
                    <a:pt x="40" y="10"/>
                  </a:lnTo>
                  <a:lnTo>
                    <a:pt x="42" y="16"/>
                  </a:lnTo>
                  <a:lnTo>
                    <a:pt x="40" y="22"/>
                  </a:lnTo>
                  <a:lnTo>
                    <a:pt x="38" y="26"/>
                  </a:lnTo>
                  <a:lnTo>
                    <a:pt x="32" y="28"/>
                  </a:lnTo>
                  <a:lnTo>
                    <a:pt x="24" y="30"/>
                  </a:lnTo>
                  <a:lnTo>
                    <a:pt x="22" y="30"/>
                  </a:lnTo>
                  <a:lnTo>
                    <a:pt x="20" y="30"/>
                  </a:lnTo>
                  <a:lnTo>
                    <a:pt x="18" y="30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2" y="28"/>
                  </a:lnTo>
                  <a:lnTo>
                    <a:pt x="26" y="26"/>
                  </a:lnTo>
                  <a:lnTo>
                    <a:pt x="30" y="24"/>
                  </a:lnTo>
                  <a:lnTo>
                    <a:pt x="32" y="20"/>
                  </a:lnTo>
                  <a:lnTo>
                    <a:pt x="32" y="16"/>
                  </a:lnTo>
                  <a:lnTo>
                    <a:pt x="32" y="12"/>
                  </a:lnTo>
                  <a:lnTo>
                    <a:pt x="30" y="10"/>
                  </a:lnTo>
                  <a:lnTo>
                    <a:pt x="30" y="6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69" name="Freeform 97"/>
            <p:cNvSpPr>
              <a:spLocks/>
            </p:cNvSpPr>
            <p:nvPr/>
          </p:nvSpPr>
          <p:spPr bwMode="auto">
            <a:xfrm>
              <a:off x="3748" y="2602"/>
              <a:ext cx="20" cy="72"/>
            </a:xfrm>
            <a:custGeom>
              <a:avLst/>
              <a:gdLst/>
              <a:ahLst/>
              <a:cxnLst>
                <a:cxn ang="0">
                  <a:pos x="20" y="70"/>
                </a:cxn>
                <a:cxn ang="0">
                  <a:pos x="20" y="72"/>
                </a:cxn>
                <a:cxn ang="0">
                  <a:pos x="16" y="70"/>
                </a:cxn>
                <a:cxn ang="0">
                  <a:pos x="12" y="66"/>
                </a:cxn>
                <a:cxn ang="0">
                  <a:pos x="6" y="60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30"/>
                </a:cxn>
                <a:cxn ang="0">
                  <a:pos x="2" y="22"/>
                </a:cxn>
                <a:cxn ang="0">
                  <a:pos x="6" y="16"/>
                </a:cxn>
                <a:cxn ang="0">
                  <a:pos x="10" y="10"/>
                </a:cxn>
                <a:cxn ang="0">
                  <a:pos x="14" y="4"/>
                </a:cxn>
                <a:cxn ang="0">
                  <a:pos x="20" y="0"/>
                </a:cxn>
                <a:cxn ang="0">
                  <a:pos x="20" y="2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0" y="14"/>
                </a:cxn>
                <a:cxn ang="0">
                  <a:pos x="8" y="22"/>
                </a:cxn>
                <a:cxn ang="0">
                  <a:pos x="8" y="28"/>
                </a:cxn>
                <a:cxn ang="0">
                  <a:pos x="6" y="36"/>
                </a:cxn>
                <a:cxn ang="0">
                  <a:pos x="8" y="44"/>
                </a:cxn>
                <a:cxn ang="0">
                  <a:pos x="8" y="50"/>
                </a:cxn>
                <a:cxn ang="0">
                  <a:pos x="10" y="56"/>
                </a:cxn>
                <a:cxn ang="0">
                  <a:pos x="10" y="60"/>
                </a:cxn>
                <a:cxn ang="0">
                  <a:pos x="12" y="62"/>
                </a:cxn>
                <a:cxn ang="0">
                  <a:pos x="14" y="66"/>
                </a:cxn>
                <a:cxn ang="0">
                  <a:pos x="18" y="68"/>
                </a:cxn>
                <a:cxn ang="0">
                  <a:pos x="20" y="70"/>
                </a:cxn>
              </a:cxnLst>
              <a:rect l="0" t="0" r="r" b="b"/>
              <a:pathLst>
                <a:path w="20" h="72">
                  <a:moveTo>
                    <a:pt x="20" y="70"/>
                  </a:moveTo>
                  <a:lnTo>
                    <a:pt x="20" y="72"/>
                  </a:lnTo>
                  <a:lnTo>
                    <a:pt x="16" y="70"/>
                  </a:lnTo>
                  <a:lnTo>
                    <a:pt x="12" y="66"/>
                  </a:lnTo>
                  <a:lnTo>
                    <a:pt x="6" y="60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4" y="4"/>
                  </a:lnTo>
                  <a:lnTo>
                    <a:pt x="20" y="0"/>
                  </a:lnTo>
                  <a:lnTo>
                    <a:pt x="20" y="2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0" y="14"/>
                  </a:lnTo>
                  <a:lnTo>
                    <a:pt x="8" y="22"/>
                  </a:lnTo>
                  <a:lnTo>
                    <a:pt x="8" y="28"/>
                  </a:lnTo>
                  <a:lnTo>
                    <a:pt x="6" y="36"/>
                  </a:lnTo>
                  <a:lnTo>
                    <a:pt x="8" y="44"/>
                  </a:lnTo>
                  <a:lnTo>
                    <a:pt x="8" y="50"/>
                  </a:lnTo>
                  <a:lnTo>
                    <a:pt x="10" y="56"/>
                  </a:lnTo>
                  <a:lnTo>
                    <a:pt x="10" y="60"/>
                  </a:lnTo>
                  <a:lnTo>
                    <a:pt x="12" y="62"/>
                  </a:lnTo>
                  <a:lnTo>
                    <a:pt x="14" y="66"/>
                  </a:lnTo>
                  <a:lnTo>
                    <a:pt x="18" y="68"/>
                  </a:lnTo>
                  <a:lnTo>
                    <a:pt x="2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70" name="Freeform 98"/>
            <p:cNvSpPr>
              <a:spLocks noEditPoints="1"/>
            </p:cNvSpPr>
            <p:nvPr/>
          </p:nvSpPr>
          <p:spPr bwMode="auto">
            <a:xfrm>
              <a:off x="3772" y="2602"/>
              <a:ext cx="36" cy="56"/>
            </a:xfrm>
            <a:custGeom>
              <a:avLst/>
              <a:gdLst/>
              <a:ahLst/>
              <a:cxnLst>
                <a:cxn ang="0">
                  <a:pos x="12" y="26"/>
                </a:cxn>
                <a:cxn ang="0">
                  <a:pos x="14" y="22"/>
                </a:cxn>
                <a:cxn ang="0">
                  <a:pos x="18" y="20"/>
                </a:cxn>
                <a:cxn ang="0">
                  <a:pos x="22" y="20"/>
                </a:cxn>
                <a:cxn ang="0">
                  <a:pos x="28" y="20"/>
                </a:cxn>
                <a:cxn ang="0">
                  <a:pos x="32" y="24"/>
                </a:cxn>
                <a:cxn ang="0">
                  <a:pos x="36" y="30"/>
                </a:cxn>
                <a:cxn ang="0">
                  <a:pos x="36" y="36"/>
                </a:cxn>
                <a:cxn ang="0">
                  <a:pos x="36" y="42"/>
                </a:cxn>
                <a:cxn ang="0">
                  <a:pos x="34" y="48"/>
                </a:cxn>
                <a:cxn ang="0">
                  <a:pos x="30" y="52"/>
                </a:cxn>
                <a:cxn ang="0">
                  <a:pos x="24" y="56"/>
                </a:cxn>
                <a:cxn ang="0">
                  <a:pos x="18" y="56"/>
                </a:cxn>
                <a:cxn ang="0">
                  <a:pos x="14" y="56"/>
                </a:cxn>
                <a:cxn ang="0">
                  <a:pos x="12" y="56"/>
                </a:cxn>
                <a:cxn ang="0">
                  <a:pos x="8" y="54"/>
                </a:cxn>
                <a:cxn ang="0">
                  <a:pos x="4" y="52"/>
                </a:cxn>
                <a:cxn ang="0">
                  <a:pos x="4" y="16"/>
                </a:cxn>
                <a:cxn ang="0">
                  <a:pos x="4" y="10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26"/>
                </a:cxn>
                <a:cxn ang="0">
                  <a:pos x="12" y="30"/>
                </a:cxn>
                <a:cxn ang="0">
                  <a:pos x="12" y="50"/>
                </a:cxn>
                <a:cxn ang="0">
                  <a:pos x="14" y="52"/>
                </a:cxn>
                <a:cxn ang="0">
                  <a:pos x="16" y="54"/>
                </a:cxn>
                <a:cxn ang="0">
                  <a:pos x="18" y="54"/>
                </a:cxn>
                <a:cxn ang="0">
                  <a:pos x="20" y="54"/>
                </a:cxn>
                <a:cxn ang="0">
                  <a:pos x="24" y="54"/>
                </a:cxn>
                <a:cxn ang="0">
                  <a:pos x="26" y="50"/>
                </a:cxn>
                <a:cxn ang="0">
                  <a:pos x="28" y="46"/>
                </a:cxn>
                <a:cxn ang="0">
                  <a:pos x="30" y="40"/>
                </a:cxn>
                <a:cxn ang="0">
                  <a:pos x="28" y="34"/>
                </a:cxn>
                <a:cxn ang="0">
                  <a:pos x="26" y="28"/>
                </a:cxn>
                <a:cxn ang="0">
                  <a:pos x="24" y="26"/>
                </a:cxn>
                <a:cxn ang="0">
                  <a:pos x="20" y="26"/>
                </a:cxn>
                <a:cxn ang="0">
                  <a:pos x="18" y="26"/>
                </a:cxn>
                <a:cxn ang="0">
                  <a:pos x="16" y="26"/>
                </a:cxn>
                <a:cxn ang="0">
                  <a:pos x="14" y="28"/>
                </a:cxn>
                <a:cxn ang="0">
                  <a:pos x="12" y="30"/>
                </a:cxn>
              </a:cxnLst>
              <a:rect l="0" t="0" r="r" b="b"/>
              <a:pathLst>
                <a:path w="36" h="56">
                  <a:moveTo>
                    <a:pt x="12" y="26"/>
                  </a:moveTo>
                  <a:lnTo>
                    <a:pt x="14" y="22"/>
                  </a:lnTo>
                  <a:lnTo>
                    <a:pt x="18" y="20"/>
                  </a:lnTo>
                  <a:lnTo>
                    <a:pt x="22" y="20"/>
                  </a:lnTo>
                  <a:lnTo>
                    <a:pt x="28" y="20"/>
                  </a:lnTo>
                  <a:lnTo>
                    <a:pt x="32" y="24"/>
                  </a:lnTo>
                  <a:lnTo>
                    <a:pt x="36" y="30"/>
                  </a:lnTo>
                  <a:lnTo>
                    <a:pt x="36" y="36"/>
                  </a:lnTo>
                  <a:lnTo>
                    <a:pt x="36" y="42"/>
                  </a:lnTo>
                  <a:lnTo>
                    <a:pt x="34" y="48"/>
                  </a:lnTo>
                  <a:lnTo>
                    <a:pt x="30" y="52"/>
                  </a:lnTo>
                  <a:lnTo>
                    <a:pt x="24" y="56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12" y="56"/>
                  </a:lnTo>
                  <a:lnTo>
                    <a:pt x="8" y="54"/>
                  </a:lnTo>
                  <a:lnTo>
                    <a:pt x="4" y="52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26"/>
                  </a:lnTo>
                  <a:close/>
                  <a:moveTo>
                    <a:pt x="12" y="30"/>
                  </a:moveTo>
                  <a:lnTo>
                    <a:pt x="12" y="50"/>
                  </a:lnTo>
                  <a:lnTo>
                    <a:pt x="14" y="52"/>
                  </a:lnTo>
                  <a:lnTo>
                    <a:pt x="16" y="54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4" y="54"/>
                  </a:lnTo>
                  <a:lnTo>
                    <a:pt x="26" y="50"/>
                  </a:lnTo>
                  <a:lnTo>
                    <a:pt x="28" y="46"/>
                  </a:lnTo>
                  <a:lnTo>
                    <a:pt x="30" y="40"/>
                  </a:lnTo>
                  <a:lnTo>
                    <a:pt x="28" y="34"/>
                  </a:lnTo>
                  <a:lnTo>
                    <a:pt x="26" y="28"/>
                  </a:lnTo>
                  <a:lnTo>
                    <a:pt x="24" y="26"/>
                  </a:lnTo>
                  <a:lnTo>
                    <a:pt x="20" y="26"/>
                  </a:lnTo>
                  <a:lnTo>
                    <a:pt x="18" y="26"/>
                  </a:lnTo>
                  <a:lnTo>
                    <a:pt x="16" y="26"/>
                  </a:lnTo>
                  <a:lnTo>
                    <a:pt x="14" y="28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71" name="Freeform 99"/>
            <p:cNvSpPr>
              <a:spLocks noEditPoints="1"/>
            </p:cNvSpPr>
            <p:nvPr/>
          </p:nvSpPr>
          <p:spPr bwMode="auto">
            <a:xfrm>
              <a:off x="3814" y="2602"/>
              <a:ext cx="16" cy="5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2" y="8"/>
                </a:cxn>
                <a:cxn ang="0">
                  <a:pos x="10" y="8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20"/>
                </a:cxn>
                <a:cxn ang="0">
                  <a:pos x="12" y="48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2" y="54"/>
                </a:cxn>
                <a:cxn ang="0">
                  <a:pos x="14" y="54"/>
                </a:cxn>
                <a:cxn ang="0">
                  <a:pos x="14" y="54"/>
                </a:cxn>
                <a:cxn ang="0">
                  <a:pos x="16" y="56"/>
                </a:cxn>
                <a:cxn ang="0">
                  <a:pos x="16" y="56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2" y="54"/>
                </a:cxn>
                <a:cxn ang="0">
                  <a:pos x="4" y="54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4" y="50"/>
                </a:cxn>
                <a:cxn ang="0">
                  <a:pos x="4" y="48"/>
                </a:cxn>
                <a:cxn ang="0">
                  <a:pos x="4" y="34"/>
                </a:cxn>
                <a:cxn ang="0">
                  <a:pos x="4" y="30"/>
                </a:cxn>
                <a:cxn ang="0">
                  <a:pos x="4" y="26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10" y="20"/>
                </a:cxn>
                <a:cxn ang="0">
                  <a:pos x="12" y="20"/>
                </a:cxn>
              </a:cxnLst>
              <a:rect l="0" t="0" r="r" b="b"/>
              <a:pathLst>
                <a:path w="16" h="56">
                  <a:moveTo>
                    <a:pt x="8" y="0"/>
                  </a:moveTo>
                  <a:lnTo>
                    <a:pt x="10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2" y="8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8" y="0"/>
                  </a:lnTo>
                  <a:close/>
                  <a:moveTo>
                    <a:pt x="12" y="20"/>
                  </a:moveTo>
                  <a:lnTo>
                    <a:pt x="12" y="48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8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26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0" y="20"/>
                  </a:lnTo>
                  <a:lnTo>
                    <a:pt x="12" y="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72" name="Freeform 100"/>
            <p:cNvSpPr>
              <a:spLocks/>
            </p:cNvSpPr>
            <p:nvPr/>
          </p:nvSpPr>
          <p:spPr bwMode="auto">
            <a:xfrm>
              <a:off x="3834" y="2622"/>
              <a:ext cx="38" cy="36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6" y="2"/>
                </a:cxn>
                <a:cxn ang="0">
                  <a:pos x="20" y="0"/>
                </a:cxn>
                <a:cxn ang="0">
                  <a:pos x="24" y="0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2"/>
                </a:cxn>
                <a:cxn ang="0">
                  <a:pos x="32" y="6"/>
                </a:cxn>
                <a:cxn ang="0">
                  <a:pos x="34" y="8"/>
                </a:cxn>
                <a:cxn ang="0">
                  <a:pos x="34" y="12"/>
                </a:cxn>
                <a:cxn ang="0">
                  <a:pos x="34" y="28"/>
                </a:cxn>
                <a:cxn ang="0">
                  <a:pos x="34" y="30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6" y="34"/>
                </a:cxn>
                <a:cxn ang="0">
                  <a:pos x="36" y="34"/>
                </a:cxn>
                <a:cxn ang="0">
                  <a:pos x="38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30"/>
                </a:cxn>
                <a:cxn ang="0">
                  <a:pos x="26" y="28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6" y="6"/>
                </a:cxn>
                <a:cxn ang="0">
                  <a:pos x="24" y="4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28"/>
                </a:cxn>
                <a:cxn ang="0">
                  <a:pos x="12" y="3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8"/>
                </a:cxn>
              </a:cxnLst>
              <a:rect l="0" t="0" r="r" b="b"/>
              <a:pathLst>
                <a:path w="38" h="36">
                  <a:moveTo>
                    <a:pt x="12" y="8"/>
                  </a:moveTo>
                  <a:lnTo>
                    <a:pt x="16" y="2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6"/>
                  </a:lnTo>
                  <a:lnTo>
                    <a:pt x="34" y="8"/>
                  </a:lnTo>
                  <a:lnTo>
                    <a:pt x="34" y="12"/>
                  </a:lnTo>
                  <a:lnTo>
                    <a:pt x="34" y="28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6" y="34"/>
                  </a:lnTo>
                  <a:lnTo>
                    <a:pt x="36" y="34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0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73" name="Freeform 101"/>
            <p:cNvSpPr>
              <a:spLocks/>
            </p:cNvSpPr>
            <p:nvPr/>
          </p:nvSpPr>
          <p:spPr bwMode="auto">
            <a:xfrm>
              <a:off x="3874" y="2602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8"/>
                </a:cxn>
                <a:cxn ang="0">
                  <a:pos x="16" y="14"/>
                </a:cxn>
                <a:cxn ang="0">
                  <a:pos x="20" y="20"/>
                </a:cxn>
                <a:cxn ang="0">
                  <a:pos x="22" y="28"/>
                </a:cxn>
                <a:cxn ang="0">
                  <a:pos x="22" y="36"/>
                </a:cxn>
                <a:cxn ang="0">
                  <a:pos x="22" y="44"/>
                </a:cxn>
                <a:cxn ang="0">
                  <a:pos x="20" y="52"/>
                </a:cxn>
                <a:cxn ang="0">
                  <a:pos x="16" y="58"/>
                </a:cxn>
                <a:cxn ang="0">
                  <a:pos x="12" y="64"/>
                </a:cxn>
                <a:cxn ang="0">
                  <a:pos x="6" y="70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6" y="68"/>
                </a:cxn>
                <a:cxn ang="0">
                  <a:pos x="8" y="64"/>
                </a:cxn>
                <a:cxn ang="0">
                  <a:pos x="12" y="58"/>
                </a:cxn>
                <a:cxn ang="0">
                  <a:pos x="14" y="52"/>
                </a:cxn>
                <a:cxn ang="0">
                  <a:pos x="14" y="46"/>
                </a:cxn>
                <a:cxn ang="0">
                  <a:pos x="14" y="38"/>
                </a:cxn>
                <a:cxn ang="0">
                  <a:pos x="14" y="30"/>
                </a:cxn>
                <a:cxn ang="0">
                  <a:pos x="14" y="22"/>
                </a:cxn>
                <a:cxn ang="0">
                  <a:pos x="12" y="18"/>
                </a:cxn>
                <a:cxn ang="0">
                  <a:pos x="12" y="14"/>
                </a:cxn>
                <a:cxn ang="0">
                  <a:pos x="10" y="12"/>
                </a:cxn>
                <a:cxn ang="0">
                  <a:pos x="8" y="8"/>
                </a:cxn>
                <a:cxn ang="0">
                  <a:pos x="4" y="6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8"/>
                  </a:lnTo>
                  <a:lnTo>
                    <a:pt x="16" y="14"/>
                  </a:lnTo>
                  <a:lnTo>
                    <a:pt x="20" y="20"/>
                  </a:lnTo>
                  <a:lnTo>
                    <a:pt x="22" y="28"/>
                  </a:lnTo>
                  <a:lnTo>
                    <a:pt x="22" y="36"/>
                  </a:lnTo>
                  <a:lnTo>
                    <a:pt x="22" y="44"/>
                  </a:lnTo>
                  <a:lnTo>
                    <a:pt x="20" y="52"/>
                  </a:lnTo>
                  <a:lnTo>
                    <a:pt x="16" y="58"/>
                  </a:lnTo>
                  <a:lnTo>
                    <a:pt x="12" y="64"/>
                  </a:lnTo>
                  <a:lnTo>
                    <a:pt x="6" y="70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6" y="68"/>
                  </a:lnTo>
                  <a:lnTo>
                    <a:pt x="8" y="64"/>
                  </a:lnTo>
                  <a:lnTo>
                    <a:pt x="12" y="58"/>
                  </a:lnTo>
                  <a:lnTo>
                    <a:pt x="14" y="52"/>
                  </a:lnTo>
                  <a:lnTo>
                    <a:pt x="14" y="46"/>
                  </a:lnTo>
                  <a:lnTo>
                    <a:pt x="14" y="38"/>
                  </a:lnTo>
                  <a:lnTo>
                    <a:pt x="14" y="30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12" y="14"/>
                  </a:lnTo>
                  <a:lnTo>
                    <a:pt x="10" y="12"/>
                  </a:lnTo>
                  <a:lnTo>
                    <a:pt x="8" y="8"/>
                  </a:lnTo>
                  <a:lnTo>
                    <a:pt x="4" y="6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74" name="Freeform 102"/>
            <p:cNvSpPr>
              <a:spLocks noEditPoints="1"/>
            </p:cNvSpPr>
            <p:nvPr/>
          </p:nvSpPr>
          <p:spPr bwMode="auto">
            <a:xfrm>
              <a:off x="3366" y="2796"/>
              <a:ext cx="52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6" y="50"/>
                </a:cxn>
                <a:cxn ang="0">
                  <a:pos x="6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34" y="0"/>
                </a:cxn>
                <a:cxn ang="0">
                  <a:pos x="40" y="2"/>
                </a:cxn>
                <a:cxn ang="0">
                  <a:pos x="44" y="6"/>
                </a:cxn>
                <a:cxn ang="0">
                  <a:pos x="50" y="12"/>
                </a:cxn>
                <a:cxn ang="0">
                  <a:pos x="52" y="18"/>
                </a:cxn>
                <a:cxn ang="0">
                  <a:pos x="52" y="26"/>
                </a:cxn>
                <a:cxn ang="0">
                  <a:pos x="52" y="34"/>
                </a:cxn>
                <a:cxn ang="0">
                  <a:pos x="50" y="40"/>
                </a:cxn>
                <a:cxn ang="0">
                  <a:pos x="46" y="44"/>
                </a:cxn>
                <a:cxn ang="0">
                  <a:pos x="40" y="50"/>
                </a:cxn>
                <a:cxn ang="0">
                  <a:pos x="32" y="52"/>
                </a:cxn>
                <a:cxn ang="0">
                  <a:pos x="24" y="52"/>
                </a:cxn>
                <a:cxn ang="0">
                  <a:pos x="0" y="52"/>
                </a:cxn>
                <a:cxn ang="0">
                  <a:pos x="14" y="50"/>
                </a:cxn>
                <a:cxn ang="0">
                  <a:pos x="20" y="50"/>
                </a:cxn>
                <a:cxn ang="0">
                  <a:pos x="22" y="50"/>
                </a:cxn>
                <a:cxn ang="0">
                  <a:pos x="28" y="50"/>
                </a:cxn>
                <a:cxn ang="0">
                  <a:pos x="34" y="48"/>
                </a:cxn>
                <a:cxn ang="0">
                  <a:pos x="38" y="44"/>
                </a:cxn>
                <a:cxn ang="0">
                  <a:pos x="42" y="40"/>
                </a:cxn>
                <a:cxn ang="0">
                  <a:pos x="44" y="34"/>
                </a:cxn>
                <a:cxn ang="0">
                  <a:pos x="44" y="26"/>
                </a:cxn>
                <a:cxn ang="0">
                  <a:pos x="44" y="20"/>
                </a:cxn>
                <a:cxn ang="0">
                  <a:pos x="42" y="14"/>
                </a:cxn>
                <a:cxn ang="0">
                  <a:pos x="38" y="8"/>
                </a:cxn>
                <a:cxn ang="0">
                  <a:pos x="34" y="6"/>
                </a:cxn>
                <a:cxn ang="0">
                  <a:pos x="28" y="2"/>
                </a:cxn>
                <a:cxn ang="0">
                  <a:pos x="22" y="2"/>
                </a:cxn>
                <a:cxn ang="0">
                  <a:pos x="18" y="2"/>
                </a:cxn>
                <a:cxn ang="0">
                  <a:pos x="14" y="4"/>
                </a:cxn>
                <a:cxn ang="0">
                  <a:pos x="14" y="50"/>
                </a:cxn>
              </a:cxnLst>
              <a:rect l="0" t="0" r="r" b="b"/>
              <a:pathLst>
                <a:path w="52" h="52">
                  <a:moveTo>
                    <a:pt x="0" y="52"/>
                  </a:moveTo>
                  <a:lnTo>
                    <a:pt x="0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6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0"/>
                  </a:lnTo>
                  <a:lnTo>
                    <a:pt x="28" y="0"/>
                  </a:lnTo>
                  <a:lnTo>
                    <a:pt x="34" y="0"/>
                  </a:lnTo>
                  <a:lnTo>
                    <a:pt x="40" y="2"/>
                  </a:lnTo>
                  <a:lnTo>
                    <a:pt x="44" y="6"/>
                  </a:lnTo>
                  <a:lnTo>
                    <a:pt x="50" y="12"/>
                  </a:lnTo>
                  <a:lnTo>
                    <a:pt x="52" y="18"/>
                  </a:lnTo>
                  <a:lnTo>
                    <a:pt x="52" y="26"/>
                  </a:lnTo>
                  <a:lnTo>
                    <a:pt x="52" y="34"/>
                  </a:lnTo>
                  <a:lnTo>
                    <a:pt x="50" y="40"/>
                  </a:lnTo>
                  <a:lnTo>
                    <a:pt x="46" y="44"/>
                  </a:lnTo>
                  <a:lnTo>
                    <a:pt x="40" y="50"/>
                  </a:lnTo>
                  <a:lnTo>
                    <a:pt x="32" y="52"/>
                  </a:lnTo>
                  <a:lnTo>
                    <a:pt x="24" y="52"/>
                  </a:lnTo>
                  <a:lnTo>
                    <a:pt x="0" y="52"/>
                  </a:lnTo>
                  <a:close/>
                  <a:moveTo>
                    <a:pt x="14" y="50"/>
                  </a:moveTo>
                  <a:lnTo>
                    <a:pt x="20" y="50"/>
                  </a:lnTo>
                  <a:lnTo>
                    <a:pt x="22" y="50"/>
                  </a:lnTo>
                  <a:lnTo>
                    <a:pt x="28" y="50"/>
                  </a:lnTo>
                  <a:lnTo>
                    <a:pt x="34" y="48"/>
                  </a:lnTo>
                  <a:lnTo>
                    <a:pt x="38" y="44"/>
                  </a:lnTo>
                  <a:lnTo>
                    <a:pt x="42" y="40"/>
                  </a:lnTo>
                  <a:lnTo>
                    <a:pt x="44" y="34"/>
                  </a:lnTo>
                  <a:lnTo>
                    <a:pt x="44" y="26"/>
                  </a:lnTo>
                  <a:lnTo>
                    <a:pt x="44" y="20"/>
                  </a:lnTo>
                  <a:lnTo>
                    <a:pt x="42" y="14"/>
                  </a:lnTo>
                  <a:lnTo>
                    <a:pt x="38" y="8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2" y="2"/>
                  </a:lnTo>
                  <a:lnTo>
                    <a:pt x="18" y="2"/>
                  </a:lnTo>
                  <a:lnTo>
                    <a:pt x="14" y="4"/>
                  </a:lnTo>
                  <a:lnTo>
                    <a:pt x="14" y="5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75" name="Freeform 103"/>
            <p:cNvSpPr>
              <a:spLocks/>
            </p:cNvSpPr>
            <p:nvPr/>
          </p:nvSpPr>
          <p:spPr bwMode="auto">
            <a:xfrm>
              <a:off x="3424" y="2796"/>
              <a:ext cx="46" cy="52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46" y="12"/>
                </a:cxn>
                <a:cxn ang="0">
                  <a:pos x="44" y="12"/>
                </a:cxn>
                <a:cxn ang="0">
                  <a:pos x="44" y="8"/>
                </a:cxn>
                <a:cxn ang="0">
                  <a:pos x="44" y="6"/>
                </a:cxn>
                <a:cxn ang="0">
                  <a:pos x="42" y="4"/>
                </a:cxn>
                <a:cxn ang="0">
                  <a:pos x="40" y="4"/>
                </a:cxn>
                <a:cxn ang="0">
                  <a:pos x="38" y="2"/>
                </a:cxn>
                <a:cxn ang="0">
                  <a:pos x="34" y="2"/>
                </a:cxn>
                <a:cxn ang="0">
                  <a:pos x="26" y="2"/>
                </a:cxn>
                <a:cxn ang="0">
                  <a:pos x="26" y="44"/>
                </a:cxn>
                <a:cxn ang="0">
                  <a:pos x="26" y="48"/>
                </a:cxn>
                <a:cxn ang="0">
                  <a:pos x="28" y="50"/>
                </a:cxn>
                <a:cxn ang="0">
                  <a:pos x="30" y="52"/>
                </a:cxn>
                <a:cxn ang="0">
                  <a:pos x="32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12" y="52"/>
                </a:cxn>
                <a:cxn ang="0">
                  <a:pos x="12" y="52"/>
                </a:cxn>
                <a:cxn ang="0">
                  <a:pos x="14" y="52"/>
                </a:cxn>
                <a:cxn ang="0">
                  <a:pos x="16" y="52"/>
                </a:cxn>
                <a:cxn ang="0">
                  <a:pos x="18" y="50"/>
                </a:cxn>
                <a:cxn ang="0">
                  <a:pos x="18" y="48"/>
                </a:cxn>
                <a:cxn ang="0">
                  <a:pos x="20" y="44"/>
                </a:cxn>
                <a:cxn ang="0">
                  <a:pos x="20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4"/>
                </a:cxn>
                <a:cxn ang="0">
                  <a:pos x="4" y="6"/>
                </a:cxn>
                <a:cxn ang="0">
                  <a:pos x="2" y="8"/>
                </a:cxn>
                <a:cxn ang="0">
                  <a:pos x="2" y="12"/>
                </a:cxn>
                <a:cxn ang="0">
                  <a:pos x="0" y="12"/>
                </a:cxn>
                <a:cxn ang="0">
                  <a:pos x="2" y="0"/>
                </a:cxn>
                <a:cxn ang="0">
                  <a:pos x="44" y="0"/>
                </a:cxn>
              </a:cxnLst>
              <a:rect l="0" t="0" r="r" b="b"/>
              <a:pathLst>
                <a:path w="46" h="52">
                  <a:moveTo>
                    <a:pt x="44" y="0"/>
                  </a:moveTo>
                  <a:lnTo>
                    <a:pt x="46" y="12"/>
                  </a:lnTo>
                  <a:lnTo>
                    <a:pt x="44" y="12"/>
                  </a:lnTo>
                  <a:lnTo>
                    <a:pt x="44" y="8"/>
                  </a:lnTo>
                  <a:lnTo>
                    <a:pt x="44" y="6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38" y="2"/>
                  </a:lnTo>
                  <a:lnTo>
                    <a:pt x="34" y="2"/>
                  </a:lnTo>
                  <a:lnTo>
                    <a:pt x="26" y="2"/>
                  </a:lnTo>
                  <a:lnTo>
                    <a:pt x="26" y="44"/>
                  </a:lnTo>
                  <a:lnTo>
                    <a:pt x="26" y="48"/>
                  </a:lnTo>
                  <a:lnTo>
                    <a:pt x="28" y="50"/>
                  </a:lnTo>
                  <a:lnTo>
                    <a:pt x="30" y="52"/>
                  </a:lnTo>
                  <a:lnTo>
                    <a:pt x="32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18" y="50"/>
                  </a:lnTo>
                  <a:lnTo>
                    <a:pt x="18" y="48"/>
                  </a:lnTo>
                  <a:lnTo>
                    <a:pt x="20" y="44"/>
                  </a:lnTo>
                  <a:lnTo>
                    <a:pt x="20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4" y="6"/>
                  </a:lnTo>
                  <a:lnTo>
                    <a:pt x="2" y="8"/>
                  </a:lnTo>
                  <a:lnTo>
                    <a:pt x="2" y="12"/>
                  </a:lnTo>
                  <a:lnTo>
                    <a:pt x="0" y="12"/>
                  </a:lnTo>
                  <a:lnTo>
                    <a:pt x="2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76" name="Freeform 104"/>
            <p:cNvSpPr>
              <a:spLocks/>
            </p:cNvSpPr>
            <p:nvPr/>
          </p:nvSpPr>
          <p:spPr bwMode="auto">
            <a:xfrm>
              <a:off x="3474" y="2794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8" y="68"/>
                </a:cxn>
                <a:cxn ang="0">
                  <a:pos x="12" y="64"/>
                </a:cxn>
                <a:cxn ang="0">
                  <a:pos x="8" y="58"/>
                </a:cxn>
                <a:cxn ang="0">
                  <a:pos x="4" y="52"/>
                </a:cxn>
                <a:cxn ang="0">
                  <a:pos x="2" y="44"/>
                </a:cxn>
                <a:cxn ang="0">
                  <a:pos x="0" y="36"/>
                </a:cxn>
                <a:cxn ang="0">
                  <a:pos x="2" y="28"/>
                </a:cxn>
                <a:cxn ang="0">
                  <a:pos x="4" y="20"/>
                </a:cxn>
                <a:cxn ang="0">
                  <a:pos x="6" y="14"/>
                </a:cxn>
                <a:cxn ang="0">
                  <a:pos x="12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4" y="8"/>
                </a:cxn>
                <a:cxn ang="0">
                  <a:pos x="12" y="14"/>
                </a:cxn>
                <a:cxn ang="0">
                  <a:pos x="10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10" y="50"/>
                </a:cxn>
                <a:cxn ang="0">
                  <a:pos x="10" y="54"/>
                </a:cxn>
                <a:cxn ang="0">
                  <a:pos x="12" y="58"/>
                </a:cxn>
                <a:cxn ang="0">
                  <a:pos x="14" y="62"/>
                </a:cxn>
                <a:cxn ang="0">
                  <a:pos x="16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8" y="68"/>
                  </a:lnTo>
                  <a:lnTo>
                    <a:pt x="12" y="64"/>
                  </a:lnTo>
                  <a:lnTo>
                    <a:pt x="8" y="58"/>
                  </a:lnTo>
                  <a:lnTo>
                    <a:pt x="4" y="52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4" y="20"/>
                  </a:lnTo>
                  <a:lnTo>
                    <a:pt x="6" y="14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4" y="8"/>
                  </a:lnTo>
                  <a:lnTo>
                    <a:pt x="12" y="14"/>
                  </a:lnTo>
                  <a:lnTo>
                    <a:pt x="10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10" y="50"/>
                  </a:lnTo>
                  <a:lnTo>
                    <a:pt x="10" y="54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6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77" name="Freeform 105"/>
            <p:cNvSpPr>
              <a:spLocks noEditPoints="1"/>
            </p:cNvSpPr>
            <p:nvPr/>
          </p:nvSpPr>
          <p:spPr bwMode="auto">
            <a:xfrm>
              <a:off x="3500" y="2812"/>
              <a:ext cx="34" cy="38"/>
            </a:xfrm>
            <a:custGeom>
              <a:avLst/>
              <a:gdLst/>
              <a:ahLst/>
              <a:cxnLst>
                <a:cxn ang="0">
                  <a:pos x="16" y="36"/>
                </a:cxn>
                <a:cxn ang="0">
                  <a:pos x="12" y="38"/>
                </a:cxn>
                <a:cxn ang="0">
                  <a:pos x="6" y="38"/>
                </a:cxn>
                <a:cxn ang="0">
                  <a:pos x="2" y="32"/>
                </a:cxn>
                <a:cxn ang="0">
                  <a:pos x="0" y="26"/>
                </a:cxn>
                <a:cxn ang="0">
                  <a:pos x="4" y="22"/>
                </a:cxn>
                <a:cxn ang="0">
                  <a:pos x="12" y="16"/>
                </a:cxn>
                <a:cxn ang="0">
                  <a:pos x="20" y="12"/>
                </a:cxn>
                <a:cxn ang="0">
                  <a:pos x="18" y="4"/>
                </a:cxn>
                <a:cxn ang="0">
                  <a:pos x="14" y="2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8" y="12"/>
                </a:cxn>
                <a:cxn ang="0">
                  <a:pos x="6" y="14"/>
                </a:cxn>
                <a:cxn ang="0">
                  <a:pos x="4" y="14"/>
                </a:cxn>
                <a:cxn ang="0">
                  <a:pos x="2" y="12"/>
                </a:cxn>
                <a:cxn ang="0">
                  <a:pos x="4" y="6"/>
                </a:cxn>
                <a:cxn ang="0">
                  <a:pos x="10" y="2"/>
                </a:cxn>
                <a:cxn ang="0">
                  <a:pos x="20" y="0"/>
                </a:cxn>
                <a:cxn ang="0">
                  <a:pos x="26" y="4"/>
                </a:cxn>
                <a:cxn ang="0">
                  <a:pos x="28" y="8"/>
                </a:cxn>
                <a:cxn ang="0">
                  <a:pos x="28" y="24"/>
                </a:cxn>
                <a:cxn ang="0">
                  <a:pos x="28" y="30"/>
                </a:cxn>
                <a:cxn ang="0">
                  <a:pos x="28" y="32"/>
                </a:cxn>
                <a:cxn ang="0">
                  <a:pos x="30" y="32"/>
                </a:cxn>
                <a:cxn ang="0">
                  <a:pos x="30" y="32"/>
                </a:cxn>
                <a:cxn ang="0">
                  <a:pos x="34" y="30"/>
                </a:cxn>
                <a:cxn ang="0">
                  <a:pos x="28" y="36"/>
                </a:cxn>
                <a:cxn ang="0">
                  <a:pos x="24" y="38"/>
                </a:cxn>
                <a:cxn ang="0">
                  <a:pos x="20" y="34"/>
                </a:cxn>
                <a:cxn ang="0">
                  <a:pos x="20" y="30"/>
                </a:cxn>
                <a:cxn ang="0">
                  <a:pos x="16" y="18"/>
                </a:cxn>
                <a:cxn ang="0">
                  <a:pos x="10" y="20"/>
                </a:cxn>
                <a:cxn ang="0">
                  <a:pos x="8" y="24"/>
                </a:cxn>
                <a:cxn ang="0">
                  <a:pos x="8" y="30"/>
                </a:cxn>
                <a:cxn ang="0">
                  <a:pos x="10" y="32"/>
                </a:cxn>
                <a:cxn ang="0">
                  <a:pos x="16" y="32"/>
                </a:cxn>
              </a:cxnLst>
              <a:rect l="0" t="0" r="r" b="b"/>
              <a:pathLst>
                <a:path w="34" h="38">
                  <a:moveTo>
                    <a:pt x="20" y="32"/>
                  </a:moveTo>
                  <a:lnTo>
                    <a:pt x="16" y="36"/>
                  </a:lnTo>
                  <a:lnTo>
                    <a:pt x="14" y="36"/>
                  </a:lnTo>
                  <a:lnTo>
                    <a:pt x="12" y="38"/>
                  </a:lnTo>
                  <a:lnTo>
                    <a:pt x="10" y="38"/>
                  </a:lnTo>
                  <a:lnTo>
                    <a:pt x="6" y="38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2" y="24"/>
                  </a:lnTo>
                  <a:lnTo>
                    <a:pt x="4" y="22"/>
                  </a:lnTo>
                  <a:lnTo>
                    <a:pt x="8" y="20"/>
                  </a:lnTo>
                  <a:lnTo>
                    <a:pt x="12" y="16"/>
                  </a:lnTo>
                  <a:lnTo>
                    <a:pt x="20" y="14"/>
                  </a:lnTo>
                  <a:lnTo>
                    <a:pt x="20" y="12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10" y="6"/>
                  </a:lnTo>
                  <a:lnTo>
                    <a:pt x="8" y="8"/>
                  </a:lnTo>
                  <a:lnTo>
                    <a:pt x="8" y="10"/>
                  </a:lnTo>
                  <a:lnTo>
                    <a:pt x="8" y="12"/>
                  </a:lnTo>
                  <a:lnTo>
                    <a:pt x="8" y="12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4" y="14"/>
                  </a:lnTo>
                  <a:lnTo>
                    <a:pt x="4" y="12"/>
                  </a:lnTo>
                  <a:lnTo>
                    <a:pt x="2" y="12"/>
                  </a:lnTo>
                  <a:lnTo>
                    <a:pt x="2" y="10"/>
                  </a:lnTo>
                  <a:lnTo>
                    <a:pt x="4" y="6"/>
                  </a:lnTo>
                  <a:lnTo>
                    <a:pt x="6" y="4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8" y="12"/>
                  </a:lnTo>
                  <a:lnTo>
                    <a:pt x="28" y="24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2" y="32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28" y="36"/>
                  </a:lnTo>
                  <a:lnTo>
                    <a:pt x="24" y="38"/>
                  </a:lnTo>
                  <a:lnTo>
                    <a:pt x="24" y="38"/>
                  </a:lnTo>
                  <a:lnTo>
                    <a:pt x="22" y="36"/>
                  </a:lnTo>
                  <a:lnTo>
                    <a:pt x="20" y="34"/>
                  </a:lnTo>
                  <a:lnTo>
                    <a:pt x="20" y="32"/>
                  </a:lnTo>
                  <a:close/>
                  <a:moveTo>
                    <a:pt x="20" y="30"/>
                  </a:moveTo>
                  <a:lnTo>
                    <a:pt x="20" y="16"/>
                  </a:lnTo>
                  <a:lnTo>
                    <a:pt x="16" y="18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8" y="26"/>
                  </a:lnTo>
                  <a:lnTo>
                    <a:pt x="8" y="30"/>
                  </a:lnTo>
                  <a:lnTo>
                    <a:pt x="8" y="32"/>
                  </a:lnTo>
                  <a:lnTo>
                    <a:pt x="10" y="32"/>
                  </a:lnTo>
                  <a:lnTo>
                    <a:pt x="12" y="32"/>
                  </a:lnTo>
                  <a:lnTo>
                    <a:pt x="16" y="32"/>
                  </a:lnTo>
                  <a:lnTo>
                    <a:pt x="20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78" name="Freeform 106"/>
            <p:cNvSpPr>
              <a:spLocks/>
            </p:cNvSpPr>
            <p:nvPr/>
          </p:nvSpPr>
          <p:spPr bwMode="auto">
            <a:xfrm>
              <a:off x="3536" y="2794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4" y="12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2" y="36"/>
                </a:cxn>
                <a:cxn ang="0">
                  <a:pos x="20" y="44"/>
                </a:cxn>
                <a:cxn ang="0">
                  <a:pos x="18" y="50"/>
                </a:cxn>
                <a:cxn ang="0">
                  <a:pos x="16" y="58"/>
                </a:cxn>
                <a:cxn ang="0">
                  <a:pos x="10" y="64"/>
                </a:cxn>
                <a:cxn ang="0">
                  <a:pos x="6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6"/>
                </a:cxn>
                <a:cxn ang="0">
                  <a:pos x="8" y="6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4" y="44"/>
                </a:cxn>
                <a:cxn ang="0">
                  <a:pos x="14" y="36"/>
                </a:cxn>
                <a:cxn ang="0">
                  <a:pos x="14" y="28"/>
                </a:cxn>
                <a:cxn ang="0">
                  <a:pos x="12" y="22"/>
                </a:cxn>
                <a:cxn ang="0">
                  <a:pos x="12" y="18"/>
                </a:cxn>
                <a:cxn ang="0">
                  <a:pos x="10" y="14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4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4" y="12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2" y="36"/>
                  </a:lnTo>
                  <a:lnTo>
                    <a:pt x="20" y="44"/>
                  </a:lnTo>
                  <a:lnTo>
                    <a:pt x="18" y="50"/>
                  </a:lnTo>
                  <a:lnTo>
                    <a:pt x="16" y="58"/>
                  </a:lnTo>
                  <a:lnTo>
                    <a:pt x="10" y="64"/>
                  </a:lnTo>
                  <a:lnTo>
                    <a:pt x="6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6"/>
                  </a:lnTo>
                  <a:lnTo>
                    <a:pt x="8" y="62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4" y="44"/>
                  </a:lnTo>
                  <a:lnTo>
                    <a:pt x="14" y="36"/>
                  </a:lnTo>
                  <a:lnTo>
                    <a:pt x="14" y="28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4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79" name="Freeform 107"/>
            <p:cNvSpPr>
              <a:spLocks/>
            </p:cNvSpPr>
            <p:nvPr/>
          </p:nvSpPr>
          <p:spPr bwMode="auto">
            <a:xfrm>
              <a:off x="3906" y="2796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8" y="40"/>
                </a:cxn>
                <a:cxn ang="0">
                  <a:pos x="48" y="8"/>
                </a:cxn>
                <a:cxn ang="0">
                  <a:pos x="46" y="4"/>
                </a:cxn>
                <a:cxn ang="0">
                  <a:pos x="46" y="2"/>
                </a:cxn>
                <a:cxn ang="0">
                  <a:pos x="44" y="0"/>
                </a:cxn>
                <a:cxn ang="0">
                  <a:pos x="42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0"/>
                </a:cxn>
                <a:cxn ang="0">
                  <a:pos x="54" y="2"/>
                </a:cxn>
                <a:cxn ang="0">
                  <a:pos x="52" y="2"/>
                </a:cxn>
                <a:cxn ang="0">
                  <a:pos x="50" y="4"/>
                </a:cxn>
                <a:cxn ang="0">
                  <a:pos x="50" y="8"/>
                </a:cxn>
                <a:cxn ang="0">
                  <a:pos x="50" y="54"/>
                </a:cxn>
                <a:cxn ang="0">
                  <a:pos x="48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48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0" y="48"/>
                </a:cxn>
                <a:cxn ang="0">
                  <a:pos x="10" y="44"/>
                </a:cxn>
                <a:cxn ang="0">
                  <a:pos x="10" y="8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8" y="40"/>
                  </a:lnTo>
                  <a:lnTo>
                    <a:pt x="48" y="8"/>
                  </a:lnTo>
                  <a:lnTo>
                    <a:pt x="46" y="4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4" y="2"/>
                  </a:lnTo>
                  <a:lnTo>
                    <a:pt x="52" y="2"/>
                  </a:lnTo>
                  <a:lnTo>
                    <a:pt x="50" y="4"/>
                  </a:lnTo>
                  <a:lnTo>
                    <a:pt x="50" y="8"/>
                  </a:lnTo>
                  <a:lnTo>
                    <a:pt x="50" y="54"/>
                  </a:lnTo>
                  <a:lnTo>
                    <a:pt x="48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48"/>
                  </a:lnTo>
                  <a:lnTo>
                    <a:pt x="14" y="50"/>
                  </a:lnTo>
                  <a:lnTo>
                    <a:pt x="16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0" y="44"/>
                  </a:lnTo>
                  <a:lnTo>
                    <a:pt x="10" y="8"/>
                  </a:lnTo>
                  <a:lnTo>
                    <a:pt x="8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80" name="Freeform 108"/>
            <p:cNvSpPr>
              <a:spLocks/>
            </p:cNvSpPr>
            <p:nvPr/>
          </p:nvSpPr>
          <p:spPr bwMode="auto">
            <a:xfrm>
              <a:off x="3964" y="2796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6" y="40"/>
                </a:cxn>
                <a:cxn ang="0">
                  <a:pos x="46" y="8"/>
                </a:cxn>
                <a:cxn ang="0">
                  <a:pos x="46" y="4"/>
                </a:cxn>
                <a:cxn ang="0">
                  <a:pos x="46" y="2"/>
                </a:cxn>
                <a:cxn ang="0">
                  <a:pos x="44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0"/>
                </a:cxn>
                <a:cxn ang="0">
                  <a:pos x="52" y="2"/>
                </a:cxn>
                <a:cxn ang="0">
                  <a:pos x="50" y="2"/>
                </a:cxn>
                <a:cxn ang="0">
                  <a:pos x="50" y="4"/>
                </a:cxn>
                <a:cxn ang="0">
                  <a:pos x="50" y="8"/>
                </a:cxn>
                <a:cxn ang="0">
                  <a:pos x="50" y="54"/>
                </a:cxn>
                <a:cxn ang="0">
                  <a:pos x="48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48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0" y="52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0" y="48"/>
                </a:cxn>
                <a:cxn ang="0">
                  <a:pos x="10" y="44"/>
                </a:cxn>
                <a:cxn ang="0">
                  <a:pos x="10" y="8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6" y="40"/>
                  </a:lnTo>
                  <a:lnTo>
                    <a:pt x="46" y="8"/>
                  </a:lnTo>
                  <a:lnTo>
                    <a:pt x="46" y="4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2" y="2"/>
                  </a:lnTo>
                  <a:lnTo>
                    <a:pt x="50" y="2"/>
                  </a:lnTo>
                  <a:lnTo>
                    <a:pt x="50" y="4"/>
                  </a:lnTo>
                  <a:lnTo>
                    <a:pt x="50" y="8"/>
                  </a:lnTo>
                  <a:lnTo>
                    <a:pt x="50" y="54"/>
                  </a:lnTo>
                  <a:lnTo>
                    <a:pt x="48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48"/>
                  </a:lnTo>
                  <a:lnTo>
                    <a:pt x="14" y="50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0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0" y="44"/>
                  </a:lnTo>
                  <a:lnTo>
                    <a:pt x="10" y="8"/>
                  </a:lnTo>
                  <a:lnTo>
                    <a:pt x="8" y="4"/>
                  </a:lnTo>
                  <a:lnTo>
                    <a:pt x="6" y="4"/>
                  </a:lnTo>
                  <a:lnTo>
                    <a:pt x="4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81" name="Freeform 109"/>
            <p:cNvSpPr>
              <a:spLocks/>
            </p:cNvSpPr>
            <p:nvPr/>
          </p:nvSpPr>
          <p:spPr bwMode="auto">
            <a:xfrm>
              <a:off x="4026" y="2794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6" y="68"/>
                </a:cxn>
                <a:cxn ang="0">
                  <a:pos x="12" y="64"/>
                </a:cxn>
                <a:cxn ang="0">
                  <a:pos x="6" y="58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28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0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6" y="4"/>
                </a:cxn>
                <a:cxn ang="0">
                  <a:pos x="14" y="8"/>
                </a:cxn>
                <a:cxn ang="0">
                  <a:pos x="10" y="14"/>
                </a:cxn>
                <a:cxn ang="0">
                  <a:pos x="8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8" y="50"/>
                </a:cxn>
                <a:cxn ang="0">
                  <a:pos x="10" y="54"/>
                </a:cxn>
                <a:cxn ang="0">
                  <a:pos x="10" y="58"/>
                </a:cxn>
                <a:cxn ang="0">
                  <a:pos x="12" y="62"/>
                </a:cxn>
                <a:cxn ang="0">
                  <a:pos x="14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6" y="68"/>
                  </a:lnTo>
                  <a:lnTo>
                    <a:pt x="12" y="64"/>
                  </a:lnTo>
                  <a:lnTo>
                    <a:pt x="6" y="58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6" y="4"/>
                  </a:lnTo>
                  <a:lnTo>
                    <a:pt x="14" y="8"/>
                  </a:lnTo>
                  <a:lnTo>
                    <a:pt x="10" y="14"/>
                  </a:lnTo>
                  <a:lnTo>
                    <a:pt x="8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8" y="50"/>
                  </a:lnTo>
                  <a:lnTo>
                    <a:pt x="10" y="54"/>
                  </a:lnTo>
                  <a:lnTo>
                    <a:pt x="10" y="58"/>
                  </a:lnTo>
                  <a:lnTo>
                    <a:pt x="12" y="62"/>
                  </a:lnTo>
                  <a:lnTo>
                    <a:pt x="14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82" name="Freeform 110"/>
            <p:cNvSpPr>
              <a:spLocks noEditPoints="1"/>
            </p:cNvSpPr>
            <p:nvPr/>
          </p:nvSpPr>
          <p:spPr bwMode="auto">
            <a:xfrm>
              <a:off x="4050" y="2794"/>
              <a:ext cx="36" cy="56"/>
            </a:xfrm>
            <a:custGeom>
              <a:avLst/>
              <a:gdLst/>
              <a:ahLst/>
              <a:cxnLst>
                <a:cxn ang="0">
                  <a:pos x="12" y="26"/>
                </a:cxn>
                <a:cxn ang="0">
                  <a:pos x="14" y="22"/>
                </a:cxn>
                <a:cxn ang="0">
                  <a:pos x="18" y="20"/>
                </a:cxn>
                <a:cxn ang="0">
                  <a:pos x="22" y="18"/>
                </a:cxn>
                <a:cxn ang="0">
                  <a:pos x="28" y="20"/>
                </a:cxn>
                <a:cxn ang="0">
                  <a:pos x="32" y="22"/>
                </a:cxn>
                <a:cxn ang="0">
                  <a:pos x="36" y="28"/>
                </a:cxn>
                <a:cxn ang="0">
                  <a:pos x="36" y="36"/>
                </a:cxn>
                <a:cxn ang="0">
                  <a:pos x="36" y="42"/>
                </a:cxn>
                <a:cxn ang="0">
                  <a:pos x="34" y="46"/>
                </a:cxn>
                <a:cxn ang="0">
                  <a:pos x="30" y="50"/>
                </a:cxn>
                <a:cxn ang="0">
                  <a:pos x="24" y="54"/>
                </a:cxn>
                <a:cxn ang="0">
                  <a:pos x="18" y="56"/>
                </a:cxn>
                <a:cxn ang="0">
                  <a:pos x="14" y="56"/>
                </a:cxn>
                <a:cxn ang="0">
                  <a:pos x="12" y="54"/>
                </a:cxn>
                <a:cxn ang="0">
                  <a:pos x="8" y="54"/>
                </a:cxn>
                <a:cxn ang="0">
                  <a:pos x="4" y="52"/>
                </a:cxn>
                <a:cxn ang="0">
                  <a:pos x="4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26"/>
                </a:cxn>
                <a:cxn ang="0">
                  <a:pos x="12" y="28"/>
                </a:cxn>
                <a:cxn ang="0">
                  <a:pos x="12" y="50"/>
                </a:cxn>
                <a:cxn ang="0">
                  <a:pos x="14" y="52"/>
                </a:cxn>
                <a:cxn ang="0">
                  <a:pos x="16" y="52"/>
                </a:cxn>
                <a:cxn ang="0">
                  <a:pos x="18" y="54"/>
                </a:cxn>
                <a:cxn ang="0">
                  <a:pos x="20" y="54"/>
                </a:cxn>
                <a:cxn ang="0">
                  <a:pos x="24" y="52"/>
                </a:cxn>
                <a:cxn ang="0">
                  <a:pos x="26" y="50"/>
                </a:cxn>
                <a:cxn ang="0">
                  <a:pos x="28" y="44"/>
                </a:cxn>
                <a:cxn ang="0">
                  <a:pos x="30" y="38"/>
                </a:cxn>
                <a:cxn ang="0">
                  <a:pos x="28" y="32"/>
                </a:cxn>
                <a:cxn ang="0">
                  <a:pos x="26" y="28"/>
                </a:cxn>
                <a:cxn ang="0">
                  <a:pos x="24" y="26"/>
                </a:cxn>
                <a:cxn ang="0">
                  <a:pos x="20" y="24"/>
                </a:cxn>
                <a:cxn ang="0">
                  <a:pos x="18" y="24"/>
                </a:cxn>
                <a:cxn ang="0">
                  <a:pos x="16" y="26"/>
                </a:cxn>
                <a:cxn ang="0">
                  <a:pos x="14" y="26"/>
                </a:cxn>
                <a:cxn ang="0">
                  <a:pos x="12" y="28"/>
                </a:cxn>
              </a:cxnLst>
              <a:rect l="0" t="0" r="r" b="b"/>
              <a:pathLst>
                <a:path w="36" h="56">
                  <a:moveTo>
                    <a:pt x="12" y="26"/>
                  </a:moveTo>
                  <a:lnTo>
                    <a:pt x="14" y="22"/>
                  </a:lnTo>
                  <a:lnTo>
                    <a:pt x="18" y="20"/>
                  </a:lnTo>
                  <a:lnTo>
                    <a:pt x="22" y="18"/>
                  </a:lnTo>
                  <a:lnTo>
                    <a:pt x="28" y="20"/>
                  </a:lnTo>
                  <a:lnTo>
                    <a:pt x="32" y="22"/>
                  </a:lnTo>
                  <a:lnTo>
                    <a:pt x="36" y="28"/>
                  </a:lnTo>
                  <a:lnTo>
                    <a:pt x="36" y="36"/>
                  </a:lnTo>
                  <a:lnTo>
                    <a:pt x="36" y="42"/>
                  </a:lnTo>
                  <a:lnTo>
                    <a:pt x="34" y="46"/>
                  </a:lnTo>
                  <a:lnTo>
                    <a:pt x="30" y="50"/>
                  </a:lnTo>
                  <a:lnTo>
                    <a:pt x="24" y="54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12" y="54"/>
                  </a:lnTo>
                  <a:lnTo>
                    <a:pt x="8" y="54"/>
                  </a:lnTo>
                  <a:lnTo>
                    <a:pt x="4" y="52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26"/>
                  </a:lnTo>
                  <a:close/>
                  <a:moveTo>
                    <a:pt x="12" y="28"/>
                  </a:moveTo>
                  <a:lnTo>
                    <a:pt x="12" y="50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4" y="52"/>
                  </a:lnTo>
                  <a:lnTo>
                    <a:pt x="26" y="50"/>
                  </a:lnTo>
                  <a:lnTo>
                    <a:pt x="28" y="44"/>
                  </a:lnTo>
                  <a:lnTo>
                    <a:pt x="30" y="38"/>
                  </a:lnTo>
                  <a:lnTo>
                    <a:pt x="28" y="32"/>
                  </a:lnTo>
                  <a:lnTo>
                    <a:pt x="26" y="28"/>
                  </a:lnTo>
                  <a:lnTo>
                    <a:pt x="24" y="26"/>
                  </a:lnTo>
                  <a:lnTo>
                    <a:pt x="20" y="24"/>
                  </a:lnTo>
                  <a:lnTo>
                    <a:pt x="18" y="24"/>
                  </a:lnTo>
                  <a:lnTo>
                    <a:pt x="16" y="26"/>
                  </a:lnTo>
                  <a:lnTo>
                    <a:pt x="14" y="26"/>
                  </a:lnTo>
                  <a:lnTo>
                    <a:pt x="12" y="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83" name="Freeform 111"/>
            <p:cNvSpPr>
              <a:spLocks noEditPoints="1"/>
            </p:cNvSpPr>
            <p:nvPr/>
          </p:nvSpPr>
          <p:spPr bwMode="auto">
            <a:xfrm>
              <a:off x="4092" y="2794"/>
              <a:ext cx="16" cy="5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0" y="8"/>
                </a:cxn>
                <a:cxn ang="0">
                  <a:pos x="8" y="8"/>
                </a:cxn>
                <a:cxn ang="0">
                  <a:pos x="6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18"/>
                </a:cxn>
                <a:cxn ang="0">
                  <a:pos x="12" y="46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2" y="52"/>
                </a:cxn>
                <a:cxn ang="0">
                  <a:pos x="14" y="54"/>
                </a:cxn>
                <a:cxn ang="0">
                  <a:pos x="14" y="54"/>
                </a:cxn>
                <a:cxn ang="0">
                  <a:pos x="16" y="54"/>
                </a:cxn>
                <a:cxn ang="0">
                  <a:pos x="16" y="54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2" y="54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6" y="50"/>
                </a:cxn>
                <a:cxn ang="0">
                  <a:pos x="6" y="46"/>
                </a:cxn>
                <a:cxn ang="0">
                  <a:pos x="6" y="34"/>
                </a:cxn>
                <a:cxn ang="0">
                  <a:pos x="6" y="28"/>
                </a:cxn>
                <a:cxn ang="0">
                  <a:pos x="4" y="26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4" y="22"/>
                </a:cxn>
                <a:cxn ang="0">
                  <a:pos x="2" y="22"/>
                </a:cxn>
                <a:cxn ang="0">
                  <a:pos x="2" y="22"/>
                </a:cxn>
                <a:cxn ang="0">
                  <a:pos x="0" y="24"/>
                </a:cxn>
                <a:cxn ang="0">
                  <a:pos x="0" y="22"/>
                </a:cxn>
                <a:cxn ang="0">
                  <a:pos x="10" y="18"/>
                </a:cxn>
                <a:cxn ang="0">
                  <a:pos x="12" y="18"/>
                </a:cxn>
              </a:cxnLst>
              <a:rect l="0" t="0" r="r" b="b"/>
              <a:pathLst>
                <a:path w="16" h="54">
                  <a:moveTo>
                    <a:pt x="8" y="0"/>
                  </a:moveTo>
                  <a:lnTo>
                    <a:pt x="10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0" y="8"/>
                  </a:lnTo>
                  <a:lnTo>
                    <a:pt x="8" y="8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0"/>
                  </a:lnTo>
                  <a:lnTo>
                    <a:pt x="6" y="0"/>
                  </a:lnTo>
                  <a:lnTo>
                    <a:pt x="8" y="0"/>
                  </a:lnTo>
                  <a:close/>
                  <a:moveTo>
                    <a:pt x="12" y="18"/>
                  </a:moveTo>
                  <a:lnTo>
                    <a:pt x="12" y="46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6" y="46"/>
                  </a:lnTo>
                  <a:lnTo>
                    <a:pt x="6" y="34"/>
                  </a:lnTo>
                  <a:lnTo>
                    <a:pt x="6" y="28"/>
                  </a:lnTo>
                  <a:lnTo>
                    <a:pt x="4" y="26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2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10" y="18"/>
                  </a:lnTo>
                  <a:lnTo>
                    <a:pt x="12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84" name="Freeform 112"/>
            <p:cNvSpPr>
              <a:spLocks/>
            </p:cNvSpPr>
            <p:nvPr/>
          </p:nvSpPr>
          <p:spPr bwMode="auto">
            <a:xfrm>
              <a:off x="4112" y="2812"/>
              <a:ext cx="38" cy="36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6" y="4"/>
                </a:cxn>
                <a:cxn ang="0">
                  <a:pos x="20" y="2"/>
                </a:cxn>
                <a:cxn ang="0">
                  <a:pos x="24" y="0"/>
                </a:cxn>
                <a:cxn ang="0">
                  <a:pos x="26" y="0"/>
                </a:cxn>
                <a:cxn ang="0">
                  <a:pos x="30" y="2"/>
                </a:cxn>
                <a:cxn ang="0">
                  <a:pos x="32" y="4"/>
                </a:cxn>
                <a:cxn ang="0">
                  <a:pos x="32" y="6"/>
                </a:cxn>
                <a:cxn ang="0">
                  <a:pos x="34" y="10"/>
                </a:cxn>
                <a:cxn ang="0">
                  <a:pos x="34" y="14"/>
                </a:cxn>
                <a:cxn ang="0">
                  <a:pos x="34" y="28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6" y="36"/>
                </a:cxn>
                <a:cxn ang="0">
                  <a:pos x="36" y="36"/>
                </a:cxn>
                <a:cxn ang="0">
                  <a:pos x="38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4" y="36"/>
                </a:cxn>
                <a:cxn ang="0">
                  <a:pos x="26" y="36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32"/>
                </a:cxn>
                <a:cxn ang="0">
                  <a:pos x="26" y="28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6" y="8"/>
                </a:cxn>
                <a:cxn ang="0">
                  <a:pos x="24" y="6"/>
                </a:cxn>
                <a:cxn ang="0">
                  <a:pos x="22" y="6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28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4" y="36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6" y="28"/>
                </a:cxn>
                <a:cxn ang="0">
                  <a:pos x="6" y="16"/>
                </a:cxn>
                <a:cxn ang="0">
                  <a:pos x="6" y="10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8"/>
                </a:cxn>
              </a:cxnLst>
              <a:rect l="0" t="0" r="r" b="b"/>
              <a:pathLst>
                <a:path w="38" h="36">
                  <a:moveTo>
                    <a:pt x="12" y="8"/>
                  </a:moveTo>
                  <a:lnTo>
                    <a:pt x="16" y="4"/>
                  </a:lnTo>
                  <a:lnTo>
                    <a:pt x="20" y="2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30" y="2"/>
                  </a:lnTo>
                  <a:lnTo>
                    <a:pt x="32" y="4"/>
                  </a:lnTo>
                  <a:lnTo>
                    <a:pt x="32" y="6"/>
                  </a:lnTo>
                  <a:lnTo>
                    <a:pt x="34" y="10"/>
                  </a:lnTo>
                  <a:lnTo>
                    <a:pt x="34" y="14"/>
                  </a:lnTo>
                  <a:lnTo>
                    <a:pt x="34" y="28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6"/>
                  </a:lnTo>
                  <a:lnTo>
                    <a:pt x="26" y="36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2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6" y="8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6" y="28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85" name="Freeform 113"/>
            <p:cNvSpPr>
              <a:spLocks/>
            </p:cNvSpPr>
            <p:nvPr/>
          </p:nvSpPr>
          <p:spPr bwMode="auto">
            <a:xfrm>
              <a:off x="4154" y="2794"/>
              <a:ext cx="20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8" y="6"/>
                </a:cxn>
                <a:cxn ang="0">
                  <a:pos x="14" y="12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0" y="36"/>
                </a:cxn>
                <a:cxn ang="0">
                  <a:pos x="20" y="44"/>
                </a:cxn>
                <a:cxn ang="0">
                  <a:pos x="18" y="50"/>
                </a:cxn>
                <a:cxn ang="0">
                  <a:pos x="14" y="58"/>
                </a:cxn>
                <a:cxn ang="0">
                  <a:pos x="10" y="64"/>
                </a:cxn>
                <a:cxn ang="0">
                  <a:pos x="6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6"/>
                </a:cxn>
                <a:cxn ang="0">
                  <a:pos x="8" y="6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2" y="44"/>
                </a:cxn>
                <a:cxn ang="0">
                  <a:pos x="14" y="36"/>
                </a:cxn>
                <a:cxn ang="0">
                  <a:pos x="12" y="28"/>
                </a:cxn>
                <a:cxn ang="0">
                  <a:pos x="12" y="22"/>
                </a:cxn>
                <a:cxn ang="0">
                  <a:pos x="10" y="18"/>
                </a:cxn>
                <a:cxn ang="0">
                  <a:pos x="10" y="14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2" y="4"/>
                </a:cxn>
                <a:cxn ang="0">
                  <a:pos x="0" y="2"/>
                </a:cxn>
              </a:cxnLst>
              <a:rect l="0" t="0" r="r" b="b"/>
              <a:pathLst>
                <a:path w="20" h="72">
                  <a:moveTo>
                    <a:pt x="0" y="2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8" y="6"/>
                  </a:lnTo>
                  <a:lnTo>
                    <a:pt x="14" y="12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0" y="36"/>
                  </a:lnTo>
                  <a:lnTo>
                    <a:pt x="20" y="44"/>
                  </a:lnTo>
                  <a:lnTo>
                    <a:pt x="18" y="50"/>
                  </a:lnTo>
                  <a:lnTo>
                    <a:pt x="14" y="58"/>
                  </a:lnTo>
                  <a:lnTo>
                    <a:pt x="10" y="64"/>
                  </a:lnTo>
                  <a:lnTo>
                    <a:pt x="6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6"/>
                  </a:lnTo>
                  <a:lnTo>
                    <a:pt x="8" y="62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2" y="44"/>
                  </a:lnTo>
                  <a:lnTo>
                    <a:pt x="14" y="36"/>
                  </a:lnTo>
                  <a:lnTo>
                    <a:pt x="12" y="28"/>
                  </a:lnTo>
                  <a:lnTo>
                    <a:pt x="12" y="22"/>
                  </a:lnTo>
                  <a:lnTo>
                    <a:pt x="10" y="18"/>
                  </a:lnTo>
                  <a:lnTo>
                    <a:pt x="10" y="14"/>
                  </a:lnTo>
                  <a:lnTo>
                    <a:pt x="8" y="10"/>
                  </a:lnTo>
                  <a:lnTo>
                    <a:pt x="6" y="8"/>
                  </a:lnTo>
                  <a:lnTo>
                    <a:pt x="2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86" name="Freeform 114"/>
            <p:cNvSpPr>
              <a:spLocks/>
            </p:cNvSpPr>
            <p:nvPr/>
          </p:nvSpPr>
          <p:spPr bwMode="auto">
            <a:xfrm>
              <a:off x="1664" y="3004"/>
              <a:ext cx="58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22" y="26"/>
                </a:cxn>
                <a:cxn ang="0">
                  <a:pos x="30" y="10"/>
                </a:cxn>
                <a:cxn ang="0">
                  <a:pos x="28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6" y="2"/>
                </a:cxn>
                <a:cxn ang="0">
                  <a:pos x="34" y="2"/>
                </a:cxn>
                <a:cxn ang="0">
                  <a:pos x="34" y="4"/>
                </a:cxn>
                <a:cxn ang="0">
                  <a:pos x="34" y="4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44" y="26"/>
                </a:cxn>
                <a:cxn ang="0">
                  <a:pos x="50" y="6"/>
                </a:cxn>
                <a:cxn ang="0">
                  <a:pos x="52" y="4"/>
                </a:cxn>
                <a:cxn ang="0">
                  <a:pos x="52" y="4"/>
                </a:cxn>
                <a:cxn ang="0">
                  <a:pos x="52" y="2"/>
                </a:cxn>
                <a:cxn ang="0">
                  <a:pos x="52" y="2"/>
                </a:cxn>
                <a:cxn ang="0">
                  <a:pos x="50" y="2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2"/>
                </a:cxn>
                <a:cxn ang="0">
                  <a:pos x="54" y="6"/>
                </a:cxn>
                <a:cxn ang="0">
                  <a:pos x="42" y="36"/>
                </a:cxn>
                <a:cxn ang="0">
                  <a:pos x="40" y="36"/>
                </a:cxn>
                <a:cxn ang="0">
                  <a:pos x="30" y="14"/>
                </a:cxn>
                <a:cxn ang="0">
                  <a:pos x="20" y="36"/>
                </a:cxn>
                <a:cxn ang="0">
                  <a:pos x="18" y="36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8" h="36">
                  <a:moveTo>
                    <a:pt x="0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22" y="26"/>
                  </a:lnTo>
                  <a:lnTo>
                    <a:pt x="30" y="10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6" y="2"/>
                  </a:lnTo>
                  <a:lnTo>
                    <a:pt x="34" y="2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44" y="26"/>
                  </a:lnTo>
                  <a:lnTo>
                    <a:pt x="50" y="6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50" y="2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2"/>
                  </a:lnTo>
                  <a:lnTo>
                    <a:pt x="54" y="6"/>
                  </a:lnTo>
                  <a:lnTo>
                    <a:pt x="42" y="36"/>
                  </a:lnTo>
                  <a:lnTo>
                    <a:pt x="40" y="36"/>
                  </a:lnTo>
                  <a:lnTo>
                    <a:pt x="30" y="14"/>
                  </a:lnTo>
                  <a:lnTo>
                    <a:pt x="20" y="36"/>
                  </a:lnTo>
                  <a:lnTo>
                    <a:pt x="18" y="36"/>
                  </a:lnTo>
                  <a:lnTo>
                    <a:pt x="6" y="6"/>
                  </a:lnTo>
                  <a:lnTo>
                    <a:pt x="6" y="4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87" name="Freeform 115"/>
            <p:cNvSpPr>
              <a:spLocks noEditPoints="1"/>
            </p:cNvSpPr>
            <p:nvPr/>
          </p:nvSpPr>
          <p:spPr bwMode="auto">
            <a:xfrm>
              <a:off x="1724" y="3004"/>
              <a:ext cx="34" cy="3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2" y="12"/>
                </a:cxn>
                <a:cxn ang="0">
                  <a:pos x="34" y="18"/>
                </a:cxn>
                <a:cxn ang="0">
                  <a:pos x="34" y="22"/>
                </a:cxn>
                <a:cxn ang="0">
                  <a:pos x="32" y="28"/>
                </a:cxn>
                <a:cxn ang="0">
                  <a:pos x="28" y="32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4"/>
                </a:cxn>
                <a:cxn ang="0">
                  <a:pos x="4" y="30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6" y="16"/>
                </a:cxn>
                <a:cxn ang="0">
                  <a:pos x="8" y="22"/>
                </a:cxn>
                <a:cxn ang="0">
                  <a:pos x="10" y="28"/>
                </a:cxn>
                <a:cxn ang="0">
                  <a:pos x="14" y="32"/>
                </a:cxn>
                <a:cxn ang="0">
                  <a:pos x="18" y="34"/>
                </a:cxn>
                <a:cxn ang="0">
                  <a:pos x="22" y="34"/>
                </a:cxn>
                <a:cxn ang="0">
                  <a:pos x="24" y="32"/>
                </a:cxn>
                <a:cxn ang="0">
                  <a:pos x="26" y="26"/>
                </a:cxn>
                <a:cxn ang="0">
                  <a:pos x="28" y="20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2" y="6"/>
                </a:cxn>
                <a:cxn ang="0">
                  <a:pos x="20" y="2"/>
                </a:cxn>
                <a:cxn ang="0">
                  <a:pos x="16" y="2"/>
                </a:cxn>
              </a:cxnLst>
              <a:rect l="0" t="0" r="r" b="b"/>
              <a:pathLst>
                <a:path w="34" h="36">
                  <a:moveTo>
                    <a:pt x="16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2" y="12"/>
                  </a:lnTo>
                  <a:lnTo>
                    <a:pt x="34" y="18"/>
                  </a:lnTo>
                  <a:lnTo>
                    <a:pt x="34" y="22"/>
                  </a:lnTo>
                  <a:lnTo>
                    <a:pt x="32" y="28"/>
                  </a:lnTo>
                  <a:lnTo>
                    <a:pt x="28" y="32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4"/>
                  </a:lnTo>
                  <a:lnTo>
                    <a:pt x="4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2" y="8"/>
                  </a:lnTo>
                  <a:lnTo>
                    <a:pt x="4" y="4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6" y="0"/>
                  </a:lnTo>
                  <a:close/>
                  <a:moveTo>
                    <a:pt x="16" y="2"/>
                  </a:moveTo>
                  <a:lnTo>
                    <a:pt x="14" y="2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8" y="8"/>
                  </a:lnTo>
                  <a:lnTo>
                    <a:pt x="6" y="10"/>
                  </a:lnTo>
                  <a:lnTo>
                    <a:pt x="6" y="16"/>
                  </a:lnTo>
                  <a:lnTo>
                    <a:pt x="8" y="22"/>
                  </a:lnTo>
                  <a:lnTo>
                    <a:pt x="10" y="28"/>
                  </a:lnTo>
                  <a:lnTo>
                    <a:pt x="14" y="32"/>
                  </a:lnTo>
                  <a:lnTo>
                    <a:pt x="18" y="34"/>
                  </a:lnTo>
                  <a:lnTo>
                    <a:pt x="22" y="34"/>
                  </a:lnTo>
                  <a:lnTo>
                    <a:pt x="24" y="32"/>
                  </a:lnTo>
                  <a:lnTo>
                    <a:pt x="26" y="26"/>
                  </a:lnTo>
                  <a:lnTo>
                    <a:pt x="28" y="20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2" y="6"/>
                  </a:lnTo>
                  <a:lnTo>
                    <a:pt x="20" y="2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88" name="Freeform 116"/>
            <p:cNvSpPr>
              <a:spLocks/>
            </p:cNvSpPr>
            <p:nvPr/>
          </p:nvSpPr>
          <p:spPr bwMode="auto">
            <a:xfrm>
              <a:off x="1762" y="3004"/>
              <a:ext cx="26" cy="3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8"/>
                </a:cxn>
                <a:cxn ang="0">
                  <a:pos x="14" y="4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4" y="0"/>
                </a:cxn>
                <a:cxn ang="0">
                  <a:pos x="26" y="2"/>
                </a:cxn>
                <a:cxn ang="0">
                  <a:pos x="26" y="4"/>
                </a:cxn>
                <a:cxn ang="0">
                  <a:pos x="26" y="6"/>
                </a:cxn>
                <a:cxn ang="0">
                  <a:pos x="24" y="8"/>
                </a:cxn>
                <a:cxn ang="0">
                  <a:pos x="24" y="8"/>
                </a:cxn>
                <a:cxn ang="0">
                  <a:pos x="22" y="8"/>
                </a:cxn>
                <a:cxn ang="0">
                  <a:pos x="22" y="8"/>
                </a:cxn>
                <a:cxn ang="0">
                  <a:pos x="20" y="6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8"/>
                </a:cxn>
                <a:cxn ang="0">
                  <a:pos x="12" y="12"/>
                </a:cxn>
                <a:cxn ang="0">
                  <a:pos x="12" y="28"/>
                </a:cxn>
                <a:cxn ang="0">
                  <a:pos x="12" y="30"/>
                </a:cxn>
                <a:cxn ang="0">
                  <a:pos x="12" y="32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16" y="34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4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30"/>
                </a:cxn>
                <a:cxn ang="0">
                  <a:pos x="6" y="28"/>
                </a:cxn>
                <a:cxn ang="0">
                  <a:pos x="6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</a:cxnLst>
              <a:rect l="0" t="0" r="r" b="b"/>
              <a:pathLst>
                <a:path w="26" h="36">
                  <a:moveTo>
                    <a:pt x="12" y="0"/>
                  </a:moveTo>
                  <a:lnTo>
                    <a:pt x="12" y="8"/>
                  </a:lnTo>
                  <a:lnTo>
                    <a:pt x="14" y="4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6" y="2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4" y="8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8"/>
                  </a:lnTo>
                  <a:lnTo>
                    <a:pt x="12" y="12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6" y="34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0"/>
                  </a:lnTo>
                  <a:lnTo>
                    <a:pt x="6" y="28"/>
                  </a:lnTo>
                  <a:lnTo>
                    <a:pt x="6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89" name="Freeform 117"/>
            <p:cNvSpPr>
              <a:spLocks/>
            </p:cNvSpPr>
            <p:nvPr/>
          </p:nvSpPr>
          <p:spPr bwMode="auto">
            <a:xfrm>
              <a:off x="1788" y="2984"/>
              <a:ext cx="40" cy="56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24" y="26"/>
                </a:cxn>
                <a:cxn ang="0">
                  <a:pos x="26" y="24"/>
                </a:cxn>
                <a:cxn ang="0">
                  <a:pos x="26" y="22"/>
                </a:cxn>
                <a:cxn ang="0">
                  <a:pos x="24" y="22"/>
                </a:cxn>
                <a:cxn ang="0">
                  <a:pos x="22" y="20"/>
                </a:cxn>
                <a:cxn ang="0">
                  <a:pos x="38" y="20"/>
                </a:cxn>
                <a:cxn ang="0">
                  <a:pos x="32" y="22"/>
                </a:cxn>
                <a:cxn ang="0">
                  <a:pos x="28" y="26"/>
                </a:cxn>
                <a:cxn ang="0">
                  <a:pos x="28" y="46"/>
                </a:cxn>
                <a:cxn ang="0">
                  <a:pos x="34" y="52"/>
                </a:cxn>
                <a:cxn ang="0">
                  <a:pos x="36" y="54"/>
                </a:cxn>
                <a:cxn ang="0">
                  <a:pos x="40" y="54"/>
                </a:cxn>
                <a:cxn ang="0">
                  <a:pos x="22" y="56"/>
                </a:cxn>
                <a:cxn ang="0">
                  <a:pos x="24" y="56"/>
                </a:cxn>
                <a:cxn ang="0">
                  <a:pos x="26" y="54"/>
                </a:cxn>
                <a:cxn ang="0">
                  <a:pos x="26" y="52"/>
                </a:cxn>
                <a:cxn ang="0">
                  <a:pos x="12" y="36"/>
                </a:cxn>
                <a:cxn ang="0">
                  <a:pos x="12" y="50"/>
                </a:cxn>
                <a:cxn ang="0">
                  <a:pos x="14" y="54"/>
                </a:cxn>
                <a:cxn ang="0">
                  <a:pos x="16" y="56"/>
                </a:cxn>
                <a:cxn ang="0">
                  <a:pos x="18" y="56"/>
                </a:cxn>
                <a:cxn ang="0">
                  <a:pos x="0" y="56"/>
                </a:cxn>
                <a:cxn ang="0">
                  <a:pos x="4" y="54"/>
                </a:cxn>
                <a:cxn ang="0">
                  <a:pos x="6" y="52"/>
                </a:cxn>
                <a:cxn ang="0">
                  <a:pos x="6" y="48"/>
                </a:cxn>
                <a:cxn ang="0">
                  <a:pos x="6" y="10"/>
                </a:cxn>
                <a:cxn ang="0">
                  <a:pos x="6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40" h="56">
                  <a:moveTo>
                    <a:pt x="12" y="0"/>
                  </a:moveTo>
                  <a:lnTo>
                    <a:pt x="12" y="36"/>
                  </a:lnTo>
                  <a:lnTo>
                    <a:pt x="22" y="28"/>
                  </a:lnTo>
                  <a:lnTo>
                    <a:pt x="24" y="26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4" y="22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6" y="22"/>
                  </a:lnTo>
                  <a:lnTo>
                    <a:pt x="32" y="22"/>
                  </a:lnTo>
                  <a:lnTo>
                    <a:pt x="30" y="24"/>
                  </a:lnTo>
                  <a:lnTo>
                    <a:pt x="28" y="26"/>
                  </a:lnTo>
                  <a:lnTo>
                    <a:pt x="18" y="34"/>
                  </a:lnTo>
                  <a:lnTo>
                    <a:pt x="28" y="46"/>
                  </a:lnTo>
                  <a:lnTo>
                    <a:pt x="32" y="50"/>
                  </a:lnTo>
                  <a:lnTo>
                    <a:pt x="34" y="52"/>
                  </a:lnTo>
                  <a:lnTo>
                    <a:pt x="36" y="54"/>
                  </a:lnTo>
                  <a:lnTo>
                    <a:pt x="36" y="54"/>
                  </a:lnTo>
                  <a:lnTo>
                    <a:pt x="38" y="54"/>
                  </a:lnTo>
                  <a:lnTo>
                    <a:pt x="40" y="54"/>
                  </a:lnTo>
                  <a:lnTo>
                    <a:pt x="40" y="56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4" y="56"/>
                  </a:lnTo>
                  <a:lnTo>
                    <a:pt x="24" y="54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6" y="52"/>
                  </a:lnTo>
                  <a:lnTo>
                    <a:pt x="24" y="50"/>
                  </a:lnTo>
                  <a:lnTo>
                    <a:pt x="12" y="36"/>
                  </a:lnTo>
                  <a:lnTo>
                    <a:pt x="12" y="48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6"/>
                  </a:lnTo>
                  <a:lnTo>
                    <a:pt x="18" y="56"/>
                  </a:lnTo>
                  <a:lnTo>
                    <a:pt x="18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6" y="48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8"/>
                  </a:lnTo>
                  <a:lnTo>
                    <a:pt x="6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90" name="Freeform 118"/>
            <p:cNvSpPr>
              <a:spLocks noEditPoints="1"/>
            </p:cNvSpPr>
            <p:nvPr/>
          </p:nvSpPr>
          <p:spPr bwMode="auto">
            <a:xfrm>
              <a:off x="1830" y="3004"/>
              <a:ext cx="30" cy="36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6" y="20"/>
                </a:cxn>
                <a:cxn ang="0">
                  <a:pos x="10" y="26"/>
                </a:cxn>
                <a:cxn ang="0">
                  <a:pos x="14" y="30"/>
                </a:cxn>
                <a:cxn ang="0">
                  <a:pos x="18" y="30"/>
                </a:cxn>
                <a:cxn ang="0">
                  <a:pos x="22" y="30"/>
                </a:cxn>
                <a:cxn ang="0">
                  <a:pos x="24" y="28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0" y="22"/>
                </a:cxn>
                <a:cxn ang="0">
                  <a:pos x="28" y="28"/>
                </a:cxn>
                <a:cxn ang="0">
                  <a:pos x="24" y="32"/>
                </a:cxn>
                <a:cxn ang="0">
                  <a:pos x="20" y="36"/>
                </a:cxn>
                <a:cxn ang="0">
                  <a:pos x="14" y="36"/>
                </a:cxn>
                <a:cxn ang="0">
                  <a:pos x="8" y="36"/>
                </a:cxn>
                <a:cxn ang="0">
                  <a:pos x="4" y="32"/>
                </a:cxn>
                <a:cxn ang="0">
                  <a:pos x="0" y="26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6" y="4"/>
                </a:cxn>
                <a:cxn ang="0">
                  <a:pos x="28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0"/>
                </a:cxn>
                <a:cxn ang="0">
                  <a:pos x="22" y="10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18" y="4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8" y="4"/>
                </a:cxn>
                <a:cxn ang="0">
                  <a:pos x="6" y="8"/>
                </a:cxn>
                <a:cxn ang="0">
                  <a:pos x="6" y="10"/>
                </a:cxn>
              </a:cxnLst>
              <a:rect l="0" t="0" r="r" b="b"/>
              <a:pathLst>
                <a:path w="30" h="36">
                  <a:moveTo>
                    <a:pt x="6" y="14"/>
                  </a:moveTo>
                  <a:lnTo>
                    <a:pt x="6" y="20"/>
                  </a:lnTo>
                  <a:lnTo>
                    <a:pt x="10" y="26"/>
                  </a:lnTo>
                  <a:lnTo>
                    <a:pt x="14" y="30"/>
                  </a:lnTo>
                  <a:lnTo>
                    <a:pt x="18" y="30"/>
                  </a:lnTo>
                  <a:lnTo>
                    <a:pt x="22" y="30"/>
                  </a:lnTo>
                  <a:lnTo>
                    <a:pt x="24" y="28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0" y="22"/>
                  </a:lnTo>
                  <a:lnTo>
                    <a:pt x="28" y="28"/>
                  </a:lnTo>
                  <a:lnTo>
                    <a:pt x="24" y="32"/>
                  </a:lnTo>
                  <a:lnTo>
                    <a:pt x="20" y="36"/>
                  </a:lnTo>
                  <a:lnTo>
                    <a:pt x="14" y="36"/>
                  </a:lnTo>
                  <a:lnTo>
                    <a:pt x="8" y="36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6" y="4"/>
                  </a:lnTo>
                  <a:lnTo>
                    <a:pt x="28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0"/>
                  </a:moveTo>
                  <a:lnTo>
                    <a:pt x="22" y="10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8" y="4"/>
                  </a:lnTo>
                  <a:lnTo>
                    <a:pt x="6" y="8"/>
                  </a:lnTo>
                  <a:lnTo>
                    <a:pt x="6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91" name="Freeform 119"/>
            <p:cNvSpPr>
              <a:spLocks/>
            </p:cNvSpPr>
            <p:nvPr/>
          </p:nvSpPr>
          <p:spPr bwMode="auto">
            <a:xfrm>
              <a:off x="1864" y="3004"/>
              <a:ext cx="26" cy="3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8"/>
                </a:cxn>
                <a:cxn ang="0">
                  <a:pos x="14" y="4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4" y="0"/>
                </a:cxn>
                <a:cxn ang="0">
                  <a:pos x="26" y="2"/>
                </a:cxn>
                <a:cxn ang="0">
                  <a:pos x="26" y="4"/>
                </a:cxn>
                <a:cxn ang="0">
                  <a:pos x="26" y="6"/>
                </a:cxn>
                <a:cxn ang="0">
                  <a:pos x="24" y="8"/>
                </a:cxn>
                <a:cxn ang="0">
                  <a:pos x="24" y="8"/>
                </a:cxn>
                <a:cxn ang="0">
                  <a:pos x="22" y="8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18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6"/>
                </a:cxn>
                <a:cxn ang="0">
                  <a:pos x="14" y="8"/>
                </a:cxn>
                <a:cxn ang="0">
                  <a:pos x="12" y="12"/>
                </a:cxn>
                <a:cxn ang="0">
                  <a:pos x="12" y="28"/>
                </a:cxn>
                <a:cxn ang="0">
                  <a:pos x="12" y="3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4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4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30"/>
                </a:cxn>
                <a:cxn ang="0">
                  <a:pos x="4" y="28"/>
                </a:cxn>
                <a:cxn ang="0">
                  <a:pos x="4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</a:cxnLst>
              <a:rect l="0" t="0" r="r" b="b"/>
              <a:pathLst>
                <a:path w="26" h="36">
                  <a:moveTo>
                    <a:pt x="12" y="0"/>
                  </a:moveTo>
                  <a:lnTo>
                    <a:pt x="12" y="8"/>
                  </a:lnTo>
                  <a:lnTo>
                    <a:pt x="14" y="4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6" y="2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4" y="8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14" y="8"/>
                  </a:lnTo>
                  <a:lnTo>
                    <a:pt x="12" y="12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4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0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92" name="Freeform 120"/>
            <p:cNvSpPr>
              <a:spLocks/>
            </p:cNvSpPr>
            <p:nvPr/>
          </p:nvSpPr>
          <p:spPr bwMode="auto">
            <a:xfrm>
              <a:off x="1894" y="3004"/>
              <a:ext cx="24" cy="36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0" y="12"/>
                </a:cxn>
                <a:cxn ang="0">
                  <a:pos x="18" y="6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4" y="6"/>
                </a:cxn>
                <a:cxn ang="0">
                  <a:pos x="4" y="8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0" y="14"/>
                </a:cxn>
                <a:cxn ang="0">
                  <a:pos x="16" y="16"/>
                </a:cxn>
                <a:cxn ang="0">
                  <a:pos x="20" y="18"/>
                </a:cxn>
                <a:cxn ang="0">
                  <a:pos x="22" y="22"/>
                </a:cxn>
                <a:cxn ang="0">
                  <a:pos x="24" y="26"/>
                </a:cxn>
                <a:cxn ang="0">
                  <a:pos x="22" y="30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2" y="28"/>
                </a:cxn>
                <a:cxn ang="0">
                  <a:pos x="4" y="32"/>
                </a:cxn>
                <a:cxn ang="0">
                  <a:pos x="8" y="34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2"/>
                </a:cxn>
                <a:cxn ang="0">
                  <a:pos x="18" y="32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16" y="24"/>
                </a:cxn>
                <a:cxn ang="0">
                  <a:pos x="14" y="22"/>
                </a:cxn>
                <a:cxn ang="0">
                  <a:pos x="8" y="20"/>
                </a:cxn>
                <a:cxn ang="0">
                  <a:pos x="4" y="18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2" y="0"/>
                </a:cxn>
              </a:cxnLst>
              <a:rect l="0" t="0" r="r" b="b"/>
              <a:pathLst>
                <a:path w="24" h="36">
                  <a:moveTo>
                    <a:pt x="22" y="0"/>
                  </a:moveTo>
                  <a:lnTo>
                    <a:pt x="22" y="12"/>
                  </a:lnTo>
                  <a:lnTo>
                    <a:pt x="20" y="12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6"/>
                  </a:lnTo>
                  <a:lnTo>
                    <a:pt x="4" y="8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0" y="14"/>
                  </a:lnTo>
                  <a:lnTo>
                    <a:pt x="16" y="16"/>
                  </a:lnTo>
                  <a:lnTo>
                    <a:pt x="20" y="18"/>
                  </a:lnTo>
                  <a:lnTo>
                    <a:pt x="22" y="22"/>
                  </a:lnTo>
                  <a:lnTo>
                    <a:pt x="24" y="26"/>
                  </a:lnTo>
                  <a:lnTo>
                    <a:pt x="22" y="30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28"/>
                  </a:lnTo>
                  <a:lnTo>
                    <a:pt x="4" y="32"/>
                  </a:lnTo>
                  <a:lnTo>
                    <a:pt x="8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16" y="24"/>
                  </a:lnTo>
                  <a:lnTo>
                    <a:pt x="14" y="22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93" name="Freeform 121"/>
            <p:cNvSpPr>
              <a:spLocks noEditPoints="1"/>
            </p:cNvSpPr>
            <p:nvPr/>
          </p:nvSpPr>
          <p:spPr bwMode="auto">
            <a:xfrm>
              <a:off x="2188" y="2984"/>
              <a:ext cx="36" cy="56"/>
            </a:xfrm>
            <a:custGeom>
              <a:avLst/>
              <a:gdLst/>
              <a:ahLst/>
              <a:cxnLst>
                <a:cxn ang="0">
                  <a:pos x="24" y="50"/>
                </a:cxn>
                <a:cxn ang="0">
                  <a:pos x="22" y="54"/>
                </a:cxn>
                <a:cxn ang="0">
                  <a:pos x="20" y="56"/>
                </a:cxn>
                <a:cxn ang="0">
                  <a:pos x="16" y="56"/>
                </a:cxn>
                <a:cxn ang="0">
                  <a:pos x="14" y="56"/>
                </a:cxn>
                <a:cxn ang="0">
                  <a:pos x="8" y="56"/>
                </a:cxn>
                <a:cxn ang="0">
                  <a:pos x="4" y="52"/>
                </a:cxn>
                <a:cxn ang="0">
                  <a:pos x="0" y="46"/>
                </a:cxn>
                <a:cxn ang="0">
                  <a:pos x="0" y="40"/>
                </a:cxn>
                <a:cxn ang="0">
                  <a:pos x="0" y="32"/>
                </a:cxn>
                <a:cxn ang="0">
                  <a:pos x="4" y="26"/>
                </a:cxn>
                <a:cxn ang="0">
                  <a:pos x="8" y="22"/>
                </a:cxn>
                <a:cxn ang="0">
                  <a:pos x="12" y="20"/>
                </a:cxn>
                <a:cxn ang="0">
                  <a:pos x="16" y="20"/>
                </a:cxn>
                <a:cxn ang="0">
                  <a:pos x="20" y="20"/>
                </a:cxn>
                <a:cxn ang="0">
                  <a:pos x="24" y="22"/>
                </a:cxn>
                <a:cxn ang="0">
                  <a:pos x="24" y="16"/>
                </a:cxn>
                <a:cxn ang="0">
                  <a:pos x="24" y="10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2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4" y="56"/>
                </a:cxn>
                <a:cxn ang="0">
                  <a:pos x="24" y="50"/>
                </a:cxn>
                <a:cxn ang="0">
                  <a:pos x="24" y="48"/>
                </a:cxn>
                <a:cxn ang="0">
                  <a:pos x="24" y="32"/>
                </a:cxn>
                <a:cxn ang="0">
                  <a:pos x="24" y="28"/>
                </a:cxn>
                <a:cxn ang="0">
                  <a:pos x="24" y="26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2"/>
                </a:cxn>
                <a:cxn ang="0">
                  <a:pos x="16" y="22"/>
                </a:cxn>
                <a:cxn ang="0">
                  <a:pos x="12" y="22"/>
                </a:cxn>
                <a:cxn ang="0">
                  <a:pos x="10" y="24"/>
                </a:cxn>
                <a:cxn ang="0">
                  <a:pos x="8" y="30"/>
                </a:cxn>
                <a:cxn ang="0">
                  <a:pos x="6" y="36"/>
                </a:cxn>
                <a:cxn ang="0">
                  <a:pos x="8" y="42"/>
                </a:cxn>
                <a:cxn ang="0">
                  <a:pos x="10" y="48"/>
                </a:cxn>
                <a:cxn ang="0">
                  <a:pos x="14" y="50"/>
                </a:cxn>
                <a:cxn ang="0">
                  <a:pos x="18" y="52"/>
                </a:cxn>
                <a:cxn ang="0">
                  <a:pos x="22" y="50"/>
                </a:cxn>
                <a:cxn ang="0">
                  <a:pos x="24" y="48"/>
                </a:cxn>
              </a:cxnLst>
              <a:rect l="0" t="0" r="r" b="b"/>
              <a:pathLst>
                <a:path w="36" h="56">
                  <a:moveTo>
                    <a:pt x="24" y="50"/>
                  </a:moveTo>
                  <a:lnTo>
                    <a:pt x="22" y="54"/>
                  </a:lnTo>
                  <a:lnTo>
                    <a:pt x="20" y="56"/>
                  </a:lnTo>
                  <a:lnTo>
                    <a:pt x="16" y="56"/>
                  </a:lnTo>
                  <a:lnTo>
                    <a:pt x="14" y="56"/>
                  </a:lnTo>
                  <a:lnTo>
                    <a:pt x="8" y="56"/>
                  </a:lnTo>
                  <a:lnTo>
                    <a:pt x="4" y="52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4" y="26"/>
                  </a:lnTo>
                  <a:lnTo>
                    <a:pt x="8" y="22"/>
                  </a:lnTo>
                  <a:lnTo>
                    <a:pt x="12" y="20"/>
                  </a:lnTo>
                  <a:lnTo>
                    <a:pt x="16" y="20"/>
                  </a:lnTo>
                  <a:lnTo>
                    <a:pt x="20" y="20"/>
                  </a:lnTo>
                  <a:lnTo>
                    <a:pt x="24" y="22"/>
                  </a:lnTo>
                  <a:lnTo>
                    <a:pt x="24" y="16"/>
                  </a:lnTo>
                  <a:lnTo>
                    <a:pt x="24" y="10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2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4" y="56"/>
                  </a:lnTo>
                  <a:lnTo>
                    <a:pt x="24" y="50"/>
                  </a:lnTo>
                  <a:close/>
                  <a:moveTo>
                    <a:pt x="24" y="48"/>
                  </a:moveTo>
                  <a:lnTo>
                    <a:pt x="24" y="32"/>
                  </a:lnTo>
                  <a:lnTo>
                    <a:pt x="24" y="28"/>
                  </a:lnTo>
                  <a:lnTo>
                    <a:pt x="24" y="26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2"/>
                  </a:lnTo>
                  <a:lnTo>
                    <a:pt x="16" y="22"/>
                  </a:lnTo>
                  <a:lnTo>
                    <a:pt x="12" y="22"/>
                  </a:lnTo>
                  <a:lnTo>
                    <a:pt x="10" y="24"/>
                  </a:lnTo>
                  <a:lnTo>
                    <a:pt x="8" y="30"/>
                  </a:lnTo>
                  <a:lnTo>
                    <a:pt x="6" y="36"/>
                  </a:lnTo>
                  <a:lnTo>
                    <a:pt x="8" y="42"/>
                  </a:lnTo>
                  <a:lnTo>
                    <a:pt x="10" y="48"/>
                  </a:lnTo>
                  <a:lnTo>
                    <a:pt x="14" y="50"/>
                  </a:lnTo>
                  <a:lnTo>
                    <a:pt x="18" y="52"/>
                  </a:lnTo>
                  <a:lnTo>
                    <a:pt x="22" y="50"/>
                  </a:lnTo>
                  <a:lnTo>
                    <a:pt x="24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94" name="Freeform 122"/>
            <p:cNvSpPr>
              <a:spLocks/>
            </p:cNvSpPr>
            <p:nvPr/>
          </p:nvSpPr>
          <p:spPr bwMode="auto">
            <a:xfrm>
              <a:off x="2226" y="3004"/>
              <a:ext cx="38" cy="36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34" y="22"/>
                </a:cxn>
                <a:cxn ang="0">
                  <a:pos x="34" y="28"/>
                </a:cxn>
                <a:cxn ang="0">
                  <a:pos x="34" y="30"/>
                </a:cxn>
                <a:cxn ang="0">
                  <a:pos x="34" y="32"/>
                </a:cxn>
                <a:cxn ang="0">
                  <a:pos x="34" y="32"/>
                </a:cxn>
                <a:cxn ang="0">
                  <a:pos x="34" y="32"/>
                </a:cxn>
                <a:cxn ang="0">
                  <a:pos x="36" y="32"/>
                </a:cxn>
                <a:cxn ang="0">
                  <a:pos x="36" y="32"/>
                </a:cxn>
                <a:cxn ang="0">
                  <a:pos x="38" y="32"/>
                </a:cxn>
                <a:cxn ang="0">
                  <a:pos x="38" y="32"/>
                </a:cxn>
                <a:cxn ang="0">
                  <a:pos x="28" y="36"/>
                </a:cxn>
                <a:cxn ang="0">
                  <a:pos x="26" y="36"/>
                </a:cxn>
                <a:cxn ang="0">
                  <a:pos x="26" y="30"/>
                </a:cxn>
                <a:cxn ang="0">
                  <a:pos x="22" y="34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4" y="36"/>
                </a:cxn>
                <a:cxn ang="0">
                  <a:pos x="12" y="36"/>
                </a:cxn>
                <a:cxn ang="0">
                  <a:pos x="8" y="36"/>
                </a:cxn>
                <a:cxn ang="0">
                  <a:pos x="6" y="34"/>
                </a:cxn>
                <a:cxn ang="0">
                  <a:pos x="6" y="30"/>
                </a:cxn>
                <a:cxn ang="0">
                  <a:pos x="6" y="28"/>
                </a:cxn>
                <a:cxn ang="0">
                  <a:pos x="4" y="22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24"/>
                </a:cxn>
                <a:cxn ang="0">
                  <a:pos x="12" y="28"/>
                </a:cxn>
                <a:cxn ang="0">
                  <a:pos x="14" y="30"/>
                </a:cxn>
                <a:cxn ang="0">
                  <a:pos x="16" y="32"/>
                </a:cxn>
                <a:cxn ang="0">
                  <a:pos x="18" y="32"/>
                </a:cxn>
                <a:cxn ang="0">
                  <a:pos x="20" y="32"/>
                </a:cxn>
                <a:cxn ang="0">
                  <a:pos x="22" y="30"/>
                </a:cxn>
                <a:cxn ang="0">
                  <a:pos x="24" y="30"/>
                </a:cxn>
                <a:cxn ang="0">
                  <a:pos x="26" y="26"/>
                </a:cxn>
                <a:cxn ang="0">
                  <a:pos x="26" y="6"/>
                </a:cxn>
                <a:cxn ang="0">
                  <a:pos x="26" y="4"/>
                </a:cxn>
                <a:cxn ang="0">
                  <a:pos x="26" y="2"/>
                </a:cxn>
                <a:cxn ang="0">
                  <a:pos x="24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34" y="0"/>
                </a:cxn>
              </a:cxnLst>
              <a:rect l="0" t="0" r="r" b="b"/>
              <a:pathLst>
                <a:path w="38" h="36">
                  <a:moveTo>
                    <a:pt x="34" y="0"/>
                  </a:moveTo>
                  <a:lnTo>
                    <a:pt x="34" y="22"/>
                  </a:lnTo>
                  <a:lnTo>
                    <a:pt x="34" y="28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4" y="32"/>
                  </a:lnTo>
                  <a:lnTo>
                    <a:pt x="34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8" y="32"/>
                  </a:lnTo>
                  <a:lnTo>
                    <a:pt x="38" y="32"/>
                  </a:lnTo>
                  <a:lnTo>
                    <a:pt x="28" y="36"/>
                  </a:lnTo>
                  <a:lnTo>
                    <a:pt x="26" y="36"/>
                  </a:lnTo>
                  <a:lnTo>
                    <a:pt x="26" y="30"/>
                  </a:lnTo>
                  <a:lnTo>
                    <a:pt x="22" y="34"/>
                  </a:lnTo>
                  <a:lnTo>
                    <a:pt x="20" y="36"/>
                  </a:lnTo>
                  <a:lnTo>
                    <a:pt x="16" y="36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6" y="34"/>
                  </a:lnTo>
                  <a:lnTo>
                    <a:pt x="6" y="30"/>
                  </a:lnTo>
                  <a:lnTo>
                    <a:pt x="6" y="28"/>
                  </a:lnTo>
                  <a:lnTo>
                    <a:pt x="4" y="22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24"/>
                  </a:lnTo>
                  <a:lnTo>
                    <a:pt x="12" y="28"/>
                  </a:lnTo>
                  <a:lnTo>
                    <a:pt x="14" y="30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20" y="32"/>
                  </a:lnTo>
                  <a:lnTo>
                    <a:pt x="22" y="30"/>
                  </a:lnTo>
                  <a:lnTo>
                    <a:pt x="24" y="30"/>
                  </a:lnTo>
                  <a:lnTo>
                    <a:pt x="26" y="26"/>
                  </a:lnTo>
                  <a:lnTo>
                    <a:pt x="26" y="6"/>
                  </a:lnTo>
                  <a:lnTo>
                    <a:pt x="26" y="4"/>
                  </a:lnTo>
                  <a:lnTo>
                    <a:pt x="26" y="2"/>
                  </a:lnTo>
                  <a:lnTo>
                    <a:pt x="24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95" name="Freeform 123"/>
            <p:cNvSpPr>
              <a:spLocks/>
            </p:cNvSpPr>
            <p:nvPr/>
          </p:nvSpPr>
          <p:spPr bwMode="auto">
            <a:xfrm>
              <a:off x="2266" y="3004"/>
              <a:ext cx="60" cy="36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8" y="2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32" y="4"/>
                </a:cxn>
                <a:cxn ang="0">
                  <a:pos x="36" y="4"/>
                </a:cxn>
                <a:cxn ang="0">
                  <a:pos x="42" y="0"/>
                </a:cxn>
                <a:cxn ang="0">
                  <a:pos x="48" y="0"/>
                </a:cxn>
                <a:cxn ang="0">
                  <a:pos x="52" y="2"/>
                </a:cxn>
                <a:cxn ang="0">
                  <a:pos x="54" y="8"/>
                </a:cxn>
                <a:cxn ang="0">
                  <a:pos x="54" y="28"/>
                </a:cxn>
                <a:cxn ang="0">
                  <a:pos x="56" y="32"/>
                </a:cxn>
                <a:cxn ang="0">
                  <a:pos x="56" y="34"/>
                </a:cxn>
                <a:cxn ang="0">
                  <a:pos x="60" y="36"/>
                </a:cxn>
                <a:cxn ang="0">
                  <a:pos x="44" y="36"/>
                </a:cxn>
                <a:cxn ang="0">
                  <a:pos x="44" y="36"/>
                </a:cxn>
                <a:cxn ang="0">
                  <a:pos x="46" y="34"/>
                </a:cxn>
                <a:cxn ang="0">
                  <a:pos x="48" y="32"/>
                </a:cxn>
                <a:cxn ang="0">
                  <a:pos x="48" y="28"/>
                </a:cxn>
                <a:cxn ang="0">
                  <a:pos x="48" y="10"/>
                </a:cxn>
                <a:cxn ang="0">
                  <a:pos x="46" y="4"/>
                </a:cxn>
                <a:cxn ang="0">
                  <a:pos x="40" y="4"/>
                </a:cxn>
                <a:cxn ang="0">
                  <a:pos x="36" y="6"/>
                </a:cxn>
                <a:cxn ang="0">
                  <a:pos x="34" y="10"/>
                </a:cxn>
                <a:cxn ang="0">
                  <a:pos x="34" y="28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26" y="30"/>
                </a:cxn>
                <a:cxn ang="0">
                  <a:pos x="26" y="12"/>
                </a:cxn>
                <a:cxn ang="0">
                  <a:pos x="26" y="6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30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0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60" h="36">
                  <a:moveTo>
                    <a:pt x="12" y="8"/>
                  </a:moveTo>
                  <a:lnTo>
                    <a:pt x="14" y="4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4"/>
                  </a:lnTo>
                  <a:lnTo>
                    <a:pt x="32" y="8"/>
                  </a:lnTo>
                  <a:lnTo>
                    <a:pt x="36" y="4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50" y="0"/>
                  </a:lnTo>
                  <a:lnTo>
                    <a:pt x="52" y="2"/>
                  </a:lnTo>
                  <a:lnTo>
                    <a:pt x="54" y="6"/>
                  </a:lnTo>
                  <a:lnTo>
                    <a:pt x="54" y="8"/>
                  </a:lnTo>
                  <a:lnTo>
                    <a:pt x="54" y="12"/>
                  </a:lnTo>
                  <a:lnTo>
                    <a:pt x="54" y="28"/>
                  </a:lnTo>
                  <a:lnTo>
                    <a:pt x="54" y="30"/>
                  </a:lnTo>
                  <a:lnTo>
                    <a:pt x="56" y="32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8" y="34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8" y="34"/>
                  </a:lnTo>
                  <a:lnTo>
                    <a:pt x="48" y="32"/>
                  </a:lnTo>
                  <a:lnTo>
                    <a:pt x="48" y="30"/>
                  </a:lnTo>
                  <a:lnTo>
                    <a:pt x="48" y="28"/>
                  </a:lnTo>
                  <a:lnTo>
                    <a:pt x="48" y="12"/>
                  </a:lnTo>
                  <a:lnTo>
                    <a:pt x="48" y="10"/>
                  </a:lnTo>
                  <a:lnTo>
                    <a:pt x="48" y="6"/>
                  </a:lnTo>
                  <a:lnTo>
                    <a:pt x="46" y="4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38" y="6"/>
                  </a:lnTo>
                  <a:lnTo>
                    <a:pt x="36" y="6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12"/>
                  </a:lnTo>
                  <a:lnTo>
                    <a:pt x="34" y="28"/>
                  </a:lnTo>
                  <a:lnTo>
                    <a:pt x="34" y="32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4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4" y="34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0"/>
                  </a:lnTo>
                  <a:lnTo>
                    <a:pt x="26" y="28"/>
                  </a:lnTo>
                  <a:lnTo>
                    <a:pt x="26" y="12"/>
                  </a:lnTo>
                  <a:lnTo>
                    <a:pt x="26" y="10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6"/>
                  </a:lnTo>
                  <a:lnTo>
                    <a:pt x="14" y="8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0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10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96" name="Freeform 124"/>
            <p:cNvSpPr>
              <a:spLocks noEditPoints="1"/>
            </p:cNvSpPr>
            <p:nvPr/>
          </p:nvSpPr>
          <p:spPr bwMode="auto">
            <a:xfrm>
              <a:off x="2326" y="3004"/>
              <a:ext cx="38" cy="5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4" y="8"/>
                </a:cxn>
                <a:cxn ang="0">
                  <a:pos x="20" y="2"/>
                </a:cxn>
                <a:cxn ang="0">
                  <a:pos x="26" y="0"/>
                </a:cxn>
                <a:cxn ang="0">
                  <a:pos x="34" y="4"/>
                </a:cxn>
                <a:cxn ang="0">
                  <a:pos x="38" y="16"/>
                </a:cxn>
                <a:cxn ang="0">
                  <a:pos x="36" y="28"/>
                </a:cxn>
                <a:cxn ang="0">
                  <a:pos x="28" y="36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4" y="46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0" y="54"/>
                </a:cxn>
                <a:cxn ang="0">
                  <a:pos x="2" y="52"/>
                </a:cxn>
                <a:cxn ang="0">
                  <a:pos x="6" y="52"/>
                </a:cxn>
                <a:cxn ang="0">
                  <a:pos x="6" y="50"/>
                </a:cxn>
                <a:cxn ang="0">
                  <a:pos x="8" y="46"/>
                </a:cxn>
                <a:cxn ang="0">
                  <a:pos x="8" y="8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14" y="24"/>
                </a:cxn>
                <a:cxn ang="0">
                  <a:pos x="14" y="28"/>
                </a:cxn>
                <a:cxn ang="0">
                  <a:pos x="18" y="32"/>
                </a:cxn>
                <a:cxn ang="0">
                  <a:pos x="22" y="34"/>
                </a:cxn>
                <a:cxn ang="0">
                  <a:pos x="30" y="32"/>
                </a:cxn>
                <a:cxn ang="0">
                  <a:pos x="32" y="20"/>
                </a:cxn>
                <a:cxn ang="0">
                  <a:pos x="28" y="8"/>
                </a:cxn>
                <a:cxn ang="0">
                  <a:pos x="22" y="6"/>
                </a:cxn>
                <a:cxn ang="0">
                  <a:pos x="18" y="6"/>
                </a:cxn>
                <a:cxn ang="0">
                  <a:pos x="14" y="10"/>
                </a:cxn>
              </a:cxnLst>
              <a:rect l="0" t="0" r="r" b="b"/>
              <a:pathLst>
                <a:path w="38" h="54">
                  <a:moveTo>
                    <a:pt x="2" y="4"/>
                  </a:moveTo>
                  <a:lnTo>
                    <a:pt x="12" y="0"/>
                  </a:lnTo>
                  <a:lnTo>
                    <a:pt x="14" y="0"/>
                  </a:lnTo>
                  <a:lnTo>
                    <a:pt x="14" y="8"/>
                  </a:lnTo>
                  <a:lnTo>
                    <a:pt x="16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4"/>
                  </a:lnTo>
                  <a:lnTo>
                    <a:pt x="38" y="10"/>
                  </a:lnTo>
                  <a:lnTo>
                    <a:pt x="38" y="16"/>
                  </a:lnTo>
                  <a:lnTo>
                    <a:pt x="38" y="22"/>
                  </a:lnTo>
                  <a:lnTo>
                    <a:pt x="36" y="28"/>
                  </a:lnTo>
                  <a:lnTo>
                    <a:pt x="34" y="32"/>
                  </a:lnTo>
                  <a:lnTo>
                    <a:pt x="28" y="36"/>
                  </a:lnTo>
                  <a:lnTo>
                    <a:pt x="22" y="36"/>
                  </a:lnTo>
                  <a:lnTo>
                    <a:pt x="20" y="36"/>
                  </a:lnTo>
                  <a:lnTo>
                    <a:pt x="18" y="36"/>
                  </a:lnTo>
                  <a:lnTo>
                    <a:pt x="16" y="36"/>
                  </a:lnTo>
                  <a:lnTo>
                    <a:pt x="14" y="34"/>
                  </a:lnTo>
                  <a:lnTo>
                    <a:pt x="14" y="46"/>
                  </a:lnTo>
                  <a:lnTo>
                    <a:pt x="14" y="48"/>
                  </a:lnTo>
                  <a:lnTo>
                    <a:pt x="14" y="50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18" y="54"/>
                  </a:lnTo>
                  <a:lnTo>
                    <a:pt x="0" y="54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6"/>
                  </a:lnTo>
                  <a:lnTo>
                    <a:pt x="8" y="10"/>
                  </a:lnTo>
                  <a:lnTo>
                    <a:pt x="8" y="8"/>
                  </a:lnTo>
                  <a:lnTo>
                    <a:pt x="8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close/>
                  <a:moveTo>
                    <a:pt x="14" y="10"/>
                  </a:moveTo>
                  <a:lnTo>
                    <a:pt x="14" y="24"/>
                  </a:lnTo>
                  <a:lnTo>
                    <a:pt x="14" y="26"/>
                  </a:lnTo>
                  <a:lnTo>
                    <a:pt x="14" y="28"/>
                  </a:lnTo>
                  <a:lnTo>
                    <a:pt x="16" y="30"/>
                  </a:lnTo>
                  <a:lnTo>
                    <a:pt x="18" y="32"/>
                  </a:lnTo>
                  <a:lnTo>
                    <a:pt x="20" y="34"/>
                  </a:lnTo>
                  <a:lnTo>
                    <a:pt x="22" y="34"/>
                  </a:lnTo>
                  <a:lnTo>
                    <a:pt x="26" y="34"/>
                  </a:lnTo>
                  <a:lnTo>
                    <a:pt x="30" y="32"/>
                  </a:lnTo>
                  <a:lnTo>
                    <a:pt x="32" y="26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28" y="8"/>
                  </a:lnTo>
                  <a:lnTo>
                    <a:pt x="26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6" y="8"/>
                  </a:lnTo>
                  <a:lnTo>
                    <a:pt x="14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97" name="Freeform 125"/>
            <p:cNvSpPr>
              <a:spLocks noEditPoints="1"/>
            </p:cNvSpPr>
            <p:nvPr/>
          </p:nvSpPr>
          <p:spPr bwMode="auto">
            <a:xfrm>
              <a:off x="2370" y="3004"/>
              <a:ext cx="30" cy="36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6" y="20"/>
                </a:cxn>
                <a:cxn ang="0">
                  <a:pos x="10" y="26"/>
                </a:cxn>
                <a:cxn ang="0">
                  <a:pos x="14" y="30"/>
                </a:cxn>
                <a:cxn ang="0">
                  <a:pos x="18" y="30"/>
                </a:cxn>
                <a:cxn ang="0">
                  <a:pos x="22" y="30"/>
                </a:cxn>
                <a:cxn ang="0">
                  <a:pos x="24" y="28"/>
                </a:cxn>
                <a:cxn ang="0">
                  <a:pos x="28" y="26"/>
                </a:cxn>
                <a:cxn ang="0">
                  <a:pos x="30" y="22"/>
                </a:cxn>
                <a:cxn ang="0">
                  <a:pos x="30" y="22"/>
                </a:cxn>
                <a:cxn ang="0">
                  <a:pos x="28" y="28"/>
                </a:cxn>
                <a:cxn ang="0">
                  <a:pos x="26" y="32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0" y="36"/>
                </a:cxn>
                <a:cxn ang="0">
                  <a:pos x="4" y="32"/>
                </a:cxn>
                <a:cxn ang="0">
                  <a:pos x="2" y="26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6" y="4"/>
                </a:cxn>
                <a:cxn ang="0">
                  <a:pos x="30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0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18" y="4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2" y="2"/>
                </a:cxn>
                <a:cxn ang="0">
                  <a:pos x="8" y="4"/>
                </a:cxn>
                <a:cxn ang="0">
                  <a:pos x="6" y="8"/>
                </a:cxn>
                <a:cxn ang="0">
                  <a:pos x="6" y="10"/>
                </a:cxn>
              </a:cxnLst>
              <a:rect l="0" t="0" r="r" b="b"/>
              <a:pathLst>
                <a:path w="30" h="36">
                  <a:moveTo>
                    <a:pt x="6" y="14"/>
                  </a:moveTo>
                  <a:lnTo>
                    <a:pt x="6" y="20"/>
                  </a:lnTo>
                  <a:lnTo>
                    <a:pt x="10" y="26"/>
                  </a:lnTo>
                  <a:lnTo>
                    <a:pt x="14" y="30"/>
                  </a:lnTo>
                  <a:lnTo>
                    <a:pt x="18" y="30"/>
                  </a:lnTo>
                  <a:lnTo>
                    <a:pt x="22" y="30"/>
                  </a:lnTo>
                  <a:lnTo>
                    <a:pt x="24" y="28"/>
                  </a:lnTo>
                  <a:lnTo>
                    <a:pt x="28" y="26"/>
                  </a:lnTo>
                  <a:lnTo>
                    <a:pt x="30" y="22"/>
                  </a:lnTo>
                  <a:lnTo>
                    <a:pt x="30" y="22"/>
                  </a:lnTo>
                  <a:lnTo>
                    <a:pt x="28" y="28"/>
                  </a:lnTo>
                  <a:lnTo>
                    <a:pt x="26" y="32"/>
                  </a:lnTo>
                  <a:lnTo>
                    <a:pt x="20" y="36"/>
                  </a:lnTo>
                  <a:lnTo>
                    <a:pt x="16" y="36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6" y="4"/>
                  </a:lnTo>
                  <a:lnTo>
                    <a:pt x="30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0"/>
                  </a:moveTo>
                  <a:lnTo>
                    <a:pt x="22" y="10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8" y="4"/>
                  </a:lnTo>
                  <a:lnTo>
                    <a:pt x="6" y="8"/>
                  </a:lnTo>
                  <a:lnTo>
                    <a:pt x="6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98" name="Freeform 126"/>
            <p:cNvSpPr>
              <a:spLocks noEditPoints="1"/>
            </p:cNvSpPr>
            <p:nvPr/>
          </p:nvSpPr>
          <p:spPr bwMode="auto">
            <a:xfrm>
              <a:off x="2406" y="2984"/>
              <a:ext cx="36" cy="56"/>
            </a:xfrm>
            <a:custGeom>
              <a:avLst/>
              <a:gdLst/>
              <a:ahLst/>
              <a:cxnLst>
                <a:cxn ang="0">
                  <a:pos x="24" y="50"/>
                </a:cxn>
                <a:cxn ang="0">
                  <a:pos x="22" y="54"/>
                </a:cxn>
                <a:cxn ang="0">
                  <a:pos x="20" y="56"/>
                </a:cxn>
                <a:cxn ang="0">
                  <a:pos x="18" y="56"/>
                </a:cxn>
                <a:cxn ang="0">
                  <a:pos x="14" y="56"/>
                </a:cxn>
                <a:cxn ang="0">
                  <a:pos x="8" y="56"/>
                </a:cxn>
                <a:cxn ang="0">
                  <a:pos x="4" y="52"/>
                </a:cxn>
                <a:cxn ang="0">
                  <a:pos x="0" y="46"/>
                </a:cxn>
                <a:cxn ang="0">
                  <a:pos x="0" y="40"/>
                </a:cxn>
                <a:cxn ang="0">
                  <a:pos x="0" y="32"/>
                </a:cxn>
                <a:cxn ang="0">
                  <a:pos x="4" y="26"/>
                </a:cxn>
                <a:cxn ang="0">
                  <a:pos x="8" y="22"/>
                </a:cxn>
                <a:cxn ang="0">
                  <a:pos x="12" y="20"/>
                </a:cxn>
                <a:cxn ang="0">
                  <a:pos x="18" y="20"/>
                </a:cxn>
                <a:cxn ang="0">
                  <a:pos x="22" y="20"/>
                </a:cxn>
                <a:cxn ang="0">
                  <a:pos x="24" y="22"/>
                </a:cxn>
                <a:cxn ang="0">
                  <a:pos x="24" y="16"/>
                </a:cxn>
                <a:cxn ang="0">
                  <a:pos x="24" y="10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2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4" y="56"/>
                </a:cxn>
                <a:cxn ang="0">
                  <a:pos x="24" y="50"/>
                </a:cxn>
                <a:cxn ang="0">
                  <a:pos x="24" y="48"/>
                </a:cxn>
                <a:cxn ang="0">
                  <a:pos x="24" y="32"/>
                </a:cxn>
                <a:cxn ang="0">
                  <a:pos x="24" y="28"/>
                </a:cxn>
                <a:cxn ang="0">
                  <a:pos x="24" y="26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2"/>
                </a:cxn>
                <a:cxn ang="0">
                  <a:pos x="16" y="22"/>
                </a:cxn>
                <a:cxn ang="0">
                  <a:pos x="14" y="22"/>
                </a:cxn>
                <a:cxn ang="0">
                  <a:pos x="10" y="24"/>
                </a:cxn>
                <a:cxn ang="0">
                  <a:pos x="8" y="30"/>
                </a:cxn>
                <a:cxn ang="0">
                  <a:pos x="6" y="36"/>
                </a:cxn>
                <a:cxn ang="0">
                  <a:pos x="8" y="42"/>
                </a:cxn>
                <a:cxn ang="0">
                  <a:pos x="10" y="48"/>
                </a:cxn>
                <a:cxn ang="0">
                  <a:pos x="14" y="50"/>
                </a:cxn>
                <a:cxn ang="0">
                  <a:pos x="18" y="52"/>
                </a:cxn>
                <a:cxn ang="0">
                  <a:pos x="22" y="50"/>
                </a:cxn>
                <a:cxn ang="0">
                  <a:pos x="24" y="48"/>
                </a:cxn>
              </a:cxnLst>
              <a:rect l="0" t="0" r="r" b="b"/>
              <a:pathLst>
                <a:path w="36" h="56">
                  <a:moveTo>
                    <a:pt x="24" y="50"/>
                  </a:moveTo>
                  <a:lnTo>
                    <a:pt x="22" y="54"/>
                  </a:lnTo>
                  <a:lnTo>
                    <a:pt x="20" y="56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8" y="56"/>
                  </a:lnTo>
                  <a:lnTo>
                    <a:pt x="4" y="52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4" y="26"/>
                  </a:lnTo>
                  <a:lnTo>
                    <a:pt x="8" y="22"/>
                  </a:lnTo>
                  <a:lnTo>
                    <a:pt x="12" y="20"/>
                  </a:lnTo>
                  <a:lnTo>
                    <a:pt x="18" y="20"/>
                  </a:lnTo>
                  <a:lnTo>
                    <a:pt x="22" y="20"/>
                  </a:lnTo>
                  <a:lnTo>
                    <a:pt x="24" y="22"/>
                  </a:lnTo>
                  <a:lnTo>
                    <a:pt x="24" y="16"/>
                  </a:lnTo>
                  <a:lnTo>
                    <a:pt x="24" y="10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2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4" y="56"/>
                  </a:lnTo>
                  <a:lnTo>
                    <a:pt x="24" y="50"/>
                  </a:lnTo>
                  <a:close/>
                  <a:moveTo>
                    <a:pt x="24" y="48"/>
                  </a:moveTo>
                  <a:lnTo>
                    <a:pt x="24" y="32"/>
                  </a:lnTo>
                  <a:lnTo>
                    <a:pt x="24" y="28"/>
                  </a:lnTo>
                  <a:lnTo>
                    <a:pt x="24" y="26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2"/>
                  </a:lnTo>
                  <a:lnTo>
                    <a:pt x="16" y="22"/>
                  </a:lnTo>
                  <a:lnTo>
                    <a:pt x="14" y="22"/>
                  </a:lnTo>
                  <a:lnTo>
                    <a:pt x="10" y="24"/>
                  </a:lnTo>
                  <a:lnTo>
                    <a:pt x="8" y="30"/>
                  </a:lnTo>
                  <a:lnTo>
                    <a:pt x="6" y="36"/>
                  </a:lnTo>
                  <a:lnTo>
                    <a:pt x="8" y="42"/>
                  </a:lnTo>
                  <a:lnTo>
                    <a:pt x="10" y="48"/>
                  </a:lnTo>
                  <a:lnTo>
                    <a:pt x="14" y="50"/>
                  </a:lnTo>
                  <a:lnTo>
                    <a:pt x="18" y="52"/>
                  </a:lnTo>
                  <a:lnTo>
                    <a:pt x="22" y="50"/>
                  </a:lnTo>
                  <a:lnTo>
                    <a:pt x="24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5999" name="Freeform 127"/>
            <p:cNvSpPr>
              <a:spLocks/>
            </p:cNvSpPr>
            <p:nvPr/>
          </p:nvSpPr>
          <p:spPr bwMode="auto">
            <a:xfrm>
              <a:off x="2724" y="3004"/>
              <a:ext cx="24" cy="36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0" y="12"/>
                </a:cxn>
                <a:cxn ang="0">
                  <a:pos x="18" y="6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4" y="6"/>
                </a:cxn>
                <a:cxn ang="0">
                  <a:pos x="6" y="8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0" y="14"/>
                </a:cxn>
                <a:cxn ang="0">
                  <a:pos x="16" y="16"/>
                </a:cxn>
                <a:cxn ang="0">
                  <a:pos x="20" y="18"/>
                </a:cxn>
                <a:cxn ang="0">
                  <a:pos x="24" y="22"/>
                </a:cxn>
                <a:cxn ang="0">
                  <a:pos x="24" y="26"/>
                </a:cxn>
                <a:cxn ang="0">
                  <a:pos x="24" y="30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2" y="28"/>
                </a:cxn>
                <a:cxn ang="0">
                  <a:pos x="4" y="32"/>
                </a:cxn>
                <a:cxn ang="0">
                  <a:pos x="8" y="34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2"/>
                </a:cxn>
                <a:cxn ang="0">
                  <a:pos x="18" y="32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16" y="24"/>
                </a:cxn>
                <a:cxn ang="0">
                  <a:pos x="14" y="22"/>
                </a:cxn>
                <a:cxn ang="0">
                  <a:pos x="10" y="20"/>
                </a:cxn>
                <a:cxn ang="0">
                  <a:pos x="4" y="18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2" y="0"/>
                </a:cxn>
              </a:cxnLst>
              <a:rect l="0" t="0" r="r" b="b"/>
              <a:pathLst>
                <a:path w="24" h="36">
                  <a:moveTo>
                    <a:pt x="22" y="0"/>
                  </a:moveTo>
                  <a:lnTo>
                    <a:pt x="22" y="12"/>
                  </a:lnTo>
                  <a:lnTo>
                    <a:pt x="20" y="12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4" y="6"/>
                  </a:lnTo>
                  <a:lnTo>
                    <a:pt x="6" y="8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0" y="14"/>
                  </a:lnTo>
                  <a:lnTo>
                    <a:pt x="16" y="16"/>
                  </a:lnTo>
                  <a:lnTo>
                    <a:pt x="20" y="18"/>
                  </a:lnTo>
                  <a:lnTo>
                    <a:pt x="24" y="22"/>
                  </a:lnTo>
                  <a:lnTo>
                    <a:pt x="24" y="26"/>
                  </a:lnTo>
                  <a:lnTo>
                    <a:pt x="24" y="30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28"/>
                  </a:lnTo>
                  <a:lnTo>
                    <a:pt x="4" y="32"/>
                  </a:lnTo>
                  <a:lnTo>
                    <a:pt x="8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16" y="24"/>
                  </a:lnTo>
                  <a:lnTo>
                    <a:pt x="14" y="22"/>
                  </a:lnTo>
                  <a:lnTo>
                    <a:pt x="10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00" name="Freeform 128"/>
            <p:cNvSpPr>
              <a:spLocks noEditPoints="1"/>
            </p:cNvSpPr>
            <p:nvPr/>
          </p:nvSpPr>
          <p:spPr bwMode="auto">
            <a:xfrm>
              <a:off x="2754" y="3004"/>
              <a:ext cx="32" cy="36"/>
            </a:xfrm>
            <a:custGeom>
              <a:avLst/>
              <a:gdLst/>
              <a:ahLst/>
              <a:cxnLst>
                <a:cxn ang="0">
                  <a:pos x="14" y="34"/>
                </a:cxn>
                <a:cxn ang="0">
                  <a:pos x="10" y="36"/>
                </a:cxn>
                <a:cxn ang="0">
                  <a:pos x="4" y="36"/>
                </a:cxn>
                <a:cxn ang="0">
                  <a:pos x="0" y="32"/>
                </a:cxn>
                <a:cxn ang="0">
                  <a:pos x="0" y="26"/>
                </a:cxn>
                <a:cxn ang="0">
                  <a:pos x="2" y="20"/>
                </a:cxn>
                <a:cxn ang="0">
                  <a:pos x="12" y="16"/>
                </a:cxn>
                <a:cxn ang="0">
                  <a:pos x="20" y="12"/>
                </a:cxn>
                <a:cxn ang="0">
                  <a:pos x="18" y="4"/>
                </a:cxn>
                <a:cxn ang="0">
                  <a:pos x="12" y="2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8" y="10"/>
                </a:cxn>
                <a:cxn ang="0">
                  <a:pos x="6" y="12"/>
                </a:cxn>
                <a:cxn ang="0">
                  <a:pos x="2" y="12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8" y="0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26" y="8"/>
                </a:cxn>
                <a:cxn ang="0">
                  <a:pos x="26" y="24"/>
                </a:cxn>
                <a:cxn ang="0">
                  <a:pos x="26" y="30"/>
                </a:cxn>
                <a:cxn ang="0">
                  <a:pos x="26" y="32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32" y="30"/>
                </a:cxn>
                <a:cxn ang="0">
                  <a:pos x="28" y="36"/>
                </a:cxn>
                <a:cxn ang="0">
                  <a:pos x="22" y="36"/>
                </a:cxn>
                <a:cxn ang="0">
                  <a:pos x="20" y="34"/>
                </a:cxn>
                <a:cxn ang="0">
                  <a:pos x="20" y="28"/>
                </a:cxn>
                <a:cxn ang="0">
                  <a:pos x="14" y="18"/>
                </a:cxn>
                <a:cxn ang="0">
                  <a:pos x="8" y="20"/>
                </a:cxn>
                <a:cxn ang="0">
                  <a:pos x="6" y="24"/>
                </a:cxn>
                <a:cxn ang="0">
                  <a:pos x="6" y="28"/>
                </a:cxn>
                <a:cxn ang="0">
                  <a:pos x="10" y="32"/>
                </a:cxn>
                <a:cxn ang="0">
                  <a:pos x="14" y="30"/>
                </a:cxn>
              </a:cxnLst>
              <a:rect l="0" t="0" r="r" b="b"/>
              <a:pathLst>
                <a:path w="32" h="36">
                  <a:moveTo>
                    <a:pt x="20" y="30"/>
                  </a:moveTo>
                  <a:lnTo>
                    <a:pt x="14" y="34"/>
                  </a:lnTo>
                  <a:lnTo>
                    <a:pt x="12" y="36"/>
                  </a:lnTo>
                  <a:lnTo>
                    <a:pt x="10" y="36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2" y="20"/>
                  </a:lnTo>
                  <a:lnTo>
                    <a:pt x="6" y="18"/>
                  </a:lnTo>
                  <a:lnTo>
                    <a:pt x="12" y="16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18" y="6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4"/>
                  </a:lnTo>
                  <a:lnTo>
                    <a:pt x="8" y="4"/>
                  </a:lnTo>
                  <a:lnTo>
                    <a:pt x="8" y="6"/>
                  </a:lnTo>
                  <a:lnTo>
                    <a:pt x="8" y="8"/>
                  </a:lnTo>
                  <a:lnTo>
                    <a:pt x="8" y="10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4" y="12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8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4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6" y="12"/>
                  </a:lnTo>
                  <a:lnTo>
                    <a:pt x="26" y="24"/>
                  </a:lnTo>
                  <a:lnTo>
                    <a:pt x="26" y="28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6" y="32"/>
                  </a:lnTo>
                  <a:lnTo>
                    <a:pt x="26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30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4" y="36"/>
                  </a:lnTo>
                  <a:lnTo>
                    <a:pt x="22" y="36"/>
                  </a:lnTo>
                  <a:lnTo>
                    <a:pt x="20" y="36"/>
                  </a:lnTo>
                  <a:lnTo>
                    <a:pt x="20" y="34"/>
                  </a:lnTo>
                  <a:lnTo>
                    <a:pt x="20" y="30"/>
                  </a:lnTo>
                  <a:close/>
                  <a:moveTo>
                    <a:pt x="20" y="28"/>
                  </a:moveTo>
                  <a:lnTo>
                    <a:pt x="20" y="16"/>
                  </a:lnTo>
                  <a:lnTo>
                    <a:pt x="14" y="18"/>
                  </a:lnTo>
                  <a:lnTo>
                    <a:pt x="12" y="18"/>
                  </a:lnTo>
                  <a:lnTo>
                    <a:pt x="8" y="20"/>
                  </a:lnTo>
                  <a:lnTo>
                    <a:pt x="8" y="22"/>
                  </a:lnTo>
                  <a:lnTo>
                    <a:pt x="6" y="24"/>
                  </a:lnTo>
                  <a:lnTo>
                    <a:pt x="6" y="26"/>
                  </a:lnTo>
                  <a:lnTo>
                    <a:pt x="6" y="28"/>
                  </a:lnTo>
                  <a:lnTo>
                    <a:pt x="8" y="30"/>
                  </a:lnTo>
                  <a:lnTo>
                    <a:pt x="10" y="32"/>
                  </a:lnTo>
                  <a:lnTo>
                    <a:pt x="12" y="32"/>
                  </a:lnTo>
                  <a:lnTo>
                    <a:pt x="14" y="30"/>
                  </a:lnTo>
                  <a:lnTo>
                    <a:pt x="20" y="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01" name="Freeform 129"/>
            <p:cNvSpPr>
              <a:spLocks/>
            </p:cNvSpPr>
            <p:nvPr/>
          </p:nvSpPr>
          <p:spPr bwMode="auto">
            <a:xfrm>
              <a:off x="2788" y="3004"/>
              <a:ext cx="30" cy="36"/>
            </a:xfrm>
            <a:custGeom>
              <a:avLst/>
              <a:gdLst/>
              <a:ahLst/>
              <a:cxnLst>
                <a:cxn ang="0">
                  <a:pos x="30" y="22"/>
                </a:cxn>
                <a:cxn ang="0">
                  <a:pos x="28" y="28"/>
                </a:cxn>
                <a:cxn ang="0">
                  <a:pos x="26" y="34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0" y="36"/>
                </a:cxn>
                <a:cxn ang="0">
                  <a:pos x="6" y="32"/>
                </a:cxn>
                <a:cxn ang="0">
                  <a:pos x="2" y="28"/>
                </a:cxn>
                <a:cxn ang="0">
                  <a:pos x="2" y="24"/>
                </a:cxn>
                <a:cxn ang="0">
                  <a:pos x="0" y="18"/>
                </a:cxn>
                <a:cxn ang="0">
                  <a:pos x="2" y="12"/>
                </a:cxn>
                <a:cxn ang="0">
                  <a:pos x="4" y="8"/>
                </a:cxn>
                <a:cxn ang="0">
                  <a:pos x="6" y="4"/>
                </a:cxn>
                <a:cxn ang="0">
                  <a:pos x="12" y="0"/>
                </a:cxn>
                <a:cxn ang="0">
                  <a:pos x="18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8" y="4"/>
                </a:cxn>
                <a:cxn ang="0">
                  <a:pos x="30" y="8"/>
                </a:cxn>
                <a:cxn ang="0">
                  <a:pos x="28" y="10"/>
                </a:cxn>
                <a:cxn ang="0">
                  <a:pos x="28" y="10"/>
                </a:cxn>
                <a:cxn ang="0">
                  <a:pos x="28" y="10"/>
                </a:cxn>
                <a:cxn ang="0">
                  <a:pos x="26" y="10"/>
                </a:cxn>
                <a:cxn ang="0">
                  <a:pos x="24" y="10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2" y="6"/>
                </a:cxn>
                <a:cxn ang="0">
                  <a:pos x="22" y="4"/>
                </a:cxn>
                <a:cxn ang="0">
                  <a:pos x="20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8" y="14"/>
                </a:cxn>
                <a:cxn ang="0">
                  <a:pos x="8" y="20"/>
                </a:cxn>
                <a:cxn ang="0">
                  <a:pos x="10" y="26"/>
                </a:cxn>
                <a:cxn ang="0">
                  <a:pos x="14" y="28"/>
                </a:cxn>
                <a:cxn ang="0">
                  <a:pos x="20" y="30"/>
                </a:cxn>
                <a:cxn ang="0">
                  <a:pos x="22" y="30"/>
                </a:cxn>
                <a:cxn ang="0">
                  <a:pos x="26" y="28"/>
                </a:cxn>
                <a:cxn ang="0">
                  <a:pos x="28" y="26"/>
                </a:cxn>
                <a:cxn ang="0">
                  <a:pos x="30" y="20"/>
                </a:cxn>
                <a:cxn ang="0">
                  <a:pos x="30" y="22"/>
                </a:cxn>
              </a:cxnLst>
              <a:rect l="0" t="0" r="r" b="b"/>
              <a:pathLst>
                <a:path w="30" h="36">
                  <a:moveTo>
                    <a:pt x="30" y="22"/>
                  </a:moveTo>
                  <a:lnTo>
                    <a:pt x="28" y="28"/>
                  </a:lnTo>
                  <a:lnTo>
                    <a:pt x="26" y="34"/>
                  </a:lnTo>
                  <a:lnTo>
                    <a:pt x="20" y="36"/>
                  </a:lnTo>
                  <a:lnTo>
                    <a:pt x="16" y="36"/>
                  </a:lnTo>
                  <a:lnTo>
                    <a:pt x="10" y="36"/>
                  </a:lnTo>
                  <a:lnTo>
                    <a:pt x="6" y="32"/>
                  </a:lnTo>
                  <a:lnTo>
                    <a:pt x="2" y="28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4" y="8"/>
                  </a:lnTo>
                  <a:lnTo>
                    <a:pt x="6" y="4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30" y="8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26" y="10"/>
                  </a:lnTo>
                  <a:lnTo>
                    <a:pt x="24" y="10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22" y="6"/>
                  </a:lnTo>
                  <a:lnTo>
                    <a:pt x="22" y="4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10" y="4"/>
                  </a:lnTo>
                  <a:lnTo>
                    <a:pt x="8" y="8"/>
                  </a:lnTo>
                  <a:lnTo>
                    <a:pt x="8" y="14"/>
                  </a:lnTo>
                  <a:lnTo>
                    <a:pt x="8" y="20"/>
                  </a:lnTo>
                  <a:lnTo>
                    <a:pt x="10" y="26"/>
                  </a:lnTo>
                  <a:lnTo>
                    <a:pt x="14" y="28"/>
                  </a:lnTo>
                  <a:lnTo>
                    <a:pt x="20" y="30"/>
                  </a:lnTo>
                  <a:lnTo>
                    <a:pt x="22" y="30"/>
                  </a:lnTo>
                  <a:lnTo>
                    <a:pt x="26" y="28"/>
                  </a:lnTo>
                  <a:lnTo>
                    <a:pt x="28" y="26"/>
                  </a:lnTo>
                  <a:lnTo>
                    <a:pt x="30" y="20"/>
                  </a:lnTo>
                  <a:lnTo>
                    <a:pt x="30" y="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02" name="Freeform 130"/>
            <p:cNvSpPr>
              <a:spLocks/>
            </p:cNvSpPr>
            <p:nvPr/>
          </p:nvSpPr>
          <p:spPr bwMode="auto">
            <a:xfrm>
              <a:off x="2824" y="2984"/>
              <a:ext cx="38" cy="56"/>
            </a:xfrm>
            <a:custGeom>
              <a:avLst/>
              <a:gdLst/>
              <a:ahLst/>
              <a:cxnLst>
                <a:cxn ang="0">
                  <a:pos x="10" y="36"/>
                </a:cxn>
                <a:cxn ang="0">
                  <a:pos x="22" y="26"/>
                </a:cxn>
                <a:cxn ang="0">
                  <a:pos x="24" y="24"/>
                </a:cxn>
                <a:cxn ang="0">
                  <a:pos x="24" y="22"/>
                </a:cxn>
                <a:cxn ang="0">
                  <a:pos x="22" y="22"/>
                </a:cxn>
                <a:cxn ang="0">
                  <a:pos x="22" y="20"/>
                </a:cxn>
                <a:cxn ang="0">
                  <a:pos x="36" y="20"/>
                </a:cxn>
                <a:cxn ang="0">
                  <a:pos x="32" y="22"/>
                </a:cxn>
                <a:cxn ang="0">
                  <a:pos x="26" y="26"/>
                </a:cxn>
                <a:cxn ang="0">
                  <a:pos x="26" y="46"/>
                </a:cxn>
                <a:cxn ang="0">
                  <a:pos x="32" y="52"/>
                </a:cxn>
                <a:cxn ang="0">
                  <a:pos x="36" y="54"/>
                </a:cxn>
                <a:cxn ang="0">
                  <a:pos x="38" y="54"/>
                </a:cxn>
                <a:cxn ang="0">
                  <a:pos x="22" y="56"/>
                </a:cxn>
                <a:cxn ang="0">
                  <a:pos x="22" y="56"/>
                </a:cxn>
                <a:cxn ang="0">
                  <a:pos x="24" y="54"/>
                </a:cxn>
                <a:cxn ang="0">
                  <a:pos x="24" y="52"/>
                </a:cxn>
                <a:cxn ang="0">
                  <a:pos x="10" y="36"/>
                </a:cxn>
                <a:cxn ang="0">
                  <a:pos x="10" y="50"/>
                </a:cxn>
                <a:cxn ang="0">
                  <a:pos x="12" y="54"/>
                </a:cxn>
                <a:cxn ang="0">
                  <a:pos x="14" y="56"/>
                </a:cxn>
                <a:cxn ang="0">
                  <a:pos x="16" y="56"/>
                </a:cxn>
                <a:cxn ang="0">
                  <a:pos x="0" y="56"/>
                </a:cxn>
                <a:cxn ang="0">
                  <a:pos x="2" y="54"/>
                </a:cxn>
                <a:cxn ang="0">
                  <a:pos x="4" y="52"/>
                </a:cxn>
                <a:cxn ang="0">
                  <a:pos x="4" y="48"/>
                </a:cxn>
                <a:cxn ang="0">
                  <a:pos x="4" y="10"/>
                </a:cxn>
                <a:cxn ang="0">
                  <a:pos x="4" y="6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</a:cxnLst>
              <a:rect l="0" t="0" r="r" b="b"/>
              <a:pathLst>
                <a:path w="38" h="56">
                  <a:moveTo>
                    <a:pt x="10" y="0"/>
                  </a:moveTo>
                  <a:lnTo>
                    <a:pt x="10" y="36"/>
                  </a:lnTo>
                  <a:lnTo>
                    <a:pt x="20" y="28"/>
                  </a:lnTo>
                  <a:lnTo>
                    <a:pt x="22" y="26"/>
                  </a:lnTo>
                  <a:lnTo>
                    <a:pt x="24" y="24"/>
                  </a:lnTo>
                  <a:lnTo>
                    <a:pt x="24" y="24"/>
                  </a:lnTo>
                  <a:lnTo>
                    <a:pt x="24" y="24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2" y="22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4" y="22"/>
                  </a:lnTo>
                  <a:lnTo>
                    <a:pt x="32" y="22"/>
                  </a:lnTo>
                  <a:lnTo>
                    <a:pt x="30" y="24"/>
                  </a:lnTo>
                  <a:lnTo>
                    <a:pt x="26" y="26"/>
                  </a:lnTo>
                  <a:lnTo>
                    <a:pt x="18" y="34"/>
                  </a:lnTo>
                  <a:lnTo>
                    <a:pt x="26" y="46"/>
                  </a:lnTo>
                  <a:lnTo>
                    <a:pt x="30" y="50"/>
                  </a:lnTo>
                  <a:lnTo>
                    <a:pt x="32" y="52"/>
                  </a:lnTo>
                  <a:lnTo>
                    <a:pt x="34" y="54"/>
                  </a:lnTo>
                  <a:lnTo>
                    <a:pt x="36" y="54"/>
                  </a:lnTo>
                  <a:lnTo>
                    <a:pt x="36" y="54"/>
                  </a:lnTo>
                  <a:lnTo>
                    <a:pt x="38" y="54"/>
                  </a:lnTo>
                  <a:lnTo>
                    <a:pt x="38" y="56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4" y="52"/>
                  </a:lnTo>
                  <a:lnTo>
                    <a:pt x="22" y="50"/>
                  </a:lnTo>
                  <a:lnTo>
                    <a:pt x="10" y="36"/>
                  </a:lnTo>
                  <a:lnTo>
                    <a:pt x="10" y="48"/>
                  </a:lnTo>
                  <a:lnTo>
                    <a:pt x="10" y="50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2" y="54"/>
                  </a:lnTo>
                  <a:lnTo>
                    <a:pt x="14" y="56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8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03" name="Freeform 131"/>
            <p:cNvSpPr>
              <a:spLocks/>
            </p:cNvSpPr>
            <p:nvPr/>
          </p:nvSpPr>
          <p:spPr bwMode="auto">
            <a:xfrm>
              <a:off x="2866" y="3004"/>
              <a:ext cx="24" cy="36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2" y="12"/>
                </a:cxn>
                <a:cxn ang="0">
                  <a:pos x="20" y="6"/>
                </a:cxn>
                <a:cxn ang="0">
                  <a:pos x="18" y="4"/>
                </a:cxn>
                <a:cxn ang="0">
                  <a:pos x="14" y="2"/>
                </a:cxn>
                <a:cxn ang="0">
                  <a:pos x="12" y="2"/>
                </a:cxn>
                <a:cxn ang="0">
                  <a:pos x="8" y="2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6" y="6"/>
                </a:cxn>
                <a:cxn ang="0">
                  <a:pos x="6" y="8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2" y="14"/>
                </a:cxn>
                <a:cxn ang="0">
                  <a:pos x="16" y="16"/>
                </a:cxn>
                <a:cxn ang="0">
                  <a:pos x="22" y="18"/>
                </a:cxn>
                <a:cxn ang="0">
                  <a:pos x="24" y="22"/>
                </a:cxn>
                <a:cxn ang="0">
                  <a:pos x="24" y="26"/>
                </a:cxn>
                <a:cxn ang="0">
                  <a:pos x="24" y="30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6"/>
                </a:cxn>
                <a:cxn ang="0">
                  <a:pos x="0" y="24"/>
                </a:cxn>
                <a:cxn ang="0">
                  <a:pos x="2" y="24"/>
                </a:cxn>
                <a:cxn ang="0">
                  <a:pos x="2" y="28"/>
                </a:cxn>
                <a:cxn ang="0">
                  <a:pos x="6" y="32"/>
                </a:cxn>
                <a:cxn ang="0">
                  <a:pos x="8" y="34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2"/>
                </a:cxn>
                <a:cxn ang="0">
                  <a:pos x="18" y="32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16" y="24"/>
                </a:cxn>
                <a:cxn ang="0">
                  <a:pos x="14" y="22"/>
                </a:cxn>
                <a:cxn ang="0">
                  <a:pos x="10" y="20"/>
                </a:cxn>
                <a:cxn ang="0">
                  <a:pos x="4" y="18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24" h="36">
                  <a:moveTo>
                    <a:pt x="22" y="0"/>
                  </a:moveTo>
                  <a:lnTo>
                    <a:pt x="22" y="12"/>
                  </a:lnTo>
                  <a:lnTo>
                    <a:pt x="22" y="12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6" y="4"/>
                  </a:lnTo>
                  <a:lnTo>
                    <a:pt x="6" y="6"/>
                  </a:lnTo>
                  <a:lnTo>
                    <a:pt x="6" y="8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2" y="14"/>
                  </a:lnTo>
                  <a:lnTo>
                    <a:pt x="16" y="16"/>
                  </a:lnTo>
                  <a:lnTo>
                    <a:pt x="22" y="18"/>
                  </a:lnTo>
                  <a:lnTo>
                    <a:pt x="24" y="22"/>
                  </a:lnTo>
                  <a:lnTo>
                    <a:pt x="24" y="26"/>
                  </a:lnTo>
                  <a:lnTo>
                    <a:pt x="24" y="30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24"/>
                  </a:lnTo>
                  <a:lnTo>
                    <a:pt x="2" y="24"/>
                  </a:lnTo>
                  <a:lnTo>
                    <a:pt x="2" y="28"/>
                  </a:lnTo>
                  <a:lnTo>
                    <a:pt x="6" y="32"/>
                  </a:lnTo>
                  <a:lnTo>
                    <a:pt x="8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16" y="24"/>
                  </a:lnTo>
                  <a:lnTo>
                    <a:pt x="14" y="22"/>
                  </a:lnTo>
                  <a:lnTo>
                    <a:pt x="10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04" name="Freeform 132"/>
            <p:cNvSpPr>
              <a:spLocks noEditPoints="1"/>
            </p:cNvSpPr>
            <p:nvPr/>
          </p:nvSpPr>
          <p:spPr bwMode="auto">
            <a:xfrm>
              <a:off x="3112" y="2984"/>
              <a:ext cx="16" cy="5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0" y="2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20"/>
                </a:cxn>
                <a:cxn ang="0">
                  <a:pos x="12" y="48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2" y="54"/>
                </a:cxn>
                <a:cxn ang="0">
                  <a:pos x="14" y="54"/>
                </a:cxn>
                <a:cxn ang="0">
                  <a:pos x="14" y="56"/>
                </a:cxn>
                <a:cxn ang="0">
                  <a:pos x="16" y="56"/>
                </a:cxn>
                <a:cxn ang="0">
                  <a:pos x="16" y="56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2" y="56"/>
                </a:cxn>
                <a:cxn ang="0">
                  <a:pos x="4" y="54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4" y="50"/>
                </a:cxn>
                <a:cxn ang="0">
                  <a:pos x="4" y="48"/>
                </a:cxn>
                <a:cxn ang="0">
                  <a:pos x="4" y="34"/>
                </a:cxn>
                <a:cxn ang="0">
                  <a:pos x="4" y="30"/>
                </a:cxn>
                <a:cxn ang="0">
                  <a:pos x="4" y="26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10" y="20"/>
                </a:cxn>
                <a:cxn ang="0">
                  <a:pos x="12" y="20"/>
                </a:cxn>
              </a:cxnLst>
              <a:rect l="0" t="0" r="r" b="b"/>
              <a:pathLst>
                <a:path w="16" h="56">
                  <a:moveTo>
                    <a:pt x="8" y="0"/>
                  </a:moveTo>
                  <a:lnTo>
                    <a:pt x="10" y="0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8" y="0"/>
                  </a:lnTo>
                  <a:close/>
                  <a:moveTo>
                    <a:pt x="12" y="20"/>
                  </a:moveTo>
                  <a:lnTo>
                    <a:pt x="12" y="48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4" y="54"/>
                  </a:lnTo>
                  <a:lnTo>
                    <a:pt x="14" y="56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6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8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26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0" y="20"/>
                  </a:lnTo>
                  <a:lnTo>
                    <a:pt x="12" y="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05" name="Freeform 133"/>
            <p:cNvSpPr>
              <a:spLocks/>
            </p:cNvSpPr>
            <p:nvPr/>
          </p:nvSpPr>
          <p:spPr bwMode="auto">
            <a:xfrm>
              <a:off x="3132" y="3004"/>
              <a:ext cx="38" cy="36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6" y="2"/>
                </a:cxn>
                <a:cxn ang="0">
                  <a:pos x="20" y="0"/>
                </a:cxn>
                <a:cxn ang="0">
                  <a:pos x="24" y="0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2"/>
                </a:cxn>
                <a:cxn ang="0">
                  <a:pos x="32" y="6"/>
                </a:cxn>
                <a:cxn ang="0">
                  <a:pos x="32" y="8"/>
                </a:cxn>
                <a:cxn ang="0">
                  <a:pos x="34" y="12"/>
                </a:cxn>
                <a:cxn ang="0">
                  <a:pos x="34" y="28"/>
                </a:cxn>
                <a:cxn ang="0">
                  <a:pos x="34" y="30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6" y="36"/>
                </a:cxn>
                <a:cxn ang="0">
                  <a:pos x="38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30"/>
                </a:cxn>
                <a:cxn ang="0">
                  <a:pos x="26" y="28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6" y="6"/>
                </a:cxn>
                <a:cxn ang="0">
                  <a:pos x="24" y="4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28"/>
                </a:cxn>
                <a:cxn ang="0">
                  <a:pos x="12" y="3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8"/>
                </a:cxn>
              </a:cxnLst>
              <a:rect l="0" t="0" r="r" b="b"/>
              <a:pathLst>
                <a:path w="38" h="36">
                  <a:moveTo>
                    <a:pt x="12" y="8"/>
                  </a:moveTo>
                  <a:lnTo>
                    <a:pt x="16" y="2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6"/>
                  </a:lnTo>
                  <a:lnTo>
                    <a:pt x="32" y="8"/>
                  </a:lnTo>
                  <a:lnTo>
                    <a:pt x="34" y="12"/>
                  </a:lnTo>
                  <a:lnTo>
                    <a:pt x="34" y="28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0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06" name="Freeform 134"/>
            <p:cNvSpPr>
              <a:spLocks/>
            </p:cNvSpPr>
            <p:nvPr/>
          </p:nvSpPr>
          <p:spPr bwMode="auto">
            <a:xfrm>
              <a:off x="3170" y="2992"/>
              <a:ext cx="24" cy="4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12"/>
                </a:cxn>
                <a:cxn ang="0">
                  <a:pos x="22" y="12"/>
                </a:cxn>
                <a:cxn ang="0">
                  <a:pos x="22" y="14"/>
                </a:cxn>
                <a:cxn ang="0">
                  <a:pos x="14" y="14"/>
                </a:cxn>
                <a:cxn ang="0">
                  <a:pos x="14" y="38"/>
                </a:cxn>
                <a:cxn ang="0">
                  <a:pos x="14" y="40"/>
                </a:cxn>
                <a:cxn ang="0">
                  <a:pos x="14" y="42"/>
                </a:cxn>
                <a:cxn ang="0">
                  <a:pos x="16" y="44"/>
                </a:cxn>
                <a:cxn ang="0">
                  <a:pos x="18" y="44"/>
                </a:cxn>
                <a:cxn ang="0">
                  <a:pos x="18" y="44"/>
                </a:cxn>
                <a:cxn ang="0">
                  <a:pos x="20" y="44"/>
                </a:cxn>
                <a:cxn ang="0">
                  <a:pos x="20" y="42"/>
                </a:cxn>
                <a:cxn ang="0">
                  <a:pos x="22" y="42"/>
                </a:cxn>
                <a:cxn ang="0">
                  <a:pos x="24" y="42"/>
                </a:cxn>
                <a:cxn ang="0">
                  <a:pos x="22" y="44"/>
                </a:cxn>
                <a:cxn ang="0">
                  <a:pos x="20" y="46"/>
                </a:cxn>
                <a:cxn ang="0">
                  <a:pos x="16" y="48"/>
                </a:cxn>
                <a:cxn ang="0">
                  <a:pos x="14" y="48"/>
                </a:cxn>
                <a:cxn ang="0">
                  <a:pos x="12" y="48"/>
                </a:cxn>
                <a:cxn ang="0">
                  <a:pos x="10" y="48"/>
                </a:cxn>
                <a:cxn ang="0">
                  <a:pos x="8" y="46"/>
                </a:cxn>
                <a:cxn ang="0">
                  <a:pos x="8" y="44"/>
                </a:cxn>
                <a:cxn ang="0">
                  <a:pos x="8" y="42"/>
                </a:cxn>
                <a:cxn ang="0">
                  <a:pos x="6" y="40"/>
                </a:cxn>
                <a:cxn ang="0">
                  <a:pos x="6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8" y="8"/>
                </a:cxn>
                <a:cxn ang="0">
                  <a:pos x="10" y="6"/>
                </a:cxn>
                <a:cxn ang="0">
                  <a:pos x="12" y="4"/>
                </a:cxn>
                <a:cxn ang="0">
                  <a:pos x="12" y="0"/>
                </a:cxn>
                <a:cxn ang="0">
                  <a:pos x="14" y="0"/>
                </a:cxn>
              </a:cxnLst>
              <a:rect l="0" t="0" r="r" b="b"/>
              <a:pathLst>
                <a:path w="24" h="48">
                  <a:moveTo>
                    <a:pt x="14" y="0"/>
                  </a:moveTo>
                  <a:lnTo>
                    <a:pt x="14" y="12"/>
                  </a:lnTo>
                  <a:lnTo>
                    <a:pt x="22" y="12"/>
                  </a:lnTo>
                  <a:lnTo>
                    <a:pt x="22" y="14"/>
                  </a:lnTo>
                  <a:lnTo>
                    <a:pt x="14" y="14"/>
                  </a:lnTo>
                  <a:lnTo>
                    <a:pt x="14" y="38"/>
                  </a:lnTo>
                  <a:lnTo>
                    <a:pt x="14" y="40"/>
                  </a:lnTo>
                  <a:lnTo>
                    <a:pt x="14" y="42"/>
                  </a:lnTo>
                  <a:lnTo>
                    <a:pt x="16" y="44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20" y="44"/>
                  </a:lnTo>
                  <a:lnTo>
                    <a:pt x="20" y="42"/>
                  </a:lnTo>
                  <a:lnTo>
                    <a:pt x="22" y="42"/>
                  </a:lnTo>
                  <a:lnTo>
                    <a:pt x="24" y="42"/>
                  </a:lnTo>
                  <a:lnTo>
                    <a:pt x="22" y="44"/>
                  </a:lnTo>
                  <a:lnTo>
                    <a:pt x="20" y="46"/>
                  </a:lnTo>
                  <a:lnTo>
                    <a:pt x="16" y="48"/>
                  </a:lnTo>
                  <a:lnTo>
                    <a:pt x="14" y="48"/>
                  </a:lnTo>
                  <a:lnTo>
                    <a:pt x="12" y="48"/>
                  </a:lnTo>
                  <a:lnTo>
                    <a:pt x="10" y="48"/>
                  </a:lnTo>
                  <a:lnTo>
                    <a:pt x="8" y="46"/>
                  </a:lnTo>
                  <a:lnTo>
                    <a:pt x="8" y="44"/>
                  </a:lnTo>
                  <a:lnTo>
                    <a:pt x="8" y="42"/>
                  </a:lnTo>
                  <a:lnTo>
                    <a:pt x="6" y="40"/>
                  </a:lnTo>
                  <a:lnTo>
                    <a:pt x="6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8" y="8"/>
                  </a:lnTo>
                  <a:lnTo>
                    <a:pt x="10" y="6"/>
                  </a:lnTo>
                  <a:lnTo>
                    <a:pt x="12" y="4"/>
                  </a:lnTo>
                  <a:lnTo>
                    <a:pt x="12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07" name="Freeform 135"/>
            <p:cNvSpPr>
              <a:spLocks noEditPoints="1"/>
            </p:cNvSpPr>
            <p:nvPr/>
          </p:nvSpPr>
          <p:spPr bwMode="auto">
            <a:xfrm>
              <a:off x="3196" y="3004"/>
              <a:ext cx="34" cy="36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4" y="12"/>
                </a:cxn>
                <a:cxn ang="0">
                  <a:pos x="34" y="18"/>
                </a:cxn>
                <a:cxn ang="0">
                  <a:pos x="34" y="22"/>
                </a:cxn>
                <a:cxn ang="0">
                  <a:pos x="32" y="28"/>
                </a:cxn>
                <a:cxn ang="0">
                  <a:pos x="30" y="32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4"/>
                </a:cxn>
                <a:cxn ang="0">
                  <a:pos x="4" y="30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2" y="8"/>
                </a:cxn>
                <a:cxn ang="0">
                  <a:pos x="6" y="4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8" y="0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6" y="16"/>
                </a:cxn>
                <a:cxn ang="0">
                  <a:pos x="8" y="22"/>
                </a:cxn>
                <a:cxn ang="0">
                  <a:pos x="10" y="28"/>
                </a:cxn>
                <a:cxn ang="0">
                  <a:pos x="14" y="32"/>
                </a:cxn>
                <a:cxn ang="0">
                  <a:pos x="18" y="34"/>
                </a:cxn>
                <a:cxn ang="0">
                  <a:pos x="22" y="34"/>
                </a:cxn>
                <a:cxn ang="0">
                  <a:pos x="24" y="32"/>
                </a:cxn>
                <a:cxn ang="0">
                  <a:pos x="26" y="26"/>
                </a:cxn>
                <a:cxn ang="0">
                  <a:pos x="28" y="20"/>
                </a:cxn>
                <a:cxn ang="0">
                  <a:pos x="28" y="14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0" y="2"/>
                </a:cxn>
                <a:cxn ang="0">
                  <a:pos x="16" y="2"/>
                </a:cxn>
              </a:cxnLst>
              <a:rect l="0" t="0" r="r" b="b"/>
              <a:pathLst>
                <a:path w="34" h="36">
                  <a:moveTo>
                    <a:pt x="18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4" y="18"/>
                  </a:lnTo>
                  <a:lnTo>
                    <a:pt x="34" y="22"/>
                  </a:lnTo>
                  <a:lnTo>
                    <a:pt x="32" y="28"/>
                  </a:lnTo>
                  <a:lnTo>
                    <a:pt x="30" y="32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4"/>
                  </a:lnTo>
                  <a:lnTo>
                    <a:pt x="4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2" y="8"/>
                  </a:lnTo>
                  <a:lnTo>
                    <a:pt x="6" y="4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8" y="0"/>
                  </a:lnTo>
                  <a:close/>
                  <a:moveTo>
                    <a:pt x="16" y="2"/>
                  </a:moveTo>
                  <a:lnTo>
                    <a:pt x="14" y="2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8" y="8"/>
                  </a:lnTo>
                  <a:lnTo>
                    <a:pt x="6" y="10"/>
                  </a:lnTo>
                  <a:lnTo>
                    <a:pt x="6" y="16"/>
                  </a:lnTo>
                  <a:lnTo>
                    <a:pt x="8" y="22"/>
                  </a:lnTo>
                  <a:lnTo>
                    <a:pt x="10" y="28"/>
                  </a:lnTo>
                  <a:lnTo>
                    <a:pt x="14" y="32"/>
                  </a:lnTo>
                  <a:lnTo>
                    <a:pt x="18" y="34"/>
                  </a:lnTo>
                  <a:lnTo>
                    <a:pt x="22" y="34"/>
                  </a:lnTo>
                  <a:lnTo>
                    <a:pt x="24" y="32"/>
                  </a:lnTo>
                  <a:lnTo>
                    <a:pt x="26" y="26"/>
                  </a:lnTo>
                  <a:lnTo>
                    <a:pt x="28" y="20"/>
                  </a:lnTo>
                  <a:lnTo>
                    <a:pt x="28" y="14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0" y="2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08" name="Freeform 136"/>
            <p:cNvSpPr>
              <a:spLocks noEditPoints="1"/>
            </p:cNvSpPr>
            <p:nvPr/>
          </p:nvSpPr>
          <p:spPr bwMode="auto">
            <a:xfrm>
              <a:off x="3446" y="3004"/>
              <a:ext cx="34" cy="36"/>
            </a:xfrm>
            <a:custGeom>
              <a:avLst/>
              <a:gdLst/>
              <a:ahLst/>
              <a:cxnLst>
                <a:cxn ang="0">
                  <a:pos x="16" y="34"/>
                </a:cxn>
                <a:cxn ang="0">
                  <a:pos x="12" y="36"/>
                </a:cxn>
                <a:cxn ang="0">
                  <a:pos x="6" y="36"/>
                </a:cxn>
                <a:cxn ang="0">
                  <a:pos x="2" y="32"/>
                </a:cxn>
                <a:cxn ang="0">
                  <a:pos x="2" y="26"/>
                </a:cxn>
                <a:cxn ang="0">
                  <a:pos x="4" y="20"/>
                </a:cxn>
                <a:cxn ang="0">
                  <a:pos x="14" y="16"/>
                </a:cxn>
                <a:cxn ang="0">
                  <a:pos x="20" y="12"/>
                </a:cxn>
                <a:cxn ang="0">
                  <a:pos x="20" y="4"/>
                </a:cxn>
                <a:cxn ang="0">
                  <a:pos x="14" y="2"/>
                </a:cxn>
                <a:cxn ang="0">
                  <a:pos x="10" y="4"/>
                </a:cxn>
                <a:cxn ang="0">
                  <a:pos x="10" y="6"/>
                </a:cxn>
                <a:cxn ang="0">
                  <a:pos x="10" y="10"/>
                </a:cxn>
                <a:cxn ang="0">
                  <a:pos x="8" y="12"/>
                </a:cxn>
                <a:cxn ang="0">
                  <a:pos x="4" y="12"/>
                </a:cxn>
                <a:cxn ang="0">
                  <a:pos x="2" y="10"/>
                </a:cxn>
                <a:cxn ang="0">
                  <a:pos x="4" y="6"/>
                </a:cxn>
                <a:cxn ang="0">
                  <a:pos x="10" y="0"/>
                </a:cxn>
                <a:cxn ang="0">
                  <a:pos x="20" y="0"/>
                </a:cxn>
                <a:cxn ang="0">
                  <a:pos x="26" y="2"/>
                </a:cxn>
                <a:cxn ang="0">
                  <a:pos x="28" y="8"/>
                </a:cxn>
                <a:cxn ang="0">
                  <a:pos x="28" y="24"/>
                </a:cxn>
                <a:cxn ang="0">
                  <a:pos x="28" y="30"/>
                </a:cxn>
                <a:cxn ang="0">
                  <a:pos x="28" y="32"/>
                </a:cxn>
                <a:cxn ang="0">
                  <a:pos x="30" y="32"/>
                </a:cxn>
                <a:cxn ang="0">
                  <a:pos x="30" y="32"/>
                </a:cxn>
                <a:cxn ang="0">
                  <a:pos x="34" y="30"/>
                </a:cxn>
                <a:cxn ang="0">
                  <a:pos x="30" y="36"/>
                </a:cxn>
                <a:cxn ang="0">
                  <a:pos x="24" y="36"/>
                </a:cxn>
                <a:cxn ang="0">
                  <a:pos x="22" y="34"/>
                </a:cxn>
                <a:cxn ang="0">
                  <a:pos x="20" y="28"/>
                </a:cxn>
                <a:cxn ang="0">
                  <a:pos x="16" y="18"/>
                </a:cxn>
                <a:cxn ang="0">
                  <a:pos x="10" y="20"/>
                </a:cxn>
                <a:cxn ang="0">
                  <a:pos x="8" y="24"/>
                </a:cxn>
                <a:cxn ang="0">
                  <a:pos x="8" y="28"/>
                </a:cxn>
                <a:cxn ang="0">
                  <a:pos x="12" y="32"/>
                </a:cxn>
                <a:cxn ang="0">
                  <a:pos x="16" y="30"/>
                </a:cxn>
              </a:cxnLst>
              <a:rect l="0" t="0" r="r" b="b"/>
              <a:pathLst>
                <a:path w="34" h="36">
                  <a:moveTo>
                    <a:pt x="20" y="30"/>
                  </a:moveTo>
                  <a:lnTo>
                    <a:pt x="16" y="34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10" y="36"/>
                  </a:lnTo>
                  <a:lnTo>
                    <a:pt x="6" y="36"/>
                  </a:lnTo>
                  <a:lnTo>
                    <a:pt x="4" y="34"/>
                  </a:lnTo>
                  <a:lnTo>
                    <a:pt x="2" y="32"/>
                  </a:lnTo>
                  <a:lnTo>
                    <a:pt x="0" y="28"/>
                  </a:lnTo>
                  <a:lnTo>
                    <a:pt x="2" y="26"/>
                  </a:lnTo>
                  <a:lnTo>
                    <a:pt x="2" y="24"/>
                  </a:lnTo>
                  <a:lnTo>
                    <a:pt x="4" y="20"/>
                  </a:lnTo>
                  <a:lnTo>
                    <a:pt x="8" y="18"/>
                  </a:lnTo>
                  <a:lnTo>
                    <a:pt x="14" y="16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18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6"/>
                  </a:lnTo>
                  <a:lnTo>
                    <a:pt x="10" y="8"/>
                  </a:lnTo>
                  <a:lnTo>
                    <a:pt x="10" y="10"/>
                  </a:lnTo>
                  <a:lnTo>
                    <a:pt x="8" y="12"/>
                  </a:lnTo>
                  <a:lnTo>
                    <a:pt x="8" y="12"/>
                  </a:lnTo>
                  <a:lnTo>
                    <a:pt x="6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6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6" y="2"/>
                  </a:lnTo>
                  <a:lnTo>
                    <a:pt x="26" y="4"/>
                  </a:lnTo>
                  <a:lnTo>
                    <a:pt x="28" y="8"/>
                  </a:lnTo>
                  <a:lnTo>
                    <a:pt x="28" y="12"/>
                  </a:lnTo>
                  <a:lnTo>
                    <a:pt x="28" y="24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2" y="30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0" y="36"/>
                  </a:lnTo>
                  <a:lnTo>
                    <a:pt x="26" y="36"/>
                  </a:lnTo>
                  <a:lnTo>
                    <a:pt x="24" y="36"/>
                  </a:lnTo>
                  <a:lnTo>
                    <a:pt x="22" y="36"/>
                  </a:lnTo>
                  <a:lnTo>
                    <a:pt x="22" y="34"/>
                  </a:lnTo>
                  <a:lnTo>
                    <a:pt x="20" y="30"/>
                  </a:lnTo>
                  <a:close/>
                  <a:moveTo>
                    <a:pt x="20" y="28"/>
                  </a:moveTo>
                  <a:lnTo>
                    <a:pt x="20" y="16"/>
                  </a:lnTo>
                  <a:lnTo>
                    <a:pt x="16" y="18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8" y="26"/>
                  </a:lnTo>
                  <a:lnTo>
                    <a:pt x="8" y="28"/>
                  </a:lnTo>
                  <a:lnTo>
                    <a:pt x="10" y="30"/>
                  </a:lnTo>
                  <a:lnTo>
                    <a:pt x="12" y="32"/>
                  </a:lnTo>
                  <a:lnTo>
                    <a:pt x="14" y="32"/>
                  </a:lnTo>
                  <a:lnTo>
                    <a:pt x="16" y="30"/>
                  </a:lnTo>
                  <a:lnTo>
                    <a:pt x="20" y="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09" name="Freeform 137"/>
            <p:cNvSpPr>
              <a:spLocks noEditPoints="1"/>
            </p:cNvSpPr>
            <p:nvPr/>
          </p:nvSpPr>
          <p:spPr bwMode="auto">
            <a:xfrm>
              <a:off x="3992" y="2984"/>
              <a:ext cx="38" cy="56"/>
            </a:xfrm>
            <a:custGeom>
              <a:avLst/>
              <a:gdLst/>
              <a:ahLst/>
              <a:cxnLst>
                <a:cxn ang="0">
                  <a:pos x="12" y="26"/>
                </a:cxn>
                <a:cxn ang="0">
                  <a:pos x="16" y="22"/>
                </a:cxn>
                <a:cxn ang="0">
                  <a:pos x="20" y="20"/>
                </a:cxn>
                <a:cxn ang="0">
                  <a:pos x="24" y="20"/>
                </a:cxn>
                <a:cxn ang="0">
                  <a:pos x="28" y="20"/>
                </a:cxn>
                <a:cxn ang="0">
                  <a:pos x="34" y="24"/>
                </a:cxn>
                <a:cxn ang="0">
                  <a:pos x="36" y="30"/>
                </a:cxn>
                <a:cxn ang="0">
                  <a:pos x="38" y="36"/>
                </a:cxn>
                <a:cxn ang="0">
                  <a:pos x="36" y="42"/>
                </a:cxn>
                <a:cxn ang="0">
                  <a:pos x="34" y="48"/>
                </a:cxn>
                <a:cxn ang="0">
                  <a:pos x="30" y="52"/>
                </a:cxn>
                <a:cxn ang="0">
                  <a:pos x="24" y="56"/>
                </a:cxn>
                <a:cxn ang="0">
                  <a:pos x="18" y="56"/>
                </a:cxn>
                <a:cxn ang="0">
                  <a:pos x="16" y="56"/>
                </a:cxn>
                <a:cxn ang="0">
                  <a:pos x="12" y="56"/>
                </a:cxn>
                <a:cxn ang="0">
                  <a:pos x="8" y="54"/>
                </a:cxn>
                <a:cxn ang="0">
                  <a:pos x="6" y="52"/>
                </a:cxn>
                <a:cxn ang="0">
                  <a:pos x="6" y="16"/>
                </a:cxn>
                <a:cxn ang="0">
                  <a:pos x="6" y="10"/>
                </a:cxn>
                <a:cxn ang="0">
                  <a:pos x="6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26"/>
                </a:cxn>
                <a:cxn ang="0">
                  <a:pos x="12" y="30"/>
                </a:cxn>
                <a:cxn ang="0">
                  <a:pos x="12" y="50"/>
                </a:cxn>
                <a:cxn ang="0">
                  <a:pos x="14" y="52"/>
                </a:cxn>
                <a:cxn ang="0">
                  <a:pos x="16" y="54"/>
                </a:cxn>
                <a:cxn ang="0">
                  <a:pos x="18" y="54"/>
                </a:cxn>
                <a:cxn ang="0">
                  <a:pos x="20" y="54"/>
                </a:cxn>
                <a:cxn ang="0">
                  <a:pos x="24" y="54"/>
                </a:cxn>
                <a:cxn ang="0">
                  <a:pos x="28" y="50"/>
                </a:cxn>
                <a:cxn ang="0">
                  <a:pos x="30" y="46"/>
                </a:cxn>
                <a:cxn ang="0">
                  <a:pos x="30" y="40"/>
                </a:cxn>
                <a:cxn ang="0">
                  <a:pos x="30" y="34"/>
                </a:cxn>
                <a:cxn ang="0">
                  <a:pos x="28" y="28"/>
                </a:cxn>
                <a:cxn ang="0">
                  <a:pos x="24" y="26"/>
                </a:cxn>
                <a:cxn ang="0">
                  <a:pos x="20" y="26"/>
                </a:cxn>
                <a:cxn ang="0">
                  <a:pos x="18" y="26"/>
                </a:cxn>
                <a:cxn ang="0">
                  <a:pos x="16" y="26"/>
                </a:cxn>
                <a:cxn ang="0">
                  <a:pos x="14" y="28"/>
                </a:cxn>
                <a:cxn ang="0">
                  <a:pos x="12" y="30"/>
                </a:cxn>
              </a:cxnLst>
              <a:rect l="0" t="0" r="r" b="b"/>
              <a:pathLst>
                <a:path w="38" h="56">
                  <a:moveTo>
                    <a:pt x="12" y="26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4" y="20"/>
                  </a:lnTo>
                  <a:lnTo>
                    <a:pt x="28" y="20"/>
                  </a:lnTo>
                  <a:lnTo>
                    <a:pt x="34" y="24"/>
                  </a:lnTo>
                  <a:lnTo>
                    <a:pt x="36" y="30"/>
                  </a:lnTo>
                  <a:lnTo>
                    <a:pt x="38" y="36"/>
                  </a:lnTo>
                  <a:lnTo>
                    <a:pt x="36" y="42"/>
                  </a:lnTo>
                  <a:lnTo>
                    <a:pt x="34" y="48"/>
                  </a:lnTo>
                  <a:lnTo>
                    <a:pt x="30" y="52"/>
                  </a:lnTo>
                  <a:lnTo>
                    <a:pt x="24" y="56"/>
                  </a:lnTo>
                  <a:lnTo>
                    <a:pt x="18" y="56"/>
                  </a:lnTo>
                  <a:lnTo>
                    <a:pt x="16" y="56"/>
                  </a:lnTo>
                  <a:lnTo>
                    <a:pt x="12" y="56"/>
                  </a:lnTo>
                  <a:lnTo>
                    <a:pt x="8" y="54"/>
                  </a:lnTo>
                  <a:lnTo>
                    <a:pt x="6" y="52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26"/>
                  </a:lnTo>
                  <a:close/>
                  <a:moveTo>
                    <a:pt x="12" y="30"/>
                  </a:moveTo>
                  <a:lnTo>
                    <a:pt x="12" y="50"/>
                  </a:lnTo>
                  <a:lnTo>
                    <a:pt x="14" y="52"/>
                  </a:lnTo>
                  <a:lnTo>
                    <a:pt x="16" y="54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4" y="54"/>
                  </a:lnTo>
                  <a:lnTo>
                    <a:pt x="28" y="50"/>
                  </a:lnTo>
                  <a:lnTo>
                    <a:pt x="30" y="46"/>
                  </a:lnTo>
                  <a:lnTo>
                    <a:pt x="30" y="40"/>
                  </a:lnTo>
                  <a:lnTo>
                    <a:pt x="30" y="34"/>
                  </a:lnTo>
                  <a:lnTo>
                    <a:pt x="28" y="28"/>
                  </a:lnTo>
                  <a:lnTo>
                    <a:pt x="24" y="26"/>
                  </a:lnTo>
                  <a:lnTo>
                    <a:pt x="20" y="26"/>
                  </a:lnTo>
                  <a:lnTo>
                    <a:pt x="18" y="26"/>
                  </a:lnTo>
                  <a:lnTo>
                    <a:pt x="16" y="26"/>
                  </a:lnTo>
                  <a:lnTo>
                    <a:pt x="14" y="28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10" name="Freeform 138"/>
            <p:cNvSpPr>
              <a:spLocks noEditPoints="1"/>
            </p:cNvSpPr>
            <p:nvPr/>
          </p:nvSpPr>
          <p:spPr bwMode="auto">
            <a:xfrm>
              <a:off x="4036" y="2984"/>
              <a:ext cx="16" cy="5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0" y="8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2" y="6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0" y="20"/>
                </a:cxn>
                <a:cxn ang="0">
                  <a:pos x="10" y="48"/>
                </a:cxn>
                <a:cxn ang="0">
                  <a:pos x="10" y="50"/>
                </a:cxn>
                <a:cxn ang="0">
                  <a:pos x="12" y="52"/>
                </a:cxn>
                <a:cxn ang="0">
                  <a:pos x="12" y="54"/>
                </a:cxn>
                <a:cxn ang="0">
                  <a:pos x="12" y="54"/>
                </a:cxn>
                <a:cxn ang="0">
                  <a:pos x="14" y="56"/>
                </a:cxn>
                <a:cxn ang="0">
                  <a:pos x="16" y="56"/>
                </a:cxn>
                <a:cxn ang="0">
                  <a:pos x="16" y="56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2" y="56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52"/>
                </a:cxn>
                <a:cxn ang="0">
                  <a:pos x="4" y="50"/>
                </a:cxn>
                <a:cxn ang="0">
                  <a:pos x="4" y="48"/>
                </a:cxn>
                <a:cxn ang="0">
                  <a:pos x="4" y="34"/>
                </a:cxn>
                <a:cxn ang="0">
                  <a:pos x="4" y="30"/>
                </a:cxn>
                <a:cxn ang="0">
                  <a:pos x="4" y="26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10" y="20"/>
                </a:cxn>
                <a:cxn ang="0">
                  <a:pos x="10" y="20"/>
                </a:cxn>
              </a:cxnLst>
              <a:rect l="0" t="0" r="r" b="b"/>
              <a:pathLst>
                <a:path w="16" h="56">
                  <a:moveTo>
                    <a:pt x="6" y="0"/>
                  </a:moveTo>
                  <a:lnTo>
                    <a:pt x="8" y="0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0" y="8"/>
                  </a:lnTo>
                  <a:lnTo>
                    <a:pt x="8" y="8"/>
                  </a:lnTo>
                  <a:lnTo>
                    <a:pt x="6" y="10"/>
                  </a:lnTo>
                  <a:lnTo>
                    <a:pt x="6" y="8"/>
                  </a:lnTo>
                  <a:lnTo>
                    <a:pt x="4" y="8"/>
                  </a:lnTo>
                  <a:lnTo>
                    <a:pt x="2" y="6"/>
                  </a:lnTo>
                  <a:lnTo>
                    <a:pt x="2" y="4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6" y="0"/>
                  </a:lnTo>
                  <a:close/>
                  <a:moveTo>
                    <a:pt x="10" y="20"/>
                  </a:moveTo>
                  <a:lnTo>
                    <a:pt x="10" y="48"/>
                  </a:lnTo>
                  <a:lnTo>
                    <a:pt x="10" y="50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2" y="54"/>
                  </a:lnTo>
                  <a:lnTo>
                    <a:pt x="14" y="56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6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8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26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0" y="2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11" name="Freeform 139"/>
            <p:cNvSpPr>
              <a:spLocks/>
            </p:cNvSpPr>
            <p:nvPr/>
          </p:nvSpPr>
          <p:spPr bwMode="auto">
            <a:xfrm>
              <a:off x="4056" y="3004"/>
              <a:ext cx="38" cy="36"/>
            </a:xfrm>
            <a:custGeom>
              <a:avLst/>
              <a:gdLst/>
              <a:ahLst/>
              <a:cxnLst>
                <a:cxn ang="0">
                  <a:pos x="10" y="8"/>
                </a:cxn>
                <a:cxn ang="0">
                  <a:pos x="14" y="2"/>
                </a:cxn>
                <a:cxn ang="0">
                  <a:pos x="18" y="0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2"/>
                </a:cxn>
                <a:cxn ang="0">
                  <a:pos x="32" y="6"/>
                </a:cxn>
                <a:cxn ang="0">
                  <a:pos x="32" y="8"/>
                </a:cxn>
                <a:cxn ang="0">
                  <a:pos x="32" y="12"/>
                </a:cxn>
                <a:cxn ang="0">
                  <a:pos x="32" y="28"/>
                </a:cxn>
                <a:cxn ang="0">
                  <a:pos x="32" y="30"/>
                </a:cxn>
                <a:cxn ang="0">
                  <a:pos x="32" y="32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6" y="36"/>
                </a:cxn>
                <a:cxn ang="0">
                  <a:pos x="38" y="36"/>
                </a:cxn>
                <a:cxn ang="0">
                  <a:pos x="38" y="36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22" y="36"/>
                </a:cxn>
                <a:cxn ang="0">
                  <a:pos x="24" y="34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30"/>
                </a:cxn>
                <a:cxn ang="0">
                  <a:pos x="26" y="28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2" y="4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0" y="10"/>
                </a:cxn>
                <a:cxn ang="0">
                  <a:pos x="10" y="28"/>
                </a:cxn>
                <a:cxn ang="0">
                  <a:pos x="10" y="3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0" y="8"/>
                </a:cxn>
              </a:cxnLst>
              <a:rect l="0" t="0" r="r" b="b"/>
              <a:pathLst>
                <a:path w="38" h="36">
                  <a:moveTo>
                    <a:pt x="10" y="8"/>
                  </a:moveTo>
                  <a:lnTo>
                    <a:pt x="14" y="2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6"/>
                  </a:lnTo>
                  <a:lnTo>
                    <a:pt x="32" y="8"/>
                  </a:lnTo>
                  <a:lnTo>
                    <a:pt x="32" y="12"/>
                  </a:lnTo>
                  <a:lnTo>
                    <a:pt x="32" y="28"/>
                  </a:lnTo>
                  <a:lnTo>
                    <a:pt x="32" y="30"/>
                  </a:lnTo>
                  <a:lnTo>
                    <a:pt x="32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4" y="34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0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28"/>
                  </a:lnTo>
                  <a:lnTo>
                    <a:pt x="10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12" name="Rectangle 140"/>
            <p:cNvSpPr>
              <a:spLocks noChangeArrowheads="1"/>
            </p:cNvSpPr>
            <p:nvPr/>
          </p:nvSpPr>
          <p:spPr bwMode="auto">
            <a:xfrm>
              <a:off x="4200" y="1980"/>
              <a:ext cx="4" cy="113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13" name="Rectangle 141"/>
            <p:cNvSpPr>
              <a:spLocks noChangeArrowheads="1"/>
            </p:cNvSpPr>
            <p:nvPr/>
          </p:nvSpPr>
          <p:spPr bwMode="auto">
            <a:xfrm>
              <a:off x="1552" y="3108"/>
              <a:ext cx="2650" cy="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14" name="Line 142"/>
            <p:cNvSpPr>
              <a:spLocks noChangeShapeType="1"/>
            </p:cNvSpPr>
            <p:nvPr/>
          </p:nvSpPr>
          <p:spPr bwMode="auto">
            <a:xfrm flipH="1">
              <a:off x="1794" y="2118"/>
              <a:ext cx="520" cy="8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15" name="Line 143"/>
            <p:cNvSpPr>
              <a:spLocks noChangeShapeType="1"/>
            </p:cNvSpPr>
            <p:nvPr/>
          </p:nvSpPr>
          <p:spPr bwMode="auto">
            <a:xfrm>
              <a:off x="2314" y="2118"/>
              <a:ext cx="494" cy="8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16" name="Line 144"/>
            <p:cNvSpPr>
              <a:spLocks noChangeShapeType="1"/>
            </p:cNvSpPr>
            <p:nvPr/>
          </p:nvSpPr>
          <p:spPr bwMode="auto">
            <a:xfrm>
              <a:off x="1792" y="2306"/>
              <a:ext cx="1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17" name="Line 145"/>
            <p:cNvSpPr>
              <a:spLocks noChangeShapeType="1"/>
            </p:cNvSpPr>
            <p:nvPr/>
          </p:nvSpPr>
          <p:spPr bwMode="auto">
            <a:xfrm>
              <a:off x="1792" y="2498"/>
              <a:ext cx="1" cy="47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18" name="Line 146"/>
            <p:cNvSpPr>
              <a:spLocks noChangeShapeType="1"/>
            </p:cNvSpPr>
            <p:nvPr/>
          </p:nvSpPr>
          <p:spPr bwMode="auto">
            <a:xfrm flipH="1">
              <a:off x="2314" y="2308"/>
              <a:ext cx="494" cy="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19" name="Line 147"/>
            <p:cNvSpPr>
              <a:spLocks noChangeShapeType="1"/>
            </p:cNvSpPr>
            <p:nvPr/>
          </p:nvSpPr>
          <p:spPr bwMode="auto">
            <a:xfrm>
              <a:off x="2808" y="2308"/>
              <a:ext cx="1" cy="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20" name="Line 148"/>
            <p:cNvSpPr>
              <a:spLocks noChangeShapeType="1"/>
            </p:cNvSpPr>
            <p:nvPr/>
          </p:nvSpPr>
          <p:spPr bwMode="auto">
            <a:xfrm>
              <a:off x="2808" y="2308"/>
              <a:ext cx="654" cy="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21" name="Line 149"/>
            <p:cNvSpPr>
              <a:spLocks noChangeShapeType="1"/>
            </p:cNvSpPr>
            <p:nvPr/>
          </p:nvSpPr>
          <p:spPr bwMode="auto">
            <a:xfrm>
              <a:off x="2312" y="2500"/>
              <a:ext cx="1" cy="47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22" name="Line 150"/>
            <p:cNvSpPr>
              <a:spLocks noChangeShapeType="1"/>
            </p:cNvSpPr>
            <p:nvPr/>
          </p:nvSpPr>
          <p:spPr bwMode="auto">
            <a:xfrm>
              <a:off x="2808" y="2498"/>
              <a:ext cx="1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23" name="Line 151"/>
            <p:cNvSpPr>
              <a:spLocks noChangeShapeType="1"/>
            </p:cNvSpPr>
            <p:nvPr/>
          </p:nvSpPr>
          <p:spPr bwMode="auto">
            <a:xfrm>
              <a:off x="2808" y="2688"/>
              <a:ext cx="1" cy="28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24" name="Line 152"/>
            <p:cNvSpPr>
              <a:spLocks noChangeShapeType="1"/>
            </p:cNvSpPr>
            <p:nvPr/>
          </p:nvSpPr>
          <p:spPr bwMode="auto">
            <a:xfrm flipH="1">
              <a:off x="3170" y="2498"/>
              <a:ext cx="292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25" name="Line 153"/>
            <p:cNvSpPr>
              <a:spLocks noChangeShapeType="1"/>
            </p:cNvSpPr>
            <p:nvPr/>
          </p:nvSpPr>
          <p:spPr bwMode="auto">
            <a:xfrm>
              <a:off x="3462" y="2498"/>
              <a:ext cx="290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26" name="Line 154"/>
            <p:cNvSpPr>
              <a:spLocks noChangeShapeType="1"/>
            </p:cNvSpPr>
            <p:nvPr/>
          </p:nvSpPr>
          <p:spPr bwMode="auto">
            <a:xfrm>
              <a:off x="3168" y="2688"/>
              <a:ext cx="1" cy="28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27" name="Line 155"/>
            <p:cNvSpPr>
              <a:spLocks noChangeShapeType="1"/>
            </p:cNvSpPr>
            <p:nvPr/>
          </p:nvSpPr>
          <p:spPr bwMode="auto">
            <a:xfrm flipH="1">
              <a:off x="3462" y="2688"/>
              <a:ext cx="290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28" name="Line 156"/>
            <p:cNvSpPr>
              <a:spLocks noChangeShapeType="1"/>
            </p:cNvSpPr>
            <p:nvPr/>
          </p:nvSpPr>
          <p:spPr bwMode="auto">
            <a:xfrm>
              <a:off x="3752" y="2688"/>
              <a:ext cx="290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29" name="Line 157"/>
            <p:cNvSpPr>
              <a:spLocks noChangeShapeType="1"/>
            </p:cNvSpPr>
            <p:nvPr/>
          </p:nvSpPr>
          <p:spPr bwMode="auto">
            <a:xfrm>
              <a:off x="3464" y="2880"/>
              <a:ext cx="1" cy="1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36030" name="Line 158"/>
            <p:cNvSpPr>
              <a:spLocks noChangeShapeType="1"/>
            </p:cNvSpPr>
            <p:nvPr/>
          </p:nvSpPr>
          <p:spPr bwMode="auto">
            <a:xfrm>
              <a:off x="4040" y="2880"/>
              <a:ext cx="1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336031" name="Text Box 159"/>
          <p:cNvSpPr txBox="1">
            <a:spLocks noChangeArrowheads="1"/>
          </p:cNvSpPr>
          <p:nvPr/>
        </p:nvSpPr>
        <p:spPr bwMode="auto">
          <a:xfrm>
            <a:off x="381000" y="1447800"/>
            <a:ext cx="3367088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dirty="0">
                <a:solidFill>
                  <a:srgbClr val="A50021"/>
                </a:solidFill>
                <a:latin typeface="Comic Sans MS" pitchFamily="66" charset="0"/>
              </a:rPr>
              <a:t>Attribute grammar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338139-02C7-480D-886D-9F6B761BBE6E}" type="slidenum">
              <a:rPr lang="en-US"/>
              <a:pPr/>
              <a:t>24</a:t>
            </a:fld>
            <a:endParaRPr lang="en-US"/>
          </a:p>
        </p:txBody>
      </p:sp>
      <p:sp>
        <p:nvSpPr>
          <p:cNvPr id="3379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Probability model</a:t>
            </a:r>
          </a:p>
        </p:txBody>
      </p:sp>
      <p:sp>
        <p:nvSpPr>
          <p:cNvPr id="337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P(T,S) = S-&gt; NP VP  (.5)*</a:t>
            </a:r>
          </a:p>
          <a:p>
            <a:r>
              <a:rPr lang="en-US" dirty="0">
                <a:solidFill>
                  <a:srgbClr val="CC0000"/>
                </a:solidFill>
              </a:rPr>
              <a:t>VP(dumped) -&gt; V NP PP (.5) (T1)</a:t>
            </a:r>
          </a:p>
          <a:p>
            <a:r>
              <a:rPr lang="en-US" dirty="0">
                <a:solidFill>
                  <a:srgbClr val="339966"/>
                </a:solidFill>
              </a:rPr>
              <a:t>VP(ate) -&gt; V NP PP (.03)</a:t>
            </a:r>
          </a:p>
          <a:p>
            <a:r>
              <a:rPr lang="en-US" dirty="0">
                <a:solidFill>
                  <a:srgbClr val="CC0000"/>
                </a:solidFill>
              </a:rPr>
              <a:t>VP(dumped) -&gt; V NP (.2) (T2</a:t>
            </a:r>
            <a:r>
              <a:rPr lang="en-US" dirty="0" smtClean="0">
                <a:solidFill>
                  <a:srgbClr val="CC0000"/>
                </a:solidFill>
              </a:rPr>
              <a:t>)</a:t>
            </a:r>
            <a:br>
              <a:rPr lang="en-US" dirty="0" smtClean="0">
                <a:solidFill>
                  <a:srgbClr val="CC0000"/>
                </a:solidFill>
              </a:rPr>
            </a:br>
            <a:r>
              <a:rPr lang="en-US" dirty="0" smtClean="0">
                <a:solidFill>
                  <a:srgbClr val="CC0000"/>
                </a:solidFill>
              </a:rPr>
              <a:t/>
            </a:r>
            <a:br>
              <a:rPr lang="en-US" dirty="0" smtClean="0">
                <a:solidFill>
                  <a:srgbClr val="CC0000"/>
                </a:solidFill>
              </a:rPr>
            </a:br>
            <a:endParaRPr lang="en-US" dirty="0" smtClean="0">
              <a:solidFill>
                <a:srgbClr val="CC0000"/>
              </a:solidFill>
            </a:endParaRPr>
          </a:p>
          <a:p>
            <a:r>
              <a:rPr lang="en-US" dirty="0" smtClean="0">
                <a:solidFill>
                  <a:srgbClr val="CC0000"/>
                </a:solidFill>
              </a:rPr>
              <a:t>What about VP -&gt; VP PP?</a:t>
            </a:r>
            <a:endParaRPr lang="en-US" dirty="0">
              <a:solidFill>
                <a:srgbClr val="CC0000"/>
              </a:solidFill>
            </a:endParaRPr>
          </a:p>
        </p:txBody>
      </p:sp>
      <p:graphicFrame>
        <p:nvGraphicFramePr>
          <p:cNvPr id="337925" name="Object 5"/>
          <p:cNvGraphicFramePr>
            <a:graphicFrameLocks noChangeAspect="1"/>
          </p:cNvGraphicFramePr>
          <p:nvPr/>
        </p:nvGraphicFramePr>
        <p:xfrm>
          <a:off x="1447800" y="1447800"/>
          <a:ext cx="3378200" cy="1036638"/>
        </p:xfrm>
        <a:graphic>
          <a:graphicData uri="http://schemas.openxmlformats.org/presentationml/2006/ole">
            <p:oleObj spid="_x0000_s76802" name="Equation" r:id="rId4" imgW="1117600" imgH="3429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546CA4-5ABD-407E-9097-62CF76018BC5}" type="slidenum">
              <a:rPr lang="en-US"/>
              <a:pPr/>
              <a:t>25</a:t>
            </a:fld>
            <a:endParaRPr lang="en-US"/>
          </a:p>
        </p:txBody>
      </p:sp>
      <p:sp>
        <p:nvSpPr>
          <p:cNvPr id="31129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Preferences</a:t>
            </a:r>
          </a:p>
        </p:txBody>
      </p:sp>
      <p:sp>
        <p:nvSpPr>
          <p:cNvPr id="311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Subcategorization captures the affinity between VP heads (verbs) and the VP rules they go with.</a:t>
            </a:r>
          </a:p>
          <a:p>
            <a:r>
              <a:rPr lang="en-US"/>
              <a:t>What about the affinity between VP heads and the heads of the other daughters of the VP</a:t>
            </a:r>
          </a:p>
          <a:p>
            <a:r>
              <a:rPr lang="en-US"/>
              <a:t>Back to our examples…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3C7AC3-446A-486C-85CA-656FAD07D1F9}" type="slidenum">
              <a:rPr lang="en-US"/>
              <a:pPr/>
              <a:t>26</a:t>
            </a:fld>
            <a:endParaRPr lang="en-US"/>
          </a:p>
        </p:txBody>
      </p:sp>
      <p:sp>
        <p:nvSpPr>
          <p:cNvPr id="313346" name="AutoShape 2"/>
          <p:cNvSpPr>
            <a:spLocks noGrp="1" noChangeArrowheads="1"/>
          </p:cNvSpPr>
          <p:nvPr>
            <p:ph type="title"/>
          </p:nvPr>
        </p:nvSpPr>
        <p:spPr>
          <a:xfrm>
            <a:off x="731838" y="411163"/>
            <a:ext cx="7772400" cy="1143000"/>
          </a:xfrm>
        </p:spPr>
        <p:txBody>
          <a:bodyPr/>
          <a:lstStyle/>
          <a:p>
            <a:r>
              <a:rPr lang="en-US"/>
              <a:t>Example (right)</a:t>
            </a:r>
          </a:p>
        </p:txBody>
      </p:sp>
      <p:grpSp>
        <p:nvGrpSpPr>
          <p:cNvPr id="2" name="Group 3"/>
          <p:cNvGrpSpPr>
            <a:grpSpLocks noChangeAspect="1"/>
          </p:cNvGrpSpPr>
          <p:nvPr/>
        </p:nvGrpSpPr>
        <p:grpSpPr bwMode="auto">
          <a:xfrm>
            <a:off x="304800" y="2667000"/>
            <a:ext cx="8504238" cy="3665538"/>
            <a:chOff x="1544" y="1968"/>
            <a:chExt cx="2672" cy="1152"/>
          </a:xfrm>
        </p:grpSpPr>
        <p:sp>
          <p:nvSpPr>
            <p:cNvPr id="313348" name="AutoShape 4"/>
            <p:cNvSpPr>
              <a:spLocks noChangeAspect="1" noChangeArrowheads="1" noTextEdit="1"/>
            </p:cNvSpPr>
            <p:nvPr/>
          </p:nvSpPr>
          <p:spPr bwMode="auto">
            <a:xfrm>
              <a:off x="1544" y="1968"/>
              <a:ext cx="2672" cy="11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49" name="Rectangle 5"/>
            <p:cNvSpPr>
              <a:spLocks noChangeArrowheads="1"/>
            </p:cNvSpPr>
            <p:nvPr/>
          </p:nvSpPr>
          <p:spPr bwMode="auto">
            <a:xfrm>
              <a:off x="1544" y="1968"/>
              <a:ext cx="2672" cy="1152"/>
            </a:xfrm>
            <a:prstGeom prst="rect">
              <a:avLst/>
            </a:prstGeom>
            <a:noFill/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50" name="Rectangle 6"/>
            <p:cNvSpPr>
              <a:spLocks noChangeArrowheads="1"/>
            </p:cNvSpPr>
            <p:nvPr/>
          </p:nvSpPr>
          <p:spPr bwMode="auto">
            <a:xfrm>
              <a:off x="1552" y="1972"/>
              <a:ext cx="2650" cy="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51" name="Rectangle 7"/>
            <p:cNvSpPr>
              <a:spLocks noChangeArrowheads="1"/>
            </p:cNvSpPr>
            <p:nvPr/>
          </p:nvSpPr>
          <p:spPr bwMode="auto">
            <a:xfrm>
              <a:off x="1552" y="1980"/>
              <a:ext cx="4" cy="113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52" name="Freeform 8"/>
            <p:cNvSpPr>
              <a:spLocks/>
            </p:cNvSpPr>
            <p:nvPr/>
          </p:nvSpPr>
          <p:spPr bwMode="auto">
            <a:xfrm>
              <a:off x="2142" y="2030"/>
              <a:ext cx="34" cy="54"/>
            </a:xfrm>
            <a:custGeom>
              <a:avLst/>
              <a:gdLst/>
              <a:ahLst/>
              <a:cxnLst>
                <a:cxn ang="0">
                  <a:pos x="30" y="18"/>
                </a:cxn>
                <a:cxn ang="0">
                  <a:pos x="28" y="14"/>
                </a:cxn>
                <a:cxn ang="0">
                  <a:pos x="26" y="6"/>
                </a:cxn>
                <a:cxn ang="0">
                  <a:pos x="18" y="2"/>
                </a:cxn>
                <a:cxn ang="0">
                  <a:pos x="12" y="2"/>
                </a:cxn>
                <a:cxn ang="0">
                  <a:pos x="6" y="8"/>
                </a:cxn>
                <a:cxn ang="0">
                  <a:pos x="6" y="12"/>
                </a:cxn>
                <a:cxn ang="0">
                  <a:pos x="10" y="18"/>
                </a:cxn>
                <a:cxn ang="0">
                  <a:pos x="18" y="22"/>
                </a:cxn>
                <a:cxn ang="0">
                  <a:pos x="28" y="30"/>
                </a:cxn>
                <a:cxn ang="0">
                  <a:pos x="32" y="34"/>
                </a:cxn>
                <a:cxn ang="0">
                  <a:pos x="34" y="40"/>
                </a:cxn>
                <a:cxn ang="0">
                  <a:pos x="30" y="50"/>
                </a:cxn>
                <a:cxn ang="0">
                  <a:pos x="18" y="54"/>
                </a:cxn>
                <a:cxn ang="0">
                  <a:pos x="12" y="54"/>
                </a:cxn>
                <a:cxn ang="0">
                  <a:pos x="8" y="52"/>
                </a:cxn>
                <a:cxn ang="0">
                  <a:pos x="4" y="52"/>
                </a:cxn>
                <a:cxn ang="0">
                  <a:pos x="2" y="52"/>
                </a:cxn>
                <a:cxn ang="0">
                  <a:pos x="0" y="54"/>
                </a:cxn>
                <a:cxn ang="0">
                  <a:pos x="0" y="36"/>
                </a:cxn>
                <a:cxn ang="0">
                  <a:pos x="2" y="42"/>
                </a:cxn>
                <a:cxn ang="0">
                  <a:pos x="6" y="48"/>
                </a:cxn>
                <a:cxn ang="0">
                  <a:pos x="12" y="52"/>
                </a:cxn>
                <a:cxn ang="0">
                  <a:pos x="22" y="52"/>
                </a:cxn>
                <a:cxn ang="0">
                  <a:pos x="26" y="46"/>
                </a:cxn>
                <a:cxn ang="0">
                  <a:pos x="28" y="42"/>
                </a:cxn>
                <a:cxn ang="0">
                  <a:pos x="24" y="38"/>
                </a:cxn>
                <a:cxn ang="0">
                  <a:pos x="20" y="34"/>
                </a:cxn>
                <a:cxn ang="0">
                  <a:pos x="8" y="28"/>
                </a:cxn>
                <a:cxn ang="0">
                  <a:pos x="2" y="22"/>
                </a:cxn>
                <a:cxn ang="0">
                  <a:pos x="0" y="16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20" y="0"/>
                </a:cxn>
                <a:cxn ang="0">
                  <a:pos x="26" y="2"/>
                </a:cxn>
                <a:cxn ang="0">
                  <a:pos x="28" y="2"/>
                </a:cxn>
                <a:cxn ang="0">
                  <a:pos x="30" y="2"/>
                </a:cxn>
                <a:cxn ang="0">
                  <a:pos x="30" y="0"/>
                </a:cxn>
              </a:cxnLst>
              <a:rect l="0" t="0" r="r" b="b"/>
              <a:pathLst>
                <a:path w="34" h="54">
                  <a:moveTo>
                    <a:pt x="30" y="0"/>
                  </a:moveTo>
                  <a:lnTo>
                    <a:pt x="30" y="18"/>
                  </a:lnTo>
                  <a:lnTo>
                    <a:pt x="30" y="18"/>
                  </a:lnTo>
                  <a:lnTo>
                    <a:pt x="28" y="14"/>
                  </a:lnTo>
                  <a:lnTo>
                    <a:pt x="28" y="10"/>
                  </a:lnTo>
                  <a:lnTo>
                    <a:pt x="26" y="6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2" y="2"/>
                  </a:lnTo>
                  <a:lnTo>
                    <a:pt x="8" y="4"/>
                  </a:lnTo>
                  <a:lnTo>
                    <a:pt x="6" y="8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8" y="14"/>
                  </a:lnTo>
                  <a:lnTo>
                    <a:pt x="10" y="18"/>
                  </a:lnTo>
                  <a:lnTo>
                    <a:pt x="14" y="20"/>
                  </a:lnTo>
                  <a:lnTo>
                    <a:pt x="18" y="22"/>
                  </a:lnTo>
                  <a:lnTo>
                    <a:pt x="24" y="26"/>
                  </a:lnTo>
                  <a:lnTo>
                    <a:pt x="28" y="30"/>
                  </a:lnTo>
                  <a:lnTo>
                    <a:pt x="30" y="32"/>
                  </a:lnTo>
                  <a:lnTo>
                    <a:pt x="32" y="34"/>
                  </a:lnTo>
                  <a:lnTo>
                    <a:pt x="34" y="36"/>
                  </a:lnTo>
                  <a:lnTo>
                    <a:pt x="34" y="40"/>
                  </a:lnTo>
                  <a:lnTo>
                    <a:pt x="32" y="46"/>
                  </a:lnTo>
                  <a:lnTo>
                    <a:pt x="30" y="50"/>
                  </a:lnTo>
                  <a:lnTo>
                    <a:pt x="24" y="54"/>
                  </a:lnTo>
                  <a:lnTo>
                    <a:pt x="18" y="54"/>
                  </a:lnTo>
                  <a:lnTo>
                    <a:pt x="16" y="54"/>
                  </a:lnTo>
                  <a:lnTo>
                    <a:pt x="12" y="54"/>
                  </a:lnTo>
                  <a:lnTo>
                    <a:pt x="12" y="54"/>
                  </a:lnTo>
                  <a:lnTo>
                    <a:pt x="8" y="5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6" y="48"/>
                  </a:lnTo>
                  <a:lnTo>
                    <a:pt x="8" y="50"/>
                  </a:lnTo>
                  <a:lnTo>
                    <a:pt x="12" y="52"/>
                  </a:lnTo>
                  <a:lnTo>
                    <a:pt x="16" y="52"/>
                  </a:lnTo>
                  <a:lnTo>
                    <a:pt x="22" y="52"/>
                  </a:lnTo>
                  <a:lnTo>
                    <a:pt x="24" y="50"/>
                  </a:lnTo>
                  <a:lnTo>
                    <a:pt x="26" y="46"/>
                  </a:lnTo>
                  <a:lnTo>
                    <a:pt x="28" y="44"/>
                  </a:lnTo>
                  <a:lnTo>
                    <a:pt x="28" y="42"/>
                  </a:lnTo>
                  <a:lnTo>
                    <a:pt x="26" y="40"/>
                  </a:lnTo>
                  <a:lnTo>
                    <a:pt x="24" y="38"/>
                  </a:lnTo>
                  <a:lnTo>
                    <a:pt x="22" y="36"/>
                  </a:lnTo>
                  <a:lnTo>
                    <a:pt x="20" y="34"/>
                  </a:lnTo>
                  <a:lnTo>
                    <a:pt x="14" y="30"/>
                  </a:lnTo>
                  <a:lnTo>
                    <a:pt x="8" y="28"/>
                  </a:lnTo>
                  <a:lnTo>
                    <a:pt x="4" y="24"/>
                  </a:lnTo>
                  <a:lnTo>
                    <a:pt x="2" y="22"/>
                  </a:lnTo>
                  <a:lnTo>
                    <a:pt x="0" y="20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0" y="8"/>
                  </a:lnTo>
                  <a:lnTo>
                    <a:pt x="4" y="4"/>
                  </a:lnTo>
                  <a:lnTo>
                    <a:pt x="8" y="0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30" y="2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53" name="Freeform 9"/>
            <p:cNvSpPr>
              <a:spLocks/>
            </p:cNvSpPr>
            <p:nvPr/>
          </p:nvSpPr>
          <p:spPr bwMode="auto">
            <a:xfrm>
              <a:off x="2184" y="2028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6" y="70"/>
                </a:cxn>
                <a:cxn ang="0">
                  <a:pos x="12" y="66"/>
                </a:cxn>
                <a:cxn ang="0">
                  <a:pos x="6" y="60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28"/>
                </a:cxn>
                <a:cxn ang="0">
                  <a:pos x="2" y="22"/>
                </a:cxn>
                <a:cxn ang="0">
                  <a:pos x="6" y="14"/>
                </a:cxn>
                <a:cxn ang="0">
                  <a:pos x="10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6" y="6"/>
                </a:cxn>
                <a:cxn ang="0">
                  <a:pos x="14" y="10"/>
                </a:cxn>
                <a:cxn ang="0">
                  <a:pos x="10" y="14"/>
                </a:cxn>
                <a:cxn ang="0">
                  <a:pos x="8" y="22"/>
                </a:cxn>
                <a:cxn ang="0">
                  <a:pos x="8" y="28"/>
                </a:cxn>
                <a:cxn ang="0">
                  <a:pos x="8" y="36"/>
                </a:cxn>
                <a:cxn ang="0">
                  <a:pos x="8" y="44"/>
                </a:cxn>
                <a:cxn ang="0">
                  <a:pos x="8" y="50"/>
                </a:cxn>
                <a:cxn ang="0">
                  <a:pos x="10" y="56"/>
                </a:cxn>
                <a:cxn ang="0">
                  <a:pos x="10" y="60"/>
                </a:cxn>
                <a:cxn ang="0">
                  <a:pos x="12" y="62"/>
                </a:cxn>
                <a:cxn ang="0">
                  <a:pos x="14" y="66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6" y="70"/>
                  </a:lnTo>
                  <a:lnTo>
                    <a:pt x="12" y="66"/>
                  </a:lnTo>
                  <a:lnTo>
                    <a:pt x="6" y="60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2"/>
                  </a:lnTo>
                  <a:lnTo>
                    <a:pt x="6" y="14"/>
                  </a:lnTo>
                  <a:lnTo>
                    <a:pt x="10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4" y="10"/>
                  </a:lnTo>
                  <a:lnTo>
                    <a:pt x="10" y="14"/>
                  </a:lnTo>
                  <a:lnTo>
                    <a:pt x="8" y="22"/>
                  </a:lnTo>
                  <a:lnTo>
                    <a:pt x="8" y="28"/>
                  </a:lnTo>
                  <a:lnTo>
                    <a:pt x="8" y="36"/>
                  </a:lnTo>
                  <a:lnTo>
                    <a:pt x="8" y="44"/>
                  </a:lnTo>
                  <a:lnTo>
                    <a:pt x="8" y="50"/>
                  </a:lnTo>
                  <a:lnTo>
                    <a:pt x="10" y="56"/>
                  </a:lnTo>
                  <a:lnTo>
                    <a:pt x="10" y="60"/>
                  </a:lnTo>
                  <a:lnTo>
                    <a:pt x="12" y="62"/>
                  </a:lnTo>
                  <a:lnTo>
                    <a:pt x="14" y="66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54" name="Freeform 10"/>
            <p:cNvSpPr>
              <a:spLocks noEditPoints="1"/>
            </p:cNvSpPr>
            <p:nvPr/>
          </p:nvSpPr>
          <p:spPr bwMode="auto">
            <a:xfrm>
              <a:off x="2210" y="2028"/>
              <a:ext cx="36" cy="56"/>
            </a:xfrm>
            <a:custGeom>
              <a:avLst/>
              <a:gdLst/>
              <a:ahLst/>
              <a:cxnLst>
                <a:cxn ang="0">
                  <a:pos x="24" y="50"/>
                </a:cxn>
                <a:cxn ang="0">
                  <a:pos x="22" y="54"/>
                </a:cxn>
                <a:cxn ang="0">
                  <a:pos x="20" y="56"/>
                </a:cxn>
                <a:cxn ang="0">
                  <a:pos x="16" y="56"/>
                </a:cxn>
                <a:cxn ang="0">
                  <a:pos x="14" y="56"/>
                </a:cxn>
                <a:cxn ang="0">
                  <a:pos x="8" y="56"/>
                </a:cxn>
                <a:cxn ang="0">
                  <a:pos x="4" y="52"/>
                </a:cxn>
                <a:cxn ang="0">
                  <a:pos x="0" y="46"/>
                </a:cxn>
                <a:cxn ang="0">
                  <a:pos x="0" y="40"/>
                </a:cxn>
                <a:cxn ang="0">
                  <a:pos x="0" y="32"/>
                </a:cxn>
                <a:cxn ang="0">
                  <a:pos x="4" y="26"/>
                </a:cxn>
                <a:cxn ang="0">
                  <a:pos x="8" y="22"/>
                </a:cxn>
                <a:cxn ang="0">
                  <a:pos x="12" y="20"/>
                </a:cxn>
                <a:cxn ang="0">
                  <a:pos x="16" y="20"/>
                </a:cxn>
                <a:cxn ang="0">
                  <a:pos x="20" y="20"/>
                </a:cxn>
                <a:cxn ang="0">
                  <a:pos x="24" y="22"/>
                </a:cxn>
                <a:cxn ang="0">
                  <a:pos x="24" y="16"/>
                </a:cxn>
                <a:cxn ang="0">
                  <a:pos x="24" y="10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0" y="0"/>
                </a:cxn>
                <a:cxn ang="0">
                  <a:pos x="30" y="42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4" y="56"/>
                </a:cxn>
                <a:cxn ang="0">
                  <a:pos x="24" y="50"/>
                </a:cxn>
                <a:cxn ang="0">
                  <a:pos x="24" y="48"/>
                </a:cxn>
                <a:cxn ang="0">
                  <a:pos x="24" y="30"/>
                </a:cxn>
                <a:cxn ang="0">
                  <a:pos x="24" y="28"/>
                </a:cxn>
                <a:cxn ang="0">
                  <a:pos x="22" y="26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2"/>
                </a:cxn>
                <a:cxn ang="0">
                  <a:pos x="16" y="22"/>
                </a:cxn>
                <a:cxn ang="0">
                  <a:pos x="12" y="22"/>
                </a:cxn>
                <a:cxn ang="0">
                  <a:pos x="10" y="24"/>
                </a:cxn>
                <a:cxn ang="0">
                  <a:pos x="6" y="30"/>
                </a:cxn>
                <a:cxn ang="0">
                  <a:pos x="6" y="36"/>
                </a:cxn>
                <a:cxn ang="0">
                  <a:pos x="6" y="42"/>
                </a:cxn>
                <a:cxn ang="0">
                  <a:pos x="10" y="48"/>
                </a:cxn>
                <a:cxn ang="0">
                  <a:pos x="14" y="50"/>
                </a:cxn>
                <a:cxn ang="0">
                  <a:pos x="18" y="52"/>
                </a:cxn>
                <a:cxn ang="0">
                  <a:pos x="20" y="50"/>
                </a:cxn>
                <a:cxn ang="0">
                  <a:pos x="24" y="48"/>
                </a:cxn>
              </a:cxnLst>
              <a:rect l="0" t="0" r="r" b="b"/>
              <a:pathLst>
                <a:path w="36" h="56">
                  <a:moveTo>
                    <a:pt x="24" y="50"/>
                  </a:moveTo>
                  <a:lnTo>
                    <a:pt x="22" y="54"/>
                  </a:lnTo>
                  <a:lnTo>
                    <a:pt x="20" y="56"/>
                  </a:lnTo>
                  <a:lnTo>
                    <a:pt x="16" y="56"/>
                  </a:lnTo>
                  <a:lnTo>
                    <a:pt x="14" y="56"/>
                  </a:lnTo>
                  <a:lnTo>
                    <a:pt x="8" y="56"/>
                  </a:lnTo>
                  <a:lnTo>
                    <a:pt x="4" y="52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4" y="26"/>
                  </a:lnTo>
                  <a:lnTo>
                    <a:pt x="8" y="22"/>
                  </a:lnTo>
                  <a:lnTo>
                    <a:pt x="12" y="20"/>
                  </a:lnTo>
                  <a:lnTo>
                    <a:pt x="16" y="20"/>
                  </a:lnTo>
                  <a:lnTo>
                    <a:pt x="20" y="20"/>
                  </a:lnTo>
                  <a:lnTo>
                    <a:pt x="24" y="22"/>
                  </a:lnTo>
                  <a:lnTo>
                    <a:pt x="24" y="16"/>
                  </a:lnTo>
                  <a:lnTo>
                    <a:pt x="24" y="10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0" y="0"/>
                  </a:lnTo>
                  <a:lnTo>
                    <a:pt x="30" y="42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4" y="56"/>
                  </a:lnTo>
                  <a:lnTo>
                    <a:pt x="24" y="50"/>
                  </a:lnTo>
                  <a:close/>
                  <a:moveTo>
                    <a:pt x="24" y="48"/>
                  </a:moveTo>
                  <a:lnTo>
                    <a:pt x="24" y="30"/>
                  </a:lnTo>
                  <a:lnTo>
                    <a:pt x="24" y="28"/>
                  </a:lnTo>
                  <a:lnTo>
                    <a:pt x="22" y="26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2"/>
                  </a:lnTo>
                  <a:lnTo>
                    <a:pt x="16" y="22"/>
                  </a:lnTo>
                  <a:lnTo>
                    <a:pt x="12" y="22"/>
                  </a:lnTo>
                  <a:lnTo>
                    <a:pt x="10" y="24"/>
                  </a:lnTo>
                  <a:lnTo>
                    <a:pt x="6" y="30"/>
                  </a:lnTo>
                  <a:lnTo>
                    <a:pt x="6" y="36"/>
                  </a:lnTo>
                  <a:lnTo>
                    <a:pt x="6" y="42"/>
                  </a:lnTo>
                  <a:lnTo>
                    <a:pt x="10" y="48"/>
                  </a:lnTo>
                  <a:lnTo>
                    <a:pt x="14" y="50"/>
                  </a:lnTo>
                  <a:lnTo>
                    <a:pt x="18" y="52"/>
                  </a:lnTo>
                  <a:lnTo>
                    <a:pt x="20" y="50"/>
                  </a:lnTo>
                  <a:lnTo>
                    <a:pt x="24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55" name="Freeform 11"/>
            <p:cNvSpPr>
              <a:spLocks/>
            </p:cNvSpPr>
            <p:nvPr/>
          </p:nvSpPr>
          <p:spPr bwMode="auto">
            <a:xfrm>
              <a:off x="2248" y="2048"/>
              <a:ext cx="38" cy="36"/>
            </a:xfrm>
            <a:custGeom>
              <a:avLst/>
              <a:gdLst/>
              <a:ahLst/>
              <a:cxnLst>
                <a:cxn ang="0">
                  <a:pos x="32" y="0"/>
                </a:cxn>
                <a:cxn ang="0">
                  <a:pos x="32" y="22"/>
                </a:cxn>
                <a:cxn ang="0">
                  <a:pos x="34" y="26"/>
                </a:cxn>
                <a:cxn ang="0">
                  <a:pos x="34" y="30"/>
                </a:cxn>
                <a:cxn ang="0">
                  <a:pos x="34" y="30"/>
                </a:cxn>
                <a:cxn ang="0">
                  <a:pos x="34" y="32"/>
                </a:cxn>
                <a:cxn ang="0">
                  <a:pos x="34" y="32"/>
                </a:cxn>
                <a:cxn ang="0">
                  <a:pos x="36" y="32"/>
                </a:cxn>
                <a:cxn ang="0">
                  <a:pos x="36" y="32"/>
                </a:cxn>
                <a:cxn ang="0">
                  <a:pos x="38" y="32"/>
                </a:cxn>
                <a:cxn ang="0">
                  <a:pos x="38" y="32"/>
                </a:cxn>
                <a:cxn ang="0">
                  <a:pos x="28" y="36"/>
                </a:cxn>
                <a:cxn ang="0">
                  <a:pos x="26" y="36"/>
                </a:cxn>
                <a:cxn ang="0">
                  <a:pos x="26" y="28"/>
                </a:cxn>
                <a:cxn ang="0">
                  <a:pos x="22" y="34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4" y="36"/>
                </a:cxn>
                <a:cxn ang="0">
                  <a:pos x="12" y="36"/>
                </a:cxn>
                <a:cxn ang="0">
                  <a:pos x="8" y="34"/>
                </a:cxn>
                <a:cxn ang="0">
                  <a:pos x="6" y="32"/>
                </a:cxn>
                <a:cxn ang="0">
                  <a:pos x="6" y="30"/>
                </a:cxn>
                <a:cxn ang="0">
                  <a:pos x="4" y="28"/>
                </a:cxn>
                <a:cxn ang="0">
                  <a:pos x="4" y="22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24"/>
                </a:cxn>
                <a:cxn ang="0">
                  <a:pos x="12" y="28"/>
                </a:cxn>
                <a:cxn ang="0">
                  <a:pos x="14" y="30"/>
                </a:cxn>
                <a:cxn ang="0">
                  <a:pos x="16" y="32"/>
                </a:cxn>
                <a:cxn ang="0">
                  <a:pos x="18" y="32"/>
                </a:cxn>
                <a:cxn ang="0">
                  <a:pos x="20" y="32"/>
                </a:cxn>
                <a:cxn ang="0">
                  <a:pos x="22" y="30"/>
                </a:cxn>
                <a:cxn ang="0">
                  <a:pos x="24" y="30"/>
                </a:cxn>
                <a:cxn ang="0">
                  <a:pos x="26" y="26"/>
                </a:cxn>
                <a:cxn ang="0">
                  <a:pos x="26" y="6"/>
                </a:cxn>
                <a:cxn ang="0">
                  <a:pos x="26" y="4"/>
                </a:cxn>
                <a:cxn ang="0">
                  <a:pos x="26" y="2"/>
                </a:cxn>
                <a:cxn ang="0">
                  <a:pos x="24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32" y="0"/>
                </a:cxn>
              </a:cxnLst>
              <a:rect l="0" t="0" r="r" b="b"/>
              <a:pathLst>
                <a:path w="38" h="36">
                  <a:moveTo>
                    <a:pt x="32" y="0"/>
                  </a:moveTo>
                  <a:lnTo>
                    <a:pt x="32" y="22"/>
                  </a:lnTo>
                  <a:lnTo>
                    <a:pt x="34" y="26"/>
                  </a:lnTo>
                  <a:lnTo>
                    <a:pt x="34" y="30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4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8" y="32"/>
                  </a:lnTo>
                  <a:lnTo>
                    <a:pt x="38" y="32"/>
                  </a:lnTo>
                  <a:lnTo>
                    <a:pt x="28" y="36"/>
                  </a:lnTo>
                  <a:lnTo>
                    <a:pt x="26" y="36"/>
                  </a:lnTo>
                  <a:lnTo>
                    <a:pt x="26" y="28"/>
                  </a:lnTo>
                  <a:lnTo>
                    <a:pt x="22" y="34"/>
                  </a:lnTo>
                  <a:lnTo>
                    <a:pt x="20" y="36"/>
                  </a:lnTo>
                  <a:lnTo>
                    <a:pt x="16" y="36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8" y="34"/>
                  </a:lnTo>
                  <a:lnTo>
                    <a:pt x="6" y="32"/>
                  </a:lnTo>
                  <a:lnTo>
                    <a:pt x="6" y="30"/>
                  </a:lnTo>
                  <a:lnTo>
                    <a:pt x="4" y="28"/>
                  </a:lnTo>
                  <a:lnTo>
                    <a:pt x="4" y="22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24"/>
                  </a:lnTo>
                  <a:lnTo>
                    <a:pt x="12" y="28"/>
                  </a:lnTo>
                  <a:lnTo>
                    <a:pt x="14" y="30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20" y="32"/>
                  </a:lnTo>
                  <a:lnTo>
                    <a:pt x="22" y="30"/>
                  </a:lnTo>
                  <a:lnTo>
                    <a:pt x="24" y="30"/>
                  </a:lnTo>
                  <a:lnTo>
                    <a:pt x="26" y="26"/>
                  </a:lnTo>
                  <a:lnTo>
                    <a:pt x="26" y="6"/>
                  </a:lnTo>
                  <a:lnTo>
                    <a:pt x="26" y="4"/>
                  </a:lnTo>
                  <a:lnTo>
                    <a:pt x="26" y="2"/>
                  </a:lnTo>
                  <a:lnTo>
                    <a:pt x="24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56" name="Freeform 12"/>
            <p:cNvSpPr>
              <a:spLocks/>
            </p:cNvSpPr>
            <p:nvPr/>
          </p:nvSpPr>
          <p:spPr bwMode="auto">
            <a:xfrm>
              <a:off x="2288" y="2048"/>
              <a:ext cx="60" cy="36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8" y="2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32" y="4"/>
                </a:cxn>
                <a:cxn ang="0">
                  <a:pos x="36" y="4"/>
                </a:cxn>
                <a:cxn ang="0">
                  <a:pos x="42" y="0"/>
                </a:cxn>
                <a:cxn ang="0">
                  <a:pos x="48" y="0"/>
                </a:cxn>
                <a:cxn ang="0">
                  <a:pos x="52" y="2"/>
                </a:cxn>
                <a:cxn ang="0">
                  <a:pos x="54" y="8"/>
                </a:cxn>
                <a:cxn ang="0">
                  <a:pos x="54" y="28"/>
                </a:cxn>
                <a:cxn ang="0">
                  <a:pos x="56" y="32"/>
                </a:cxn>
                <a:cxn ang="0">
                  <a:pos x="56" y="34"/>
                </a:cxn>
                <a:cxn ang="0">
                  <a:pos x="60" y="36"/>
                </a:cxn>
                <a:cxn ang="0">
                  <a:pos x="42" y="36"/>
                </a:cxn>
                <a:cxn ang="0">
                  <a:pos x="44" y="36"/>
                </a:cxn>
                <a:cxn ang="0">
                  <a:pos x="46" y="34"/>
                </a:cxn>
                <a:cxn ang="0">
                  <a:pos x="48" y="32"/>
                </a:cxn>
                <a:cxn ang="0">
                  <a:pos x="48" y="28"/>
                </a:cxn>
                <a:cxn ang="0">
                  <a:pos x="48" y="8"/>
                </a:cxn>
                <a:cxn ang="0">
                  <a:pos x="46" y="4"/>
                </a:cxn>
                <a:cxn ang="0">
                  <a:pos x="40" y="4"/>
                </a:cxn>
                <a:cxn ang="0">
                  <a:pos x="36" y="6"/>
                </a:cxn>
                <a:cxn ang="0">
                  <a:pos x="32" y="10"/>
                </a:cxn>
                <a:cxn ang="0">
                  <a:pos x="32" y="28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26" y="30"/>
                </a:cxn>
                <a:cxn ang="0">
                  <a:pos x="26" y="12"/>
                </a:cxn>
                <a:cxn ang="0">
                  <a:pos x="26" y="6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2" y="8"/>
                </a:cxn>
                <a:cxn ang="0">
                  <a:pos x="12" y="30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8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60" h="36">
                  <a:moveTo>
                    <a:pt x="12" y="8"/>
                  </a:moveTo>
                  <a:lnTo>
                    <a:pt x="14" y="4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30" y="2"/>
                  </a:lnTo>
                  <a:lnTo>
                    <a:pt x="32" y="4"/>
                  </a:lnTo>
                  <a:lnTo>
                    <a:pt x="32" y="8"/>
                  </a:lnTo>
                  <a:lnTo>
                    <a:pt x="36" y="4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50" y="0"/>
                  </a:lnTo>
                  <a:lnTo>
                    <a:pt x="52" y="2"/>
                  </a:lnTo>
                  <a:lnTo>
                    <a:pt x="54" y="6"/>
                  </a:lnTo>
                  <a:lnTo>
                    <a:pt x="54" y="8"/>
                  </a:lnTo>
                  <a:lnTo>
                    <a:pt x="54" y="12"/>
                  </a:lnTo>
                  <a:lnTo>
                    <a:pt x="54" y="28"/>
                  </a:lnTo>
                  <a:lnTo>
                    <a:pt x="54" y="30"/>
                  </a:lnTo>
                  <a:lnTo>
                    <a:pt x="56" y="32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8" y="34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42" y="36"/>
                  </a:lnTo>
                  <a:lnTo>
                    <a:pt x="42" y="36"/>
                  </a:lnTo>
                  <a:lnTo>
                    <a:pt x="44" y="36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8" y="34"/>
                  </a:lnTo>
                  <a:lnTo>
                    <a:pt x="48" y="32"/>
                  </a:lnTo>
                  <a:lnTo>
                    <a:pt x="48" y="30"/>
                  </a:lnTo>
                  <a:lnTo>
                    <a:pt x="48" y="28"/>
                  </a:lnTo>
                  <a:lnTo>
                    <a:pt x="48" y="12"/>
                  </a:lnTo>
                  <a:lnTo>
                    <a:pt x="48" y="8"/>
                  </a:lnTo>
                  <a:lnTo>
                    <a:pt x="46" y="6"/>
                  </a:lnTo>
                  <a:lnTo>
                    <a:pt x="46" y="4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38" y="6"/>
                  </a:lnTo>
                  <a:lnTo>
                    <a:pt x="36" y="6"/>
                  </a:lnTo>
                  <a:lnTo>
                    <a:pt x="34" y="8"/>
                  </a:lnTo>
                  <a:lnTo>
                    <a:pt x="32" y="10"/>
                  </a:lnTo>
                  <a:lnTo>
                    <a:pt x="32" y="12"/>
                  </a:lnTo>
                  <a:lnTo>
                    <a:pt x="32" y="28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4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4" y="34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0"/>
                  </a:lnTo>
                  <a:lnTo>
                    <a:pt x="26" y="28"/>
                  </a:lnTo>
                  <a:lnTo>
                    <a:pt x="26" y="12"/>
                  </a:lnTo>
                  <a:lnTo>
                    <a:pt x="26" y="10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6"/>
                  </a:lnTo>
                  <a:lnTo>
                    <a:pt x="14" y="8"/>
                  </a:lnTo>
                  <a:lnTo>
                    <a:pt x="12" y="8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0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57" name="Freeform 13"/>
            <p:cNvSpPr>
              <a:spLocks noEditPoints="1"/>
            </p:cNvSpPr>
            <p:nvPr/>
          </p:nvSpPr>
          <p:spPr bwMode="auto">
            <a:xfrm>
              <a:off x="2348" y="2048"/>
              <a:ext cx="38" cy="5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4" y="8"/>
                </a:cxn>
                <a:cxn ang="0">
                  <a:pos x="20" y="2"/>
                </a:cxn>
                <a:cxn ang="0">
                  <a:pos x="26" y="0"/>
                </a:cxn>
                <a:cxn ang="0">
                  <a:pos x="34" y="4"/>
                </a:cxn>
                <a:cxn ang="0">
                  <a:pos x="38" y="16"/>
                </a:cxn>
                <a:cxn ang="0">
                  <a:pos x="36" y="28"/>
                </a:cxn>
                <a:cxn ang="0">
                  <a:pos x="28" y="36"/>
                </a:cxn>
                <a:cxn ang="0">
                  <a:pos x="20" y="36"/>
                </a:cxn>
                <a:cxn ang="0">
                  <a:pos x="16" y="34"/>
                </a:cxn>
                <a:cxn ang="0">
                  <a:pos x="14" y="46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0" y="54"/>
                </a:cxn>
                <a:cxn ang="0">
                  <a:pos x="2" y="52"/>
                </a:cxn>
                <a:cxn ang="0">
                  <a:pos x="6" y="52"/>
                </a:cxn>
                <a:cxn ang="0">
                  <a:pos x="6" y="50"/>
                </a:cxn>
                <a:cxn ang="0">
                  <a:pos x="8" y="46"/>
                </a:cxn>
                <a:cxn ang="0">
                  <a:pos x="8" y="8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14" y="24"/>
                </a:cxn>
                <a:cxn ang="0">
                  <a:pos x="14" y="28"/>
                </a:cxn>
                <a:cxn ang="0">
                  <a:pos x="16" y="32"/>
                </a:cxn>
                <a:cxn ang="0">
                  <a:pos x="22" y="34"/>
                </a:cxn>
                <a:cxn ang="0">
                  <a:pos x="28" y="32"/>
                </a:cxn>
                <a:cxn ang="0">
                  <a:pos x="32" y="20"/>
                </a:cxn>
                <a:cxn ang="0">
                  <a:pos x="28" y="8"/>
                </a:cxn>
                <a:cxn ang="0">
                  <a:pos x="22" y="6"/>
                </a:cxn>
                <a:cxn ang="0">
                  <a:pos x="18" y="6"/>
                </a:cxn>
                <a:cxn ang="0">
                  <a:pos x="14" y="10"/>
                </a:cxn>
              </a:cxnLst>
              <a:rect l="0" t="0" r="r" b="b"/>
              <a:pathLst>
                <a:path w="38" h="54">
                  <a:moveTo>
                    <a:pt x="2" y="4"/>
                  </a:moveTo>
                  <a:lnTo>
                    <a:pt x="12" y="0"/>
                  </a:lnTo>
                  <a:lnTo>
                    <a:pt x="14" y="0"/>
                  </a:lnTo>
                  <a:lnTo>
                    <a:pt x="14" y="8"/>
                  </a:lnTo>
                  <a:lnTo>
                    <a:pt x="16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4"/>
                  </a:lnTo>
                  <a:lnTo>
                    <a:pt x="38" y="10"/>
                  </a:lnTo>
                  <a:lnTo>
                    <a:pt x="38" y="16"/>
                  </a:lnTo>
                  <a:lnTo>
                    <a:pt x="38" y="22"/>
                  </a:lnTo>
                  <a:lnTo>
                    <a:pt x="36" y="28"/>
                  </a:lnTo>
                  <a:lnTo>
                    <a:pt x="34" y="32"/>
                  </a:lnTo>
                  <a:lnTo>
                    <a:pt x="28" y="36"/>
                  </a:lnTo>
                  <a:lnTo>
                    <a:pt x="22" y="36"/>
                  </a:lnTo>
                  <a:lnTo>
                    <a:pt x="20" y="36"/>
                  </a:lnTo>
                  <a:lnTo>
                    <a:pt x="18" y="36"/>
                  </a:lnTo>
                  <a:lnTo>
                    <a:pt x="16" y="34"/>
                  </a:lnTo>
                  <a:lnTo>
                    <a:pt x="14" y="34"/>
                  </a:lnTo>
                  <a:lnTo>
                    <a:pt x="14" y="46"/>
                  </a:lnTo>
                  <a:lnTo>
                    <a:pt x="14" y="48"/>
                  </a:lnTo>
                  <a:lnTo>
                    <a:pt x="14" y="50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18" y="54"/>
                  </a:lnTo>
                  <a:lnTo>
                    <a:pt x="0" y="54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6"/>
                  </a:lnTo>
                  <a:lnTo>
                    <a:pt x="8" y="10"/>
                  </a:lnTo>
                  <a:lnTo>
                    <a:pt x="8" y="8"/>
                  </a:lnTo>
                  <a:lnTo>
                    <a:pt x="6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close/>
                  <a:moveTo>
                    <a:pt x="14" y="10"/>
                  </a:moveTo>
                  <a:lnTo>
                    <a:pt x="14" y="24"/>
                  </a:lnTo>
                  <a:lnTo>
                    <a:pt x="14" y="26"/>
                  </a:lnTo>
                  <a:lnTo>
                    <a:pt x="14" y="28"/>
                  </a:lnTo>
                  <a:lnTo>
                    <a:pt x="16" y="30"/>
                  </a:lnTo>
                  <a:lnTo>
                    <a:pt x="16" y="32"/>
                  </a:lnTo>
                  <a:lnTo>
                    <a:pt x="20" y="34"/>
                  </a:lnTo>
                  <a:lnTo>
                    <a:pt x="22" y="34"/>
                  </a:lnTo>
                  <a:lnTo>
                    <a:pt x="26" y="34"/>
                  </a:lnTo>
                  <a:lnTo>
                    <a:pt x="28" y="32"/>
                  </a:lnTo>
                  <a:lnTo>
                    <a:pt x="32" y="26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28" y="8"/>
                  </a:lnTo>
                  <a:lnTo>
                    <a:pt x="26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6" y="8"/>
                  </a:lnTo>
                  <a:lnTo>
                    <a:pt x="14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58" name="Freeform 14"/>
            <p:cNvSpPr>
              <a:spLocks noEditPoints="1"/>
            </p:cNvSpPr>
            <p:nvPr/>
          </p:nvSpPr>
          <p:spPr bwMode="auto">
            <a:xfrm>
              <a:off x="2392" y="2048"/>
              <a:ext cx="30" cy="36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6" y="20"/>
                </a:cxn>
                <a:cxn ang="0">
                  <a:pos x="10" y="26"/>
                </a:cxn>
                <a:cxn ang="0">
                  <a:pos x="14" y="28"/>
                </a:cxn>
                <a:cxn ang="0">
                  <a:pos x="18" y="30"/>
                </a:cxn>
                <a:cxn ang="0">
                  <a:pos x="22" y="30"/>
                </a:cxn>
                <a:cxn ang="0">
                  <a:pos x="24" y="28"/>
                </a:cxn>
                <a:cxn ang="0">
                  <a:pos x="28" y="26"/>
                </a:cxn>
                <a:cxn ang="0">
                  <a:pos x="28" y="22"/>
                </a:cxn>
                <a:cxn ang="0">
                  <a:pos x="30" y="22"/>
                </a:cxn>
                <a:cxn ang="0">
                  <a:pos x="28" y="28"/>
                </a:cxn>
                <a:cxn ang="0">
                  <a:pos x="26" y="32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0" y="36"/>
                </a:cxn>
                <a:cxn ang="0">
                  <a:pos x="4" y="32"/>
                </a:cxn>
                <a:cxn ang="0">
                  <a:pos x="0" y="26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6" y="4"/>
                </a:cxn>
                <a:cxn ang="0">
                  <a:pos x="28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0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2" y="2"/>
                </a:cxn>
                <a:cxn ang="0">
                  <a:pos x="8" y="4"/>
                </a:cxn>
                <a:cxn ang="0">
                  <a:pos x="6" y="6"/>
                </a:cxn>
                <a:cxn ang="0">
                  <a:pos x="6" y="10"/>
                </a:cxn>
              </a:cxnLst>
              <a:rect l="0" t="0" r="r" b="b"/>
              <a:pathLst>
                <a:path w="30" h="36">
                  <a:moveTo>
                    <a:pt x="6" y="14"/>
                  </a:moveTo>
                  <a:lnTo>
                    <a:pt x="6" y="20"/>
                  </a:lnTo>
                  <a:lnTo>
                    <a:pt x="10" y="26"/>
                  </a:lnTo>
                  <a:lnTo>
                    <a:pt x="14" y="28"/>
                  </a:lnTo>
                  <a:lnTo>
                    <a:pt x="18" y="30"/>
                  </a:lnTo>
                  <a:lnTo>
                    <a:pt x="22" y="30"/>
                  </a:lnTo>
                  <a:lnTo>
                    <a:pt x="24" y="28"/>
                  </a:lnTo>
                  <a:lnTo>
                    <a:pt x="28" y="26"/>
                  </a:lnTo>
                  <a:lnTo>
                    <a:pt x="28" y="22"/>
                  </a:lnTo>
                  <a:lnTo>
                    <a:pt x="30" y="22"/>
                  </a:lnTo>
                  <a:lnTo>
                    <a:pt x="28" y="28"/>
                  </a:lnTo>
                  <a:lnTo>
                    <a:pt x="26" y="32"/>
                  </a:lnTo>
                  <a:lnTo>
                    <a:pt x="20" y="36"/>
                  </a:lnTo>
                  <a:lnTo>
                    <a:pt x="16" y="36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6" y="4"/>
                  </a:lnTo>
                  <a:lnTo>
                    <a:pt x="28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0"/>
                  </a:moveTo>
                  <a:lnTo>
                    <a:pt x="22" y="10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8" y="4"/>
                  </a:lnTo>
                  <a:lnTo>
                    <a:pt x="6" y="6"/>
                  </a:lnTo>
                  <a:lnTo>
                    <a:pt x="6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59" name="Freeform 15"/>
            <p:cNvSpPr>
              <a:spLocks noEditPoints="1"/>
            </p:cNvSpPr>
            <p:nvPr/>
          </p:nvSpPr>
          <p:spPr bwMode="auto">
            <a:xfrm>
              <a:off x="2428" y="2028"/>
              <a:ext cx="36" cy="56"/>
            </a:xfrm>
            <a:custGeom>
              <a:avLst/>
              <a:gdLst/>
              <a:ahLst/>
              <a:cxnLst>
                <a:cxn ang="0">
                  <a:pos x="24" y="50"/>
                </a:cxn>
                <a:cxn ang="0">
                  <a:pos x="22" y="54"/>
                </a:cxn>
                <a:cxn ang="0">
                  <a:pos x="20" y="56"/>
                </a:cxn>
                <a:cxn ang="0">
                  <a:pos x="16" y="56"/>
                </a:cxn>
                <a:cxn ang="0">
                  <a:pos x="14" y="56"/>
                </a:cxn>
                <a:cxn ang="0">
                  <a:pos x="8" y="56"/>
                </a:cxn>
                <a:cxn ang="0">
                  <a:pos x="4" y="52"/>
                </a:cxn>
                <a:cxn ang="0">
                  <a:pos x="0" y="46"/>
                </a:cxn>
                <a:cxn ang="0">
                  <a:pos x="0" y="40"/>
                </a:cxn>
                <a:cxn ang="0">
                  <a:pos x="0" y="32"/>
                </a:cxn>
                <a:cxn ang="0">
                  <a:pos x="4" y="26"/>
                </a:cxn>
                <a:cxn ang="0">
                  <a:pos x="8" y="22"/>
                </a:cxn>
                <a:cxn ang="0">
                  <a:pos x="12" y="20"/>
                </a:cxn>
                <a:cxn ang="0">
                  <a:pos x="16" y="20"/>
                </a:cxn>
                <a:cxn ang="0">
                  <a:pos x="22" y="20"/>
                </a:cxn>
                <a:cxn ang="0">
                  <a:pos x="24" y="22"/>
                </a:cxn>
                <a:cxn ang="0">
                  <a:pos x="24" y="16"/>
                </a:cxn>
                <a:cxn ang="0">
                  <a:pos x="24" y="10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2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4" y="56"/>
                </a:cxn>
                <a:cxn ang="0">
                  <a:pos x="24" y="50"/>
                </a:cxn>
                <a:cxn ang="0">
                  <a:pos x="24" y="48"/>
                </a:cxn>
                <a:cxn ang="0">
                  <a:pos x="24" y="30"/>
                </a:cxn>
                <a:cxn ang="0">
                  <a:pos x="24" y="28"/>
                </a:cxn>
                <a:cxn ang="0">
                  <a:pos x="24" y="26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2"/>
                </a:cxn>
                <a:cxn ang="0">
                  <a:pos x="16" y="22"/>
                </a:cxn>
                <a:cxn ang="0">
                  <a:pos x="12" y="22"/>
                </a:cxn>
                <a:cxn ang="0">
                  <a:pos x="10" y="24"/>
                </a:cxn>
                <a:cxn ang="0">
                  <a:pos x="8" y="30"/>
                </a:cxn>
                <a:cxn ang="0">
                  <a:pos x="6" y="36"/>
                </a:cxn>
                <a:cxn ang="0">
                  <a:pos x="8" y="42"/>
                </a:cxn>
                <a:cxn ang="0">
                  <a:pos x="10" y="48"/>
                </a:cxn>
                <a:cxn ang="0">
                  <a:pos x="14" y="50"/>
                </a:cxn>
                <a:cxn ang="0">
                  <a:pos x="18" y="52"/>
                </a:cxn>
                <a:cxn ang="0">
                  <a:pos x="22" y="50"/>
                </a:cxn>
                <a:cxn ang="0">
                  <a:pos x="24" y="48"/>
                </a:cxn>
              </a:cxnLst>
              <a:rect l="0" t="0" r="r" b="b"/>
              <a:pathLst>
                <a:path w="36" h="56">
                  <a:moveTo>
                    <a:pt x="24" y="50"/>
                  </a:moveTo>
                  <a:lnTo>
                    <a:pt x="22" y="54"/>
                  </a:lnTo>
                  <a:lnTo>
                    <a:pt x="20" y="56"/>
                  </a:lnTo>
                  <a:lnTo>
                    <a:pt x="16" y="56"/>
                  </a:lnTo>
                  <a:lnTo>
                    <a:pt x="14" y="56"/>
                  </a:lnTo>
                  <a:lnTo>
                    <a:pt x="8" y="56"/>
                  </a:lnTo>
                  <a:lnTo>
                    <a:pt x="4" y="52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4" y="26"/>
                  </a:lnTo>
                  <a:lnTo>
                    <a:pt x="8" y="22"/>
                  </a:lnTo>
                  <a:lnTo>
                    <a:pt x="12" y="20"/>
                  </a:lnTo>
                  <a:lnTo>
                    <a:pt x="16" y="20"/>
                  </a:lnTo>
                  <a:lnTo>
                    <a:pt x="22" y="20"/>
                  </a:lnTo>
                  <a:lnTo>
                    <a:pt x="24" y="22"/>
                  </a:lnTo>
                  <a:lnTo>
                    <a:pt x="24" y="16"/>
                  </a:lnTo>
                  <a:lnTo>
                    <a:pt x="24" y="10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2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4" y="56"/>
                  </a:lnTo>
                  <a:lnTo>
                    <a:pt x="24" y="50"/>
                  </a:lnTo>
                  <a:close/>
                  <a:moveTo>
                    <a:pt x="24" y="48"/>
                  </a:moveTo>
                  <a:lnTo>
                    <a:pt x="24" y="30"/>
                  </a:lnTo>
                  <a:lnTo>
                    <a:pt x="24" y="28"/>
                  </a:lnTo>
                  <a:lnTo>
                    <a:pt x="24" y="26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2"/>
                  </a:lnTo>
                  <a:lnTo>
                    <a:pt x="16" y="22"/>
                  </a:lnTo>
                  <a:lnTo>
                    <a:pt x="12" y="22"/>
                  </a:lnTo>
                  <a:lnTo>
                    <a:pt x="10" y="24"/>
                  </a:lnTo>
                  <a:lnTo>
                    <a:pt x="8" y="30"/>
                  </a:lnTo>
                  <a:lnTo>
                    <a:pt x="6" y="36"/>
                  </a:lnTo>
                  <a:lnTo>
                    <a:pt x="8" y="42"/>
                  </a:lnTo>
                  <a:lnTo>
                    <a:pt x="10" y="48"/>
                  </a:lnTo>
                  <a:lnTo>
                    <a:pt x="14" y="50"/>
                  </a:lnTo>
                  <a:lnTo>
                    <a:pt x="18" y="52"/>
                  </a:lnTo>
                  <a:lnTo>
                    <a:pt x="22" y="50"/>
                  </a:lnTo>
                  <a:lnTo>
                    <a:pt x="24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60" name="Freeform 16"/>
            <p:cNvSpPr>
              <a:spLocks/>
            </p:cNvSpPr>
            <p:nvPr/>
          </p:nvSpPr>
          <p:spPr bwMode="auto">
            <a:xfrm>
              <a:off x="2466" y="2028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8"/>
                </a:cxn>
                <a:cxn ang="0">
                  <a:pos x="16" y="14"/>
                </a:cxn>
                <a:cxn ang="0">
                  <a:pos x="20" y="20"/>
                </a:cxn>
                <a:cxn ang="0">
                  <a:pos x="22" y="28"/>
                </a:cxn>
                <a:cxn ang="0">
                  <a:pos x="22" y="36"/>
                </a:cxn>
                <a:cxn ang="0">
                  <a:pos x="22" y="44"/>
                </a:cxn>
                <a:cxn ang="0">
                  <a:pos x="20" y="52"/>
                </a:cxn>
                <a:cxn ang="0">
                  <a:pos x="16" y="58"/>
                </a:cxn>
                <a:cxn ang="0">
                  <a:pos x="12" y="64"/>
                </a:cxn>
                <a:cxn ang="0">
                  <a:pos x="6" y="70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6" y="68"/>
                </a:cxn>
                <a:cxn ang="0">
                  <a:pos x="8" y="64"/>
                </a:cxn>
                <a:cxn ang="0">
                  <a:pos x="12" y="58"/>
                </a:cxn>
                <a:cxn ang="0">
                  <a:pos x="14" y="52"/>
                </a:cxn>
                <a:cxn ang="0">
                  <a:pos x="14" y="46"/>
                </a:cxn>
                <a:cxn ang="0">
                  <a:pos x="16" y="38"/>
                </a:cxn>
                <a:cxn ang="0">
                  <a:pos x="14" y="30"/>
                </a:cxn>
                <a:cxn ang="0">
                  <a:pos x="14" y="22"/>
                </a:cxn>
                <a:cxn ang="0">
                  <a:pos x="12" y="18"/>
                </a:cxn>
                <a:cxn ang="0">
                  <a:pos x="12" y="14"/>
                </a:cxn>
                <a:cxn ang="0">
                  <a:pos x="10" y="12"/>
                </a:cxn>
                <a:cxn ang="0">
                  <a:pos x="8" y="8"/>
                </a:cxn>
                <a:cxn ang="0">
                  <a:pos x="4" y="6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8"/>
                  </a:lnTo>
                  <a:lnTo>
                    <a:pt x="16" y="14"/>
                  </a:lnTo>
                  <a:lnTo>
                    <a:pt x="20" y="20"/>
                  </a:lnTo>
                  <a:lnTo>
                    <a:pt x="22" y="28"/>
                  </a:lnTo>
                  <a:lnTo>
                    <a:pt x="22" y="36"/>
                  </a:lnTo>
                  <a:lnTo>
                    <a:pt x="22" y="44"/>
                  </a:lnTo>
                  <a:lnTo>
                    <a:pt x="20" y="52"/>
                  </a:lnTo>
                  <a:lnTo>
                    <a:pt x="16" y="58"/>
                  </a:lnTo>
                  <a:lnTo>
                    <a:pt x="12" y="64"/>
                  </a:lnTo>
                  <a:lnTo>
                    <a:pt x="6" y="70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6" y="68"/>
                  </a:lnTo>
                  <a:lnTo>
                    <a:pt x="8" y="64"/>
                  </a:lnTo>
                  <a:lnTo>
                    <a:pt x="12" y="58"/>
                  </a:lnTo>
                  <a:lnTo>
                    <a:pt x="14" y="52"/>
                  </a:lnTo>
                  <a:lnTo>
                    <a:pt x="14" y="46"/>
                  </a:lnTo>
                  <a:lnTo>
                    <a:pt x="16" y="38"/>
                  </a:lnTo>
                  <a:lnTo>
                    <a:pt x="14" y="30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12" y="14"/>
                  </a:lnTo>
                  <a:lnTo>
                    <a:pt x="10" y="12"/>
                  </a:lnTo>
                  <a:lnTo>
                    <a:pt x="8" y="8"/>
                  </a:lnTo>
                  <a:lnTo>
                    <a:pt x="4" y="6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61" name="Freeform 17"/>
            <p:cNvSpPr>
              <a:spLocks/>
            </p:cNvSpPr>
            <p:nvPr/>
          </p:nvSpPr>
          <p:spPr bwMode="auto">
            <a:xfrm>
              <a:off x="1586" y="2222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8" y="40"/>
                </a:cxn>
                <a:cxn ang="0">
                  <a:pos x="48" y="8"/>
                </a:cxn>
                <a:cxn ang="0">
                  <a:pos x="48" y="4"/>
                </a:cxn>
                <a:cxn ang="0">
                  <a:pos x="46" y="2"/>
                </a:cxn>
                <a:cxn ang="0">
                  <a:pos x="44" y="0"/>
                </a:cxn>
                <a:cxn ang="0">
                  <a:pos x="42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0"/>
                </a:cxn>
                <a:cxn ang="0">
                  <a:pos x="54" y="0"/>
                </a:cxn>
                <a:cxn ang="0">
                  <a:pos x="52" y="2"/>
                </a:cxn>
                <a:cxn ang="0">
                  <a:pos x="52" y="4"/>
                </a:cxn>
                <a:cxn ang="0">
                  <a:pos x="52" y="8"/>
                </a:cxn>
                <a:cxn ang="0">
                  <a:pos x="52" y="54"/>
                </a:cxn>
                <a:cxn ang="0">
                  <a:pos x="50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48"/>
                </a:cxn>
                <a:cxn ang="0">
                  <a:pos x="16" y="50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6" y="52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0" y="48"/>
                </a:cxn>
                <a:cxn ang="0">
                  <a:pos x="12" y="44"/>
                </a:cxn>
                <a:cxn ang="0">
                  <a:pos x="12" y="8"/>
                </a:cxn>
                <a:cxn ang="0">
                  <a:pos x="8" y="4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8" y="40"/>
                  </a:lnTo>
                  <a:lnTo>
                    <a:pt x="48" y="8"/>
                  </a:lnTo>
                  <a:lnTo>
                    <a:pt x="48" y="4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4" y="0"/>
                  </a:lnTo>
                  <a:lnTo>
                    <a:pt x="52" y="2"/>
                  </a:lnTo>
                  <a:lnTo>
                    <a:pt x="52" y="4"/>
                  </a:lnTo>
                  <a:lnTo>
                    <a:pt x="52" y="8"/>
                  </a:lnTo>
                  <a:lnTo>
                    <a:pt x="52" y="54"/>
                  </a:lnTo>
                  <a:lnTo>
                    <a:pt x="50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48"/>
                  </a:lnTo>
                  <a:lnTo>
                    <a:pt x="16" y="50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2" y="44"/>
                  </a:lnTo>
                  <a:lnTo>
                    <a:pt x="12" y="8"/>
                  </a:lnTo>
                  <a:lnTo>
                    <a:pt x="8" y="4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62" name="Freeform 18"/>
            <p:cNvSpPr>
              <a:spLocks noEditPoints="1"/>
            </p:cNvSpPr>
            <p:nvPr/>
          </p:nvSpPr>
          <p:spPr bwMode="auto">
            <a:xfrm>
              <a:off x="1646" y="2222"/>
              <a:ext cx="42" cy="52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48"/>
                </a:cxn>
                <a:cxn ang="0">
                  <a:pos x="16" y="50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6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4" y="2"/>
                </a:cxn>
                <a:cxn ang="0">
                  <a:pos x="38" y="6"/>
                </a:cxn>
                <a:cxn ang="0">
                  <a:pos x="40" y="10"/>
                </a:cxn>
                <a:cxn ang="0">
                  <a:pos x="42" y="14"/>
                </a:cxn>
                <a:cxn ang="0">
                  <a:pos x="40" y="20"/>
                </a:cxn>
                <a:cxn ang="0">
                  <a:pos x="36" y="24"/>
                </a:cxn>
                <a:cxn ang="0">
                  <a:pos x="32" y="28"/>
                </a:cxn>
                <a:cxn ang="0">
                  <a:pos x="24" y="28"/>
                </a:cxn>
                <a:cxn ang="0">
                  <a:pos x="22" y="28"/>
                </a:cxn>
                <a:cxn ang="0">
                  <a:pos x="20" y="28"/>
                </a:cxn>
                <a:cxn ang="0">
                  <a:pos x="18" y="28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18" y="26"/>
                </a:cxn>
                <a:cxn ang="0">
                  <a:pos x="20" y="26"/>
                </a:cxn>
                <a:cxn ang="0">
                  <a:pos x="22" y="26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2" y="20"/>
                </a:cxn>
                <a:cxn ang="0">
                  <a:pos x="32" y="14"/>
                </a:cxn>
                <a:cxn ang="0">
                  <a:pos x="32" y="12"/>
                </a:cxn>
                <a:cxn ang="0">
                  <a:pos x="30" y="8"/>
                </a:cxn>
                <a:cxn ang="0">
                  <a:pos x="28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0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6"/>
                </a:cxn>
              </a:cxnLst>
              <a:rect l="0" t="0" r="r" b="b"/>
              <a:pathLst>
                <a:path w="42" h="52">
                  <a:moveTo>
                    <a:pt x="16" y="28"/>
                  </a:moveTo>
                  <a:lnTo>
                    <a:pt x="16" y="44"/>
                  </a:lnTo>
                  <a:lnTo>
                    <a:pt x="16" y="48"/>
                  </a:lnTo>
                  <a:lnTo>
                    <a:pt x="16" y="50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4" y="2"/>
                  </a:lnTo>
                  <a:lnTo>
                    <a:pt x="38" y="6"/>
                  </a:lnTo>
                  <a:lnTo>
                    <a:pt x="40" y="10"/>
                  </a:lnTo>
                  <a:lnTo>
                    <a:pt x="42" y="14"/>
                  </a:lnTo>
                  <a:lnTo>
                    <a:pt x="40" y="20"/>
                  </a:lnTo>
                  <a:lnTo>
                    <a:pt x="36" y="24"/>
                  </a:lnTo>
                  <a:lnTo>
                    <a:pt x="32" y="28"/>
                  </a:lnTo>
                  <a:lnTo>
                    <a:pt x="24" y="28"/>
                  </a:lnTo>
                  <a:lnTo>
                    <a:pt x="22" y="28"/>
                  </a:lnTo>
                  <a:lnTo>
                    <a:pt x="20" y="28"/>
                  </a:lnTo>
                  <a:lnTo>
                    <a:pt x="18" y="28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18" y="26"/>
                  </a:lnTo>
                  <a:lnTo>
                    <a:pt x="20" y="26"/>
                  </a:lnTo>
                  <a:lnTo>
                    <a:pt x="22" y="26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32" y="12"/>
                  </a:lnTo>
                  <a:lnTo>
                    <a:pt x="30" y="8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63" name="Freeform 19"/>
            <p:cNvSpPr>
              <a:spLocks/>
            </p:cNvSpPr>
            <p:nvPr/>
          </p:nvSpPr>
          <p:spPr bwMode="auto">
            <a:xfrm>
              <a:off x="1692" y="2220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8" y="68"/>
                </a:cxn>
                <a:cxn ang="0">
                  <a:pos x="12" y="64"/>
                </a:cxn>
                <a:cxn ang="0">
                  <a:pos x="8" y="58"/>
                </a:cxn>
                <a:cxn ang="0">
                  <a:pos x="4" y="52"/>
                </a:cxn>
                <a:cxn ang="0">
                  <a:pos x="2" y="44"/>
                </a:cxn>
                <a:cxn ang="0">
                  <a:pos x="0" y="36"/>
                </a:cxn>
                <a:cxn ang="0">
                  <a:pos x="2" y="28"/>
                </a:cxn>
                <a:cxn ang="0">
                  <a:pos x="4" y="20"/>
                </a:cxn>
                <a:cxn ang="0">
                  <a:pos x="6" y="14"/>
                </a:cxn>
                <a:cxn ang="0">
                  <a:pos x="12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4" y="8"/>
                </a:cxn>
                <a:cxn ang="0">
                  <a:pos x="12" y="14"/>
                </a:cxn>
                <a:cxn ang="0">
                  <a:pos x="10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10" y="50"/>
                </a:cxn>
                <a:cxn ang="0">
                  <a:pos x="10" y="54"/>
                </a:cxn>
                <a:cxn ang="0">
                  <a:pos x="12" y="58"/>
                </a:cxn>
                <a:cxn ang="0">
                  <a:pos x="14" y="62"/>
                </a:cxn>
                <a:cxn ang="0">
                  <a:pos x="16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8" y="68"/>
                  </a:lnTo>
                  <a:lnTo>
                    <a:pt x="12" y="64"/>
                  </a:lnTo>
                  <a:lnTo>
                    <a:pt x="8" y="58"/>
                  </a:lnTo>
                  <a:lnTo>
                    <a:pt x="4" y="52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4" y="20"/>
                  </a:lnTo>
                  <a:lnTo>
                    <a:pt x="6" y="14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4" y="8"/>
                  </a:lnTo>
                  <a:lnTo>
                    <a:pt x="12" y="14"/>
                  </a:lnTo>
                  <a:lnTo>
                    <a:pt x="10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10" y="50"/>
                  </a:lnTo>
                  <a:lnTo>
                    <a:pt x="10" y="54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6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64" name="Freeform 20"/>
            <p:cNvSpPr>
              <a:spLocks/>
            </p:cNvSpPr>
            <p:nvPr/>
          </p:nvSpPr>
          <p:spPr bwMode="auto">
            <a:xfrm>
              <a:off x="1716" y="2240"/>
              <a:ext cx="58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4" y="6"/>
                </a:cxn>
                <a:cxn ang="0">
                  <a:pos x="20" y="26"/>
                </a:cxn>
                <a:cxn ang="0">
                  <a:pos x="28" y="8"/>
                </a:cxn>
                <a:cxn ang="0">
                  <a:pos x="26" y="4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6" y="0"/>
                </a:cxn>
                <a:cxn ang="0">
                  <a:pos x="34" y="2"/>
                </a:cxn>
                <a:cxn ang="0">
                  <a:pos x="34" y="2"/>
                </a:cxn>
                <a:cxn ang="0">
                  <a:pos x="34" y="4"/>
                </a:cxn>
                <a:cxn ang="0">
                  <a:pos x="34" y="4"/>
                </a:cxn>
                <a:cxn ang="0">
                  <a:pos x="34" y="6"/>
                </a:cxn>
                <a:cxn ang="0">
                  <a:pos x="44" y="26"/>
                </a:cxn>
                <a:cxn ang="0">
                  <a:pos x="50" y="6"/>
                </a:cxn>
                <a:cxn ang="0">
                  <a:pos x="52" y="4"/>
                </a:cxn>
                <a:cxn ang="0">
                  <a:pos x="52" y="2"/>
                </a:cxn>
                <a:cxn ang="0">
                  <a:pos x="52" y="2"/>
                </a:cxn>
                <a:cxn ang="0">
                  <a:pos x="50" y="0"/>
                </a:cxn>
                <a:cxn ang="0">
                  <a:pos x="50" y="0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2"/>
                </a:cxn>
                <a:cxn ang="0">
                  <a:pos x="54" y="6"/>
                </a:cxn>
                <a:cxn ang="0">
                  <a:pos x="42" y="36"/>
                </a:cxn>
                <a:cxn ang="0">
                  <a:pos x="40" y="36"/>
                </a:cxn>
                <a:cxn ang="0">
                  <a:pos x="30" y="12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6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8" h="36">
                  <a:moveTo>
                    <a:pt x="0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14" y="0"/>
                  </a:lnTo>
                  <a:lnTo>
                    <a:pt x="14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4" y="6"/>
                  </a:lnTo>
                  <a:lnTo>
                    <a:pt x="20" y="26"/>
                  </a:lnTo>
                  <a:lnTo>
                    <a:pt x="28" y="8"/>
                  </a:lnTo>
                  <a:lnTo>
                    <a:pt x="26" y="4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6" y="0"/>
                  </a:lnTo>
                  <a:lnTo>
                    <a:pt x="34" y="2"/>
                  </a:lnTo>
                  <a:lnTo>
                    <a:pt x="34" y="2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4" y="6"/>
                  </a:lnTo>
                  <a:lnTo>
                    <a:pt x="44" y="26"/>
                  </a:lnTo>
                  <a:lnTo>
                    <a:pt x="50" y="6"/>
                  </a:lnTo>
                  <a:lnTo>
                    <a:pt x="52" y="4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50" y="0"/>
                  </a:lnTo>
                  <a:lnTo>
                    <a:pt x="50" y="0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2"/>
                  </a:lnTo>
                  <a:lnTo>
                    <a:pt x="54" y="6"/>
                  </a:lnTo>
                  <a:lnTo>
                    <a:pt x="42" y="36"/>
                  </a:lnTo>
                  <a:lnTo>
                    <a:pt x="40" y="36"/>
                  </a:lnTo>
                  <a:lnTo>
                    <a:pt x="30" y="12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6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65" name="Freeform 21"/>
            <p:cNvSpPr>
              <a:spLocks noEditPoints="1"/>
            </p:cNvSpPr>
            <p:nvPr/>
          </p:nvSpPr>
          <p:spPr bwMode="auto">
            <a:xfrm>
              <a:off x="1776" y="2238"/>
              <a:ext cx="34" cy="3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2" y="12"/>
                </a:cxn>
                <a:cxn ang="0">
                  <a:pos x="34" y="18"/>
                </a:cxn>
                <a:cxn ang="0">
                  <a:pos x="32" y="24"/>
                </a:cxn>
                <a:cxn ang="0">
                  <a:pos x="32" y="28"/>
                </a:cxn>
                <a:cxn ang="0">
                  <a:pos x="28" y="32"/>
                </a:cxn>
                <a:cxn ang="0">
                  <a:pos x="24" y="36"/>
                </a:cxn>
                <a:cxn ang="0">
                  <a:pos x="20" y="38"/>
                </a:cxn>
                <a:cxn ang="0">
                  <a:pos x="16" y="38"/>
                </a:cxn>
                <a:cxn ang="0">
                  <a:pos x="10" y="38"/>
                </a:cxn>
                <a:cxn ang="0">
                  <a:pos x="6" y="34"/>
                </a:cxn>
                <a:cxn ang="0">
                  <a:pos x="4" y="32"/>
                </a:cxn>
                <a:cxn ang="0">
                  <a:pos x="0" y="26"/>
                </a:cxn>
                <a:cxn ang="0">
                  <a:pos x="0" y="20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6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10" y="4"/>
                </a:cxn>
                <a:cxn ang="0">
                  <a:pos x="8" y="6"/>
                </a:cxn>
                <a:cxn ang="0">
                  <a:pos x="8" y="8"/>
                </a:cxn>
                <a:cxn ang="0">
                  <a:pos x="6" y="12"/>
                </a:cxn>
                <a:cxn ang="0">
                  <a:pos x="6" y="16"/>
                </a:cxn>
                <a:cxn ang="0">
                  <a:pos x="6" y="24"/>
                </a:cxn>
                <a:cxn ang="0">
                  <a:pos x="10" y="30"/>
                </a:cxn>
                <a:cxn ang="0">
                  <a:pos x="12" y="34"/>
                </a:cxn>
                <a:cxn ang="0">
                  <a:pos x="18" y="36"/>
                </a:cxn>
                <a:cxn ang="0">
                  <a:pos x="22" y="34"/>
                </a:cxn>
                <a:cxn ang="0">
                  <a:pos x="24" y="32"/>
                </a:cxn>
                <a:cxn ang="0">
                  <a:pos x="26" y="28"/>
                </a:cxn>
                <a:cxn ang="0">
                  <a:pos x="26" y="22"/>
                </a:cxn>
                <a:cxn ang="0">
                  <a:pos x="26" y="16"/>
                </a:cxn>
                <a:cxn ang="0">
                  <a:pos x="24" y="10"/>
                </a:cxn>
                <a:cxn ang="0">
                  <a:pos x="22" y="6"/>
                </a:cxn>
                <a:cxn ang="0">
                  <a:pos x="20" y="4"/>
                </a:cxn>
                <a:cxn ang="0">
                  <a:pos x="16" y="2"/>
                </a:cxn>
              </a:cxnLst>
              <a:rect l="0" t="0" r="r" b="b"/>
              <a:pathLst>
                <a:path w="34" h="38">
                  <a:moveTo>
                    <a:pt x="16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2" y="12"/>
                  </a:lnTo>
                  <a:lnTo>
                    <a:pt x="34" y="18"/>
                  </a:lnTo>
                  <a:lnTo>
                    <a:pt x="32" y="24"/>
                  </a:lnTo>
                  <a:lnTo>
                    <a:pt x="32" y="28"/>
                  </a:lnTo>
                  <a:lnTo>
                    <a:pt x="28" y="32"/>
                  </a:lnTo>
                  <a:lnTo>
                    <a:pt x="24" y="36"/>
                  </a:lnTo>
                  <a:lnTo>
                    <a:pt x="20" y="38"/>
                  </a:lnTo>
                  <a:lnTo>
                    <a:pt x="16" y="38"/>
                  </a:lnTo>
                  <a:lnTo>
                    <a:pt x="10" y="38"/>
                  </a:lnTo>
                  <a:lnTo>
                    <a:pt x="6" y="34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4" y="6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6" y="0"/>
                  </a:lnTo>
                  <a:close/>
                  <a:moveTo>
                    <a:pt x="16" y="2"/>
                  </a:moveTo>
                  <a:lnTo>
                    <a:pt x="12" y="4"/>
                  </a:lnTo>
                  <a:lnTo>
                    <a:pt x="10" y="4"/>
                  </a:lnTo>
                  <a:lnTo>
                    <a:pt x="8" y="6"/>
                  </a:lnTo>
                  <a:lnTo>
                    <a:pt x="8" y="8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6" y="24"/>
                  </a:lnTo>
                  <a:lnTo>
                    <a:pt x="10" y="30"/>
                  </a:lnTo>
                  <a:lnTo>
                    <a:pt x="12" y="34"/>
                  </a:lnTo>
                  <a:lnTo>
                    <a:pt x="18" y="36"/>
                  </a:lnTo>
                  <a:lnTo>
                    <a:pt x="22" y="34"/>
                  </a:lnTo>
                  <a:lnTo>
                    <a:pt x="24" y="32"/>
                  </a:lnTo>
                  <a:lnTo>
                    <a:pt x="26" y="28"/>
                  </a:lnTo>
                  <a:lnTo>
                    <a:pt x="26" y="22"/>
                  </a:lnTo>
                  <a:lnTo>
                    <a:pt x="26" y="16"/>
                  </a:lnTo>
                  <a:lnTo>
                    <a:pt x="24" y="10"/>
                  </a:lnTo>
                  <a:lnTo>
                    <a:pt x="22" y="6"/>
                  </a:lnTo>
                  <a:lnTo>
                    <a:pt x="20" y="4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66" name="Freeform 22"/>
            <p:cNvSpPr>
              <a:spLocks/>
            </p:cNvSpPr>
            <p:nvPr/>
          </p:nvSpPr>
          <p:spPr bwMode="auto">
            <a:xfrm>
              <a:off x="1814" y="2238"/>
              <a:ext cx="26" cy="3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10"/>
                </a:cxn>
                <a:cxn ang="0">
                  <a:pos x="14" y="4"/>
                </a:cxn>
                <a:cxn ang="0">
                  <a:pos x="18" y="2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4" y="2"/>
                </a:cxn>
                <a:cxn ang="0">
                  <a:pos x="26" y="4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24" y="8"/>
                </a:cxn>
                <a:cxn ang="0">
                  <a:pos x="24" y="10"/>
                </a:cxn>
                <a:cxn ang="0">
                  <a:pos x="22" y="10"/>
                </a:cxn>
                <a:cxn ang="0">
                  <a:pos x="20" y="8"/>
                </a:cxn>
                <a:cxn ang="0">
                  <a:pos x="20" y="8"/>
                </a:cxn>
                <a:cxn ang="0">
                  <a:pos x="18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6"/>
                </a:cxn>
                <a:cxn ang="0">
                  <a:pos x="14" y="10"/>
                </a:cxn>
                <a:cxn ang="0">
                  <a:pos x="12" y="12"/>
                </a:cxn>
                <a:cxn ang="0">
                  <a:pos x="12" y="28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4" y="36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6"/>
                </a:cxn>
                <a:cxn ang="0">
                  <a:pos x="4" y="10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</a:cxnLst>
              <a:rect l="0" t="0" r="r" b="b"/>
              <a:pathLst>
                <a:path w="26" h="36">
                  <a:moveTo>
                    <a:pt x="12" y="0"/>
                  </a:moveTo>
                  <a:lnTo>
                    <a:pt x="12" y="10"/>
                  </a:lnTo>
                  <a:lnTo>
                    <a:pt x="14" y="4"/>
                  </a:lnTo>
                  <a:lnTo>
                    <a:pt x="18" y="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4" y="8"/>
                  </a:lnTo>
                  <a:lnTo>
                    <a:pt x="24" y="10"/>
                  </a:lnTo>
                  <a:lnTo>
                    <a:pt x="22" y="10"/>
                  </a:lnTo>
                  <a:lnTo>
                    <a:pt x="20" y="8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14" y="10"/>
                  </a:lnTo>
                  <a:lnTo>
                    <a:pt x="12" y="12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67" name="Freeform 23"/>
            <p:cNvSpPr>
              <a:spLocks/>
            </p:cNvSpPr>
            <p:nvPr/>
          </p:nvSpPr>
          <p:spPr bwMode="auto">
            <a:xfrm>
              <a:off x="1840" y="2220"/>
              <a:ext cx="40" cy="54"/>
            </a:xfrm>
            <a:custGeom>
              <a:avLst/>
              <a:gdLst/>
              <a:ahLst/>
              <a:cxnLst>
                <a:cxn ang="0">
                  <a:pos x="12" y="34"/>
                </a:cxn>
                <a:cxn ang="0">
                  <a:pos x="24" y="24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24" y="20"/>
                </a:cxn>
                <a:cxn ang="0">
                  <a:pos x="22" y="20"/>
                </a:cxn>
                <a:cxn ang="0">
                  <a:pos x="38" y="20"/>
                </a:cxn>
                <a:cxn ang="0">
                  <a:pos x="32" y="20"/>
                </a:cxn>
                <a:cxn ang="0">
                  <a:pos x="28" y="24"/>
                </a:cxn>
                <a:cxn ang="0">
                  <a:pos x="28" y="44"/>
                </a:cxn>
                <a:cxn ang="0">
                  <a:pos x="34" y="50"/>
                </a:cxn>
                <a:cxn ang="0">
                  <a:pos x="36" y="52"/>
                </a:cxn>
                <a:cxn ang="0">
                  <a:pos x="40" y="54"/>
                </a:cxn>
                <a:cxn ang="0">
                  <a:pos x="22" y="54"/>
                </a:cxn>
                <a:cxn ang="0">
                  <a:pos x="24" y="54"/>
                </a:cxn>
                <a:cxn ang="0">
                  <a:pos x="24" y="52"/>
                </a:cxn>
                <a:cxn ang="0">
                  <a:pos x="24" y="50"/>
                </a:cxn>
                <a:cxn ang="0">
                  <a:pos x="12" y="34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4" y="54"/>
                </a:cxn>
                <a:cxn ang="0">
                  <a:pos x="16" y="54"/>
                </a:cxn>
                <a:cxn ang="0">
                  <a:pos x="0" y="54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6" y="46"/>
                </a:cxn>
                <a:cxn ang="0">
                  <a:pos x="6" y="8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40" h="54">
                  <a:moveTo>
                    <a:pt x="12" y="0"/>
                  </a:moveTo>
                  <a:lnTo>
                    <a:pt x="12" y="34"/>
                  </a:lnTo>
                  <a:lnTo>
                    <a:pt x="22" y="26"/>
                  </a:lnTo>
                  <a:lnTo>
                    <a:pt x="24" y="24"/>
                  </a:lnTo>
                  <a:lnTo>
                    <a:pt x="24" y="22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4" y="20"/>
                  </a:lnTo>
                  <a:lnTo>
                    <a:pt x="32" y="20"/>
                  </a:lnTo>
                  <a:lnTo>
                    <a:pt x="30" y="22"/>
                  </a:lnTo>
                  <a:lnTo>
                    <a:pt x="28" y="24"/>
                  </a:lnTo>
                  <a:lnTo>
                    <a:pt x="18" y="32"/>
                  </a:lnTo>
                  <a:lnTo>
                    <a:pt x="28" y="44"/>
                  </a:lnTo>
                  <a:lnTo>
                    <a:pt x="32" y="48"/>
                  </a:lnTo>
                  <a:lnTo>
                    <a:pt x="34" y="50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8" y="54"/>
                  </a:lnTo>
                  <a:lnTo>
                    <a:pt x="40" y="54"/>
                  </a:lnTo>
                  <a:lnTo>
                    <a:pt x="40" y="54"/>
                  </a:lnTo>
                  <a:lnTo>
                    <a:pt x="22" y="54"/>
                  </a:lnTo>
                  <a:lnTo>
                    <a:pt x="22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4" y="52"/>
                  </a:lnTo>
                  <a:lnTo>
                    <a:pt x="26" y="52"/>
                  </a:lnTo>
                  <a:lnTo>
                    <a:pt x="24" y="50"/>
                  </a:lnTo>
                  <a:lnTo>
                    <a:pt x="24" y="48"/>
                  </a:lnTo>
                  <a:lnTo>
                    <a:pt x="12" y="34"/>
                  </a:lnTo>
                  <a:lnTo>
                    <a:pt x="12" y="46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6" y="46"/>
                  </a:lnTo>
                  <a:lnTo>
                    <a:pt x="6" y="14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68" name="Freeform 24"/>
            <p:cNvSpPr>
              <a:spLocks noEditPoints="1"/>
            </p:cNvSpPr>
            <p:nvPr/>
          </p:nvSpPr>
          <p:spPr bwMode="auto">
            <a:xfrm>
              <a:off x="1880" y="2238"/>
              <a:ext cx="30" cy="38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8" y="22"/>
                </a:cxn>
                <a:cxn ang="0">
                  <a:pos x="10" y="26"/>
                </a:cxn>
                <a:cxn ang="0">
                  <a:pos x="14" y="30"/>
                </a:cxn>
                <a:cxn ang="0">
                  <a:pos x="20" y="32"/>
                </a:cxn>
                <a:cxn ang="0">
                  <a:pos x="22" y="30"/>
                </a:cxn>
                <a:cxn ang="0">
                  <a:pos x="26" y="30"/>
                </a:cxn>
                <a:cxn ang="0">
                  <a:pos x="28" y="26"/>
                </a:cxn>
                <a:cxn ang="0">
                  <a:pos x="30" y="22"/>
                </a:cxn>
                <a:cxn ang="0">
                  <a:pos x="30" y="24"/>
                </a:cxn>
                <a:cxn ang="0">
                  <a:pos x="30" y="28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8"/>
                </a:cxn>
                <a:cxn ang="0">
                  <a:pos x="10" y="36"/>
                </a:cxn>
                <a:cxn ang="0">
                  <a:pos x="6" y="32"/>
                </a:cxn>
                <a:cxn ang="0">
                  <a:pos x="2" y="26"/>
                </a:cxn>
                <a:cxn ang="0">
                  <a:pos x="0" y="20"/>
                </a:cxn>
                <a:cxn ang="0">
                  <a:pos x="2" y="14"/>
                </a:cxn>
                <a:cxn ang="0">
                  <a:pos x="2" y="10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8" y="0"/>
                </a:cxn>
                <a:cxn ang="0">
                  <a:pos x="22" y="2"/>
                </a:cxn>
                <a:cxn ang="0">
                  <a:pos x="28" y="4"/>
                </a:cxn>
                <a:cxn ang="0">
                  <a:pos x="30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2"/>
                </a:cxn>
                <a:cxn ang="0">
                  <a:pos x="22" y="12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18" y="4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8" y="8"/>
                </a:cxn>
                <a:cxn ang="0">
                  <a:pos x="6" y="12"/>
                </a:cxn>
              </a:cxnLst>
              <a:rect l="0" t="0" r="r" b="b"/>
              <a:pathLst>
                <a:path w="30" h="38">
                  <a:moveTo>
                    <a:pt x="6" y="14"/>
                  </a:moveTo>
                  <a:lnTo>
                    <a:pt x="8" y="22"/>
                  </a:lnTo>
                  <a:lnTo>
                    <a:pt x="10" y="26"/>
                  </a:lnTo>
                  <a:lnTo>
                    <a:pt x="14" y="30"/>
                  </a:lnTo>
                  <a:lnTo>
                    <a:pt x="20" y="32"/>
                  </a:lnTo>
                  <a:lnTo>
                    <a:pt x="22" y="30"/>
                  </a:lnTo>
                  <a:lnTo>
                    <a:pt x="26" y="30"/>
                  </a:lnTo>
                  <a:lnTo>
                    <a:pt x="28" y="26"/>
                  </a:lnTo>
                  <a:lnTo>
                    <a:pt x="30" y="22"/>
                  </a:lnTo>
                  <a:lnTo>
                    <a:pt x="30" y="24"/>
                  </a:lnTo>
                  <a:lnTo>
                    <a:pt x="30" y="28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8"/>
                  </a:lnTo>
                  <a:lnTo>
                    <a:pt x="10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2" y="14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8" y="0"/>
                  </a:lnTo>
                  <a:lnTo>
                    <a:pt x="22" y="2"/>
                  </a:lnTo>
                  <a:lnTo>
                    <a:pt x="28" y="4"/>
                  </a:lnTo>
                  <a:lnTo>
                    <a:pt x="30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2"/>
                  </a:moveTo>
                  <a:lnTo>
                    <a:pt x="22" y="12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8" y="8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69" name="Freeform 25"/>
            <p:cNvSpPr>
              <a:spLocks/>
            </p:cNvSpPr>
            <p:nvPr/>
          </p:nvSpPr>
          <p:spPr bwMode="auto">
            <a:xfrm>
              <a:off x="1916" y="2238"/>
              <a:ext cx="24" cy="36"/>
            </a:xfrm>
            <a:custGeom>
              <a:avLst/>
              <a:gdLst/>
              <a:ahLst/>
              <a:cxnLst>
                <a:cxn ang="0">
                  <a:pos x="10" y="0"/>
                </a:cxn>
                <a:cxn ang="0">
                  <a:pos x="10" y="10"/>
                </a:cxn>
                <a:cxn ang="0">
                  <a:pos x="14" y="4"/>
                </a:cxn>
                <a:cxn ang="0">
                  <a:pos x="16" y="2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4" y="2"/>
                </a:cxn>
                <a:cxn ang="0">
                  <a:pos x="24" y="4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4" y="8"/>
                </a:cxn>
                <a:cxn ang="0">
                  <a:pos x="22" y="10"/>
                </a:cxn>
                <a:cxn ang="0">
                  <a:pos x="22" y="10"/>
                </a:cxn>
                <a:cxn ang="0">
                  <a:pos x="20" y="8"/>
                </a:cxn>
                <a:cxn ang="0">
                  <a:pos x="18" y="8"/>
                </a:cxn>
                <a:cxn ang="0">
                  <a:pos x="18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6"/>
                </a:cxn>
                <a:cxn ang="0">
                  <a:pos x="12" y="10"/>
                </a:cxn>
                <a:cxn ang="0">
                  <a:pos x="10" y="12"/>
                </a:cxn>
                <a:cxn ang="0">
                  <a:pos x="10" y="28"/>
                </a:cxn>
                <a:cxn ang="0">
                  <a:pos x="10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6"/>
                </a:cxn>
                <a:cxn ang="0">
                  <a:pos x="4" y="10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0" y="0"/>
                </a:cxn>
              </a:cxnLst>
              <a:rect l="0" t="0" r="r" b="b"/>
              <a:pathLst>
                <a:path w="24" h="36">
                  <a:moveTo>
                    <a:pt x="10" y="0"/>
                  </a:moveTo>
                  <a:lnTo>
                    <a:pt x="10" y="10"/>
                  </a:lnTo>
                  <a:lnTo>
                    <a:pt x="14" y="4"/>
                  </a:lnTo>
                  <a:lnTo>
                    <a:pt x="16" y="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2"/>
                  </a:lnTo>
                  <a:lnTo>
                    <a:pt x="24" y="4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8"/>
                  </a:lnTo>
                  <a:lnTo>
                    <a:pt x="22" y="10"/>
                  </a:lnTo>
                  <a:lnTo>
                    <a:pt x="22" y="10"/>
                  </a:lnTo>
                  <a:lnTo>
                    <a:pt x="20" y="8"/>
                  </a:lnTo>
                  <a:lnTo>
                    <a:pt x="18" y="8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12" y="10"/>
                  </a:lnTo>
                  <a:lnTo>
                    <a:pt x="10" y="12"/>
                  </a:lnTo>
                  <a:lnTo>
                    <a:pt x="10" y="28"/>
                  </a:lnTo>
                  <a:lnTo>
                    <a:pt x="10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70" name="Freeform 26"/>
            <p:cNvSpPr>
              <a:spLocks/>
            </p:cNvSpPr>
            <p:nvPr/>
          </p:nvSpPr>
          <p:spPr bwMode="auto">
            <a:xfrm>
              <a:off x="1946" y="2238"/>
              <a:ext cx="24" cy="38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0" y="12"/>
                </a:cxn>
                <a:cxn ang="0">
                  <a:pos x="20" y="12"/>
                </a:cxn>
                <a:cxn ang="0">
                  <a:pos x="18" y="8"/>
                </a:cxn>
                <a:cxn ang="0">
                  <a:pos x="16" y="4"/>
                </a:cxn>
                <a:cxn ang="0">
                  <a:pos x="14" y="4"/>
                </a:cxn>
                <a:cxn ang="0">
                  <a:pos x="10" y="2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4" y="6"/>
                </a:cxn>
                <a:cxn ang="0">
                  <a:pos x="4" y="8"/>
                </a:cxn>
                <a:cxn ang="0">
                  <a:pos x="4" y="10"/>
                </a:cxn>
                <a:cxn ang="0">
                  <a:pos x="6" y="10"/>
                </a:cxn>
                <a:cxn ang="0">
                  <a:pos x="6" y="12"/>
                </a:cxn>
                <a:cxn ang="0">
                  <a:pos x="10" y="14"/>
                </a:cxn>
                <a:cxn ang="0">
                  <a:pos x="16" y="16"/>
                </a:cxn>
                <a:cxn ang="0">
                  <a:pos x="20" y="20"/>
                </a:cxn>
                <a:cxn ang="0">
                  <a:pos x="22" y="24"/>
                </a:cxn>
                <a:cxn ang="0">
                  <a:pos x="24" y="26"/>
                </a:cxn>
                <a:cxn ang="0">
                  <a:pos x="22" y="32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8"/>
                </a:cxn>
                <a:cxn ang="0">
                  <a:pos x="8" y="38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6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30"/>
                </a:cxn>
                <a:cxn ang="0">
                  <a:pos x="4" y="32"/>
                </a:cxn>
                <a:cxn ang="0">
                  <a:pos x="8" y="34"/>
                </a:cxn>
                <a:cxn ang="0">
                  <a:pos x="12" y="36"/>
                </a:cxn>
                <a:cxn ang="0">
                  <a:pos x="14" y="34"/>
                </a:cxn>
                <a:cxn ang="0">
                  <a:pos x="16" y="34"/>
                </a:cxn>
                <a:cxn ang="0">
                  <a:pos x="16" y="32"/>
                </a:cxn>
                <a:cxn ang="0">
                  <a:pos x="18" y="30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2" y="24"/>
                </a:cxn>
                <a:cxn ang="0">
                  <a:pos x="8" y="20"/>
                </a:cxn>
                <a:cxn ang="0">
                  <a:pos x="4" y="18"/>
                </a:cxn>
                <a:cxn ang="0">
                  <a:pos x="0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6" y="2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20" y="0"/>
                </a:cxn>
              </a:cxnLst>
              <a:rect l="0" t="0" r="r" b="b"/>
              <a:pathLst>
                <a:path w="24" h="38">
                  <a:moveTo>
                    <a:pt x="20" y="0"/>
                  </a:moveTo>
                  <a:lnTo>
                    <a:pt x="20" y="12"/>
                  </a:lnTo>
                  <a:lnTo>
                    <a:pt x="20" y="12"/>
                  </a:lnTo>
                  <a:lnTo>
                    <a:pt x="18" y="8"/>
                  </a:lnTo>
                  <a:lnTo>
                    <a:pt x="16" y="4"/>
                  </a:lnTo>
                  <a:lnTo>
                    <a:pt x="14" y="4"/>
                  </a:lnTo>
                  <a:lnTo>
                    <a:pt x="10" y="2"/>
                  </a:lnTo>
                  <a:lnTo>
                    <a:pt x="8" y="4"/>
                  </a:lnTo>
                  <a:lnTo>
                    <a:pt x="6" y="4"/>
                  </a:lnTo>
                  <a:lnTo>
                    <a:pt x="4" y="6"/>
                  </a:lnTo>
                  <a:lnTo>
                    <a:pt x="4" y="8"/>
                  </a:lnTo>
                  <a:lnTo>
                    <a:pt x="4" y="10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10" y="14"/>
                  </a:lnTo>
                  <a:lnTo>
                    <a:pt x="16" y="16"/>
                  </a:lnTo>
                  <a:lnTo>
                    <a:pt x="20" y="20"/>
                  </a:lnTo>
                  <a:lnTo>
                    <a:pt x="22" y="24"/>
                  </a:lnTo>
                  <a:lnTo>
                    <a:pt x="24" y="26"/>
                  </a:lnTo>
                  <a:lnTo>
                    <a:pt x="22" y="32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4" y="32"/>
                  </a:lnTo>
                  <a:lnTo>
                    <a:pt x="8" y="34"/>
                  </a:lnTo>
                  <a:lnTo>
                    <a:pt x="12" y="36"/>
                  </a:lnTo>
                  <a:lnTo>
                    <a:pt x="14" y="34"/>
                  </a:lnTo>
                  <a:lnTo>
                    <a:pt x="16" y="34"/>
                  </a:lnTo>
                  <a:lnTo>
                    <a:pt x="16" y="32"/>
                  </a:lnTo>
                  <a:lnTo>
                    <a:pt x="18" y="30"/>
                  </a:lnTo>
                  <a:lnTo>
                    <a:pt x="16" y="28"/>
                  </a:lnTo>
                  <a:lnTo>
                    <a:pt x="16" y="26"/>
                  </a:lnTo>
                  <a:lnTo>
                    <a:pt x="12" y="24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0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71" name="Freeform 27"/>
            <p:cNvSpPr>
              <a:spLocks/>
            </p:cNvSpPr>
            <p:nvPr/>
          </p:nvSpPr>
          <p:spPr bwMode="auto">
            <a:xfrm>
              <a:off x="1974" y="2220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10" y="6"/>
                </a:cxn>
                <a:cxn ang="0">
                  <a:pos x="14" y="12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2" y="36"/>
                </a:cxn>
                <a:cxn ang="0">
                  <a:pos x="20" y="44"/>
                </a:cxn>
                <a:cxn ang="0">
                  <a:pos x="18" y="50"/>
                </a:cxn>
                <a:cxn ang="0">
                  <a:pos x="16" y="58"/>
                </a:cxn>
                <a:cxn ang="0">
                  <a:pos x="10" y="64"/>
                </a:cxn>
                <a:cxn ang="0">
                  <a:pos x="6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6"/>
                </a:cxn>
                <a:cxn ang="0">
                  <a:pos x="8" y="6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4" y="44"/>
                </a:cxn>
                <a:cxn ang="0">
                  <a:pos x="14" y="36"/>
                </a:cxn>
                <a:cxn ang="0">
                  <a:pos x="14" y="28"/>
                </a:cxn>
                <a:cxn ang="0">
                  <a:pos x="12" y="22"/>
                </a:cxn>
                <a:cxn ang="0">
                  <a:pos x="12" y="18"/>
                </a:cxn>
                <a:cxn ang="0">
                  <a:pos x="10" y="14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4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10" y="6"/>
                  </a:lnTo>
                  <a:lnTo>
                    <a:pt x="14" y="12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2" y="36"/>
                  </a:lnTo>
                  <a:lnTo>
                    <a:pt x="20" y="44"/>
                  </a:lnTo>
                  <a:lnTo>
                    <a:pt x="18" y="50"/>
                  </a:lnTo>
                  <a:lnTo>
                    <a:pt x="16" y="58"/>
                  </a:lnTo>
                  <a:lnTo>
                    <a:pt x="10" y="64"/>
                  </a:lnTo>
                  <a:lnTo>
                    <a:pt x="6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6"/>
                  </a:lnTo>
                  <a:lnTo>
                    <a:pt x="8" y="62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4" y="44"/>
                  </a:lnTo>
                  <a:lnTo>
                    <a:pt x="14" y="36"/>
                  </a:lnTo>
                  <a:lnTo>
                    <a:pt x="14" y="28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4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72" name="Freeform 28"/>
            <p:cNvSpPr>
              <a:spLocks/>
            </p:cNvSpPr>
            <p:nvPr/>
          </p:nvSpPr>
          <p:spPr bwMode="auto">
            <a:xfrm>
              <a:off x="2602" y="2222"/>
              <a:ext cx="56" cy="54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6" y="0"/>
                </a:cxn>
                <a:cxn ang="0">
                  <a:pos x="52" y="2"/>
                </a:cxn>
                <a:cxn ang="0">
                  <a:pos x="50" y="2"/>
                </a:cxn>
                <a:cxn ang="0">
                  <a:pos x="50" y="6"/>
                </a:cxn>
                <a:cxn ang="0">
                  <a:pos x="48" y="8"/>
                </a:cxn>
                <a:cxn ang="0">
                  <a:pos x="30" y="54"/>
                </a:cxn>
                <a:cxn ang="0">
                  <a:pos x="28" y="54"/>
                </a:cxn>
                <a:cxn ang="0">
                  <a:pos x="8" y="8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18" y="0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6" y="4"/>
                </a:cxn>
                <a:cxn ang="0">
                  <a:pos x="16" y="6"/>
                </a:cxn>
                <a:cxn ang="0">
                  <a:pos x="16" y="10"/>
                </a:cxn>
                <a:cxn ang="0">
                  <a:pos x="30" y="42"/>
                </a:cxn>
                <a:cxn ang="0">
                  <a:pos x="42" y="10"/>
                </a:cxn>
                <a:cxn ang="0">
                  <a:pos x="44" y="6"/>
                </a:cxn>
                <a:cxn ang="0">
                  <a:pos x="44" y="4"/>
                </a:cxn>
                <a:cxn ang="0">
                  <a:pos x="44" y="4"/>
                </a:cxn>
                <a:cxn ang="0">
                  <a:pos x="44" y="2"/>
                </a:cxn>
                <a:cxn ang="0">
                  <a:pos x="42" y="2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6" y="0"/>
                </a:cxn>
              </a:cxnLst>
              <a:rect l="0" t="0" r="r" b="b"/>
              <a:pathLst>
                <a:path w="56" h="54">
                  <a:moveTo>
                    <a:pt x="56" y="0"/>
                  </a:moveTo>
                  <a:lnTo>
                    <a:pt x="56" y="0"/>
                  </a:lnTo>
                  <a:lnTo>
                    <a:pt x="52" y="2"/>
                  </a:lnTo>
                  <a:lnTo>
                    <a:pt x="50" y="2"/>
                  </a:lnTo>
                  <a:lnTo>
                    <a:pt x="50" y="6"/>
                  </a:lnTo>
                  <a:lnTo>
                    <a:pt x="48" y="8"/>
                  </a:lnTo>
                  <a:lnTo>
                    <a:pt x="30" y="54"/>
                  </a:lnTo>
                  <a:lnTo>
                    <a:pt x="28" y="54"/>
                  </a:lnTo>
                  <a:lnTo>
                    <a:pt x="8" y="8"/>
                  </a:lnTo>
                  <a:lnTo>
                    <a:pt x="6" y="6"/>
                  </a:lnTo>
                  <a:lnTo>
                    <a:pt x="6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18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6" y="4"/>
                  </a:lnTo>
                  <a:lnTo>
                    <a:pt x="16" y="6"/>
                  </a:lnTo>
                  <a:lnTo>
                    <a:pt x="16" y="10"/>
                  </a:lnTo>
                  <a:lnTo>
                    <a:pt x="30" y="42"/>
                  </a:lnTo>
                  <a:lnTo>
                    <a:pt x="42" y="10"/>
                  </a:lnTo>
                  <a:lnTo>
                    <a:pt x="44" y="6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73" name="Freeform 29"/>
            <p:cNvSpPr>
              <a:spLocks noEditPoints="1"/>
            </p:cNvSpPr>
            <p:nvPr/>
          </p:nvSpPr>
          <p:spPr bwMode="auto">
            <a:xfrm>
              <a:off x="2658" y="2222"/>
              <a:ext cx="42" cy="52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48"/>
                </a:cxn>
                <a:cxn ang="0">
                  <a:pos x="18" y="50"/>
                </a:cxn>
                <a:cxn ang="0">
                  <a:pos x="18" y="52"/>
                </a:cxn>
                <a:cxn ang="0">
                  <a:pos x="22" y="52"/>
                </a:cxn>
                <a:cxn ang="0">
                  <a:pos x="24" y="52"/>
                </a:cxn>
                <a:cxn ang="0">
                  <a:pos x="24" y="52"/>
                </a:cxn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6" y="52"/>
                </a:cxn>
                <a:cxn ang="0">
                  <a:pos x="8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8" y="2"/>
                </a:cxn>
                <a:cxn ang="0">
                  <a:pos x="6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8" y="0"/>
                </a:cxn>
                <a:cxn ang="0">
                  <a:pos x="32" y="2"/>
                </a:cxn>
                <a:cxn ang="0">
                  <a:pos x="36" y="2"/>
                </a:cxn>
                <a:cxn ang="0">
                  <a:pos x="38" y="6"/>
                </a:cxn>
                <a:cxn ang="0">
                  <a:pos x="42" y="10"/>
                </a:cxn>
                <a:cxn ang="0">
                  <a:pos x="42" y="14"/>
                </a:cxn>
                <a:cxn ang="0">
                  <a:pos x="40" y="20"/>
                </a:cxn>
                <a:cxn ang="0">
                  <a:pos x="38" y="24"/>
                </a:cxn>
                <a:cxn ang="0">
                  <a:pos x="32" y="28"/>
                </a:cxn>
                <a:cxn ang="0">
                  <a:pos x="26" y="28"/>
                </a:cxn>
                <a:cxn ang="0">
                  <a:pos x="24" y="28"/>
                </a:cxn>
                <a:cxn ang="0">
                  <a:pos x="20" y="28"/>
                </a:cxn>
                <a:cxn ang="0">
                  <a:pos x="18" y="28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20" y="26"/>
                </a:cxn>
                <a:cxn ang="0">
                  <a:pos x="22" y="26"/>
                </a:cxn>
                <a:cxn ang="0">
                  <a:pos x="22" y="26"/>
                </a:cxn>
                <a:cxn ang="0">
                  <a:pos x="26" y="26"/>
                </a:cxn>
                <a:cxn ang="0">
                  <a:pos x="30" y="22"/>
                </a:cxn>
                <a:cxn ang="0">
                  <a:pos x="32" y="20"/>
                </a:cxn>
                <a:cxn ang="0">
                  <a:pos x="32" y="14"/>
                </a:cxn>
                <a:cxn ang="0">
                  <a:pos x="32" y="12"/>
                </a:cxn>
                <a:cxn ang="0">
                  <a:pos x="32" y="8"/>
                </a:cxn>
                <a:cxn ang="0">
                  <a:pos x="30" y="6"/>
                </a:cxn>
                <a:cxn ang="0">
                  <a:pos x="28" y="4"/>
                </a:cxn>
                <a:cxn ang="0">
                  <a:pos x="24" y="2"/>
                </a:cxn>
                <a:cxn ang="0">
                  <a:pos x="22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6"/>
                </a:cxn>
              </a:cxnLst>
              <a:rect l="0" t="0" r="r" b="b"/>
              <a:pathLst>
                <a:path w="42" h="52">
                  <a:moveTo>
                    <a:pt x="16" y="28"/>
                  </a:moveTo>
                  <a:lnTo>
                    <a:pt x="16" y="44"/>
                  </a:lnTo>
                  <a:lnTo>
                    <a:pt x="16" y="48"/>
                  </a:lnTo>
                  <a:lnTo>
                    <a:pt x="18" y="50"/>
                  </a:lnTo>
                  <a:lnTo>
                    <a:pt x="18" y="52"/>
                  </a:lnTo>
                  <a:lnTo>
                    <a:pt x="22" y="52"/>
                  </a:lnTo>
                  <a:lnTo>
                    <a:pt x="24" y="52"/>
                  </a:lnTo>
                  <a:lnTo>
                    <a:pt x="24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8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8" y="0"/>
                  </a:lnTo>
                  <a:lnTo>
                    <a:pt x="32" y="2"/>
                  </a:lnTo>
                  <a:lnTo>
                    <a:pt x="36" y="2"/>
                  </a:lnTo>
                  <a:lnTo>
                    <a:pt x="38" y="6"/>
                  </a:lnTo>
                  <a:lnTo>
                    <a:pt x="42" y="10"/>
                  </a:lnTo>
                  <a:lnTo>
                    <a:pt x="42" y="14"/>
                  </a:lnTo>
                  <a:lnTo>
                    <a:pt x="40" y="20"/>
                  </a:lnTo>
                  <a:lnTo>
                    <a:pt x="38" y="24"/>
                  </a:lnTo>
                  <a:lnTo>
                    <a:pt x="32" y="28"/>
                  </a:lnTo>
                  <a:lnTo>
                    <a:pt x="26" y="28"/>
                  </a:lnTo>
                  <a:lnTo>
                    <a:pt x="24" y="28"/>
                  </a:lnTo>
                  <a:lnTo>
                    <a:pt x="20" y="28"/>
                  </a:lnTo>
                  <a:lnTo>
                    <a:pt x="18" y="28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20" y="26"/>
                  </a:lnTo>
                  <a:lnTo>
                    <a:pt x="22" y="26"/>
                  </a:lnTo>
                  <a:lnTo>
                    <a:pt x="22" y="26"/>
                  </a:lnTo>
                  <a:lnTo>
                    <a:pt x="26" y="26"/>
                  </a:lnTo>
                  <a:lnTo>
                    <a:pt x="30" y="22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32" y="12"/>
                  </a:lnTo>
                  <a:lnTo>
                    <a:pt x="32" y="8"/>
                  </a:lnTo>
                  <a:lnTo>
                    <a:pt x="30" y="6"/>
                  </a:lnTo>
                  <a:lnTo>
                    <a:pt x="28" y="4"/>
                  </a:lnTo>
                  <a:lnTo>
                    <a:pt x="24" y="2"/>
                  </a:lnTo>
                  <a:lnTo>
                    <a:pt x="22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74" name="Freeform 30"/>
            <p:cNvSpPr>
              <a:spLocks/>
            </p:cNvSpPr>
            <p:nvPr/>
          </p:nvSpPr>
          <p:spPr bwMode="auto">
            <a:xfrm>
              <a:off x="2706" y="2220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6" y="68"/>
                </a:cxn>
                <a:cxn ang="0">
                  <a:pos x="12" y="64"/>
                </a:cxn>
                <a:cxn ang="0">
                  <a:pos x="6" y="58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28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0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6" y="4"/>
                </a:cxn>
                <a:cxn ang="0">
                  <a:pos x="14" y="8"/>
                </a:cxn>
                <a:cxn ang="0">
                  <a:pos x="10" y="14"/>
                </a:cxn>
                <a:cxn ang="0">
                  <a:pos x="8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8" y="50"/>
                </a:cxn>
                <a:cxn ang="0">
                  <a:pos x="10" y="54"/>
                </a:cxn>
                <a:cxn ang="0">
                  <a:pos x="10" y="58"/>
                </a:cxn>
                <a:cxn ang="0">
                  <a:pos x="12" y="62"/>
                </a:cxn>
                <a:cxn ang="0">
                  <a:pos x="14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6" y="68"/>
                  </a:lnTo>
                  <a:lnTo>
                    <a:pt x="12" y="64"/>
                  </a:lnTo>
                  <a:lnTo>
                    <a:pt x="6" y="58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6" y="4"/>
                  </a:lnTo>
                  <a:lnTo>
                    <a:pt x="14" y="8"/>
                  </a:lnTo>
                  <a:lnTo>
                    <a:pt x="10" y="14"/>
                  </a:lnTo>
                  <a:lnTo>
                    <a:pt x="8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8" y="50"/>
                  </a:lnTo>
                  <a:lnTo>
                    <a:pt x="10" y="54"/>
                  </a:lnTo>
                  <a:lnTo>
                    <a:pt x="10" y="58"/>
                  </a:lnTo>
                  <a:lnTo>
                    <a:pt x="12" y="62"/>
                  </a:lnTo>
                  <a:lnTo>
                    <a:pt x="14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75" name="Freeform 31"/>
            <p:cNvSpPr>
              <a:spLocks noEditPoints="1"/>
            </p:cNvSpPr>
            <p:nvPr/>
          </p:nvSpPr>
          <p:spPr bwMode="auto">
            <a:xfrm>
              <a:off x="2732" y="2220"/>
              <a:ext cx="36" cy="56"/>
            </a:xfrm>
            <a:custGeom>
              <a:avLst/>
              <a:gdLst/>
              <a:ahLst/>
              <a:cxnLst>
                <a:cxn ang="0">
                  <a:pos x="24" y="50"/>
                </a:cxn>
                <a:cxn ang="0">
                  <a:pos x="22" y="52"/>
                </a:cxn>
                <a:cxn ang="0">
                  <a:pos x="20" y="54"/>
                </a:cxn>
                <a:cxn ang="0">
                  <a:pos x="16" y="56"/>
                </a:cxn>
                <a:cxn ang="0">
                  <a:pos x="14" y="56"/>
                </a:cxn>
                <a:cxn ang="0">
                  <a:pos x="8" y="54"/>
                </a:cxn>
                <a:cxn ang="0">
                  <a:pos x="4" y="50"/>
                </a:cxn>
                <a:cxn ang="0">
                  <a:pos x="0" y="46"/>
                </a:cxn>
                <a:cxn ang="0">
                  <a:pos x="0" y="38"/>
                </a:cxn>
                <a:cxn ang="0">
                  <a:pos x="0" y="32"/>
                </a:cxn>
                <a:cxn ang="0">
                  <a:pos x="4" y="24"/>
                </a:cxn>
                <a:cxn ang="0">
                  <a:pos x="8" y="22"/>
                </a:cxn>
                <a:cxn ang="0">
                  <a:pos x="12" y="18"/>
                </a:cxn>
                <a:cxn ang="0">
                  <a:pos x="16" y="18"/>
                </a:cxn>
                <a:cxn ang="0">
                  <a:pos x="20" y="20"/>
                </a:cxn>
                <a:cxn ang="0">
                  <a:pos x="24" y="22"/>
                </a:cxn>
                <a:cxn ang="0">
                  <a:pos x="24" y="14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0"/>
                </a:cxn>
                <a:cxn ang="0">
                  <a:pos x="32" y="46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2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0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4" y="56"/>
                </a:cxn>
                <a:cxn ang="0">
                  <a:pos x="24" y="50"/>
                </a:cxn>
                <a:cxn ang="0">
                  <a:pos x="24" y="46"/>
                </a:cxn>
                <a:cxn ang="0">
                  <a:pos x="24" y="30"/>
                </a:cxn>
                <a:cxn ang="0">
                  <a:pos x="24" y="28"/>
                </a:cxn>
                <a:cxn ang="0">
                  <a:pos x="24" y="24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0"/>
                </a:cxn>
                <a:cxn ang="0">
                  <a:pos x="16" y="20"/>
                </a:cxn>
                <a:cxn ang="0">
                  <a:pos x="12" y="22"/>
                </a:cxn>
                <a:cxn ang="0">
                  <a:pos x="10" y="24"/>
                </a:cxn>
                <a:cxn ang="0">
                  <a:pos x="8" y="28"/>
                </a:cxn>
                <a:cxn ang="0">
                  <a:pos x="6" y="36"/>
                </a:cxn>
                <a:cxn ang="0">
                  <a:pos x="8" y="42"/>
                </a:cxn>
                <a:cxn ang="0">
                  <a:pos x="10" y="46"/>
                </a:cxn>
                <a:cxn ang="0">
                  <a:pos x="14" y="50"/>
                </a:cxn>
                <a:cxn ang="0">
                  <a:pos x="18" y="50"/>
                </a:cxn>
                <a:cxn ang="0">
                  <a:pos x="22" y="50"/>
                </a:cxn>
                <a:cxn ang="0">
                  <a:pos x="24" y="46"/>
                </a:cxn>
              </a:cxnLst>
              <a:rect l="0" t="0" r="r" b="b"/>
              <a:pathLst>
                <a:path w="36" h="56">
                  <a:moveTo>
                    <a:pt x="24" y="50"/>
                  </a:moveTo>
                  <a:lnTo>
                    <a:pt x="22" y="52"/>
                  </a:lnTo>
                  <a:lnTo>
                    <a:pt x="20" y="54"/>
                  </a:lnTo>
                  <a:lnTo>
                    <a:pt x="16" y="56"/>
                  </a:lnTo>
                  <a:lnTo>
                    <a:pt x="14" y="56"/>
                  </a:lnTo>
                  <a:lnTo>
                    <a:pt x="8" y="54"/>
                  </a:lnTo>
                  <a:lnTo>
                    <a:pt x="4" y="50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0" y="32"/>
                  </a:lnTo>
                  <a:lnTo>
                    <a:pt x="4" y="24"/>
                  </a:lnTo>
                  <a:lnTo>
                    <a:pt x="8" y="22"/>
                  </a:lnTo>
                  <a:lnTo>
                    <a:pt x="12" y="18"/>
                  </a:lnTo>
                  <a:lnTo>
                    <a:pt x="16" y="18"/>
                  </a:lnTo>
                  <a:lnTo>
                    <a:pt x="20" y="20"/>
                  </a:lnTo>
                  <a:lnTo>
                    <a:pt x="24" y="22"/>
                  </a:lnTo>
                  <a:lnTo>
                    <a:pt x="24" y="14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0"/>
                  </a:lnTo>
                  <a:lnTo>
                    <a:pt x="32" y="46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2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0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4" y="56"/>
                  </a:lnTo>
                  <a:lnTo>
                    <a:pt x="24" y="50"/>
                  </a:lnTo>
                  <a:close/>
                  <a:moveTo>
                    <a:pt x="24" y="46"/>
                  </a:moveTo>
                  <a:lnTo>
                    <a:pt x="24" y="30"/>
                  </a:lnTo>
                  <a:lnTo>
                    <a:pt x="24" y="28"/>
                  </a:lnTo>
                  <a:lnTo>
                    <a:pt x="24" y="24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0"/>
                  </a:lnTo>
                  <a:lnTo>
                    <a:pt x="16" y="20"/>
                  </a:lnTo>
                  <a:lnTo>
                    <a:pt x="12" y="22"/>
                  </a:lnTo>
                  <a:lnTo>
                    <a:pt x="10" y="24"/>
                  </a:lnTo>
                  <a:lnTo>
                    <a:pt x="8" y="28"/>
                  </a:lnTo>
                  <a:lnTo>
                    <a:pt x="6" y="36"/>
                  </a:lnTo>
                  <a:lnTo>
                    <a:pt x="8" y="42"/>
                  </a:lnTo>
                  <a:lnTo>
                    <a:pt x="10" y="46"/>
                  </a:lnTo>
                  <a:lnTo>
                    <a:pt x="14" y="50"/>
                  </a:lnTo>
                  <a:lnTo>
                    <a:pt x="18" y="50"/>
                  </a:lnTo>
                  <a:lnTo>
                    <a:pt x="22" y="50"/>
                  </a:lnTo>
                  <a:lnTo>
                    <a:pt x="24" y="4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76" name="Freeform 32"/>
            <p:cNvSpPr>
              <a:spLocks/>
            </p:cNvSpPr>
            <p:nvPr/>
          </p:nvSpPr>
          <p:spPr bwMode="auto">
            <a:xfrm>
              <a:off x="2770" y="2240"/>
              <a:ext cx="38" cy="36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34" y="20"/>
                </a:cxn>
                <a:cxn ang="0">
                  <a:pos x="34" y="26"/>
                </a:cxn>
                <a:cxn ang="0">
                  <a:pos x="34" y="28"/>
                </a:cxn>
                <a:cxn ang="0">
                  <a:pos x="34" y="30"/>
                </a:cxn>
                <a:cxn ang="0">
                  <a:pos x="34" y="30"/>
                </a:cxn>
                <a:cxn ang="0">
                  <a:pos x="34" y="32"/>
                </a:cxn>
                <a:cxn ang="0">
                  <a:pos x="36" y="32"/>
                </a:cxn>
                <a:cxn ang="0">
                  <a:pos x="36" y="32"/>
                </a:cxn>
                <a:cxn ang="0">
                  <a:pos x="38" y="30"/>
                </a:cxn>
                <a:cxn ang="0">
                  <a:pos x="38" y="32"/>
                </a:cxn>
                <a:cxn ang="0">
                  <a:pos x="28" y="36"/>
                </a:cxn>
                <a:cxn ang="0">
                  <a:pos x="26" y="36"/>
                </a:cxn>
                <a:cxn ang="0">
                  <a:pos x="26" y="28"/>
                </a:cxn>
                <a:cxn ang="0">
                  <a:pos x="22" y="32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4" y="36"/>
                </a:cxn>
                <a:cxn ang="0">
                  <a:pos x="12" y="36"/>
                </a:cxn>
                <a:cxn ang="0">
                  <a:pos x="8" y="34"/>
                </a:cxn>
                <a:cxn ang="0">
                  <a:pos x="6" y="32"/>
                </a:cxn>
                <a:cxn ang="0">
                  <a:pos x="6" y="30"/>
                </a:cxn>
                <a:cxn ang="0">
                  <a:pos x="6" y="26"/>
                </a:cxn>
                <a:cxn ang="0">
                  <a:pos x="4" y="22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22"/>
                </a:cxn>
                <a:cxn ang="0">
                  <a:pos x="12" y="26"/>
                </a:cxn>
                <a:cxn ang="0">
                  <a:pos x="14" y="30"/>
                </a:cxn>
                <a:cxn ang="0">
                  <a:pos x="16" y="30"/>
                </a:cxn>
                <a:cxn ang="0">
                  <a:pos x="18" y="30"/>
                </a:cxn>
                <a:cxn ang="0">
                  <a:pos x="20" y="30"/>
                </a:cxn>
                <a:cxn ang="0">
                  <a:pos x="22" y="30"/>
                </a:cxn>
                <a:cxn ang="0">
                  <a:pos x="24" y="28"/>
                </a:cxn>
                <a:cxn ang="0">
                  <a:pos x="26" y="26"/>
                </a:cxn>
                <a:cxn ang="0">
                  <a:pos x="26" y="6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34" y="0"/>
                </a:cxn>
              </a:cxnLst>
              <a:rect l="0" t="0" r="r" b="b"/>
              <a:pathLst>
                <a:path w="38" h="36">
                  <a:moveTo>
                    <a:pt x="34" y="0"/>
                  </a:moveTo>
                  <a:lnTo>
                    <a:pt x="34" y="20"/>
                  </a:lnTo>
                  <a:lnTo>
                    <a:pt x="34" y="26"/>
                  </a:lnTo>
                  <a:lnTo>
                    <a:pt x="34" y="28"/>
                  </a:lnTo>
                  <a:lnTo>
                    <a:pt x="34" y="30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8" y="30"/>
                  </a:lnTo>
                  <a:lnTo>
                    <a:pt x="38" y="32"/>
                  </a:lnTo>
                  <a:lnTo>
                    <a:pt x="28" y="36"/>
                  </a:lnTo>
                  <a:lnTo>
                    <a:pt x="26" y="36"/>
                  </a:lnTo>
                  <a:lnTo>
                    <a:pt x="26" y="28"/>
                  </a:lnTo>
                  <a:lnTo>
                    <a:pt x="22" y="32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8" y="34"/>
                  </a:lnTo>
                  <a:lnTo>
                    <a:pt x="6" y="32"/>
                  </a:lnTo>
                  <a:lnTo>
                    <a:pt x="6" y="30"/>
                  </a:lnTo>
                  <a:lnTo>
                    <a:pt x="6" y="26"/>
                  </a:lnTo>
                  <a:lnTo>
                    <a:pt x="4" y="22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22"/>
                  </a:lnTo>
                  <a:lnTo>
                    <a:pt x="12" y="26"/>
                  </a:lnTo>
                  <a:lnTo>
                    <a:pt x="14" y="30"/>
                  </a:lnTo>
                  <a:lnTo>
                    <a:pt x="16" y="30"/>
                  </a:lnTo>
                  <a:lnTo>
                    <a:pt x="18" y="30"/>
                  </a:lnTo>
                  <a:lnTo>
                    <a:pt x="20" y="30"/>
                  </a:lnTo>
                  <a:lnTo>
                    <a:pt x="22" y="30"/>
                  </a:lnTo>
                  <a:lnTo>
                    <a:pt x="24" y="28"/>
                  </a:lnTo>
                  <a:lnTo>
                    <a:pt x="26" y="26"/>
                  </a:lnTo>
                  <a:lnTo>
                    <a:pt x="26" y="6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77" name="Freeform 33"/>
            <p:cNvSpPr>
              <a:spLocks/>
            </p:cNvSpPr>
            <p:nvPr/>
          </p:nvSpPr>
          <p:spPr bwMode="auto">
            <a:xfrm>
              <a:off x="2810" y="2238"/>
              <a:ext cx="60" cy="36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8" y="2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32" y="4"/>
                </a:cxn>
                <a:cxn ang="0">
                  <a:pos x="36" y="4"/>
                </a:cxn>
                <a:cxn ang="0">
                  <a:pos x="42" y="0"/>
                </a:cxn>
                <a:cxn ang="0">
                  <a:pos x="48" y="0"/>
                </a:cxn>
                <a:cxn ang="0">
                  <a:pos x="52" y="4"/>
                </a:cxn>
                <a:cxn ang="0">
                  <a:pos x="54" y="10"/>
                </a:cxn>
                <a:cxn ang="0">
                  <a:pos x="54" y="28"/>
                </a:cxn>
                <a:cxn ang="0">
                  <a:pos x="56" y="34"/>
                </a:cxn>
                <a:cxn ang="0">
                  <a:pos x="56" y="36"/>
                </a:cxn>
                <a:cxn ang="0">
                  <a:pos x="60" y="36"/>
                </a:cxn>
                <a:cxn ang="0">
                  <a:pos x="44" y="36"/>
                </a:cxn>
                <a:cxn ang="0">
                  <a:pos x="44" y="36"/>
                </a:cxn>
                <a:cxn ang="0">
                  <a:pos x="46" y="36"/>
                </a:cxn>
                <a:cxn ang="0">
                  <a:pos x="48" y="32"/>
                </a:cxn>
                <a:cxn ang="0">
                  <a:pos x="48" y="28"/>
                </a:cxn>
                <a:cxn ang="0">
                  <a:pos x="48" y="10"/>
                </a:cxn>
                <a:cxn ang="0">
                  <a:pos x="46" y="6"/>
                </a:cxn>
                <a:cxn ang="0">
                  <a:pos x="40" y="6"/>
                </a:cxn>
                <a:cxn ang="0">
                  <a:pos x="36" y="8"/>
                </a:cxn>
                <a:cxn ang="0">
                  <a:pos x="34" y="10"/>
                </a:cxn>
                <a:cxn ang="0">
                  <a:pos x="34" y="28"/>
                </a:cxn>
                <a:cxn ang="0">
                  <a:pos x="34" y="34"/>
                </a:cxn>
                <a:cxn ang="0">
                  <a:pos x="34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4" y="36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14"/>
                </a:cxn>
                <a:cxn ang="0">
                  <a:pos x="26" y="8"/>
                </a:cxn>
                <a:cxn ang="0">
                  <a:pos x="20" y="6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4" y="34"/>
                </a:cxn>
                <a:cxn ang="0">
                  <a:pos x="4" y="28"/>
                </a:cxn>
                <a:cxn ang="0">
                  <a:pos x="4" y="10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60" h="36">
                  <a:moveTo>
                    <a:pt x="12" y="8"/>
                  </a:moveTo>
                  <a:lnTo>
                    <a:pt x="14" y="4"/>
                  </a:lnTo>
                  <a:lnTo>
                    <a:pt x="16" y="4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4"/>
                  </a:lnTo>
                  <a:lnTo>
                    <a:pt x="32" y="8"/>
                  </a:lnTo>
                  <a:lnTo>
                    <a:pt x="36" y="4"/>
                  </a:lnTo>
                  <a:lnTo>
                    <a:pt x="40" y="2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50" y="2"/>
                  </a:lnTo>
                  <a:lnTo>
                    <a:pt x="52" y="4"/>
                  </a:lnTo>
                  <a:lnTo>
                    <a:pt x="54" y="6"/>
                  </a:lnTo>
                  <a:lnTo>
                    <a:pt x="54" y="10"/>
                  </a:lnTo>
                  <a:lnTo>
                    <a:pt x="54" y="14"/>
                  </a:lnTo>
                  <a:lnTo>
                    <a:pt x="54" y="28"/>
                  </a:lnTo>
                  <a:lnTo>
                    <a:pt x="54" y="32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6" y="36"/>
                  </a:lnTo>
                  <a:lnTo>
                    <a:pt x="58" y="36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6" y="36"/>
                  </a:lnTo>
                  <a:lnTo>
                    <a:pt x="46" y="36"/>
                  </a:lnTo>
                  <a:lnTo>
                    <a:pt x="48" y="34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48" y="28"/>
                  </a:lnTo>
                  <a:lnTo>
                    <a:pt x="48" y="14"/>
                  </a:lnTo>
                  <a:lnTo>
                    <a:pt x="48" y="10"/>
                  </a:lnTo>
                  <a:lnTo>
                    <a:pt x="48" y="8"/>
                  </a:lnTo>
                  <a:lnTo>
                    <a:pt x="46" y="6"/>
                  </a:lnTo>
                  <a:lnTo>
                    <a:pt x="42" y="6"/>
                  </a:lnTo>
                  <a:lnTo>
                    <a:pt x="40" y="6"/>
                  </a:lnTo>
                  <a:lnTo>
                    <a:pt x="38" y="6"/>
                  </a:lnTo>
                  <a:lnTo>
                    <a:pt x="36" y="8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12"/>
                  </a:lnTo>
                  <a:lnTo>
                    <a:pt x="34" y="28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4" y="36"/>
                  </a:lnTo>
                  <a:lnTo>
                    <a:pt x="36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2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6" y="8"/>
                  </a:lnTo>
                  <a:lnTo>
                    <a:pt x="24" y="6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4" y="8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78" name="Freeform 34"/>
            <p:cNvSpPr>
              <a:spLocks noEditPoints="1"/>
            </p:cNvSpPr>
            <p:nvPr/>
          </p:nvSpPr>
          <p:spPr bwMode="auto">
            <a:xfrm>
              <a:off x="2870" y="2238"/>
              <a:ext cx="38" cy="5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4" y="8"/>
                </a:cxn>
                <a:cxn ang="0">
                  <a:pos x="20" y="2"/>
                </a:cxn>
                <a:cxn ang="0">
                  <a:pos x="26" y="0"/>
                </a:cxn>
                <a:cxn ang="0">
                  <a:pos x="34" y="4"/>
                </a:cxn>
                <a:cxn ang="0">
                  <a:pos x="38" y="18"/>
                </a:cxn>
                <a:cxn ang="0">
                  <a:pos x="36" y="28"/>
                </a:cxn>
                <a:cxn ang="0">
                  <a:pos x="28" y="36"/>
                </a:cxn>
                <a:cxn ang="0">
                  <a:pos x="20" y="38"/>
                </a:cxn>
                <a:cxn ang="0">
                  <a:pos x="16" y="36"/>
                </a:cxn>
                <a:cxn ang="0">
                  <a:pos x="14" y="46"/>
                </a:cxn>
                <a:cxn ang="0">
                  <a:pos x="14" y="52"/>
                </a:cxn>
                <a:cxn ang="0">
                  <a:pos x="16" y="52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2" y="54"/>
                </a:cxn>
                <a:cxn ang="0">
                  <a:pos x="6" y="52"/>
                </a:cxn>
                <a:cxn ang="0">
                  <a:pos x="6" y="52"/>
                </a:cxn>
                <a:cxn ang="0">
                  <a:pos x="8" y="46"/>
                </a:cxn>
                <a:cxn ang="0">
                  <a:pos x="8" y="8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14" y="24"/>
                </a:cxn>
                <a:cxn ang="0">
                  <a:pos x="14" y="30"/>
                </a:cxn>
                <a:cxn ang="0">
                  <a:pos x="18" y="34"/>
                </a:cxn>
                <a:cxn ang="0">
                  <a:pos x="22" y="36"/>
                </a:cxn>
                <a:cxn ang="0">
                  <a:pos x="30" y="32"/>
                </a:cxn>
                <a:cxn ang="0">
                  <a:pos x="32" y="22"/>
                </a:cxn>
                <a:cxn ang="0">
                  <a:pos x="28" y="10"/>
                </a:cxn>
                <a:cxn ang="0">
                  <a:pos x="22" y="6"/>
                </a:cxn>
                <a:cxn ang="0">
                  <a:pos x="18" y="6"/>
                </a:cxn>
                <a:cxn ang="0">
                  <a:pos x="14" y="12"/>
                </a:cxn>
              </a:cxnLst>
              <a:rect l="0" t="0" r="r" b="b"/>
              <a:pathLst>
                <a:path w="38" h="54">
                  <a:moveTo>
                    <a:pt x="2" y="4"/>
                  </a:moveTo>
                  <a:lnTo>
                    <a:pt x="12" y="0"/>
                  </a:lnTo>
                  <a:lnTo>
                    <a:pt x="14" y="0"/>
                  </a:lnTo>
                  <a:lnTo>
                    <a:pt x="14" y="8"/>
                  </a:lnTo>
                  <a:lnTo>
                    <a:pt x="16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0" y="2"/>
                  </a:lnTo>
                  <a:lnTo>
                    <a:pt x="34" y="4"/>
                  </a:lnTo>
                  <a:lnTo>
                    <a:pt x="38" y="10"/>
                  </a:lnTo>
                  <a:lnTo>
                    <a:pt x="38" y="18"/>
                  </a:lnTo>
                  <a:lnTo>
                    <a:pt x="38" y="24"/>
                  </a:lnTo>
                  <a:lnTo>
                    <a:pt x="36" y="28"/>
                  </a:lnTo>
                  <a:lnTo>
                    <a:pt x="34" y="32"/>
                  </a:lnTo>
                  <a:lnTo>
                    <a:pt x="28" y="36"/>
                  </a:lnTo>
                  <a:lnTo>
                    <a:pt x="22" y="38"/>
                  </a:lnTo>
                  <a:lnTo>
                    <a:pt x="20" y="38"/>
                  </a:lnTo>
                  <a:lnTo>
                    <a:pt x="18" y="36"/>
                  </a:lnTo>
                  <a:lnTo>
                    <a:pt x="16" y="36"/>
                  </a:lnTo>
                  <a:lnTo>
                    <a:pt x="14" y="34"/>
                  </a:lnTo>
                  <a:lnTo>
                    <a:pt x="14" y="46"/>
                  </a:lnTo>
                  <a:lnTo>
                    <a:pt x="14" y="50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16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8" y="46"/>
                  </a:lnTo>
                  <a:lnTo>
                    <a:pt x="8" y="12"/>
                  </a:lnTo>
                  <a:lnTo>
                    <a:pt x="8" y="8"/>
                  </a:lnTo>
                  <a:lnTo>
                    <a:pt x="8" y="6"/>
                  </a:lnTo>
                  <a:lnTo>
                    <a:pt x="6" y="6"/>
                  </a:lnTo>
                  <a:lnTo>
                    <a:pt x="6" y="6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6"/>
                  </a:lnTo>
                  <a:lnTo>
                    <a:pt x="2" y="4"/>
                  </a:lnTo>
                  <a:close/>
                  <a:moveTo>
                    <a:pt x="14" y="12"/>
                  </a:moveTo>
                  <a:lnTo>
                    <a:pt x="14" y="24"/>
                  </a:lnTo>
                  <a:lnTo>
                    <a:pt x="14" y="28"/>
                  </a:lnTo>
                  <a:lnTo>
                    <a:pt x="14" y="30"/>
                  </a:lnTo>
                  <a:lnTo>
                    <a:pt x="16" y="32"/>
                  </a:lnTo>
                  <a:lnTo>
                    <a:pt x="18" y="34"/>
                  </a:lnTo>
                  <a:lnTo>
                    <a:pt x="20" y="34"/>
                  </a:lnTo>
                  <a:lnTo>
                    <a:pt x="22" y="36"/>
                  </a:lnTo>
                  <a:lnTo>
                    <a:pt x="26" y="34"/>
                  </a:lnTo>
                  <a:lnTo>
                    <a:pt x="30" y="32"/>
                  </a:lnTo>
                  <a:lnTo>
                    <a:pt x="32" y="28"/>
                  </a:lnTo>
                  <a:lnTo>
                    <a:pt x="32" y="22"/>
                  </a:lnTo>
                  <a:lnTo>
                    <a:pt x="32" y="14"/>
                  </a:lnTo>
                  <a:lnTo>
                    <a:pt x="28" y="10"/>
                  </a:lnTo>
                  <a:lnTo>
                    <a:pt x="26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6" y="8"/>
                  </a:lnTo>
                  <a:lnTo>
                    <a:pt x="14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79" name="Freeform 35"/>
            <p:cNvSpPr>
              <a:spLocks noEditPoints="1"/>
            </p:cNvSpPr>
            <p:nvPr/>
          </p:nvSpPr>
          <p:spPr bwMode="auto">
            <a:xfrm>
              <a:off x="2914" y="2238"/>
              <a:ext cx="30" cy="38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6" y="22"/>
                </a:cxn>
                <a:cxn ang="0">
                  <a:pos x="10" y="26"/>
                </a:cxn>
                <a:cxn ang="0">
                  <a:pos x="14" y="30"/>
                </a:cxn>
                <a:cxn ang="0">
                  <a:pos x="18" y="32"/>
                </a:cxn>
                <a:cxn ang="0">
                  <a:pos x="22" y="30"/>
                </a:cxn>
                <a:cxn ang="0">
                  <a:pos x="24" y="30"/>
                </a:cxn>
                <a:cxn ang="0">
                  <a:pos x="28" y="26"/>
                </a:cxn>
                <a:cxn ang="0">
                  <a:pos x="30" y="22"/>
                </a:cxn>
                <a:cxn ang="0">
                  <a:pos x="30" y="24"/>
                </a:cxn>
                <a:cxn ang="0">
                  <a:pos x="28" y="28"/>
                </a:cxn>
                <a:cxn ang="0">
                  <a:pos x="26" y="34"/>
                </a:cxn>
                <a:cxn ang="0">
                  <a:pos x="20" y="36"/>
                </a:cxn>
                <a:cxn ang="0">
                  <a:pos x="16" y="38"/>
                </a:cxn>
                <a:cxn ang="0">
                  <a:pos x="10" y="36"/>
                </a:cxn>
                <a:cxn ang="0">
                  <a:pos x="4" y="32"/>
                </a:cxn>
                <a:cxn ang="0">
                  <a:pos x="2" y="26"/>
                </a:cxn>
                <a:cxn ang="0">
                  <a:pos x="0" y="20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6"/>
                </a:cxn>
                <a:cxn ang="0">
                  <a:pos x="10" y="2"/>
                </a:cxn>
                <a:cxn ang="0">
                  <a:pos x="16" y="0"/>
                </a:cxn>
                <a:cxn ang="0">
                  <a:pos x="22" y="2"/>
                </a:cxn>
                <a:cxn ang="0">
                  <a:pos x="26" y="4"/>
                </a:cxn>
                <a:cxn ang="0">
                  <a:pos x="30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2"/>
                </a:cxn>
                <a:cxn ang="0">
                  <a:pos x="22" y="12"/>
                </a:cxn>
                <a:cxn ang="0">
                  <a:pos x="22" y="10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18" y="4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6" y="12"/>
                </a:cxn>
              </a:cxnLst>
              <a:rect l="0" t="0" r="r" b="b"/>
              <a:pathLst>
                <a:path w="30" h="38">
                  <a:moveTo>
                    <a:pt x="6" y="14"/>
                  </a:moveTo>
                  <a:lnTo>
                    <a:pt x="6" y="22"/>
                  </a:lnTo>
                  <a:lnTo>
                    <a:pt x="10" y="26"/>
                  </a:lnTo>
                  <a:lnTo>
                    <a:pt x="14" y="30"/>
                  </a:lnTo>
                  <a:lnTo>
                    <a:pt x="18" y="32"/>
                  </a:lnTo>
                  <a:lnTo>
                    <a:pt x="22" y="30"/>
                  </a:lnTo>
                  <a:lnTo>
                    <a:pt x="24" y="30"/>
                  </a:lnTo>
                  <a:lnTo>
                    <a:pt x="28" y="26"/>
                  </a:lnTo>
                  <a:lnTo>
                    <a:pt x="30" y="22"/>
                  </a:lnTo>
                  <a:lnTo>
                    <a:pt x="30" y="24"/>
                  </a:lnTo>
                  <a:lnTo>
                    <a:pt x="28" y="28"/>
                  </a:lnTo>
                  <a:lnTo>
                    <a:pt x="26" y="34"/>
                  </a:lnTo>
                  <a:lnTo>
                    <a:pt x="20" y="36"/>
                  </a:lnTo>
                  <a:lnTo>
                    <a:pt x="16" y="38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6" y="4"/>
                  </a:lnTo>
                  <a:lnTo>
                    <a:pt x="30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2"/>
                  </a:moveTo>
                  <a:lnTo>
                    <a:pt x="22" y="12"/>
                  </a:lnTo>
                  <a:lnTo>
                    <a:pt x="22" y="10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80" name="Freeform 36"/>
            <p:cNvSpPr>
              <a:spLocks noEditPoints="1"/>
            </p:cNvSpPr>
            <p:nvPr/>
          </p:nvSpPr>
          <p:spPr bwMode="auto">
            <a:xfrm>
              <a:off x="2950" y="2220"/>
              <a:ext cx="36" cy="56"/>
            </a:xfrm>
            <a:custGeom>
              <a:avLst/>
              <a:gdLst/>
              <a:ahLst/>
              <a:cxnLst>
                <a:cxn ang="0">
                  <a:pos x="24" y="50"/>
                </a:cxn>
                <a:cxn ang="0">
                  <a:pos x="22" y="52"/>
                </a:cxn>
                <a:cxn ang="0">
                  <a:pos x="20" y="54"/>
                </a:cxn>
                <a:cxn ang="0">
                  <a:pos x="18" y="56"/>
                </a:cxn>
                <a:cxn ang="0">
                  <a:pos x="14" y="56"/>
                </a:cxn>
                <a:cxn ang="0">
                  <a:pos x="8" y="54"/>
                </a:cxn>
                <a:cxn ang="0">
                  <a:pos x="4" y="50"/>
                </a:cxn>
                <a:cxn ang="0">
                  <a:pos x="0" y="46"/>
                </a:cxn>
                <a:cxn ang="0">
                  <a:pos x="0" y="38"/>
                </a:cxn>
                <a:cxn ang="0">
                  <a:pos x="2" y="32"/>
                </a:cxn>
                <a:cxn ang="0">
                  <a:pos x="4" y="24"/>
                </a:cxn>
                <a:cxn ang="0">
                  <a:pos x="8" y="22"/>
                </a:cxn>
                <a:cxn ang="0">
                  <a:pos x="12" y="18"/>
                </a:cxn>
                <a:cxn ang="0">
                  <a:pos x="18" y="18"/>
                </a:cxn>
                <a:cxn ang="0">
                  <a:pos x="22" y="20"/>
                </a:cxn>
                <a:cxn ang="0">
                  <a:pos x="24" y="22"/>
                </a:cxn>
                <a:cxn ang="0">
                  <a:pos x="24" y="14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0"/>
                </a:cxn>
                <a:cxn ang="0">
                  <a:pos x="32" y="46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0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4" y="56"/>
                </a:cxn>
                <a:cxn ang="0">
                  <a:pos x="24" y="50"/>
                </a:cxn>
                <a:cxn ang="0">
                  <a:pos x="24" y="46"/>
                </a:cxn>
                <a:cxn ang="0">
                  <a:pos x="24" y="30"/>
                </a:cxn>
                <a:cxn ang="0">
                  <a:pos x="24" y="28"/>
                </a:cxn>
                <a:cxn ang="0">
                  <a:pos x="24" y="24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0"/>
                </a:cxn>
                <a:cxn ang="0">
                  <a:pos x="16" y="20"/>
                </a:cxn>
                <a:cxn ang="0">
                  <a:pos x="14" y="22"/>
                </a:cxn>
                <a:cxn ang="0">
                  <a:pos x="10" y="24"/>
                </a:cxn>
                <a:cxn ang="0">
                  <a:pos x="8" y="28"/>
                </a:cxn>
                <a:cxn ang="0">
                  <a:pos x="6" y="36"/>
                </a:cxn>
                <a:cxn ang="0">
                  <a:pos x="8" y="42"/>
                </a:cxn>
                <a:cxn ang="0">
                  <a:pos x="10" y="46"/>
                </a:cxn>
                <a:cxn ang="0">
                  <a:pos x="14" y="50"/>
                </a:cxn>
                <a:cxn ang="0">
                  <a:pos x="18" y="50"/>
                </a:cxn>
                <a:cxn ang="0">
                  <a:pos x="22" y="50"/>
                </a:cxn>
                <a:cxn ang="0">
                  <a:pos x="24" y="46"/>
                </a:cxn>
              </a:cxnLst>
              <a:rect l="0" t="0" r="r" b="b"/>
              <a:pathLst>
                <a:path w="36" h="56">
                  <a:moveTo>
                    <a:pt x="24" y="50"/>
                  </a:moveTo>
                  <a:lnTo>
                    <a:pt x="22" y="52"/>
                  </a:lnTo>
                  <a:lnTo>
                    <a:pt x="20" y="54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8" y="54"/>
                  </a:lnTo>
                  <a:lnTo>
                    <a:pt x="4" y="50"/>
                  </a:lnTo>
                  <a:lnTo>
                    <a:pt x="0" y="46"/>
                  </a:lnTo>
                  <a:lnTo>
                    <a:pt x="0" y="38"/>
                  </a:lnTo>
                  <a:lnTo>
                    <a:pt x="2" y="32"/>
                  </a:lnTo>
                  <a:lnTo>
                    <a:pt x="4" y="24"/>
                  </a:lnTo>
                  <a:lnTo>
                    <a:pt x="8" y="22"/>
                  </a:lnTo>
                  <a:lnTo>
                    <a:pt x="12" y="18"/>
                  </a:lnTo>
                  <a:lnTo>
                    <a:pt x="18" y="18"/>
                  </a:lnTo>
                  <a:lnTo>
                    <a:pt x="22" y="20"/>
                  </a:lnTo>
                  <a:lnTo>
                    <a:pt x="24" y="22"/>
                  </a:lnTo>
                  <a:lnTo>
                    <a:pt x="24" y="14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0"/>
                  </a:lnTo>
                  <a:lnTo>
                    <a:pt x="32" y="46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0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4" y="56"/>
                  </a:lnTo>
                  <a:lnTo>
                    <a:pt x="24" y="50"/>
                  </a:lnTo>
                  <a:close/>
                  <a:moveTo>
                    <a:pt x="24" y="46"/>
                  </a:moveTo>
                  <a:lnTo>
                    <a:pt x="24" y="30"/>
                  </a:lnTo>
                  <a:lnTo>
                    <a:pt x="24" y="28"/>
                  </a:lnTo>
                  <a:lnTo>
                    <a:pt x="24" y="24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0"/>
                  </a:lnTo>
                  <a:lnTo>
                    <a:pt x="16" y="20"/>
                  </a:lnTo>
                  <a:lnTo>
                    <a:pt x="14" y="22"/>
                  </a:lnTo>
                  <a:lnTo>
                    <a:pt x="10" y="24"/>
                  </a:lnTo>
                  <a:lnTo>
                    <a:pt x="8" y="28"/>
                  </a:lnTo>
                  <a:lnTo>
                    <a:pt x="6" y="36"/>
                  </a:lnTo>
                  <a:lnTo>
                    <a:pt x="8" y="42"/>
                  </a:lnTo>
                  <a:lnTo>
                    <a:pt x="10" y="46"/>
                  </a:lnTo>
                  <a:lnTo>
                    <a:pt x="14" y="50"/>
                  </a:lnTo>
                  <a:lnTo>
                    <a:pt x="18" y="50"/>
                  </a:lnTo>
                  <a:lnTo>
                    <a:pt x="22" y="50"/>
                  </a:lnTo>
                  <a:lnTo>
                    <a:pt x="24" y="4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81" name="Freeform 37"/>
            <p:cNvSpPr>
              <a:spLocks/>
            </p:cNvSpPr>
            <p:nvPr/>
          </p:nvSpPr>
          <p:spPr bwMode="auto">
            <a:xfrm>
              <a:off x="2988" y="2220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6" y="12"/>
                </a:cxn>
                <a:cxn ang="0">
                  <a:pos x="20" y="20"/>
                </a:cxn>
                <a:cxn ang="0">
                  <a:pos x="22" y="28"/>
                </a:cxn>
                <a:cxn ang="0">
                  <a:pos x="22" y="36"/>
                </a:cxn>
                <a:cxn ang="0">
                  <a:pos x="22" y="44"/>
                </a:cxn>
                <a:cxn ang="0">
                  <a:pos x="20" y="50"/>
                </a:cxn>
                <a:cxn ang="0">
                  <a:pos x="16" y="58"/>
                </a:cxn>
                <a:cxn ang="0">
                  <a:pos x="12" y="64"/>
                </a:cxn>
                <a:cxn ang="0">
                  <a:pos x="8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6" y="66"/>
                </a:cxn>
                <a:cxn ang="0">
                  <a:pos x="8" y="62"/>
                </a:cxn>
                <a:cxn ang="0">
                  <a:pos x="12" y="58"/>
                </a:cxn>
                <a:cxn ang="0">
                  <a:pos x="14" y="52"/>
                </a:cxn>
                <a:cxn ang="0">
                  <a:pos x="14" y="44"/>
                </a:cxn>
                <a:cxn ang="0">
                  <a:pos x="16" y="36"/>
                </a:cxn>
                <a:cxn ang="0">
                  <a:pos x="14" y="28"/>
                </a:cxn>
                <a:cxn ang="0">
                  <a:pos x="14" y="22"/>
                </a:cxn>
                <a:cxn ang="0">
                  <a:pos x="12" y="18"/>
                </a:cxn>
                <a:cxn ang="0">
                  <a:pos x="12" y="14"/>
                </a:cxn>
                <a:cxn ang="0">
                  <a:pos x="10" y="10"/>
                </a:cxn>
                <a:cxn ang="0">
                  <a:pos x="8" y="8"/>
                </a:cxn>
                <a:cxn ang="0">
                  <a:pos x="4" y="4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6" y="12"/>
                  </a:lnTo>
                  <a:lnTo>
                    <a:pt x="20" y="20"/>
                  </a:lnTo>
                  <a:lnTo>
                    <a:pt x="22" y="28"/>
                  </a:lnTo>
                  <a:lnTo>
                    <a:pt x="22" y="36"/>
                  </a:lnTo>
                  <a:lnTo>
                    <a:pt x="22" y="44"/>
                  </a:lnTo>
                  <a:lnTo>
                    <a:pt x="20" y="50"/>
                  </a:lnTo>
                  <a:lnTo>
                    <a:pt x="16" y="58"/>
                  </a:lnTo>
                  <a:lnTo>
                    <a:pt x="12" y="64"/>
                  </a:lnTo>
                  <a:lnTo>
                    <a:pt x="8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6" y="66"/>
                  </a:lnTo>
                  <a:lnTo>
                    <a:pt x="8" y="62"/>
                  </a:lnTo>
                  <a:lnTo>
                    <a:pt x="12" y="58"/>
                  </a:lnTo>
                  <a:lnTo>
                    <a:pt x="14" y="52"/>
                  </a:lnTo>
                  <a:lnTo>
                    <a:pt x="14" y="44"/>
                  </a:lnTo>
                  <a:lnTo>
                    <a:pt x="16" y="36"/>
                  </a:lnTo>
                  <a:lnTo>
                    <a:pt x="14" y="28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12" y="14"/>
                  </a:lnTo>
                  <a:lnTo>
                    <a:pt x="10" y="10"/>
                  </a:lnTo>
                  <a:lnTo>
                    <a:pt x="8" y="8"/>
                  </a:lnTo>
                  <a:lnTo>
                    <a:pt x="4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82" name="Freeform 38"/>
            <p:cNvSpPr>
              <a:spLocks/>
            </p:cNvSpPr>
            <p:nvPr/>
          </p:nvSpPr>
          <p:spPr bwMode="auto">
            <a:xfrm>
              <a:off x="1558" y="2414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6" y="40"/>
                </a:cxn>
                <a:cxn ang="0">
                  <a:pos x="46" y="8"/>
                </a:cxn>
                <a:cxn ang="0">
                  <a:pos x="46" y="4"/>
                </a:cxn>
                <a:cxn ang="0">
                  <a:pos x="46" y="2"/>
                </a:cxn>
                <a:cxn ang="0">
                  <a:pos x="44" y="0"/>
                </a:cxn>
                <a:cxn ang="0">
                  <a:pos x="42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0"/>
                </a:cxn>
                <a:cxn ang="0">
                  <a:pos x="52" y="0"/>
                </a:cxn>
                <a:cxn ang="0">
                  <a:pos x="52" y="2"/>
                </a:cxn>
                <a:cxn ang="0">
                  <a:pos x="50" y="4"/>
                </a:cxn>
                <a:cxn ang="0">
                  <a:pos x="50" y="8"/>
                </a:cxn>
                <a:cxn ang="0">
                  <a:pos x="50" y="54"/>
                </a:cxn>
                <a:cxn ang="0">
                  <a:pos x="48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48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0" y="48"/>
                </a:cxn>
                <a:cxn ang="0">
                  <a:pos x="10" y="44"/>
                </a:cxn>
                <a:cxn ang="0">
                  <a:pos x="10" y="8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6" y="40"/>
                  </a:lnTo>
                  <a:lnTo>
                    <a:pt x="46" y="8"/>
                  </a:lnTo>
                  <a:lnTo>
                    <a:pt x="46" y="4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52" y="2"/>
                  </a:lnTo>
                  <a:lnTo>
                    <a:pt x="50" y="4"/>
                  </a:lnTo>
                  <a:lnTo>
                    <a:pt x="50" y="8"/>
                  </a:lnTo>
                  <a:lnTo>
                    <a:pt x="50" y="54"/>
                  </a:lnTo>
                  <a:lnTo>
                    <a:pt x="48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48"/>
                  </a:lnTo>
                  <a:lnTo>
                    <a:pt x="14" y="50"/>
                  </a:lnTo>
                  <a:lnTo>
                    <a:pt x="16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0" y="44"/>
                  </a:lnTo>
                  <a:lnTo>
                    <a:pt x="10" y="8"/>
                  </a:lnTo>
                  <a:lnTo>
                    <a:pt x="8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83" name="Freeform 39"/>
            <p:cNvSpPr>
              <a:spLocks/>
            </p:cNvSpPr>
            <p:nvPr/>
          </p:nvSpPr>
          <p:spPr bwMode="auto">
            <a:xfrm>
              <a:off x="1616" y="2414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6" y="40"/>
                </a:cxn>
                <a:cxn ang="0">
                  <a:pos x="46" y="8"/>
                </a:cxn>
                <a:cxn ang="0">
                  <a:pos x="46" y="4"/>
                </a:cxn>
                <a:cxn ang="0">
                  <a:pos x="46" y="2"/>
                </a:cxn>
                <a:cxn ang="0">
                  <a:pos x="44" y="0"/>
                </a:cxn>
                <a:cxn ang="0">
                  <a:pos x="40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0"/>
                </a:cxn>
                <a:cxn ang="0">
                  <a:pos x="52" y="0"/>
                </a:cxn>
                <a:cxn ang="0">
                  <a:pos x="50" y="2"/>
                </a:cxn>
                <a:cxn ang="0">
                  <a:pos x="50" y="4"/>
                </a:cxn>
                <a:cxn ang="0">
                  <a:pos x="50" y="8"/>
                </a:cxn>
                <a:cxn ang="0">
                  <a:pos x="50" y="54"/>
                </a:cxn>
                <a:cxn ang="0">
                  <a:pos x="48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48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0" y="52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6" y="52"/>
                </a:cxn>
                <a:cxn ang="0">
                  <a:pos x="8" y="50"/>
                </a:cxn>
                <a:cxn ang="0">
                  <a:pos x="10" y="48"/>
                </a:cxn>
                <a:cxn ang="0">
                  <a:pos x="10" y="44"/>
                </a:cxn>
                <a:cxn ang="0">
                  <a:pos x="10" y="8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6" y="40"/>
                  </a:lnTo>
                  <a:lnTo>
                    <a:pt x="46" y="8"/>
                  </a:lnTo>
                  <a:lnTo>
                    <a:pt x="46" y="4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2" y="0"/>
                  </a:lnTo>
                  <a:lnTo>
                    <a:pt x="50" y="2"/>
                  </a:lnTo>
                  <a:lnTo>
                    <a:pt x="50" y="4"/>
                  </a:lnTo>
                  <a:lnTo>
                    <a:pt x="50" y="8"/>
                  </a:lnTo>
                  <a:lnTo>
                    <a:pt x="50" y="54"/>
                  </a:lnTo>
                  <a:lnTo>
                    <a:pt x="48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48"/>
                  </a:lnTo>
                  <a:lnTo>
                    <a:pt x="14" y="50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0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10" y="48"/>
                  </a:lnTo>
                  <a:lnTo>
                    <a:pt x="10" y="44"/>
                  </a:lnTo>
                  <a:lnTo>
                    <a:pt x="10" y="8"/>
                  </a:lnTo>
                  <a:lnTo>
                    <a:pt x="8" y="4"/>
                  </a:lnTo>
                  <a:lnTo>
                    <a:pt x="6" y="4"/>
                  </a:lnTo>
                  <a:lnTo>
                    <a:pt x="4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84" name="Freeform 40"/>
            <p:cNvSpPr>
              <a:spLocks/>
            </p:cNvSpPr>
            <p:nvPr/>
          </p:nvSpPr>
          <p:spPr bwMode="auto">
            <a:xfrm>
              <a:off x="1680" y="2412"/>
              <a:ext cx="34" cy="56"/>
            </a:xfrm>
            <a:custGeom>
              <a:avLst/>
              <a:gdLst/>
              <a:ahLst/>
              <a:cxnLst>
                <a:cxn ang="0">
                  <a:pos x="30" y="20"/>
                </a:cxn>
                <a:cxn ang="0">
                  <a:pos x="28" y="14"/>
                </a:cxn>
                <a:cxn ang="0">
                  <a:pos x="26" y="8"/>
                </a:cxn>
                <a:cxn ang="0">
                  <a:pos x="18" y="4"/>
                </a:cxn>
                <a:cxn ang="0">
                  <a:pos x="12" y="4"/>
                </a:cxn>
                <a:cxn ang="0">
                  <a:pos x="6" y="8"/>
                </a:cxn>
                <a:cxn ang="0">
                  <a:pos x="6" y="14"/>
                </a:cxn>
                <a:cxn ang="0">
                  <a:pos x="10" y="18"/>
                </a:cxn>
                <a:cxn ang="0">
                  <a:pos x="18" y="24"/>
                </a:cxn>
                <a:cxn ang="0">
                  <a:pos x="28" y="30"/>
                </a:cxn>
                <a:cxn ang="0">
                  <a:pos x="32" y="36"/>
                </a:cxn>
                <a:cxn ang="0">
                  <a:pos x="34" y="42"/>
                </a:cxn>
                <a:cxn ang="0">
                  <a:pos x="30" y="52"/>
                </a:cxn>
                <a:cxn ang="0">
                  <a:pos x="18" y="56"/>
                </a:cxn>
                <a:cxn ang="0">
                  <a:pos x="12" y="56"/>
                </a:cxn>
                <a:cxn ang="0">
                  <a:pos x="8" y="54"/>
                </a:cxn>
                <a:cxn ang="0">
                  <a:pos x="4" y="52"/>
                </a:cxn>
                <a:cxn ang="0">
                  <a:pos x="2" y="54"/>
                </a:cxn>
                <a:cxn ang="0">
                  <a:pos x="0" y="56"/>
                </a:cxn>
                <a:cxn ang="0">
                  <a:pos x="0" y="38"/>
                </a:cxn>
                <a:cxn ang="0">
                  <a:pos x="2" y="42"/>
                </a:cxn>
                <a:cxn ang="0">
                  <a:pos x="6" y="50"/>
                </a:cxn>
                <a:cxn ang="0">
                  <a:pos x="12" y="52"/>
                </a:cxn>
                <a:cxn ang="0">
                  <a:pos x="22" y="52"/>
                </a:cxn>
                <a:cxn ang="0">
                  <a:pos x="26" y="48"/>
                </a:cxn>
                <a:cxn ang="0">
                  <a:pos x="28" y="42"/>
                </a:cxn>
                <a:cxn ang="0">
                  <a:pos x="24" y="38"/>
                </a:cxn>
                <a:cxn ang="0">
                  <a:pos x="20" y="36"/>
                </a:cxn>
                <a:cxn ang="0">
                  <a:pos x="8" y="28"/>
                </a:cxn>
                <a:cxn ang="0">
                  <a:pos x="2" y="24"/>
                </a:cxn>
                <a:cxn ang="0">
                  <a:pos x="0" y="18"/>
                </a:cxn>
                <a:cxn ang="0">
                  <a:pos x="0" y="10"/>
                </a:cxn>
                <a:cxn ang="0">
                  <a:pos x="8" y="2"/>
                </a:cxn>
                <a:cxn ang="0">
                  <a:pos x="20" y="2"/>
                </a:cxn>
                <a:cxn ang="0">
                  <a:pos x="26" y="4"/>
                </a:cxn>
                <a:cxn ang="0">
                  <a:pos x="28" y="4"/>
                </a:cxn>
                <a:cxn ang="0">
                  <a:pos x="30" y="2"/>
                </a:cxn>
                <a:cxn ang="0">
                  <a:pos x="30" y="0"/>
                </a:cxn>
              </a:cxnLst>
              <a:rect l="0" t="0" r="r" b="b"/>
              <a:pathLst>
                <a:path w="34" h="56">
                  <a:moveTo>
                    <a:pt x="30" y="0"/>
                  </a:moveTo>
                  <a:lnTo>
                    <a:pt x="30" y="20"/>
                  </a:lnTo>
                  <a:lnTo>
                    <a:pt x="30" y="20"/>
                  </a:lnTo>
                  <a:lnTo>
                    <a:pt x="28" y="14"/>
                  </a:lnTo>
                  <a:lnTo>
                    <a:pt x="28" y="10"/>
                  </a:lnTo>
                  <a:lnTo>
                    <a:pt x="26" y="8"/>
                  </a:lnTo>
                  <a:lnTo>
                    <a:pt x="22" y="6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2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6" y="12"/>
                  </a:lnTo>
                  <a:lnTo>
                    <a:pt x="6" y="14"/>
                  </a:lnTo>
                  <a:lnTo>
                    <a:pt x="8" y="16"/>
                  </a:lnTo>
                  <a:lnTo>
                    <a:pt x="10" y="18"/>
                  </a:lnTo>
                  <a:lnTo>
                    <a:pt x="14" y="20"/>
                  </a:lnTo>
                  <a:lnTo>
                    <a:pt x="18" y="24"/>
                  </a:lnTo>
                  <a:lnTo>
                    <a:pt x="24" y="28"/>
                  </a:lnTo>
                  <a:lnTo>
                    <a:pt x="28" y="30"/>
                  </a:lnTo>
                  <a:lnTo>
                    <a:pt x="30" y="32"/>
                  </a:lnTo>
                  <a:lnTo>
                    <a:pt x="32" y="36"/>
                  </a:lnTo>
                  <a:lnTo>
                    <a:pt x="34" y="38"/>
                  </a:lnTo>
                  <a:lnTo>
                    <a:pt x="34" y="42"/>
                  </a:lnTo>
                  <a:lnTo>
                    <a:pt x="32" y="46"/>
                  </a:lnTo>
                  <a:lnTo>
                    <a:pt x="30" y="52"/>
                  </a:lnTo>
                  <a:lnTo>
                    <a:pt x="24" y="54"/>
                  </a:lnTo>
                  <a:lnTo>
                    <a:pt x="18" y="56"/>
                  </a:lnTo>
                  <a:lnTo>
                    <a:pt x="16" y="56"/>
                  </a:lnTo>
                  <a:lnTo>
                    <a:pt x="12" y="56"/>
                  </a:lnTo>
                  <a:lnTo>
                    <a:pt x="12" y="54"/>
                  </a:lnTo>
                  <a:lnTo>
                    <a:pt x="8" y="54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2" y="52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6" y="50"/>
                  </a:lnTo>
                  <a:lnTo>
                    <a:pt x="8" y="52"/>
                  </a:lnTo>
                  <a:lnTo>
                    <a:pt x="12" y="52"/>
                  </a:lnTo>
                  <a:lnTo>
                    <a:pt x="16" y="54"/>
                  </a:lnTo>
                  <a:lnTo>
                    <a:pt x="22" y="52"/>
                  </a:lnTo>
                  <a:lnTo>
                    <a:pt x="24" y="50"/>
                  </a:lnTo>
                  <a:lnTo>
                    <a:pt x="26" y="48"/>
                  </a:lnTo>
                  <a:lnTo>
                    <a:pt x="28" y="44"/>
                  </a:lnTo>
                  <a:lnTo>
                    <a:pt x="28" y="42"/>
                  </a:lnTo>
                  <a:lnTo>
                    <a:pt x="26" y="40"/>
                  </a:lnTo>
                  <a:lnTo>
                    <a:pt x="24" y="38"/>
                  </a:lnTo>
                  <a:lnTo>
                    <a:pt x="22" y="36"/>
                  </a:lnTo>
                  <a:lnTo>
                    <a:pt x="20" y="36"/>
                  </a:lnTo>
                  <a:lnTo>
                    <a:pt x="14" y="32"/>
                  </a:lnTo>
                  <a:lnTo>
                    <a:pt x="8" y="28"/>
                  </a:lnTo>
                  <a:lnTo>
                    <a:pt x="4" y="26"/>
                  </a:lnTo>
                  <a:lnTo>
                    <a:pt x="2" y="24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4" y="4"/>
                  </a:lnTo>
                  <a:lnTo>
                    <a:pt x="8" y="2"/>
                  </a:lnTo>
                  <a:lnTo>
                    <a:pt x="14" y="0"/>
                  </a:lnTo>
                  <a:lnTo>
                    <a:pt x="20" y="2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28" y="4"/>
                  </a:lnTo>
                  <a:lnTo>
                    <a:pt x="30" y="2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85" name="Freeform 41"/>
            <p:cNvSpPr>
              <a:spLocks/>
            </p:cNvSpPr>
            <p:nvPr/>
          </p:nvSpPr>
          <p:spPr bwMode="auto">
            <a:xfrm>
              <a:off x="1722" y="2412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6" y="68"/>
                </a:cxn>
                <a:cxn ang="0">
                  <a:pos x="12" y="64"/>
                </a:cxn>
                <a:cxn ang="0">
                  <a:pos x="6" y="58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28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0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6" y="4"/>
                </a:cxn>
                <a:cxn ang="0">
                  <a:pos x="14" y="8"/>
                </a:cxn>
                <a:cxn ang="0">
                  <a:pos x="10" y="14"/>
                </a:cxn>
                <a:cxn ang="0">
                  <a:pos x="8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8" y="50"/>
                </a:cxn>
                <a:cxn ang="0">
                  <a:pos x="10" y="54"/>
                </a:cxn>
                <a:cxn ang="0">
                  <a:pos x="10" y="58"/>
                </a:cxn>
                <a:cxn ang="0">
                  <a:pos x="12" y="62"/>
                </a:cxn>
                <a:cxn ang="0">
                  <a:pos x="14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6" y="68"/>
                  </a:lnTo>
                  <a:lnTo>
                    <a:pt x="12" y="64"/>
                  </a:lnTo>
                  <a:lnTo>
                    <a:pt x="6" y="58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6" y="4"/>
                  </a:lnTo>
                  <a:lnTo>
                    <a:pt x="14" y="8"/>
                  </a:lnTo>
                  <a:lnTo>
                    <a:pt x="10" y="14"/>
                  </a:lnTo>
                  <a:lnTo>
                    <a:pt x="8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8" y="50"/>
                  </a:lnTo>
                  <a:lnTo>
                    <a:pt x="10" y="54"/>
                  </a:lnTo>
                  <a:lnTo>
                    <a:pt x="10" y="58"/>
                  </a:lnTo>
                  <a:lnTo>
                    <a:pt x="12" y="62"/>
                  </a:lnTo>
                  <a:lnTo>
                    <a:pt x="14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86" name="Freeform 42"/>
            <p:cNvSpPr>
              <a:spLocks/>
            </p:cNvSpPr>
            <p:nvPr/>
          </p:nvSpPr>
          <p:spPr bwMode="auto">
            <a:xfrm>
              <a:off x="1746" y="2432"/>
              <a:ext cx="56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14" y="0"/>
                </a:cxn>
                <a:cxn ang="0">
                  <a:pos x="12" y="0"/>
                </a:cxn>
                <a:cxn ang="0">
                  <a:pos x="12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20" y="26"/>
                </a:cxn>
                <a:cxn ang="0">
                  <a:pos x="28" y="8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36" y="0"/>
                </a:cxn>
                <a:cxn ang="0">
                  <a:pos x="36" y="0"/>
                </a:cxn>
                <a:cxn ang="0">
                  <a:pos x="34" y="0"/>
                </a:cxn>
                <a:cxn ang="0">
                  <a:pos x="32" y="2"/>
                </a:cxn>
                <a:cxn ang="0">
                  <a:pos x="32" y="2"/>
                </a:cxn>
                <a:cxn ang="0">
                  <a:pos x="32" y="4"/>
                </a:cxn>
                <a:cxn ang="0">
                  <a:pos x="32" y="4"/>
                </a:cxn>
                <a:cxn ang="0">
                  <a:pos x="32" y="6"/>
                </a:cxn>
                <a:cxn ang="0">
                  <a:pos x="42" y="26"/>
                </a:cxn>
                <a:cxn ang="0">
                  <a:pos x="48" y="6"/>
                </a:cxn>
                <a:cxn ang="0">
                  <a:pos x="50" y="4"/>
                </a:cxn>
                <a:cxn ang="0">
                  <a:pos x="50" y="2"/>
                </a:cxn>
                <a:cxn ang="0">
                  <a:pos x="50" y="2"/>
                </a:cxn>
                <a:cxn ang="0">
                  <a:pos x="50" y="0"/>
                </a:cxn>
                <a:cxn ang="0">
                  <a:pos x="48" y="0"/>
                </a:cxn>
                <a:cxn ang="0">
                  <a:pos x="46" y="0"/>
                </a:cxn>
                <a:cxn ang="0">
                  <a:pos x="46" y="0"/>
                </a:cxn>
                <a:cxn ang="0">
                  <a:pos x="56" y="0"/>
                </a:cxn>
                <a:cxn ang="0">
                  <a:pos x="56" y="0"/>
                </a:cxn>
                <a:cxn ang="0">
                  <a:pos x="54" y="2"/>
                </a:cxn>
                <a:cxn ang="0">
                  <a:pos x="52" y="6"/>
                </a:cxn>
                <a:cxn ang="0">
                  <a:pos x="40" y="36"/>
                </a:cxn>
                <a:cxn ang="0">
                  <a:pos x="38" y="36"/>
                </a:cxn>
                <a:cxn ang="0">
                  <a:pos x="28" y="12"/>
                </a:cxn>
                <a:cxn ang="0">
                  <a:pos x="18" y="36"/>
                </a:cxn>
                <a:cxn ang="0">
                  <a:pos x="16" y="3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6" h="36">
                  <a:moveTo>
                    <a:pt x="0" y="0"/>
                  </a:moveTo>
                  <a:lnTo>
                    <a:pt x="14" y="0"/>
                  </a:lnTo>
                  <a:lnTo>
                    <a:pt x="14" y="0"/>
                  </a:lnTo>
                  <a:lnTo>
                    <a:pt x="12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20" y="26"/>
                  </a:lnTo>
                  <a:lnTo>
                    <a:pt x="28" y="8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36" y="0"/>
                  </a:lnTo>
                  <a:lnTo>
                    <a:pt x="36" y="0"/>
                  </a:lnTo>
                  <a:lnTo>
                    <a:pt x="34" y="0"/>
                  </a:lnTo>
                  <a:lnTo>
                    <a:pt x="32" y="2"/>
                  </a:lnTo>
                  <a:lnTo>
                    <a:pt x="32" y="2"/>
                  </a:lnTo>
                  <a:lnTo>
                    <a:pt x="32" y="4"/>
                  </a:lnTo>
                  <a:lnTo>
                    <a:pt x="32" y="4"/>
                  </a:lnTo>
                  <a:lnTo>
                    <a:pt x="32" y="6"/>
                  </a:lnTo>
                  <a:lnTo>
                    <a:pt x="42" y="26"/>
                  </a:lnTo>
                  <a:lnTo>
                    <a:pt x="48" y="6"/>
                  </a:lnTo>
                  <a:lnTo>
                    <a:pt x="50" y="4"/>
                  </a:lnTo>
                  <a:lnTo>
                    <a:pt x="50" y="2"/>
                  </a:lnTo>
                  <a:lnTo>
                    <a:pt x="50" y="2"/>
                  </a:lnTo>
                  <a:lnTo>
                    <a:pt x="50" y="0"/>
                  </a:lnTo>
                  <a:lnTo>
                    <a:pt x="48" y="0"/>
                  </a:lnTo>
                  <a:lnTo>
                    <a:pt x="46" y="0"/>
                  </a:lnTo>
                  <a:lnTo>
                    <a:pt x="46" y="0"/>
                  </a:lnTo>
                  <a:lnTo>
                    <a:pt x="56" y="0"/>
                  </a:lnTo>
                  <a:lnTo>
                    <a:pt x="56" y="0"/>
                  </a:lnTo>
                  <a:lnTo>
                    <a:pt x="54" y="2"/>
                  </a:lnTo>
                  <a:lnTo>
                    <a:pt x="52" y="6"/>
                  </a:lnTo>
                  <a:lnTo>
                    <a:pt x="40" y="36"/>
                  </a:lnTo>
                  <a:lnTo>
                    <a:pt x="38" y="36"/>
                  </a:lnTo>
                  <a:lnTo>
                    <a:pt x="28" y="12"/>
                  </a:lnTo>
                  <a:lnTo>
                    <a:pt x="18" y="36"/>
                  </a:lnTo>
                  <a:lnTo>
                    <a:pt x="16" y="3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87" name="Freeform 43"/>
            <p:cNvSpPr>
              <a:spLocks noEditPoints="1"/>
            </p:cNvSpPr>
            <p:nvPr/>
          </p:nvSpPr>
          <p:spPr bwMode="auto">
            <a:xfrm>
              <a:off x="1804" y="2430"/>
              <a:ext cx="34" cy="38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4" y="12"/>
                </a:cxn>
                <a:cxn ang="0">
                  <a:pos x="34" y="18"/>
                </a:cxn>
                <a:cxn ang="0">
                  <a:pos x="34" y="24"/>
                </a:cxn>
                <a:cxn ang="0">
                  <a:pos x="32" y="28"/>
                </a:cxn>
                <a:cxn ang="0">
                  <a:pos x="30" y="32"/>
                </a:cxn>
                <a:cxn ang="0">
                  <a:pos x="26" y="36"/>
                </a:cxn>
                <a:cxn ang="0">
                  <a:pos x="22" y="38"/>
                </a:cxn>
                <a:cxn ang="0">
                  <a:pos x="16" y="38"/>
                </a:cxn>
                <a:cxn ang="0">
                  <a:pos x="12" y="38"/>
                </a:cxn>
                <a:cxn ang="0">
                  <a:pos x="8" y="34"/>
                </a:cxn>
                <a:cxn ang="0">
                  <a:pos x="4" y="32"/>
                </a:cxn>
                <a:cxn ang="0">
                  <a:pos x="0" y="26"/>
                </a:cxn>
                <a:cxn ang="0">
                  <a:pos x="0" y="20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6" y="6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8" y="0"/>
                </a:cxn>
                <a:cxn ang="0">
                  <a:pos x="16" y="2"/>
                </a:cxn>
                <a:cxn ang="0">
                  <a:pos x="14" y="4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8" y="8"/>
                </a:cxn>
                <a:cxn ang="0">
                  <a:pos x="6" y="12"/>
                </a:cxn>
                <a:cxn ang="0">
                  <a:pos x="6" y="16"/>
                </a:cxn>
                <a:cxn ang="0">
                  <a:pos x="8" y="24"/>
                </a:cxn>
                <a:cxn ang="0">
                  <a:pos x="10" y="30"/>
                </a:cxn>
                <a:cxn ang="0">
                  <a:pos x="14" y="34"/>
                </a:cxn>
                <a:cxn ang="0">
                  <a:pos x="18" y="36"/>
                </a:cxn>
                <a:cxn ang="0">
                  <a:pos x="22" y="34"/>
                </a:cxn>
                <a:cxn ang="0">
                  <a:pos x="24" y="32"/>
                </a:cxn>
                <a:cxn ang="0">
                  <a:pos x="26" y="28"/>
                </a:cxn>
                <a:cxn ang="0">
                  <a:pos x="28" y="22"/>
                </a:cxn>
                <a:cxn ang="0">
                  <a:pos x="26" y="16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0" y="4"/>
                </a:cxn>
                <a:cxn ang="0">
                  <a:pos x="16" y="2"/>
                </a:cxn>
              </a:cxnLst>
              <a:rect l="0" t="0" r="r" b="b"/>
              <a:pathLst>
                <a:path w="34" h="38">
                  <a:moveTo>
                    <a:pt x="18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4" y="18"/>
                  </a:lnTo>
                  <a:lnTo>
                    <a:pt x="34" y="24"/>
                  </a:lnTo>
                  <a:lnTo>
                    <a:pt x="32" y="28"/>
                  </a:lnTo>
                  <a:lnTo>
                    <a:pt x="30" y="32"/>
                  </a:lnTo>
                  <a:lnTo>
                    <a:pt x="26" y="36"/>
                  </a:lnTo>
                  <a:lnTo>
                    <a:pt x="22" y="38"/>
                  </a:lnTo>
                  <a:lnTo>
                    <a:pt x="16" y="38"/>
                  </a:lnTo>
                  <a:lnTo>
                    <a:pt x="12" y="38"/>
                  </a:lnTo>
                  <a:lnTo>
                    <a:pt x="8" y="34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6" y="6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8" y="0"/>
                  </a:lnTo>
                  <a:close/>
                  <a:moveTo>
                    <a:pt x="16" y="2"/>
                  </a:moveTo>
                  <a:lnTo>
                    <a:pt x="14" y="4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8" y="8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8" y="24"/>
                  </a:lnTo>
                  <a:lnTo>
                    <a:pt x="10" y="30"/>
                  </a:lnTo>
                  <a:lnTo>
                    <a:pt x="14" y="34"/>
                  </a:lnTo>
                  <a:lnTo>
                    <a:pt x="18" y="36"/>
                  </a:lnTo>
                  <a:lnTo>
                    <a:pt x="22" y="34"/>
                  </a:lnTo>
                  <a:lnTo>
                    <a:pt x="24" y="32"/>
                  </a:lnTo>
                  <a:lnTo>
                    <a:pt x="26" y="28"/>
                  </a:lnTo>
                  <a:lnTo>
                    <a:pt x="28" y="22"/>
                  </a:lnTo>
                  <a:lnTo>
                    <a:pt x="26" y="16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0" y="4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88" name="Freeform 44"/>
            <p:cNvSpPr>
              <a:spLocks/>
            </p:cNvSpPr>
            <p:nvPr/>
          </p:nvSpPr>
          <p:spPr bwMode="auto">
            <a:xfrm>
              <a:off x="1842" y="2430"/>
              <a:ext cx="26" cy="3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10"/>
                </a:cxn>
                <a:cxn ang="0">
                  <a:pos x="14" y="4"/>
                </a:cxn>
                <a:cxn ang="0">
                  <a:pos x="18" y="2"/>
                </a:cxn>
                <a:cxn ang="0">
                  <a:pos x="22" y="0"/>
                </a:cxn>
                <a:cxn ang="0">
                  <a:pos x="24" y="0"/>
                </a:cxn>
                <a:cxn ang="0">
                  <a:pos x="24" y="2"/>
                </a:cxn>
                <a:cxn ang="0">
                  <a:pos x="26" y="4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26" y="8"/>
                </a:cxn>
                <a:cxn ang="0">
                  <a:pos x="24" y="10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8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10"/>
                </a:cxn>
                <a:cxn ang="0">
                  <a:pos x="12" y="12"/>
                </a:cxn>
                <a:cxn ang="0">
                  <a:pos x="12" y="28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4" y="36"/>
                </a:cxn>
                <a:cxn ang="0">
                  <a:pos x="4" y="34"/>
                </a:cxn>
                <a:cxn ang="0">
                  <a:pos x="6" y="32"/>
                </a:cxn>
                <a:cxn ang="0">
                  <a:pos x="6" y="32"/>
                </a:cxn>
                <a:cxn ang="0">
                  <a:pos x="6" y="28"/>
                </a:cxn>
                <a:cxn ang="0">
                  <a:pos x="6" y="16"/>
                </a:cxn>
                <a:cxn ang="0">
                  <a:pos x="6" y="10"/>
                </a:cxn>
                <a:cxn ang="0">
                  <a:pos x="6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</a:cxnLst>
              <a:rect l="0" t="0" r="r" b="b"/>
              <a:pathLst>
                <a:path w="26" h="36">
                  <a:moveTo>
                    <a:pt x="12" y="0"/>
                  </a:moveTo>
                  <a:lnTo>
                    <a:pt x="12" y="10"/>
                  </a:lnTo>
                  <a:lnTo>
                    <a:pt x="14" y="4"/>
                  </a:lnTo>
                  <a:lnTo>
                    <a:pt x="18" y="2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6" y="8"/>
                  </a:lnTo>
                  <a:lnTo>
                    <a:pt x="24" y="10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10"/>
                  </a:lnTo>
                  <a:lnTo>
                    <a:pt x="12" y="12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6" y="32"/>
                  </a:lnTo>
                  <a:lnTo>
                    <a:pt x="6" y="32"/>
                  </a:lnTo>
                  <a:lnTo>
                    <a:pt x="6" y="28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89" name="Freeform 45"/>
            <p:cNvSpPr>
              <a:spLocks/>
            </p:cNvSpPr>
            <p:nvPr/>
          </p:nvSpPr>
          <p:spPr bwMode="auto">
            <a:xfrm>
              <a:off x="1868" y="2412"/>
              <a:ext cx="40" cy="54"/>
            </a:xfrm>
            <a:custGeom>
              <a:avLst/>
              <a:gdLst/>
              <a:ahLst/>
              <a:cxnLst>
                <a:cxn ang="0">
                  <a:pos x="12" y="34"/>
                </a:cxn>
                <a:cxn ang="0">
                  <a:pos x="24" y="24"/>
                </a:cxn>
                <a:cxn ang="0">
                  <a:pos x="26" y="22"/>
                </a:cxn>
                <a:cxn ang="0">
                  <a:pos x="26" y="22"/>
                </a:cxn>
                <a:cxn ang="0">
                  <a:pos x="24" y="20"/>
                </a:cxn>
                <a:cxn ang="0">
                  <a:pos x="24" y="20"/>
                </a:cxn>
                <a:cxn ang="0">
                  <a:pos x="38" y="20"/>
                </a:cxn>
                <a:cxn ang="0">
                  <a:pos x="34" y="20"/>
                </a:cxn>
                <a:cxn ang="0">
                  <a:pos x="28" y="24"/>
                </a:cxn>
                <a:cxn ang="0">
                  <a:pos x="28" y="44"/>
                </a:cxn>
                <a:cxn ang="0">
                  <a:pos x="34" y="50"/>
                </a:cxn>
                <a:cxn ang="0">
                  <a:pos x="36" y="52"/>
                </a:cxn>
                <a:cxn ang="0">
                  <a:pos x="40" y="54"/>
                </a:cxn>
                <a:cxn ang="0">
                  <a:pos x="24" y="54"/>
                </a:cxn>
                <a:cxn ang="0">
                  <a:pos x="24" y="54"/>
                </a:cxn>
                <a:cxn ang="0">
                  <a:pos x="26" y="52"/>
                </a:cxn>
                <a:cxn ang="0">
                  <a:pos x="26" y="50"/>
                </a:cxn>
                <a:cxn ang="0">
                  <a:pos x="12" y="34"/>
                </a:cxn>
                <a:cxn ang="0">
                  <a:pos x="12" y="50"/>
                </a:cxn>
                <a:cxn ang="0">
                  <a:pos x="14" y="52"/>
                </a:cxn>
                <a:cxn ang="0">
                  <a:pos x="16" y="54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4" y="54"/>
                </a:cxn>
                <a:cxn ang="0">
                  <a:pos x="6" y="52"/>
                </a:cxn>
                <a:cxn ang="0">
                  <a:pos x="6" y="46"/>
                </a:cxn>
                <a:cxn ang="0">
                  <a:pos x="6" y="8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40" h="54">
                  <a:moveTo>
                    <a:pt x="12" y="0"/>
                  </a:moveTo>
                  <a:lnTo>
                    <a:pt x="12" y="34"/>
                  </a:lnTo>
                  <a:lnTo>
                    <a:pt x="22" y="26"/>
                  </a:lnTo>
                  <a:lnTo>
                    <a:pt x="24" y="24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6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6" y="20"/>
                  </a:lnTo>
                  <a:lnTo>
                    <a:pt x="34" y="20"/>
                  </a:lnTo>
                  <a:lnTo>
                    <a:pt x="30" y="22"/>
                  </a:lnTo>
                  <a:lnTo>
                    <a:pt x="28" y="24"/>
                  </a:lnTo>
                  <a:lnTo>
                    <a:pt x="18" y="32"/>
                  </a:lnTo>
                  <a:lnTo>
                    <a:pt x="28" y="44"/>
                  </a:lnTo>
                  <a:lnTo>
                    <a:pt x="32" y="48"/>
                  </a:lnTo>
                  <a:lnTo>
                    <a:pt x="34" y="50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38" y="54"/>
                  </a:lnTo>
                  <a:lnTo>
                    <a:pt x="40" y="54"/>
                  </a:lnTo>
                  <a:lnTo>
                    <a:pt x="40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6" y="54"/>
                  </a:lnTo>
                  <a:lnTo>
                    <a:pt x="26" y="52"/>
                  </a:lnTo>
                  <a:lnTo>
                    <a:pt x="26" y="52"/>
                  </a:lnTo>
                  <a:lnTo>
                    <a:pt x="26" y="50"/>
                  </a:lnTo>
                  <a:lnTo>
                    <a:pt x="24" y="48"/>
                  </a:lnTo>
                  <a:lnTo>
                    <a:pt x="12" y="34"/>
                  </a:lnTo>
                  <a:lnTo>
                    <a:pt x="12" y="46"/>
                  </a:lnTo>
                  <a:lnTo>
                    <a:pt x="12" y="50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4" y="54"/>
                  </a:lnTo>
                  <a:lnTo>
                    <a:pt x="16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6" y="46"/>
                  </a:lnTo>
                  <a:lnTo>
                    <a:pt x="6" y="14"/>
                  </a:lnTo>
                  <a:lnTo>
                    <a:pt x="6" y="8"/>
                  </a:lnTo>
                  <a:lnTo>
                    <a:pt x="6" y="6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90" name="Freeform 46"/>
            <p:cNvSpPr>
              <a:spLocks noEditPoints="1"/>
            </p:cNvSpPr>
            <p:nvPr/>
          </p:nvSpPr>
          <p:spPr bwMode="auto">
            <a:xfrm>
              <a:off x="1910" y="2430"/>
              <a:ext cx="30" cy="38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6" y="22"/>
                </a:cxn>
                <a:cxn ang="0">
                  <a:pos x="10" y="26"/>
                </a:cxn>
                <a:cxn ang="0">
                  <a:pos x="14" y="30"/>
                </a:cxn>
                <a:cxn ang="0">
                  <a:pos x="18" y="32"/>
                </a:cxn>
                <a:cxn ang="0">
                  <a:pos x="22" y="30"/>
                </a:cxn>
                <a:cxn ang="0">
                  <a:pos x="24" y="30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0" y="24"/>
                </a:cxn>
                <a:cxn ang="0">
                  <a:pos x="28" y="28"/>
                </a:cxn>
                <a:cxn ang="0">
                  <a:pos x="24" y="34"/>
                </a:cxn>
                <a:cxn ang="0">
                  <a:pos x="20" y="36"/>
                </a:cxn>
                <a:cxn ang="0">
                  <a:pos x="16" y="38"/>
                </a:cxn>
                <a:cxn ang="0">
                  <a:pos x="10" y="36"/>
                </a:cxn>
                <a:cxn ang="0">
                  <a:pos x="4" y="32"/>
                </a:cxn>
                <a:cxn ang="0">
                  <a:pos x="0" y="26"/>
                </a:cxn>
                <a:cxn ang="0">
                  <a:pos x="0" y="20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6"/>
                </a:cxn>
                <a:cxn ang="0">
                  <a:pos x="10" y="2"/>
                </a:cxn>
                <a:cxn ang="0">
                  <a:pos x="16" y="0"/>
                </a:cxn>
                <a:cxn ang="0">
                  <a:pos x="22" y="2"/>
                </a:cxn>
                <a:cxn ang="0">
                  <a:pos x="26" y="4"/>
                </a:cxn>
                <a:cxn ang="0">
                  <a:pos x="28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2"/>
                </a:cxn>
                <a:cxn ang="0">
                  <a:pos x="22" y="12"/>
                </a:cxn>
                <a:cxn ang="0">
                  <a:pos x="22" y="10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18" y="4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4"/>
                </a:cxn>
                <a:cxn ang="0">
                  <a:pos x="8" y="6"/>
                </a:cxn>
                <a:cxn ang="0">
                  <a:pos x="6" y="8"/>
                </a:cxn>
                <a:cxn ang="0">
                  <a:pos x="6" y="12"/>
                </a:cxn>
              </a:cxnLst>
              <a:rect l="0" t="0" r="r" b="b"/>
              <a:pathLst>
                <a:path w="30" h="38">
                  <a:moveTo>
                    <a:pt x="6" y="14"/>
                  </a:moveTo>
                  <a:lnTo>
                    <a:pt x="6" y="22"/>
                  </a:lnTo>
                  <a:lnTo>
                    <a:pt x="10" y="26"/>
                  </a:lnTo>
                  <a:lnTo>
                    <a:pt x="14" y="30"/>
                  </a:lnTo>
                  <a:lnTo>
                    <a:pt x="18" y="32"/>
                  </a:lnTo>
                  <a:lnTo>
                    <a:pt x="22" y="30"/>
                  </a:lnTo>
                  <a:lnTo>
                    <a:pt x="24" y="30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0" y="24"/>
                  </a:lnTo>
                  <a:lnTo>
                    <a:pt x="28" y="28"/>
                  </a:lnTo>
                  <a:lnTo>
                    <a:pt x="24" y="34"/>
                  </a:lnTo>
                  <a:lnTo>
                    <a:pt x="20" y="36"/>
                  </a:lnTo>
                  <a:lnTo>
                    <a:pt x="16" y="38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6" y="4"/>
                  </a:lnTo>
                  <a:lnTo>
                    <a:pt x="28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2"/>
                  </a:moveTo>
                  <a:lnTo>
                    <a:pt x="22" y="12"/>
                  </a:lnTo>
                  <a:lnTo>
                    <a:pt x="22" y="10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4"/>
                  </a:lnTo>
                  <a:lnTo>
                    <a:pt x="8" y="6"/>
                  </a:lnTo>
                  <a:lnTo>
                    <a:pt x="6" y="8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91" name="Freeform 47"/>
            <p:cNvSpPr>
              <a:spLocks/>
            </p:cNvSpPr>
            <p:nvPr/>
          </p:nvSpPr>
          <p:spPr bwMode="auto">
            <a:xfrm>
              <a:off x="1944" y="2430"/>
              <a:ext cx="26" cy="3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10"/>
                </a:cxn>
                <a:cxn ang="0">
                  <a:pos x="14" y="4"/>
                </a:cxn>
                <a:cxn ang="0">
                  <a:pos x="18" y="2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4" y="2"/>
                </a:cxn>
                <a:cxn ang="0">
                  <a:pos x="26" y="4"/>
                </a:cxn>
                <a:cxn ang="0">
                  <a:pos x="26" y="6"/>
                </a:cxn>
                <a:cxn ang="0">
                  <a:pos x="26" y="6"/>
                </a:cxn>
                <a:cxn ang="0">
                  <a:pos x="24" y="8"/>
                </a:cxn>
                <a:cxn ang="0">
                  <a:pos x="24" y="10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8"/>
                </a:cxn>
                <a:cxn ang="0">
                  <a:pos x="18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10"/>
                </a:cxn>
                <a:cxn ang="0">
                  <a:pos x="12" y="12"/>
                </a:cxn>
                <a:cxn ang="0">
                  <a:pos x="12" y="28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4" y="36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6"/>
                </a:cxn>
                <a:cxn ang="0">
                  <a:pos x="4" y="10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</a:cxnLst>
              <a:rect l="0" t="0" r="r" b="b"/>
              <a:pathLst>
                <a:path w="26" h="36">
                  <a:moveTo>
                    <a:pt x="12" y="0"/>
                  </a:moveTo>
                  <a:lnTo>
                    <a:pt x="12" y="10"/>
                  </a:lnTo>
                  <a:lnTo>
                    <a:pt x="14" y="4"/>
                  </a:lnTo>
                  <a:lnTo>
                    <a:pt x="18" y="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6" y="6"/>
                  </a:lnTo>
                  <a:lnTo>
                    <a:pt x="24" y="8"/>
                  </a:lnTo>
                  <a:lnTo>
                    <a:pt x="24" y="10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20" y="8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10"/>
                  </a:lnTo>
                  <a:lnTo>
                    <a:pt x="12" y="12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92" name="Freeform 48"/>
            <p:cNvSpPr>
              <a:spLocks/>
            </p:cNvSpPr>
            <p:nvPr/>
          </p:nvSpPr>
          <p:spPr bwMode="auto">
            <a:xfrm>
              <a:off x="1974" y="2430"/>
              <a:ext cx="24" cy="3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0" y="12"/>
                </a:cxn>
                <a:cxn ang="0">
                  <a:pos x="18" y="8"/>
                </a:cxn>
                <a:cxn ang="0">
                  <a:pos x="16" y="4"/>
                </a:cxn>
                <a:cxn ang="0">
                  <a:pos x="14" y="4"/>
                </a:cxn>
                <a:cxn ang="0">
                  <a:pos x="10" y="2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6" y="6"/>
                </a:cxn>
                <a:cxn ang="0">
                  <a:pos x="4" y="8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0" y="14"/>
                </a:cxn>
                <a:cxn ang="0">
                  <a:pos x="16" y="16"/>
                </a:cxn>
                <a:cxn ang="0">
                  <a:pos x="20" y="20"/>
                </a:cxn>
                <a:cxn ang="0">
                  <a:pos x="24" y="24"/>
                </a:cxn>
                <a:cxn ang="0">
                  <a:pos x="24" y="26"/>
                </a:cxn>
                <a:cxn ang="0">
                  <a:pos x="24" y="32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8"/>
                </a:cxn>
                <a:cxn ang="0">
                  <a:pos x="8" y="38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8"/>
                </a:cxn>
                <a:cxn ang="0">
                  <a:pos x="0" y="38"/>
                </a:cxn>
                <a:cxn ang="0">
                  <a:pos x="0" y="26"/>
                </a:cxn>
                <a:cxn ang="0">
                  <a:pos x="0" y="26"/>
                </a:cxn>
                <a:cxn ang="0">
                  <a:pos x="2" y="30"/>
                </a:cxn>
                <a:cxn ang="0">
                  <a:pos x="4" y="32"/>
                </a:cxn>
                <a:cxn ang="0">
                  <a:pos x="8" y="34"/>
                </a:cxn>
                <a:cxn ang="0">
                  <a:pos x="12" y="36"/>
                </a:cxn>
                <a:cxn ang="0">
                  <a:pos x="14" y="34"/>
                </a:cxn>
                <a:cxn ang="0">
                  <a:pos x="16" y="34"/>
                </a:cxn>
                <a:cxn ang="0">
                  <a:pos x="18" y="32"/>
                </a:cxn>
                <a:cxn ang="0">
                  <a:pos x="18" y="30"/>
                </a:cxn>
                <a:cxn ang="0">
                  <a:pos x="18" y="28"/>
                </a:cxn>
                <a:cxn ang="0">
                  <a:pos x="16" y="26"/>
                </a:cxn>
                <a:cxn ang="0">
                  <a:pos x="14" y="24"/>
                </a:cxn>
                <a:cxn ang="0">
                  <a:pos x="8" y="20"/>
                </a:cxn>
                <a:cxn ang="0">
                  <a:pos x="4" y="18"/>
                </a:cxn>
                <a:cxn ang="0">
                  <a:pos x="2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4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6" y="2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0" y="0"/>
                </a:cxn>
                <a:cxn ang="0">
                  <a:pos x="22" y="0"/>
                </a:cxn>
              </a:cxnLst>
              <a:rect l="0" t="0" r="r" b="b"/>
              <a:pathLst>
                <a:path w="24" h="38">
                  <a:moveTo>
                    <a:pt x="22" y="0"/>
                  </a:moveTo>
                  <a:lnTo>
                    <a:pt x="22" y="12"/>
                  </a:lnTo>
                  <a:lnTo>
                    <a:pt x="20" y="12"/>
                  </a:lnTo>
                  <a:lnTo>
                    <a:pt x="18" y="8"/>
                  </a:lnTo>
                  <a:lnTo>
                    <a:pt x="16" y="4"/>
                  </a:lnTo>
                  <a:lnTo>
                    <a:pt x="14" y="4"/>
                  </a:lnTo>
                  <a:lnTo>
                    <a:pt x="10" y="2"/>
                  </a:lnTo>
                  <a:lnTo>
                    <a:pt x="8" y="4"/>
                  </a:lnTo>
                  <a:lnTo>
                    <a:pt x="6" y="4"/>
                  </a:lnTo>
                  <a:lnTo>
                    <a:pt x="6" y="6"/>
                  </a:lnTo>
                  <a:lnTo>
                    <a:pt x="4" y="8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0" y="14"/>
                  </a:lnTo>
                  <a:lnTo>
                    <a:pt x="16" y="16"/>
                  </a:lnTo>
                  <a:lnTo>
                    <a:pt x="20" y="20"/>
                  </a:lnTo>
                  <a:lnTo>
                    <a:pt x="24" y="24"/>
                  </a:lnTo>
                  <a:lnTo>
                    <a:pt x="24" y="26"/>
                  </a:lnTo>
                  <a:lnTo>
                    <a:pt x="24" y="32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8"/>
                  </a:lnTo>
                  <a:lnTo>
                    <a:pt x="0" y="38"/>
                  </a:lnTo>
                  <a:lnTo>
                    <a:pt x="0" y="26"/>
                  </a:lnTo>
                  <a:lnTo>
                    <a:pt x="0" y="26"/>
                  </a:lnTo>
                  <a:lnTo>
                    <a:pt x="2" y="30"/>
                  </a:lnTo>
                  <a:lnTo>
                    <a:pt x="4" y="32"/>
                  </a:lnTo>
                  <a:lnTo>
                    <a:pt x="8" y="34"/>
                  </a:lnTo>
                  <a:lnTo>
                    <a:pt x="12" y="36"/>
                  </a:lnTo>
                  <a:lnTo>
                    <a:pt x="14" y="34"/>
                  </a:lnTo>
                  <a:lnTo>
                    <a:pt x="16" y="34"/>
                  </a:lnTo>
                  <a:lnTo>
                    <a:pt x="18" y="32"/>
                  </a:lnTo>
                  <a:lnTo>
                    <a:pt x="18" y="30"/>
                  </a:lnTo>
                  <a:lnTo>
                    <a:pt x="18" y="28"/>
                  </a:lnTo>
                  <a:lnTo>
                    <a:pt x="16" y="26"/>
                  </a:lnTo>
                  <a:lnTo>
                    <a:pt x="14" y="24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4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93" name="Freeform 49"/>
            <p:cNvSpPr>
              <a:spLocks/>
            </p:cNvSpPr>
            <p:nvPr/>
          </p:nvSpPr>
          <p:spPr bwMode="auto">
            <a:xfrm>
              <a:off x="2002" y="2412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6" y="12"/>
                </a:cxn>
                <a:cxn ang="0">
                  <a:pos x="18" y="20"/>
                </a:cxn>
                <a:cxn ang="0">
                  <a:pos x="22" y="28"/>
                </a:cxn>
                <a:cxn ang="0">
                  <a:pos x="22" y="36"/>
                </a:cxn>
                <a:cxn ang="0">
                  <a:pos x="22" y="44"/>
                </a:cxn>
                <a:cxn ang="0">
                  <a:pos x="20" y="50"/>
                </a:cxn>
                <a:cxn ang="0">
                  <a:pos x="16" y="58"/>
                </a:cxn>
                <a:cxn ang="0">
                  <a:pos x="12" y="64"/>
                </a:cxn>
                <a:cxn ang="0">
                  <a:pos x="6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6"/>
                </a:cxn>
                <a:cxn ang="0">
                  <a:pos x="8" y="6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4" y="44"/>
                </a:cxn>
                <a:cxn ang="0">
                  <a:pos x="14" y="36"/>
                </a:cxn>
                <a:cxn ang="0">
                  <a:pos x="14" y="28"/>
                </a:cxn>
                <a:cxn ang="0">
                  <a:pos x="12" y="22"/>
                </a:cxn>
                <a:cxn ang="0">
                  <a:pos x="12" y="18"/>
                </a:cxn>
                <a:cxn ang="0">
                  <a:pos x="10" y="14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4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6" y="12"/>
                  </a:lnTo>
                  <a:lnTo>
                    <a:pt x="18" y="20"/>
                  </a:lnTo>
                  <a:lnTo>
                    <a:pt x="22" y="28"/>
                  </a:lnTo>
                  <a:lnTo>
                    <a:pt x="22" y="36"/>
                  </a:lnTo>
                  <a:lnTo>
                    <a:pt x="22" y="44"/>
                  </a:lnTo>
                  <a:lnTo>
                    <a:pt x="20" y="50"/>
                  </a:lnTo>
                  <a:lnTo>
                    <a:pt x="16" y="58"/>
                  </a:lnTo>
                  <a:lnTo>
                    <a:pt x="12" y="64"/>
                  </a:lnTo>
                  <a:lnTo>
                    <a:pt x="6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6"/>
                  </a:lnTo>
                  <a:lnTo>
                    <a:pt x="8" y="62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4" y="44"/>
                  </a:lnTo>
                  <a:lnTo>
                    <a:pt x="14" y="36"/>
                  </a:lnTo>
                  <a:lnTo>
                    <a:pt x="14" y="28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4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94" name="Freeform 50"/>
            <p:cNvSpPr>
              <a:spLocks/>
            </p:cNvSpPr>
            <p:nvPr/>
          </p:nvSpPr>
          <p:spPr bwMode="auto">
            <a:xfrm>
              <a:off x="2076" y="2414"/>
              <a:ext cx="56" cy="54"/>
            </a:xfrm>
            <a:custGeom>
              <a:avLst/>
              <a:gdLst/>
              <a:ahLst/>
              <a:cxnLst>
                <a:cxn ang="0">
                  <a:pos x="56" y="0"/>
                </a:cxn>
                <a:cxn ang="0">
                  <a:pos x="56" y="0"/>
                </a:cxn>
                <a:cxn ang="0">
                  <a:pos x="52" y="2"/>
                </a:cxn>
                <a:cxn ang="0">
                  <a:pos x="50" y="2"/>
                </a:cxn>
                <a:cxn ang="0">
                  <a:pos x="48" y="6"/>
                </a:cxn>
                <a:cxn ang="0">
                  <a:pos x="48" y="8"/>
                </a:cxn>
                <a:cxn ang="0">
                  <a:pos x="30" y="54"/>
                </a:cxn>
                <a:cxn ang="0">
                  <a:pos x="28" y="54"/>
                </a:cxn>
                <a:cxn ang="0">
                  <a:pos x="8" y="8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18" y="0"/>
                </a:cxn>
                <a:cxn ang="0">
                  <a:pos x="16" y="2"/>
                </a:cxn>
                <a:cxn ang="0">
                  <a:pos x="16" y="2"/>
                </a:cxn>
                <a:cxn ang="0">
                  <a:pos x="16" y="4"/>
                </a:cxn>
                <a:cxn ang="0">
                  <a:pos x="16" y="6"/>
                </a:cxn>
                <a:cxn ang="0">
                  <a:pos x="16" y="10"/>
                </a:cxn>
                <a:cxn ang="0">
                  <a:pos x="30" y="42"/>
                </a:cxn>
                <a:cxn ang="0">
                  <a:pos x="42" y="10"/>
                </a:cxn>
                <a:cxn ang="0">
                  <a:pos x="44" y="6"/>
                </a:cxn>
                <a:cxn ang="0">
                  <a:pos x="44" y="4"/>
                </a:cxn>
                <a:cxn ang="0">
                  <a:pos x="44" y="4"/>
                </a:cxn>
                <a:cxn ang="0">
                  <a:pos x="44" y="2"/>
                </a:cxn>
                <a:cxn ang="0">
                  <a:pos x="42" y="2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56" y="0"/>
                </a:cxn>
              </a:cxnLst>
              <a:rect l="0" t="0" r="r" b="b"/>
              <a:pathLst>
                <a:path w="56" h="54">
                  <a:moveTo>
                    <a:pt x="56" y="0"/>
                  </a:moveTo>
                  <a:lnTo>
                    <a:pt x="56" y="0"/>
                  </a:lnTo>
                  <a:lnTo>
                    <a:pt x="52" y="2"/>
                  </a:lnTo>
                  <a:lnTo>
                    <a:pt x="50" y="2"/>
                  </a:lnTo>
                  <a:lnTo>
                    <a:pt x="48" y="6"/>
                  </a:lnTo>
                  <a:lnTo>
                    <a:pt x="48" y="8"/>
                  </a:lnTo>
                  <a:lnTo>
                    <a:pt x="30" y="54"/>
                  </a:lnTo>
                  <a:lnTo>
                    <a:pt x="28" y="54"/>
                  </a:lnTo>
                  <a:lnTo>
                    <a:pt x="8" y="8"/>
                  </a:lnTo>
                  <a:lnTo>
                    <a:pt x="6" y="6"/>
                  </a:lnTo>
                  <a:lnTo>
                    <a:pt x="6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18" y="0"/>
                  </a:lnTo>
                  <a:lnTo>
                    <a:pt x="16" y="2"/>
                  </a:lnTo>
                  <a:lnTo>
                    <a:pt x="16" y="2"/>
                  </a:lnTo>
                  <a:lnTo>
                    <a:pt x="16" y="4"/>
                  </a:lnTo>
                  <a:lnTo>
                    <a:pt x="16" y="6"/>
                  </a:lnTo>
                  <a:lnTo>
                    <a:pt x="16" y="10"/>
                  </a:lnTo>
                  <a:lnTo>
                    <a:pt x="30" y="42"/>
                  </a:lnTo>
                  <a:lnTo>
                    <a:pt x="42" y="10"/>
                  </a:lnTo>
                  <a:lnTo>
                    <a:pt x="44" y="6"/>
                  </a:lnTo>
                  <a:lnTo>
                    <a:pt x="44" y="4"/>
                  </a:lnTo>
                  <a:lnTo>
                    <a:pt x="44" y="4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56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95" name="Freeform 51"/>
            <p:cNvSpPr>
              <a:spLocks noEditPoints="1"/>
            </p:cNvSpPr>
            <p:nvPr/>
          </p:nvSpPr>
          <p:spPr bwMode="auto">
            <a:xfrm>
              <a:off x="2132" y="2414"/>
              <a:ext cx="48" cy="52"/>
            </a:xfrm>
            <a:custGeom>
              <a:avLst/>
              <a:gdLst/>
              <a:ahLst/>
              <a:cxnLst>
                <a:cxn ang="0">
                  <a:pos x="42" y="28"/>
                </a:cxn>
                <a:cxn ang="0">
                  <a:pos x="48" y="34"/>
                </a:cxn>
                <a:cxn ang="0">
                  <a:pos x="48" y="42"/>
                </a:cxn>
                <a:cxn ang="0">
                  <a:pos x="42" y="50"/>
                </a:cxn>
                <a:cxn ang="0">
                  <a:pos x="34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8" y="50"/>
                </a:cxn>
                <a:cxn ang="0">
                  <a:pos x="8" y="44"/>
                </a:cxn>
                <a:cxn ang="0">
                  <a:pos x="8" y="4"/>
                </a:cxn>
                <a:cxn ang="0">
                  <a:pos x="6" y="0"/>
                </a:cxn>
                <a:cxn ang="0">
                  <a:pos x="0" y="0"/>
                </a:cxn>
                <a:cxn ang="0">
                  <a:pos x="24" y="0"/>
                </a:cxn>
                <a:cxn ang="0">
                  <a:pos x="34" y="0"/>
                </a:cxn>
                <a:cxn ang="0">
                  <a:pos x="42" y="6"/>
                </a:cxn>
                <a:cxn ang="0">
                  <a:pos x="46" y="14"/>
                </a:cxn>
                <a:cxn ang="0">
                  <a:pos x="44" y="22"/>
                </a:cxn>
                <a:cxn ang="0">
                  <a:pos x="36" y="26"/>
                </a:cxn>
                <a:cxn ang="0">
                  <a:pos x="18" y="24"/>
                </a:cxn>
                <a:cxn ang="0">
                  <a:pos x="22" y="24"/>
                </a:cxn>
                <a:cxn ang="0">
                  <a:pos x="28" y="24"/>
                </a:cxn>
                <a:cxn ang="0">
                  <a:pos x="34" y="22"/>
                </a:cxn>
                <a:cxn ang="0">
                  <a:pos x="36" y="16"/>
                </a:cxn>
                <a:cxn ang="0">
                  <a:pos x="36" y="10"/>
                </a:cxn>
                <a:cxn ang="0">
                  <a:pos x="28" y="2"/>
                </a:cxn>
                <a:cxn ang="0">
                  <a:pos x="20" y="2"/>
                </a:cxn>
                <a:cxn ang="0">
                  <a:pos x="16" y="24"/>
                </a:cxn>
                <a:cxn ang="0">
                  <a:pos x="20" y="50"/>
                </a:cxn>
                <a:cxn ang="0">
                  <a:pos x="32" y="50"/>
                </a:cxn>
                <a:cxn ang="0">
                  <a:pos x="38" y="44"/>
                </a:cxn>
                <a:cxn ang="0">
                  <a:pos x="38" y="36"/>
                </a:cxn>
                <a:cxn ang="0">
                  <a:pos x="36" y="30"/>
                </a:cxn>
                <a:cxn ang="0">
                  <a:pos x="28" y="28"/>
                </a:cxn>
                <a:cxn ang="0">
                  <a:pos x="20" y="28"/>
                </a:cxn>
                <a:cxn ang="0">
                  <a:pos x="18" y="28"/>
                </a:cxn>
                <a:cxn ang="0">
                  <a:pos x="16" y="50"/>
                </a:cxn>
              </a:cxnLst>
              <a:rect l="0" t="0" r="r" b="b"/>
              <a:pathLst>
                <a:path w="48" h="52">
                  <a:moveTo>
                    <a:pt x="36" y="26"/>
                  </a:moveTo>
                  <a:lnTo>
                    <a:pt x="42" y="28"/>
                  </a:lnTo>
                  <a:lnTo>
                    <a:pt x="44" y="30"/>
                  </a:lnTo>
                  <a:lnTo>
                    <a:pt x="48" y="34"/>
                  </a:lnTo>
                  <a:lnTo>
                    <a:pt x="48" y="38"/>
                  </a:lnTo>
                  <a:lnTo>
                    <a:pt x="48" y="42"/>
                  </a:lnTo>
                  <a:lnTo>
                    <a:pt x="46" y="46"/>
                  </a:lnTo>
                  <a:lnTo>
                    <a:pt x="42" y="50"/>
                  </a:lnTo>
                  <a:lnTo>
                    <a:pt x="40" y="52"/>
                  </a:lnTo>
                  <a:lnTo>
                    <a:pt x="34" y="52"/>
                  </a:lnTo>
                  <a:lnTo>
                    <a:pt x="26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8" y="2"/>
                  </a:lnTo>
                  <a:lnTo>
                    <a:pt x="6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4" y="0"/>
                  </a:lnTo>
                  <a:lnTo>
                    <a:pt x="30" y="0"/>
                  </a:lnTo>
                  <a:lnTo>
                    <a:pt x="34" y="0"/>
                  </a:lnTo>
                  <a:lnTo>
                    <a:pt x="40" y="2"/>
                  </a:lnTo>
                  <a:lnTo>
                    <a:pt x="42" y="6"/>
                  </a:lnTo>
                  <a:lnTo>
                    <a:pt x="46" y="10"/>
                  </a:lnTo>
                  <a:lnTo>
                    <a:pt x="46" y="14"/>
                  </a:lnTo>
                  <a:lnTo>
                    <a:pt x="46" y="18"/>
                  </a:lnTo>
                  <a:lnTo>
                    <a:pt x="44" y="22"/>
                  </a:lnTo>
                  <a:lnTo>
                    <a:pt x="40" y="24"/>
                  </a:lnTo>
                  <a:lnTo>
                    <a:pt x="36" y="26"/>
                  </a:lnTo>
                  <a:close/>
                  <a:moveTo>
                    <a:pt x="16" y="24"/>
                  </a:moveTo>
                  <a:lnTo>
                    <a:pt x="18" y="24"/>
                  </a:lnTo>
                  <a:lnTo>
                    <a:pt x="20" y="24"/>
                  </a:lnTo>
                  <a:lnTo>
                    <a:pt x="22" y="24"/>
                  </a:lnTo>
                  <a:lnTo>
                    <a:pt x="24" y="24"/>
                  </a:lnTo>
                  <a:lnTo>
                    <a:pt x="28" y="24"/>
                  </a:lnTo>
                  <a:lnTo>
                    <a:pt x="32" y="24"/>
                  </a:lnTo>
                  <a:lnTo>
                    <a:pt x="34" y="22"/>
                  </a:lnTo>
                  <a:lnTo>
                    <a:pt x="36" y="20"/>
                  </a:lnTo>
                  <a:lnTo>
                    <a:pt x="36" y="16"/>
                  </a:lnTo>
                  <a:lnTo>
                    <a:pt x="36" y="14"/>
                  </a:lnTo>
                  <a:lnTo>
                    <a:pt x="36" y="10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2" y="2"/>
                  </a:lnTo>
                  <a:lnTo>
                    <a:pt x="20" y="2"/>
                  </a:lnTo>
                  <a:lnTo>
                    <a:pt x="16" y="2"/>
                  </a:lnTo>
                  <a:lnTo>
                    <a:pt x="16" y="24"/>
                  </a:lnTo>
                  <a:close/>
                  <a:moveTo>
                    <a:pt x="16" y="50"/>
                  </a:moveTo>
                  <a:lnTo>
                    <a:pt x="20" y="50"/>
                  </a:lnTo>
                  <a:lnTo>
                    <a:pt x="24" y="50"/>
                  </a:lnTo>
                  <a:lnTo>
                    <a:pt x="32" y="50"/>
                  </a:lnTo>
                  <a:lnTo>
                    <a:pt x="36" y="48"/>
                  </a:lnTo>
                  <a:lnTo>
                    <a:pt x="38" y="44"/>
                  </a:lnTo>
                  <a:lnTo>
                    <a:pt x="40" y="40"/>
                  </a:lnTo>
                  <a:lnTo>
                    <a:pt x="38" y="36"/>
                  </a:lnTo>
                  <a:lnTo>
                    <a:pt x="38" y="34"/>
                  </a:lnTo>
                  <a:lnTo>
                    <a:pt x="36" y="30"/>
                  </a:lnTo>
                  <a:lnTo>
                    <a:pt x="32" y="28"/>
                  </a:lnTo>
                  <a:lnTo>
                    <a:pt x="28" y="28"/>
                  </a:lnTo>
                  <a:lnTo>
                    <a:pt x="22" y="28"/>
                  </a:lnTo>
                  <a:lnTo>
                    <a:pt x="20" y="28"/>
                  </a:lnTo>
                  <a:lnTo>
                    <a:pt x="18" y="28"/>
                  </a:lnTo>
                  <a:lnTo>
                    <a:pt x="18" y="28"/>
                  </a:lnTo>
                  <a:lnTo>
                    <a:pt x="16" y="28"/>
                  </a:lnTo>
                  <a:lnTo>
                    <a:pt x="16" y="5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96" name="Freeform 52"/>
            <p:cNvSpPr>
              <a:spLocks noEditPoints="1"/>
            </p:cNvSpPr>
            <p:nvPr/>
          </p:nvSpPr>
          <p:spPr bwMode="auto">
            <a:xfrm>
              <a:off x="2186" y="2414"/>
              <a:ext cx="54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6" y="52"/>
                </a:cxn>
                <a:cxn ang="0">
                  <a:pos x="6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0"/>
                </a:cxn>
                <a:cxn ang="0">
                  <a:pos x="30" y="0"/>
                </a:cxn>
                <a:cxn ang="0">
                  <a:pos x="36" y="0"/>
                </a:cxn>
                <a:cxn ang="0">
                  <a:pos x="40" y="2"/>
                </a:cxn>
                <a:cxn ang="0">
                  <a:pos x="46" y="6"/>
                </a:cxn>
                <a:cxn ang="0">
                  <a:pos x="50" y="12"/>
                </a:cxn>
                <a:cxn ang="0">
                  <a:pos x="52" y="18"/>
                </a:cxn>
                <a:cxn ang="0">
                  <a:pos x="54" y="26"/>
                </a:cxn>
                <a:cxn ang="0">
                  <a:pos x="52" y="32"/>
                </a:cxn>
                <a:cxn ang="0">
                  <a:pos x="50" y="40"/>
                </a:cxn>
                <a:cxn ang="0">
                  <a:pos x="46" y="44"/>
                </a:cxn>
                <a:cxn ang="0">
                  <a:pos x="40" y="50"/>
                </a:cxn>
                <a:cxn ang="0">
                  <a:pos x="34" y="52"/>
                </a:cxn>
                <a:cxn ang="0">
                  <a:pos x="24" y="52"/>
                </a:cxn>
                <a:cxn ang="0">
                  <a:pos x="0" y="52"/>
                </a:cxn>
                <a:cxn ang="0">
                  <a:pos x="16" y="50"/>
                </a:cxn>
                <a:cxn ang="0">
                  <a:pos x="20" y="50"/>
                </a:cxn>
                <a:cxn ang="0">
                  <a:pos x="24" y="50"/>
                </a:cxn>
                <a:cxn ang="0">
                  <a:pos x="30" y="50"/>
                </a:cxn>
                <a:cxn ang="0">
                  <a:pos x="34" y="48"/>
                </a:cxn>
                <a:cxn ang="0">
                  <a:pos x="38" y="44"/>
                </a:cxn>
                <a:cxn ang="0">
                  <a:pos x="42" y="40"/>
                </a:cxn>
                <a:cxn ang="0">
                  <a:pos x="44" y="34"/>
                </a:cxn>
                <a:cxn ang="0">
                  <a:pos x="44" y="26"/>
                </a:cxn>
                <a:cxn ang="0">
                  <a:pos x="44" y="20"/>
                </a:cxn>
                <a:cxn ang="0">
                  <a:pos x="42" y="14"/>
                </a:cxn>
                <a:cxn ang="0">
                  <a:pos x="38" y="8"/>
                </a:cxn>
                <a:cxn ang="0">
                  <a:pos x="34" y="4"/>
                </a:cxn>
                <a:cxn ang="0">
                  <a:pos x="30" y="2"/>
                </a:cxn>
                <a:cxn ang="0">
                  <a:pos x="24" y="2"/>
                </a:cxn>
                <a:cxn ang="0">
                  <a:pos x="20" y="2"/>
                </a:cxn>
                <a:cxn ang="0">
                  <a:pos x="16" y="4"/>
                </a:cxn>
                <a:cxn ang="0">
                  <a:pos x="16" y="50"/>
                </a:cxn>
              </a:cxnLst>
              <a:rect l="0" t="0" r="r" b="b"/>
              <a:pathLst>
                <a:path w="54" h="52">
                  <a:moveTo>
                    <a:pt x="0" y="52"/>
                  </a:moveTo>
                  <a:lnTo>
                    <a:pt x="0" y="52"/>
                  </a:lnTo>
                  <a:lnTo>
                    <a:pt x="2" y="52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0"/>
                  </a:lnTo>
                  <a:lnTo>
                    <a:pt x="30" y="0"/>
                  </a:lnTo>
                  <a:lnTo>
                    <a:pt x="36" y="0"/>
                  </a:lnTo>
                  <a:lnTo>
                    <a:pt x="40" y="2"/>
                  </a:lnTo>
                  <a:lnTo>
                    <a:pt x="46" y="6"/>
                  </a:lnTo>
                  <a:lnTo>
                    <a:pt x="50" y="12"/>
                  </a:lnTo>
                  <a:lnTo>
                    <a:pt x="52" y="18"/>
                  </a:lnTo>
                  <a:lnTo>
                    <a:pt x="54" y="26"/>
                  </a:lnTo>
                  <a:lnTo>
                    <a:pt x="52" y="32"/>
                  </a:lnTo>
                  <a:lnTo>
                    <a:pt x="50" y="40"/>
                  </a:lnTo>
                  <a:lnTo>
                    <a:pt x="46" y="44"/>
                  </a:lnTo>
                  <a:lnTo>
                    <a:pt x="40" y="50"/>
                  </a:lnTo>
                  <a:lnTo>
                    <a:pt x="34" y="52"/>
                  </a:lnTo>
                  <a:lnTo>
                    <a:pt x="24" y="52"/>
                  </a:lnTo>
                  <a:lnTo>
                    <a:pt x="0" y="52"/>
                  </a:lnTo>
                  <a:close/>
                  <a:moveTo>
                    <a:pt x="16" y="50"/>
                  </a:moveTo>
                  <a:lnTo>
                    <a:pt x="20" y="50"/>
                  </a:lnTo>
                  <a:lnTo>
                    <a:pt x="24" y="50"/>
                  </a:lnTo>
                  <a:lnTo>
                    <a:pt x="30" y="50"/>
                  </a:lnTo>
                  <a:lnTo>
                    <a:pt x="34" y="48"/>
                  </a:lnTo>
                  <a:lnTo>
                    <a:pt x="38" y="44"/>
                  </a:lnTo>
                  <a:lnTo>
                    <a:pt x="42" y="40"/>
                  </a:lnTo>
                  <a:lnTo>
                    <a:pt x="44" y="34"/>
                  </a:lnTo>
                  <a:lnTo>
                    <a:pt x="44" y="26"/>
                  </a:lnTo>
                  <a:lnTo>
                    <a:pt x="44" y="20"/>
                  </a:lnTo>
                  <a:lnTo>
                    <a:pt x="42" y="14"/>
                  </a:lnTo>
                  <a:lnTo>
                    <a:pt x="38" y="8"/>
                  </a:lnTo>
                  <a:lnTo>
                    <a:pt x="34" y="4"/>
                  </a:lnTo>
                  <a:lnTo>
                    <a:pt x="30" y="2"/>
                  </a:lnTo>
                  <a:lnTo>
                    <a:pt x="24" y="2"/>
                  </a:lnTo>
                  <a:lnTo>
                    <a:pt x="20" y="2"/>
                  </a:lnTo>
                  <a:lnTo>
                    <a:pt x="16" y="4"/>
                  </a:lnTo>
                  <a:lnTo>
                    <a:pt x="16" y="5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97" name="Freeform 53"/>
            <p:cNvSpPr>
              <a:spLocks/>
            </p:cNvSpPr>
            <p:nvPr/>
          </p:nvSpPr>
          <p:spPr bwMode="auto">
            <a:xfrm>
              <a:off x="2246" y="2412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6" y="68"/>
                </a:cxn>
                <a:cxn ang="0">
                  <a:pos x="12" y="64"/>
                </a:cxn>
                <a:cxn ang="0">
                  <a:pos x="6" y="58"/>
                </a:cxn>
                <a:cxn ang="0">
                  <a:pos x="4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28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0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4" y="8"/>
                </a:cxn>
                <a:cxn ang="0">
                  <a:pos x="12" y="14"/>
                </a:cxn>
                <a:cxn ang="0">
                  <a:pos x="10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10" y="50"/>
                </a:cxn>
                <a:cxn ang="0">
                  <a:pos x="10" y="54"/>
                </a:cxn>
                <a:cxn ang="0">
                  <a:pos x="12" y="58"/>
                </a:cxn>
                <a:cxn ang="0">
                  <a:pos x="14" y="62"/>
                </a:cxn>
                <a:cxn ang="0">
                  <a:pos x="16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6" y="68"/>
                  </a:lnTo>
                  <a:lnTo>
                    <a:pt x="12" y="64"/>
                  </a:lnTo>
                  <a:lnTo>
                    <a:pt x="6" y="58"/>
                  </a:lnTo>
                  <a:lnTo>
                    <a:pt x="4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4" y="8"/>
                  </a:lnTo>
                  <a:lnTo>
                    <a:pt x="12" y="14"/>
                  </a:lnTo>
                  <a:lnTo>
                    <a:pt x="10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10" y="50"/>
                  </a:lnTo>
                  <a:lnTo>
                    <a:pt x="10" y="54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6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98" name="Freeform 54"/>
            <p:cNvSpPr>
              <a:spLocks noEditPoints="1"/>
            </p:cNvSpPr>
            <p:nvPr/>
          </p:nvSpPr>
          <p:spPr bwMode="auto">
            <a:xfrm>
              <a:off x="2272" y="2412"/>
              <a:ext cx="36" cy="56"/>
            </a:xfrm>
            <a:custGeom>
              <a:avLst/>
              <a:gdLst/>
              <a:ahLst/>
              <a:cxnLst>
                <a:cxn ang="0">
                  <a:pos x="26" y="50"/>
                </a:cxn>
                <a:cxn ang="0">
                  <a:pos x="22" y="52"/>
                </a:cxn>
                <a:cxn ang="0">
                  <a:pos x="20" y="54"/>
                </a:cxn>
                <a:cxn ang="0">
                  <a:pos x="18" y="56"/>
                </a:cxn>
                <a:cxn ang="0">
                  <a:pos x="14" y="56"/>
                </a:cxn>
                <a:cxn ang="0">
                  <a:pos x="10" y="54"/>
                </a:cxn>
                <a:cxn ang="0">
                  <a:pos x="4" y="50"/>
                </a:cxn>
                <a:cxn ang="0">
                  <a:pos x="2" y="46"/>
                </a:cxn>
                <a:cxn ang="0">
                  <a:pos x="0" y="38"/>
                </a:cxn>
                <a:cxn ang="0">
                  <a:pos x="2" y="32"/>
                </a:cxn>
                <a:cxn ang="0">
                  <a:pos x="4" y="24"/>
                </a:cxn>
                <a:cxn ang="0">
                  <a:pos x="8" y="22"/>
                </a:cxn>
                <a:cxn ang="0">
                  <a:pos x="12" y="18"/>
                </a:cxn>
                <a:cxn ang="0">
                  <a:pos x="18" y="18"/>
                </a:cxn>
                <a:cxn ang="0">
                  <a:pos x="22" y="20"/>
                </a:cxn>
                <a:cxn ang="0">
                  <a:pos x="26" y="22"/>
                </a:cxn>
                <a:cxn ang="0">
                  <a:pos x="26" y="14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0"/>
                </a:cxn>
                <a:cxn ang="0">
                  <a:pos x="32" y="46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0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36" y="50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6" y="56"/>
                </a:cxn>
                <a:cxn ang="0">
                  <a:pos x="26" y="50"/>
                </a:cxn>
                <a:cxn ang="0">
                  <a:pos x="26" y="46"/>
                </a:cxn>
                <a:cxn ang="0">
                  <a:pos x="26" y="30"/>
                </a:cxn>
                <a:cxn ang="0">
                  <a:pos x="24" y="28"/>
                </a:cxn>
                <a:cxn ang="0">
                  <a:pos x="24" y="24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0"/>
                </a:cxn>
                <a:cxn ang="0">
                  <a:pos x="16" y="20"/>
                </a:cxn>
                <a:cxn ang="0">
                  <a:pos x="14" y="22"/>
                </a:cxn>
                <a:cxn ang="0">
                  <a:pos x="10" y="24"/>
                </a:cxn>
                <a:cxn ang="0">
                  <a:pos x="8" y="28"/>
                </a:cxn>
                <a:cxn ang="0">
                  <a:pos x="6" y="36"/>
                </a:cxn>
                <a:cxn ang="0">
                  <a:pos x="8" y="42"/>
                </a:cxn>
                <a:cxn ang="0">
                  <a:pos x="10" y="46"/>
                </a:cxn>
                <a:cxn ang="0">
                  <a:pos x="14" y="50"/>
                </a:cxn>
                <a:cxn ang="0">
                  <a:pos x="18" y="50"/>
                </a:cxn>
                <a:cxn ang="0">
                  <a:pos x="22" y="50"/>
                </a:cxn>
                <a:cxn ang="0">
                  <a:pos x="26" y="46"/>
                </a:cxn>
              </a:cxnLst>
              <a:rect l="0" t="0" r="r" b="b"/>
              <a:pathLst>
                <a:path w="36" h="56">
                  <a:moveTo>
                    <a:pt x="26" y="50"/>
                  </a:moveTo>
                  <a:lnTo>
                    <a:pt x="22" y="52"/>
                  </a:lnTo>
                  <a:lnTo>
                    <a:pt x="20" y="54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10" y="54"/>
                  </a:lnTo>
                  <a:lnTo>
                    <a:pt x="4" y="50"/>
                  </a:lnTo>
                  <a:lnTo>
                    <a:pt x="2" y="46"/>
                  </a:lnTo>
                  <a:lnTo>
                    <a:pt x="0" y="38"/>
                  </a:lnTo>
                  <a:lnTo>
                    <a:pt x="2" y="32"/>
                  </a:lnTo>
                  <a:lnTo>
                    <a:pt x="4" y="24"/>
                  </a:lnTo>
                  <a:lnTo>
                    <a:pt x="8" y="22"/>
                  </a:lnTo>
                  <a:lnTo>
                    <a:pt x="12" y="18"/>
                  </a:lnTo>
                  <a:lnTo>
                    <a:pt x="18" y="18"/>
                  </a:lnTo>
                  <a:lnTo>
                    <a:pt x="22" y="20"/>
                  </a:lnTo>
                  <a:lnTo>
                    <a:pt x="26" y="22"/>
                  </a:lnTo>
                  <a:lnTo>
                    <a:pt x="26" y="14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0"/>
                  </a:lnTo>
                  <a:lnTo>
                    <a:pt x="32" y="46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0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0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6" y="56"/>
                  </a:lnTo>
                  <a:lnTo>
                    <a:pt x="26" y="50"/>
                  </a:lnTo>
                  <a:close/>
                  <a:moveTo>
                    <a:pt x="26" y="46"/>
                  </a:moveTo>
                  <a:lnTo>
                    <a:pt x="26" y="30"/>
                  </a:lnTo>
                  <a:lnTo>
                    <a:pt x="24" y="28"/>
                  </a:lnTo>
                  <a:lnTo>
                    <a:pt x="24" y="24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0"/>
                  </a:lnTo>
                  <a:lnTo>
                    <a:pt x="16" y="20"/>
                  </a:lnTo>
                  <a:lnTo>
                    <a:pt x="14" y="22"/>
                  </a:lnTo>
                  <a:lnTo>
                    <a:pt x="10" y="24"/>
                  </a:lnTo>
                  <a:lnTo>
                    <a:pt x="8" y="28"/>
                  </a:lnTo>
                  <a:lnTo>
                    <a:pt x="6" y="36"/>
                  </a:lnTo>
                  <a:lnTo>
                    <a:pt x="8" y="42"/>
                  </a:lnTo>
                  <a:lnTo>
                    <a:pt x="10" y="46"/>
                  </a:lnTo>
                  <a:lnTo>
                    <a:pt x="14" y="50"/>
                  </a:lnTo>
                  <a:lnTo>
                    <a:pt x="18" y="50"/>
                  </a:lnTo>
                  <a:lnTo>
                    <a:pt x="22" y="50"/>
                  </a:lnTo>
                  <a:lnTo>
                    <a:pt x="26" y="4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399" name="Freeform 55"/>
            <p:cNvSpPr>
              <a:spLocks/>
            </p:cNvSpPr>
            <p:nvPr/>
          </p:nvSpPr>
          <p:spPr bwMode="auto">
            <a:xfrm>
              <a:off x="2310" y="2432"/>
              <a:ext cx="38" cy="36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34" y="20"/>
                </a:cxn>
                <a:cxn ang="0">
                  <a:pos x="34" y="26"/>
                </a:cxn>
                <a:cxn ang="0">
                  <a:pos x="34" y="28"/>
                </a:cxn>
                <a:cxn ang="0">
                  <a:pos x="34" y="30"/>
                </a:cxn>
                <a:cxn ang="0">
                  <a:pos x="34" y="30"/>
                </a:cxn>
                <a:cxn ang="0">
                  <a:pos x="36" y="32"/>
                </a:cxn>
                <a:cxn ang="0">
                  <a:pos x="36" y="32"/>
                </a:cxn>
                <a:cxn ang="0">
                  <a:pos x="38" y="32"/>
                </a:cxn>
                <a:cxn ang="0">
                  <a:pos x="38" y="30"/>
                </a:cxn>
                <a:cxn ang="0">
                  <a:pos x="38" y="32"/>
                </a:cxn>
                <a:cxn ang="0">
                  <a:pos x="28" y="36"/>
                </a:cxn>
                <a:cxn ang="0">
                  <a:pos x="28" y="36"/>
                </a:cxn>
                <a:cxn ang="0">
                  <a:pos x="28" y="28"/>
                </a:cxn>
                <a:cxn ang="0">
                  <a:pos x="22" y="32"/>
                </a:cxn>
                <a:cxn ang="0">
                  <a:pos x="20" y="34"/>
                </a:cxn>
                <a:cxn ang="0">
                  <a:pos x="18" y="36"/>
                </a:cxn>
                <a:cxn ang="0">
                  <a:pos x="14" y="36"/>
                </a:cxn>
                <a:cxn ang="0">
                  <a:pos x="12" y="36"/>
                </a:cxn>
                <a:cxn ang="0">
                  <a:pos x="10" y="34"/>
                </a:cxn>
                <a:cxn ang="0">
                  <a:pos x="8" y="32"/>
                </a:cxn>
                <a:cxn ang="0">
                  <a:pos x="6" y="30"/>
                </a:cxn>
                <a:cxn ang="0">
                  <a:pos x="6" y="26"/>
                </a:cxn>
                <a:cxn ang="0">
                  <a:pos x="6" y="22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22"/>
                </a:cxn>
                <a:cxn ang="0">
                  <a:pos x="12" y="26"/>
                </a:cxn>
                <a:cxn ang="0">
                  <a:pos x="14" y="30"/>
                </a:cxn>
                <a:cxn ang="0">
                  <a:pos x="16" y="30"/>
                </a:cxn>
                <a:cxn ang="0">
                  <a:pos x="18" y="30"/>
                </a:cxn>
                <a:cxn ang="0">
                  <a:pos x="20" y="30"/>
                </a:cxn>
                <a:cxn ang="0">
                  <a:pos x="22" y="30"/>
                </a:cxn>
                <a:cxn ang="0">
                  <a:pos x="24" y="28"/>
                </a:cxn>
                <a:cxn ang="0">
                  <a:pos x="28" y="26"/>
                </a:cxn>
                <a:cxn ang="0">
                  <a:pos x="28" y="6"/>
                </a:cxn>
                <a:cxn ang="0">
                  <a:pos x="26" y="2"/>
                </a:cxn>
                <a:cxn ang="0">
                  <a:pos x="26" y="2"/>
                </a:cxn>
                <a:cxn ang="0">
                  <a:pos x="24" y="0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34" y="0"/>
                </a:cxn>
              </a:cxnLst>
              <a:rect l="0" t="0" r="r" b="b"/>
              <a:pathLst>
                <a:path w="38" h="36">
                  <a:moveTo>
                    <a:pt x="34" y="0"/>
                  </a:moveTo>
                  <a:lnTo>
                    <a:pt x="34" y="20"/>
                  </a:lnTo>
                  <a:lnTo>
                    <a:pt x="34" y="26"/>
                  </a:lnTo>
                  <a:lnTo>
                    <a:pt x="34" y="28"/>
                  </a:lnTo>
                  <a:lnTo>
                    <a:pt x="34" y="30"/>
                  </a:lnTo>
                  <a:lnTo>
                    <a:pt x="34" y="30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8" y="32"/>
                  </a:lnTo>
                  <a:lnTo>
                    <a:pt x="38" y="30"/>
                  </a:lnTo>
                  <a:lnTo>
                    <a:pt x="38" y="32"/>
                  </a:lnTo>
                  <a:lnTo>
                    <a:pt x="28" y="36"/>
                  </a:lnTo>
                  <a:lnTo>
                    <a:pt x="28" y="36"/>
                  </a:lnTo>
                  <a:lnTo>
                    <a:pt x="28" y="28"/>
                  </a:lnTo>
                  <a:lnTo>
                    <a:pt x="22" y="32"/>
                  </a:lnTo>
                  <a:lnTo>
                    <a:pt x="20" y="34"/>
                  </a:lnTo>
                  <a:lnTo>
                    <a:pt x="18" y="36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10" y="34"/>
                  </a:lnTo>
                  <a:lnTo>
                    <a:pt x="8" y="32"/>
                  </a:lnTo>
                  <a:lnTo>
                    <a:pt x="6" y="30"/>
                  </a:lnTo>
                  <a:lnTo>
                    <a:pt x="6" y="26"/>
                  </a:lnTo>
                  <a:lnTo>
                    <a:pt x="6" y="22"/>
                  </a:lnTo>
                  <a:lnTo>
                    <a:pt x="6" y="6"/>
                  </a:lnTo>
                  <a:lnTo>
                    <a:pt x="6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22"/>
                  </a:lnTo>
                  <a:lnTo>
                    <a:pt x="12" y="26"/>
                  </a:lnTo>
                  <a:lnTo>
                    <a:pt x="14" y="30"/>
                  </a:lnTo>
                  <a:lnTo>
                    <a:pt x="16" y="30"/>
                  </a:lnTo>
                  <a:lnTo>
                    <a:pt x="18" y="30"/>
                  </a:lnTo>
                  <a:lnTo>
                    <a:pt x="20" y="30"/>
                  </a:lnTo>
                  <a:lnTo>
                    <a:pt x="22" y="30"/>
                  </a:lnTo>
                  <a:lnTo>
                    <a:pt x="24" y="28"/>
                  </a:lnTo>
                  <a:lnTo>
                    <a:pt x="28" y="26"/>
                  </a:lnTo>
                  <a:lnTo>
                    <a:pt x="28" y="6"/>
                  </a:lnTo>
                  <a:lnTo>
                    <a:pt x="26" y="2"/>
                  </a:lnTo>
                  <a:lnTo>
                    <a:pt x="26" y="2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00" name="Freeform 56"/>
            <p:cNvSpPr>
              <a:spLocks/>
            </p:cNvSpPr>
            <p:nvPr/>
          </p:nvSpPr>
          <p:spPr bwMode="auto">
            <a:xfrm>
              <a:off x="2350" y="2430"/>
              <a:ext cx="60" cy="36"/>
            </a:xfrm>
            <a:custGeom>
              <a:avLst/>
              <a:gdLst/>
              <a:ahLst/>
              <a:cxnLst>
                <a:cxn ang="0">
                  <a:pos x="16" y="4"/>
                </a:cxn>
                <a:cxn ang="0">
                  <a:pos x="18" y="2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32" y="4"/>
                </a:cxn>
                <a:cxn ang="0">
                  <a:pos x="38" y="4"/>
                </a:cxn>
                <a:cxn ang="0">
                  <a:pos x="44" y="0"/>
                </a:cxn>
                <a:cxn ang="0">
                  <a:pos x="48" y="0"/>
                </a:cxn>
                <a:cxn ang="0">
                  <a:pos x="54" y="4"/>
                </a:cxn>
                <a:cxn ang="0">
                  <a:pos x="56" y="10"/>
                </a:cxn>
                <a:cxn ang="0">
                  <a:pos x="56" y="28"/>
                </a:cxn>
                <a:cxn ang="0">
                  <a:pos x="56" y="34"/>
                </a:cxn>
                <a:cxn ang="0">
                  <a:pos x="58" y="36"/>
                </a:cxn>
                <a:cxn ang="0">
                  <a:pos x="60" y="36"/>
                </a:cxn>
                <a:cxn ang="0">
                  <a:pos x="44" y="36"/>
                </a:cxn>
                <a:cxn ang="0">
                  <a:pos x="44" y="36"/>
                </a:cxn>
                <a:cxn ang="0">
                  <a:pos x="48" y="36"/>
                </a:cxn>
                <a:cxn ang="0">
                  <a:pos x="48" y="32"/>
                </a:cxn>
                <a:cxn ang="0">
                  <a:pos x="48" y="28"/>
                </a:cxn>
                <a:cxn ang="0">
                  <a:pos x="48" y="10"/>
                </a:cxn>
                <a:cxn ang="0">
                  <a:pos x="46" y="6"/>
                </a:cxn>
                <a:cxn ang="0">
                  <a:pos x="40" y="6"/>
                </a:cxn>
                <a:cxn ang="0">
                  <a:pos x="36" y="8"/>
                </a:cxn>
                <a:cxn ang="0">
                  <a:pos x="34" y="10"/>
                </a:cxn>
                <a:cxn ang="0">
                  <a:pos x="34" y="28"/>
                </a:cxn>
                <a:cxn ang="0">
                  <a:pos x="34" y="34"/>
                </a:cxn>
                <a:cxn ang="0">
                  <a:pos x="36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4" y="36"/>
                </a:cxn>
                <a:cxn ang="0">
                  <a:pos x="26" y="34"/>
                </a:cxn>
                <a:cxn ang="0">
                  <a:pos x="28" y="32"/>
                </a:cxn>
                <a:cxn ang="0">
                  <a:pos x="28" y="14"/>
                </a:cxn>
                <a:cxn ang="0">
                  <a:pos x="26" y="8"/>
                </a:cxn>
                <a:cxn ang="0">
                  <a:pos x="22" y="6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4" y="36"/>
                </a:cxn>
                <a:cxn ang="0">
                  <a:pos x="4" y="34"/>
                </a:cxn>
                <a:cxn ang="0">
                  <a:pos x="6" y="28"/>
                </a:cxn>
                <a:cxn ang="0">
                  <a:pos x="6" y="10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60" h="36">
                  <a:moveTo>
                    <a:pt x="12" y="8"/>
                  </a:moveTo>
                  <a:lnTo>
                    <a:pt x="16" y="4"/>
                  </a:lnTo>
                  <a:lnTo>
                    <a:pt x="16" y="4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4"/>
                  </a:lnTo>
                  <a:lnTo>
                    <a:pt x="34" y="8"/>
                  </a:lnTo>
                  <a:lnTo>
                    <a:pt x="38" y="4"/>
                  </a:lnTo>
                  <a:lnTo>
                    <a:pt x="40" y="2"/>
                  </a:lnTo>
                  <a:lnTo>
                    <a:pt x="44" y="0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52" y="2"/>
                  </a:lnTo>
                  <a:lnTo>
                    <a:pt x="54" y="4"/>
                  </a:lnTo>
                  <a:lnTo>
                    <a:pt x="54" y="6"/>
                  </a:lnTo>
                  <a:lnTo>
                    <a:pt x="56" y="10"/>
                  </a:lnTo>
                  <a:lnTo>
                    <a:pt x="56" y="14"/>
                  </a:lnTo>
                  <a:lnTo>
                    <a:pt x="56" y="28"/>
                  </a:lnTo>
                  <a:lnTo>
                    <a:pt x="56" y="32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8" y="36"/>
                  </a:lnTo>
                  <a:lnTo>
                    <a:pt x="58" y="36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6" y="36"/>
                  </a:lnTo>
                  <a:lnTo>
                    <a:pt x="48" y="36"/>
                  </a:lnTo>
                  <a:lnTo>
                    <a:pt x="48" y="34"/>
                  </a:lnTo>
                  <a:lnTo>
                    <a:pt x="48" y="32"/>
                  </a:lnTo>
                  <a:lnTo>
                    <a:pt x="48" y="32"/>
                  </a:lnTo>
                  <a:lnTo>
                    <a:pt x="48" y="28"/>
                  </a:lnTo>
                  <a:lnTo>
                    <a:pt x="48" y="14"/>
                  </a:lnTo>
                  <a:lnTo>
                    <a:pt x="48" y="10"/>
                  </a:lnTo>
                  <a:lnTo>
                    <a:pt x="48" y="8"/>
                  </a:lnTo>
                  <a:lnTo>
                    <a:pt x="46" y="6"/>
                  </a:lnTo>
                  <a:lnTo>
                    <a:pt x="42" y="6"/>
                  </a:lnTo>
                  <a:lnTo>
                    <a:pt x="40" y="6"/>
                  </a:lnTo>
                  <a:lnTo>
                    <a:pt x="38" y="6"/>
                  </a:lnTo>
                  <a:lnTo>
                    <a:pt x="36" y="8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12"/>
                  </a:lnTo>
                  <a:lnTo>
                    <a:pt x="34" y="28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6"/>
                  </a:lnTo>
                  <a:lnTo>
                    <a:pt x="26" y="36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8" y="32"/>
                  </a:lnTo>
                  <a:lnTo>
                    <a:pt x="28" y="28"/>
                  </a:lnTo>
                  <a:lnTo>
                    <a:pt x="28" y="14"/>
                  </a:lnTo>
                  <a:lnTo>
                    <a:pt x="26" y="10"/>
                  </a:lnTo>
                  <a:lnTo>
                    <a:pt x="26" y="8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6" y="6"/>
                  </a:lnTo>
                  <a:lnTo>
                    <a:pt x="14" y="8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6" y="32"/>
                  </a:lnTo>
                  <a:lnTo>
                    <a:pt x="6" y="28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01" name="Freeform 57"/>
            <p:cNvSpPr>
              <a:spLocks noEditPoints="1"/>
            </p:cNvSpPr>
            <p:nvPr/>
          </p:nvSpPr>
          <p:spPr bwMode="auto">
            <a:xfrm>
              <a:off x="2412" y="2430"/>
              <a:ext cx="38" cy="5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8"/>
                </a:cxn>
                <a:cxn ang="0">
                  <a:pos x="18" y="2"/>
                </a:cxn>
                <a:cxn ang="0">
                  <a:pos x="24" y="0"/>
                </a:cxn>
                <a:cxn ang="0">
                  <a:pos x="34" y="4"/>
                </a:cxn>
                <a:cxn ang="0">
                  <a:pos x="38" y="18"/>
                </a:cxn>
                <a:cxn ang="0">
                  <a:pos x="36" y="28"/>
                </a:cxn>
                <a:cxn ang="0">
                  <a:pos x="28" y="36"/>
                </a:cxn>
                <a:cxn ang="0">
                  <a:pos x="18" y="38"/>
                </a:cxn>
                <a:cxn ang="0">
                  <a:pos x="14" y="36"/>
                </a:cxn>
                <a:cxn ang="0">
                  <a:pos x="12" y="46"/>
                </a:cxn>
                <a:cxn ang="0">
                  <a:pos x="12" y="52"/>
                </a:cxn>
                <a:cxn ang="0">
                  <a:pos x="14" y="52"/>
                </a:cxn>
                <a:cxn ang="0">
                  <a:pos x="18" y="54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4" y="52"/>
                </a:cxn>
                <a:cxn ang="0">
                  <a:pos x="6" y="52"/>
                </a:cxn>
                <a:cxn ang="0">
                  <a:pos x="6" y="46"/>
                </a:cxn>
                <a:cxn ang="0">
                  <a:pos x="6" y="8"/>
                </a:cxn>
                <a:cxn ang="0">
                  <a:pos x="6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24"/>
                </a:cxn>
                <a:cxn ang="0">
                  <a:pos x="12" y="30"/>
                </a:cxn>
                <a:cxn ang="0">
                  <a:pos x="16" y="34"/>
                </a:cxn>
                <a:cxn ang="0">
                  <a:pos x="22" y="36"/>
                </a:cxn>
                <a:cxn ang="0">
                  <a:pos x="28" y="32"/>
                </a:cxn>
                <a:cxn ang="0">
                  <a:pos x="30" y="22"/>
                </a:cxn>
                <a:cxn ang="0">
                  <a:pos x="28" y="10"/>
                </a:cxn>
                <a:cxn ang="0">
                  <a:pos x="22" y="6"/>
                </a:cxn>
                <a:cxn ang="0">
                  <a:pos x="18" y="6"/>
                </a:cxn>
                <a:cxn ang="0">
                  <a:pos x="12" y="12"/>
                </a:cxn>
              </a:cxnLst>
              <a:rect l="0" t="0" r="r" b="b"/>
              <a:pathLst>
                <a:path w="38" h="54">
                  <a:moveTo>
                    <a:pt x="0" y="4"/>
                  </a:moveTo>
                  <a:lnTo>
                    <a:pt x="12" y="0"/>
                  </a:lnTo>
                  <a:lnTo>
                    <a:pt x="12" y="0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18" y="2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30" y="2"/>
                  </a:lnTo>
                  <a:lnTo>
                    <a:pt x="34" y="4"/>
                  </a:lnTo>
                  <a:lnTo>
                    <a:pt x="36" y="10"/>
                  </a:lnTo>
                  <a:lnTo>
                    <a:pt x="38" y="18"/>
                  </a:lnTo>
                  <a:lnTo>
                    <a:pt x="36" y="24"/>
                  </a:lnTo>
                  <a:lnTo>
                    <a:pt x="36" y="28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2" y="38"/>
                  </a:lnTo>
                  <a:lnTo>
                    <a:pt x="18" y="38"/>
                  </a:lnTo>
                  <a:lnTo>
                    <a:pt x="16" y="36"/>
                  </a:lnTo>
                  <a:lnTo>
                    <a:pt x="14" y="36"/>
                  </a:lnTo>
                  <a:lnTo>
                    <a:pt x="12" y="34"/>
                  </a:lnTo>
                  <a:lnTo>
                    <a:pt x="12" y="46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6" y="54"/>
                  </a:lnTo>
                  <a:lnTo>
                    <a:pt x="18" y="54"/>
                  </a:lnTo>
                  <a:lnTo>
                    <a:pt x="18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6" y="46"/>
                  </a:lnTo>
                  <a:lnTo>
                    <a:pt x="6" y="12"/>
                  </a:lnTo>
                  <a:lnTo>
                    <a:pt x="6" y="8"/>
                  </a:lnTo>
                  <a:lnTo>
                    <a:pt x="6" y="6"/>
                  </a:lnTo>
                  <a:lnTo>
                    <a:pt x="6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6"/>
                  </a:lnTo>
                  <a:lnTo>
                    <a:pt x="0" y="4"/>
                  </a:lnTo>
                  <a:close/>
                  <a:moveTo>
                    <a:pt x="12" y="12"/>
                  </a:moveTo>
                  <a:lnTo>
                    <a:pt x="12" y="24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4" y="32"/>
                  </a:lnTo>
                  <a:lnTo>
                    <a:pt x="16" y="34"/>
                  </a:lnTo>
                  <a:lnTo>
                    <a:pt x="18" y="34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8" y="32"/>
                  </a:lnTo>
                  <a:lnTo>
                    <a:pt x="30" y="28"/>
                  </a:lnTo>
                  <a:lnTo>
                    <a:pt x="30" y="22"/>
                  </a:lnTo>
                  <a:lnTo>
                    <a:pt x="30" y="14"/>
                  </a:lnTo>
                  <a:lnTo>
                    <a:pt x="28" y="10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6" y="8"/>
                  </a:lnTo>
                  <a:lnTo>
                    <a:pt x="12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02" name="Freeform 58"/>
            <p:cNvSpPr>
              <a:spLocks noEditPoints="1"/>
            </p:cNvSpPr>
            <p:nvPr/>
          </p:nvSpPr>
          <p:spPr bwMode="auto">
            <a:xfrm>
              <a:off x="2454" y="2430"/>
              <a:ext cx="30" cy="38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8" y="22"/>
                </a:cxn>
                <a:cxn ang="0">
                  <a:pos x="10" y="26"/>
                </a:cxn>
                <a:cxn ang="0">
                  <a:pos x="14" y="30"/>
                </a:cxn>
                <a:cxn ang="0">
                  <a:pos x="20" y="32"/>
                </a:cxn>
                <a:cxn ang="0">
                  <a:pos x="22" y="30"/>
                </a:cxn>
                <a:cxn ang="0">
                  <a:pos x="26" y="30"/>
                </a:cxn>
                <a:cxn ang="0">
                  <a:pos x="28" y="26"/>
                </a:cxn>
                <a:cxn ang="0">
                  <a:pos x="30" y="22"/>
                </a:cxn>
                <a:cxn ang="0">
                  <a:pos x="30" y="24"/>
                </a:cxn>
                <a:cxn ang="0">
                  <a:pos x="28" y="28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8"/>
                </a:cxn>
                <a:cxn ang="0">
                  <a:pos x="10" y="36"/>
                </a:cxn>
                <a:cxn ang="0">
                  <a:pos x="6" y="32"/>
                </a:cxn>
                <a:cxn ang="0">
                  <a:pos x="2" y="26"/>
                </a:cxn>
                <a:cxn ang="0">
                  <a:pos x="0" y="20"/>
                </a:cxn>
                <a:cxn ang="0">
                  <a:pos x="2" y="14"/>
                </a:cxn>
                <a:cxn ang="0">
                  <a:pos x="2" y="10"/>
                </a:cxn>
                <a:cxn ang="0">
                  <a:pos x="6" y="6"/>
                </a:cxn>
                <a:cxn ang="0">
                  <a:pos x="10" y="2"/>
                </a:cxn>
                <a:cxn ang="0">
                  <a:pos x="16" y="0"/>
                </a:cxn>
                <a:cxn ang="0">
                  <a:pos x="22" y="2"/>
                </a:cxn>
                <a:cxn ang="0">
                  <a:pos x="26" y="4"/>
                </a:cxn>
                <a:cxn ang="0">
                  <a:pos x="30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2"/>
                </a:cxn>
                <a:cxn ang="0">
                  <a:pos x="22" y="12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6"/>
                </a:cxn>
                <a:cxn ang="0">
                  <a:pos x="18" y="4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8" y="8"/>
                </a:cxn>
                <a:cxn ang="0">
                  <a:pos x="6" y="12"/>
                </a:cxn>
              </a:cxnLst>
              <a:rect l="0" t="0" r="r" b="b"/>
              <a:pathLst>
                <a:path w="30" h="38">
                  <a:moveTo>
                    <a:pt x="6" y="14"/>
                  </a:moveTo>
                  <a:lnTo>
                    <a:pt x="8" y="22"/>
                  </a:lnTo>
                  <a:lnTo>
                    <a:pt x="10" y="26"/>
                  </a:lnTo>
                  <a:lnTo>
                    <a:pt x="14" y="30"/>
                  </a:lnTo>
                  <a:lnTo>
                    <a:pt x="20" y="32"/>
                  </a:lnTo>
                  <a:lnTo>
                    <a:pt x="22" y="30"/>
                  </a:lnTo>
                  <a:lnTo>
                    <a:pt x="26" y="30"/>
                  </a:lnTo>
                  <a:lnTo>
                    <a:pt x="28" y="26"/>
                  </a:lnTo>
                  <a:lnTo>
                    <a:pt x="30" y="22"/>
                  </a:lnTo>
                  <a:lnTo>
                    <a:pt x="30" y="24"/>
                  </a:lnTo>
                  <a:lnTo>
                    <a:pt x="28" y="28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8"/>
                  </a:lnTo>
                  <a:lnTo>
                    <a:pt x="10" y="36"/>
                  </a:lnTo>
                  <a:lnTo>
                    <a:pt x="6" y="32"/>
                  </a:lnTo>
                  <a:lnTo>
                    <a:pt x="2" y="26"/>
                  </a:lnTo>
                  <a:lnTo>
                    <a:pt x="0" y="20"/>
                  </a:lnTo>
                  <a:lnTo>
                    <a:pt x="2" y="14"/>
                  </a:lnTo>
                  <a:lnTo>
                    <a:pt x="2" y="10"/>
                  </a:lnTo>
                  <a:lnTo>
                    <a:pt x="6" y="6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2" y="2"/>
                  </a:lnTo>
                  <a:lnTo>
                    <a:pt x="26" y="4"/>
                  </a:lnTo>
                  <a:lnTo>
                    <a:pt x="30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2"/>
                  </a:moveTo>
                  <a:lnTo>
                    <a:pt x="22" y="12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8" y="8"/>
                  </a:lnTo>
                  <a:lnTo>
                    <a:pt x="6" y="1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03" name="Freeform 59"/>
            <p:cNvSpPr>
              <a:spLocks noEditPoints="1"/>
            </p:cNvSpPr>
            <p:nvPr/>
          </p:nvSpPr>
          <p:spPr bwMode="auto">
            <a:xfrm>
              <a:off x="2490" y="2412"/>
              <a:ext cx="38" cy="56"/>
            </a:xfrm>
            <a:custGeom>
              <a:avLst/>
              <a:gdLst/>
              <a:ahLst/>
              <a:cxnLst>
                <a:cxn ang="0">
                  <a:pos x="26" y="50"/>
                </a:cxn>
                <a:cxn ang="0">
                  <a:pos x="22" y="52"/>
                </a:cxn>
                <a:cxn ang="0">
                  <a:pos x="20" y="54"/>
                </a:cxn>
                <a:cxn ang="0">
                  <a:pos x="18" y="56"/>
                </a:cxn>
                <a:cxn ang="0">
                  <a:pos x="14" y="56"/>
                </a:cxn>
                <a:cxn ang="0">
                  <a:pos x="10" y="54"/>
                </a:cxn>
                <a:cxn ang="0">
                  <a:pos x="4" y="50"/>
                </a:cxn>
                <a:cxn ang="0">
                  <a:pos x="2" y="46"/>
                </a:cxn>
                <a:cxn ang="0">
                  <a:pos x="0" y="38"/>
                </a:cxn>
                <a:cxn ang="0">
                  <a:pos x="2" y="32"/>
                </a:cxn>
                <a:cxn ang="0">
                  <a:pos x="6" y="24"/>
                </a:cxn>
                <a:cxn ang="0">
                  <a:pos x="8" y="22"/>
                </a:cxn>
                <a:cxn ang="0">
                  <a:pos x="12" y="18"/>
                </a:cxn>
                <a:cxn ang="0">
                  <a:pos x="18" y="18"/>
                </a:cxn>
                <a:cxn ang="0">
                  <a:pos x="22" y="20"/>
                </a:cxn>
                <a:cxn ang="0">
                  <a:pos x="26" y="22"/>
                </a:cxn>
                <a:cxn ang="0">
                  <a:pos x="26" y="14"/>
                </a:cxn>
                <a:cxn ang="0">
                  <a:pos x="26" y="8"/>
                </a:cxn>
                <a:cxn ang="0">
                  <a:pos x="26" y="6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0" y="4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0"/>
                </a:cxn>
                <a:cxn ang="0">
                  <a:pos x="32" y="46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4" y="50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36" y="50"/>
                </a:cxn>
                <a:cxn ang="0">
                  <a:pos x="38" y="52"/>
                </a:cxn>
                <a:cxn ang="0">
                  <a:pos x="28" y="56"/>
                </a:cxn>
                <a:cxn ang="0">
                  <a:pos x="26" y="56"/>
                </a:cxn>
                <a:cxn ang="0">
                  <a:pos x="26" y="50"/>
                </a:cxn>
                <a:cxn ang="0">
                  <a:pos x="26" y="46"/>
                </a:cxn>
                <a:cxn ang="0">
                  <a:pos x="26" y="30"/>
                </a:cxn>
                <a:cxn ang="0">
                  <a:pos x="24" y="28"/>
                </a:cxn>
                <a:cxn ang="0">
                  <a:pos x="24" y="24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0"/>
                </a:cxn>
                <a:cxn ang="0">
                  <a:pos x="16" y="20"/>
                </a:cxn>
                <a:cxn ang="0">
                  <a:pos x="14" y="22"/>
                </a:cxn>
                <a:cxn ang="0">
                  <a:pos x="10" y="24"/>
                </a:cxn>
                <a:cxn ang="0">
                  <a:pos x="8" y="28"/>
                </a:cxn>
                <a:cxn ang="0">
                  <a:pos x="8" y="36"/>
                </a:cxn>
                <a:cxn ang="0">
                  <a:pos x="8" y="42"/>
                </a:cxn>
                <a:cxn ang="0">
                  <a:pos x="10" y="46"/>
                </a:cxn>
                <a:cxn ang="0">
                  <a:pos x="14" y="50"/>
                </a:cxn>
                <a:cxn ang="0">
                  <a:pos x="18" y="50"/>
                </a:cxn>
                <a:cxn ang="0">
                  <a:pos x="22" y="50"/>
                </a:cxn>
                <a:cxn ang="0">
                  <a:pos x="26" y="46"/>
                </a:cxn>
              </a:cxnLst>
              <a:rect l="0" t="0" r="r" b="b"/>
              <a:pathLst>
                <a:path w="38" h="56">
                  <a:moveTo>
                    <a:pt x="26" y="50"/>
                  </a:moveTo>
                  <a:lnTo>
                    <a:pt x="22" y="52"/>
                  </a:lnTo>
                  <a:lnTo>
                    <a:pt x="20" y="54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10" y="54"/>
                  </a:lnTo>
                  <a:lnTo>
                    <a:pt x="4" y="50"/>
                  </a:lnTo>
                  <a:lnTo>
                    <a:pt x="2" y="46"/>
                  </a:lnTo>
                  <a:lnTo>
                    <a:pt x="0" y="38"/>
                  </a:lnTo>
                  <a:lnTo>
                    <a:pt x="2" y="32"/>
                  </a:lnTo>
                  <a:lnTo>
                    <a:pt x="6" y="24"/>
                  </a:lnTo>
                  <a:lnTo>
                    <a:pt x="8" y="22"/>
                  </a:lnTo>
                  <a:lnTo>
                    <a:pt x="12" y="18"/>
                  </a:lnTo>
                  <a:lnTo>
                    <a:pt x="18" y="18"/>
                  </a:lnTo>
                  <a:lnTo>
                    <a:pt x="22" y="20"/>
                  </a:lnTo>
                  <a:lnTo>
                    <a:pt x="26" y="22"/>
                  </a:lnTo>
                  <a:lnTo>
                    <a:pt x="26" y="14"/>
                  </a:lnTo>
                  <a:lnTo>
                    <a:pt x="26" y="8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0"/>
                  </a:lnTo>
                  <a:lnTo>
                    <a:pt x="32" y="46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4" y="50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0"/>
                  </a:lnTo>
                  <a:lnTo>
                    <a:pt x="38" y="52"/>
                  </a:lnTo>
                  <a:lnTo>
                    <a:pt x="28" y="56"/>
                  </a:lnTo>
                  <a:lnTo>
                    <a:pt x="26" y="56"/>
                  </a:lnTo>
                  <a:lnTo>
                    <a:pt x="26" y="50"/>
                  </a:lnTo>
                  <a:close/>
                  <a:moveTo>
                    <a:pt x="26" y="46"/>
                  </a:moveTo>
                  <a:lnTo>
                    <a:pt x="26" y="30"/>
                  </a:lnTo>
                  <a:lnTo>
                    <a:pt x="24" y="28"/>
                  </a:lnTo>
                  <a:lnTo>
                    <a:pt x="24" y="24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0"/>
                  </a:lnTo>
                  <a:lnTo>
                    <a:pt x="16" y="20"/>
                  </a:lnTo>
                  <a:lnTo>
                    <a:pt x="14" y="22"/>
                  </a:lnTo>
                  <a:lnTo>
                    <a:pt x="10" y="24"/>
                  </a:lnTo>
                  <a:lnTo>
                    <a:pt x="8" y="28"/>
                  </a:lnTo>
                  <a:lnTo>
                    <a:pt x="8" y="36"/>
                  </a:lnTo>
                  <a:lnTo>
                    <a:pt x="8" y="42"/>
                  </a:lnTo>
                  <a:lnTo>
                    <a:pt x="10" y="46"/>
                  </a:lnTo>
                  <a:lnTo>
                    <a:pt x="14" y="50"/>
                  </a:lnTo>
                  <a:lnTo>
                    <a:pt x="18" y="50"/>
                  </a:lnTo>
                  <a:lnTo>
                    <a:pt x="22" y="50"/>
                  </a:lnTo>
                  <a:lnTo>
                    <a:pt x="26" y="4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04" name="Freeform 60"/>
            <p:cNvSpPr>
              <a:spLocks/>
            </p:cNvSpPr>
            <p:nvPr/>
          </p:nvSpPr>
          <p:spPr bwMode="auto">
            <a:xfrm>
              <a:off x="2530" y="2412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4" y="12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2" y="36"/>
                </a:cxn>
                <a:cxn ang="0">
                  <a:pos x="20" y="44"/>
                </a:cxn>
                <a:cxn ang="0">
                  <a:pos x="18" y="50"/>
                </a:cxn>
                <a:cxn ang="0">
                  <a:pos x="16" y="58"/>
                </a:cxn>
                <a:cxn ang="0">
                  <a:pos x="10" y="64"/>
                </a:cxn>
                <a:cxn ang="0">
                  <a:pos x="6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6"/>
                </a:cxn>
                <a:cxn ang="0">
                  <a:pos x="8" y="6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4" y="44"/>
                </a:cxn>
                <a:cxn ang="0">
                  <a:pos x="14" y="36"/>
                </a:cxn>
                <a:cxn ang="0">
                  <a:pos x="14" y="28"/>
                </a:cxn>
                <a:cxn ang="0">
                  <a:pos x="12" y="22"/>
                </a:cxn>
                <a:cxn ang="0">
                  <a:pos x="12" y="18"/>
                </a:cxn>
                <a:cxn ang="0">
                  <a:pos x="10" y="14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4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4" y="12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2" y="36"/>
                  </a:lnTo>
                  <a:lnTo>
                    <a:pt x="20" y="44"/>
                  </a:lnTo>
                  <a:lnTo>
                    <a:pt x="18" y="50"/>
                  </a:lnTo>
                  <a:lnTo>
                    <a:pt x="16" y="58"/>
                  </a:lnTo>
                  <a:lnTo>
                    <a:pt x="10" y="64"/>
                  </a:lnTo>
                  <a:lnTo>
                    <a:pt x="6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6"/>
                  </a:lnTo>
                  <a:lnTo>
                    <a:pt x="8" y="62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4" y="44"/>
                  </a:lnTo>
                  <a:lnTo>
                    <a:pt x="14" y="36"/>
                  </a:lnTo>
                  <a:lnTo>
                    <a:pt x="14" y="28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4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05" name="Freeform 61"/>
            <p:cNvSpPr>
              <a:spLocks/>
            </p:cNvSpPr>
            <p:nvPr/>
          </p:nvSpPr>
          <p:spPr bwMode="auto">
            <a:xfrm>
              <a:off x="2640" y="2414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8" y="40"/>
                </a:cxn>
                <a:cxn ang="0">
                  <a:pos x="48" y="8"/>
                </a:cxn>
                <a:cxn ang="0">
                  <a:pos x="48" y="4"/>
                </a:cxn>
                <a:cxn ang="0">
                  <a:pos x="46" y="2"/>
                </a:cxn>
                <a:cxn ang="0">
                  <a:pos x="44" y="0"/>
                </a:cxn>
                <a:cxn ang="0">
                  <a:pos x="42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0"/>
                </a:cxn>
                <a:cxn ang="0">
                  <a:pos x="54" y="0"/>
                </a:cxn>
                <a:cxn ang="0">
                  <a:pos x="52" y="2"/>
                </a:cxn>
                <a:cxn ang="0">
                  <a:pos x="52" y="4"/>
                </a:cxn>
                <a:cxn ang="0">
                  <a:pos x="52" y="8"/>
                </a:cxn>
                <a:cxn ang="0">
                  <a:pos x="52" y="54"/>
                </a:cxn>
                <a:cxn ang="0">
                  <a:pos x="50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48"/>
                </a:cxn>
                <a:cxn ang="0">
                  <a:pos x="16" y="50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6" y="52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0" y="48"/>
                </a:cxn>
                <a:cxn ang="0">
                  <a:pos x="12" y="44"/>
                </a:cxn>
                <a:cxn ang="0">
                  <a:pos x="12" y="8"/>
                </a:cxn>
                <a:cxn ang="0">
                  <a:pos x="10" y="4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8" y="40"/>
                  </a:lnTo>
                  <a:lnTo>
                    <a:pt x="48" y="8"/>
                  </a:lnTo>
                  <a:lnTo>
                    <a:pt x="48" y="4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4" y="0"/>
                  </a:lnTo>
                  <a:lnTo>
                    <a:pt x="52" y="2"/>
                  </a:lnTo>
                  <a:lnTo>
                    <a:pt x="52" y="4"/>
                  </a:lnTo>
                  <a:lnTo>
                    <a:pt x="52" y="8"/>
                  </a:lnTo>
                  <a:lnTo>
                    <a:pt x="52" y="54"/>
                  </a:lnTo>
                  <a:lnTo>
                    <a:pt x="50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48"/>
                  </a:lnTo>
                  <a:lnTo>
                    <a:pt x="16" y="50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2" y="44"/>
                  </a:lnTo>
                  <a:lnTo>
                    <a:pt x="12" y="8"/>
                  </a:lnTo>
                  <a:lnTo>
                    <a:pt x="10" y="4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06" name="Freeform 62"/>
            <p:cNvSpPr>
              <a:spLocks noEditPoints="1"/>
            </p:cNvSpPr>
            <p:nvPr/>
          </p:nvSpPr>
          <p:spPr bwMode="auto">
            <a:xfrm>
              <a:off x="2700" y="2414"/>
              <a:ext cx="42" cy="52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48"/>
                </a:cxn>
                <a:cxn ang="0">
                  <a:pos x="16" y="50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6" y="52"/>
                </a:cxn>
                <a:cxn ang="0">
                  <a:pos x="6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6" y="2"/>
                </a:cxn>
                <a:cxn ang="0">
                  <a:pos x="38" y="6"/>
                </a:cxn>
                <a:cxn ang="0">
                  <a:pos x="40" y="10"/>
                </a:cxn>
                <a:cxn ang="0">
                  <a:pos x="42" y="14"/>
                </a:cxn>
                <a:cxn ang="0">
                  <a:pos x="40" y="20"/>
                </a:cxn>
                <a:cxn ang="0">
                  <a:pos x="36" y="24"/>
                </a:cxn>
                <a:cxn ang="0">
                  <a:pos x="32" y="28"/>
                </a:cxn>
                <a:cxn ang="0">
                  <a:pos x="24" y="28"/>
                </a:cxn>
                <a:cxn ang="0">
                  <a:pos x="22" y="28"/>
                </a:cxn>
                <a:cxn ang="0">
                  <a:pos x="20" y="28"/>
                </a:cxn>
                <a:cxn ang="0">
                  <a:pos x="18" y="28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18" y="26"/>
                </a:cxn>
                <a:cxn ang="0">
                  <a:pos x="20" y="26"/>
                </a:cxn>
                <a:cxn ang="0">
                  <a:pos x="22" y="26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2" y="20"/>
                </a:cxn>
                <a:cxn ang="0">
                  <a:pos x="32" y="14"/>
                </a:cxn>
                <a:cxn ang="0">
                  <a:pos x="32" y="12"/>
                </a:cxn>
                <a:cxn ang="0">
                  <a:pos x="30" y="8"/>
                </a:cxn>
                <a:cxn ang="0">
                  <a:pos x="28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0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6"/>
                </a:cxn>
              </a:cxnLst>
              <a:rect l="0" t="0" r="r" b="b"/>
              <a:pathLst>
                <a:path w="42" h="52">
                  <a:moveTo>
                    <a:pt x="16" y="28"/>
                  </a:moveTo>
                  <a:lnTo>
                    <a:pt x="16" y="44"/>
                  </a:lnTo>
                  <a:lnTo>
                    <a:pt x="16" y="48"/>
                  </a:lnTo>
                  <a:lnTo>
                    <a:pt x="16" y="50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6" y="2"/>
                  </a:lnTo>
                  <a:lnTo>
                    <a:pt x="38" y="6"/>
                  </a:lnTo>
                  <a:lnTo>
                    <a:pt x="40" y="10"/>
                  </a:lnTo>
                  <a:lnTo>
                    <a:pt x="42" y="14"/>
                  </a:lnTo>
                  <a:lnTo>
                    <a:pt x="40" y="20"/>
                  </a:lnTo>
                  <a:lnTo>
                    <a:pt x="36" y="24"/>
                  </a:lnTo>
                  <a:lnTo>
                    <a:pt x="32" y="28"/>
                  </a:lnTo>
                  <a:lnTo>
                    <a:pt x="24" y="28"/>
                  </a:lnTo>
                  <a:lnTo>
                    <a:pt x="22" y="28"/>
                  </a:lnTo>
                  <a:lnTo>
                    <a:pt x="20" y="28"/>
                  </a:lnTo>
                  <a:lnTo>
                    <a:pt x="18" y="28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18" y="26"/>
                  </a:lnTo>
                  <a:lnTo>
                    <a:pt x="20" y="26"/>
                  </a:lnTo>
                  <a:lnTo>
                    <a:pt x="22" y="26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32" y="12"/>
                  </a:lnTo>
                  <a:lnTo>
                    <a:pt x="30" y="8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07" name="Freeform 63"/>
            <p:cNvSpPr>
              <a:spLocks/>
            </p:cNvSpPr>
            <p:nvPr/>
          </p:nvSpPr>
          <p:spPr bwMode="auto">
            <a:xfrm>
              <a:off x="2746" y="2412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8" y="68"/>
                </a:cxn>
                <a:cxn ang="0">
                  <a:pos x="12" y="64"/>
                </a:cxn>
                <a:cxn ang="0">
                  <a:pos x="8" y="58"/>
                </a:cxn>
                <a:cxn ang="0">
                  <a:pos x="4" y="52"/>
                </a:cxn>
                <a:cxn ang="0">
                  <a:pos x="2" y="44"/>
                </a:cxn>
                <a:cxn ang="0">
                  <a:pos x="0" y="36"/>
                </a:cxn>
                <a:cxn ang="0">
                  <a:pos x="2" y="28"/>
                </a:cxn>
                <a:cxn ang="0">
                  <a:pos x="4" y="20"/>
                </a:cxn>
                <a:cxn ang="0">
                  <a:pos x="6" y="14"/>
                </a:cxn>
                <a:cxn ang="0">
                  <a:pos x="12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4" y="8"/>
                </a:cxn>
                <a:cxn ang="0">
                  <a:pos x="12" y="14"/>
                </a:cxn>
                <a:cxn ang="0">
                  <a:pos x="10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10" y="50"/>
                </a:cxn>
                <a:cxn ang="0">
                  <a:pos x="10" y="54"/>
                </a:cxn>
                <a:cxn ang="0">
                  <a:pos x="12" y="58"/>
                </a:cxn>
                <a:cxn ang="0">
                  <a:pos x="14" y="62"/>
                </a:cxn>
                <a:cxn ang="0">
                  <a:pos x="16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8" y="68"/>
                  </a:lnTo>
                  <a:lnTo>
                    <a:pt x="12" y="64"/>
                  </a:lnTo>
                  <a:lnTo>
                    <a:pt x="8" y="58"/>
                  </a:lnTo>
                  <a:lnTo>
                    <a:pt x="4" y="52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4" y="20"/>
                  </a:lnTo>
                  <a:lnTo>
                    <a:pt x="6" y="14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4" y="8"/>
                  </a:lnTo>
                  <a:lnTo>
                    <a:pt x="12" y="14"/>
                  </a:lnTo>
                  <a:lnTo>
                    <a:pt x="10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10" y="50"/>
                  </a:lnTo>
                  <a:lnTo>
                    <a:pt x="10" y="54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6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08" name="Freeform 64"/>
            <p:cNvSpPr>
              <a:spLocks/>
            </p:cNvSpPr>
            <p:nvPr/>
          </p:nvSpPr>
          <p:spPr bwMode="auto">
            <a:xfrm>
              <a:off x="2774" y="2430"/>
              <a:ext cx="24" cy="3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2" y="12"/>
                </a:cxn>
                <a:cxn ang="0">
                  <a:pos x="20" y="8"/>
                </a:cxn>
                <a:cxn ang="0">
                  <a:pos x="18" y="4"/>
                </a:cxn>
                <a:cxn ang="0">
                  <a:pos x="14" y="4"/>
                </a:cxn>
                <a:cxn ang="0">
                  <a:pos x="12" y="2"/>
                </a:cxn>
                <a:cxn ang="0">
                  <a:pos x="10" y="4"/>
                </a:cxn>
                <a:cxn ang="0">
                  <a:pos x="8" y="4"/>
                </a:cxn>
                <a:cxn ang="0">
                  <a:pos x="6" y="6"/>
                </a:cxn>
                <a:cxn ang="0">
                  <a:pos x="6" y="8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2" y="14"/>
                </a:cxn>
                <a:cxn ang="0">
                  <a:pos x="16" y="16"/>
                </a:cxn>
                <a:cxn ang="0">
                  <a:pos x="22" y="20"/>
                </a:cxn>
                <a:cxn ang="0">
                  <a:pos x="24" y="24"/>
                </a:cxn>
                <a:cxn ang="0">
                  <a:pos x="24" y="26"/>
                </a:cxn>
                <a:cxn ang="0">
                  <a:pos x="24" y="32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8"/>
                </a:cxn>
                <a:cxn ang="0">
                  <a:pos x="8" y="38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2" y="38"/>
                </a:cxn>
                <a:cxn ang="0">
                  <a:pos x="0" y="38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2" y="30"/>
                </a:cxn>
                <a:cxn ang="0">
                  <a:pos x="6" y="32"/>
                </a:cxn>
                <a:cxn ang="0">
                  <a:pos x="8" y="34"/>
                </a:cxn>
                <a:cxn ang="0">
                  <a:pos x="12" y="36"/>
                </a:cxn>
                <a:cxn ang="0">
                  <a:pos x="16" y="34"/>
                </a:cxn>
                <a:cxn ang="0">
                  <a:pos x="18" y="34"/>
                </a:cxn>
                <a:cxn ang="0">
                  <a:pos x="18" y="32"/>
                </a:cxn>
                <a:cxn ang="0">
                  <a:pos x="18" y="30"/>
                </a:cxn>
                <a:cxn ang="0">
                  <a:pos x="18" y="28"/>
                </a:cxn>
                <a:cxn ang="0">
                  <a:pos x="16" y="26"/>
                </a:cxn>
                <a:cxn ang="0">
                  <a:pos x="14" y="24"/>
                </a:cxn>
                <a:cxn ang="0">
                  <a:pos x="10" y="20"/>
                </a:cxn>
                <a:cxn ang="0">
                  <a:pos x="4" y="18"/>
                </a:cxn>
                <a:cxn ang="0">
                  <a:pos x="2" y="16"/>
                </a:cxn>
                <a:cxn ang="0">
                  <a:pos x="0" y="14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6" y="2"/>
                </a:cxn>
                <a:cxn ang="0">
                  <a:pos x="18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24" h="38">
                  <a:moveTo>
                    <a:pt x="22" y="0"/>
                  </a:moveTo>
                  <a:lnTo>
                    <a:pt x="22" y="12"/>
                  </a:lnTo>
                  <a:lnTo>
                    <a:pt x="22" y="12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4" y="4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8" y="4"/>
                  </a:lnTo>
                  <a:lnTo>
                    <a:pt x="6" y="6"/>
                  </a:lnTo>
                  <a:lnTo>
                    <a:pt x="6" y="8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2" y="14"/>
                  </a:lnTo>
                  <a:lnTo>
                    <a:pt x="16" y="16"/>
                  </a:lnTo>
                  <a:lnTo>
                    <a:pt x="22" y="20"/>
                  </a:lnTo>
                  <a:lnTo>
                    <a:pt x="24" y="24"/>
                  </a:lnTo>
                  <a:lnTo>
                    <a:pt x="24" y="26"/>
                  </a:lnTo>
                  <a:lnTo>
                    <a:pt x="24" y="32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8"/>
                  </a:lnTo>
                  <a:lnTo>
                    <a:pt x="8" y="38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2" y="38"/>
                  </a:lnTo>
                  <a:lnTo>
                    <a:pt x="0" y="38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2" y="30"/>
                  </a:lnTo>
                  <a:lnTo>
                    <a:pt x="6" y="32"/>
                  </a:lnTo>
                  <a:lnTo>
                    <a:pt x="8" y="34"/>
                  </a:lnTo>
                  <a:lnTo>
                    <a:pt x="12" y="36"/>
                  </a:lnTo>
                  <a:lnTo>
                    <a:pt x="16" y="34"/>
                  </a:lnTo>
                  <a:lnTo>
                    <a:pt x="18" y="34"/>
                  </a:lnTo>
                  <a:lnTo>
                    <a:pt x="18" y="32"/>
                  </a:lnTo>
                  <a:lnTo>
                    <a:pt x="18" y="30"/>
                  </a:lnTo>
                  <a:lnTo>
                    <a:pt x="18" y="28"/>
                  </a:lnTo>
                  <a:lnTo>
                    <a:pt x="16" y="26"/>
                  </a:lnTo>
                  <a:lnTo>
                    <a:pt x="14" y="24"/>
                  </a:lnTo>
                  <a:lnTo>
                    <a:pt x="10" y="20"/>
                  </a:lnTo>
                  <a:lnTo>
                    <a:pt x="4" y="18"/>
                  </a:lnTo>
                  <a:lnTo>
                    <a:pt x="2" y="16"/>
                  </a:lnTo>
                  <a:lnTo>
                    <a:pt x="0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09" name="Freeform 65"/>
            <p:cNvSpPr>
              <a:spLocks noEditPoints="1"/>
            </p:cNvSpPr>
            <p:nvPr/>
          </p:nvSpPr>
          <p:spPr bwMode="auto">
            <a:xfrm>
              <a:off x="2804" y="2430"/>
              <a:ext cx="32" cy="38"/>
            </a:xfrm>
            <a:custGeom>
              <a:avLst/>
              <a:gdLst/>
              <a:ahLst/>
              <a:cxnLst>
                <a:cxn ang="0">
                  <a:pos x="16" y="34"/>
                </a:cxn>
                <a:cxn ang="0">
                  <a:pos x="10" y="38"/>
                </a:cxn>
                <a:cxn ang="0">
                  <a:pos x="4" y="38"/>
                </a:cxn>
                <a:cxn ang="0">
                  <a:pos x="0" y="32"/>
                </a:cxn>
                <a:cxn ang="0">
                  <a:pos x="0" y="26"/>
                </a:cxn>
                <a:cxn ang="0">
                  <a:pos x="2" y="22"/>
                </a:cxn>
                <a:cxn ang="0">
                  <a:pos x="12" y="16"/>
                </a:cxn>
                <a:cxn ang="0">
                  <a:pos x="20" y="12"/>
                </a:cxn>
                <a:cxn ang="0">
                  <a:pos x="18" y="4"/>
                </a:cxn>
                <a:cxn ang="0">
                  <a:pos x="14" y="2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8" y="12"/>
                </a:cxn>
                <a:cxn ang="0">
                  <a:pos x="6" y="14"/>
                </a:cxn>
                <a:cxn ang="0">
                  <a:pos x="4" y="14"/>
                </a:cxn>
                <a:cxn ang="0">
                  <a:pos x="2" y="12"/>
                </a:cxn>
                <a:cxn ang="0">
                  <a:pos x="2" y="6"/>
                </a:cxn>
                <a:cxn ang="0">
                  <a:pos x="8" y="0"/>
                </a:cxn>
                <a:cxn ang="0">
                  <a:pos x="18" y="0"/>
                </a:cxn>
                <a:cxn ang="0">
                  <a:pos x="24" y="4"/>
                </a:cxn>
                <a:cxn ang="0">
                  <a:pos x="26" y="8"/>
                </a:cxn>
                <a:cxn ang="0">
                  <a:pos x="26" y="24"/>
                </a:cxn>
                <a:cxn ang="0">
                  <a:pos x="26" y="30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30" y="32"/>
                </a:cxn>
                <a:cxn ang="0">
                  <a:pos x="32" y="30"/>
                </a:cxn>
                <a:cxn ang="0">
                  <a:pos x="28" y="36"/>
                </a:cxn>
                <a:cxn ang="0">
                  <a:pos x="22" y="38"/>
                </a:cxn>
                <a:cxn ang="0">
                  <a:pos x="20" y="34"/>
                </a:cxn>
                <a:cxn ang="0">
                  <a:pos x="20" y="30"/>
                </a:cxn>
                <a:cxn ang="0">
                  <a:pos x="14" y="18"/>
                </a:cxn>
                <a:cxn ang="0">
                  <a:pos x="10" y="20"/>
                </a:cxn>
                <a:cxn ang="0">
                  <a:pos x="6" y="24"/>
                </a:cxn>
                <a:cxn ang="0">
                  <a:pos x="6" y="28"/>
                </a:cxn>
                <a:cxn ang="0">
                  <a:pos x="10" y="32"/>
                </a:cxn>
                <a:cxn ang="0">
                  <a:pos x="16" y="32"/>
                </a:cxn>
              </a:cxnLst>
              <a:rect l="0" t="0" r="r" b="b"/>
              <a:pathLst>
                <a:path w="32" h="38">
                  <a:moveTo>
                    <a:pt x="20" y="32"/>
                  </a:moveTo>
                  <a:lnTo>
                    <a:pt x="16" y="34"/>
                  </a:lnTo>
                  <a:lnTo>
                    <a:pt x="12" y="36"/>
                  </a:lnTo>
                  <a:lnTo>
                    <a:pt x="10" y="38"/>
                  </a:lnTo>
                  <a:lnTo>
                    <a:pt x="8" y="38"/>
                  </a:lnTo>
                  <a:lnTo>
                    <a:pt x="4" y="38"/>
                  </a:lnTo>
                  <a:lnTo>
                    <a:pt x="2" y="36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2" y="22"/>
                  </a:lnTo>
                  <a:lnTo>
                    <a:pt x="6" y="20"/>
                  </a:lnTo>
                  <a:lnTo>
                    <a:pt x="12" y="16"/>
                  </a:lnTo>
                  <a:lnTo>
                    <a:pt x="20" y="14"/>
                  </a:lnTo>
                  <a:lnTo>
                    <a:pt x="20" y="12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8" y="6"/>
                  </a:lnTo>
                  <a:lnTo>
                    <a:pt x="8" y="8"/>
                  </a:lnTo>
                  <a:lnTo>
                    <a:pt x="8" y="10"/>
                  </a:lnTo>
                  <a:lnTo>
                    <a:pt x="8" y="12"/>
                  </a:lnTo>
                  <a:lnTo>
                    <a:pt x="6" y="12"/>
                  </a:lnTo>
                  <a:lnTo>
                    <a:pt x="6" y="14"/>
                  </a:lnTo>
                  <a:lnTo>
                    <a:pt x="4" y="14"/>
                  </a:lnTo>
                  <a:lnTo>
                    <a:pt x="4" y="14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2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8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2" y="2"/>
                  </a:lnTo>
                  <a:lnTo>
                    <a:pt x="24" y="4"/>
                  </a:lnTo>
                  <a:lnTo>
                    <a:pt x="26" y="6"/>
                  </a:lnTo>
                  <a:lnTo>
                    <a:pt x="26" y="8"/>
                  </a:lnTo>
                  <a:lnTo>
                    <a:pt x="26" y="12"/>
                  </a:lnTo>
                  <a:lnTo>
                    <a:pt x="26" y="24"/>
                  </a:lnTo>
                  <a:lnTo>
                    <a:pt x="26" y="28"/>
                  </a:lnTo>
                  <a:lnTo>
                    <a:pt x="26" y="30"/>
                  </a:lnTo>
                  <a:lnTo>
                    <a:pt x="26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2" y="30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4" y="38"/>
                  </a:lnTo>
                  <a:lnTo>
                    <a:pt x="22" y="38"/>
                  </a:lnTo>
                  <a:lnTo>
                    <a:pt x="20" y="36"/>
                  </a:lnTo>
                  <a:lnTo>
                    <a:pt x="20" y="34"/>
                  </a:lnTo>
                  <a:lnTo>
                    <a:pt x="20" y="32"/>
                  </a:lnTo>
                  <a:close/>
                  <a:moveTo>
                    <a:pt x="20" y="30"/>
                  </a:moveTo>
                  <a:lnTo>
                    <a:pt x="20" y="16"/>
                  </a:lnTo>
                  <a:lnTo>
                    <a:pt x="14" y="18"/>
                  </a:lnTo>
                  <a:lnTo>
                    <a:pt x="12" y="20"/>
                  </a:lnTo>
                  <a:lnTo>
                    <a:pt x="10" y="20"/>
                  </a:lnTo>
                  <a:lnTo>
                    <a:pt x="8" y="22"/>
                  </a:lnTo>
                  <a:lnTo>
                    <a:pt x="6" y="24"/>
                  </a:lnTo>
                  <a:lnTo>
                    <a:pt x="6" y="26"/>
                  </a:lnTo>
                  <a:lnTo>
                    <a:pt x="6" y="28"/>
                  </a:lnTo>
                  <a:lnTo>
                    <a:pt x="8" y="30"/>
                  </a:lnTo>
                  <a:lnTo>
                    <a:pt x="10" y="32"/>
                  </a:lnTo>
                  <a:lnTo>
                    <a:pt x="12" y="32"/>
                  </a:lnTo>
                  <a:lnTo>
                    <a:pt x="16" y="32"/>
                  </a:lnTo>
                  <a:lnTo>
                    <a:pt x="20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10" name="Freeform 66"/>
            <p:cNvSpPr>
              <a:spLocks/>
            </p:cNvSpPr>
            <p:nvPr/>
          </p:nvSpPr>
          <p:spPr bwMode="auto">
            <a:xfrm>
              <a:off x="2840" y="2430"/>
              <a:ext cx="30" cy="38"/>
            </a:xfrm>
            <a:custGeom>
              <a:avLst/>
              <a:gdLst/>
              <a:ahLst/>
              <a:cxnLst>
                <a:cxn ang="0">
                  <a:pos x="30" y="22"/>
                </a:cxn>
                <a:cxn ang="0">
                  <a:pos x="28" y="30"/>
                </a:cxn>
                <a:cxn ang="0">
                  <a:pos x="24" y="34"/>
                </a:cxn>
                <a:cxn ang="0">
                  <a:pos x="20" y="36"/>
                </a:cxn>
                <a:cxn ang="0">
                  <a:pos x="14" y="38"/>
                </a:cxn>
                <a:cxn ang="0">
                  <a:pos x="8" y="36"/>
                </a:cxn>
                <a:cxn ang="0">
                  <a:pos x="4" y="32"/>
                </a:cxn>
                <a:cxn ang="0">
                  <a:pos x="2" y="28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6"/>
                </a:cxn>
                <a:cxn ang="0">
                  <a:pos x="10" y="2"/>
                </a:cxn>
                <a:cxn ang="0">
                  <a:pos x="16" y="0"/>
                </a:cxn>
                <a:cxn ang="0">
                  <a:pos x="20" y="0"/>
                </a:cxn>
                <a:cxn ang="0">
                  <a:pos x="24" y="2"/>
                </a:cxn>
                <a:cxn ang="0">
                  <a:pos x="26" y="6"/>
                </a:cxn>
                <a:cxn ang="0">
                  <a:pos x="28" y="8"/>
                </a:cxn>
                <a:cxn ang="0">
                  <a:pos x="28" y="10"/>
                </a:cxn>
                <a:cxn ang="0">
                  <a:pos x="26" y="10"/>
                </a:cxn>
                <a:cxn ang="0">
                  <a:pos x="26" y="12"/>
                </a:cxn>
                <a:cxn ang="0">
                  <a:pos x="24" y="12"/>
                </a:cxn>
                <a:cxn ang="0">
                  <a:pos x="22" y="12"/>
                </a:cxn>
                <a:cxn ang="0">
                  <a:pos x="22" y="10"/>
                </a:cxn>
                <a:cxn ang="0">
                  <a:pos x="20" y="10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18" y="4"/>
                </a:cxn>
                <a:cxn ang="0">
                  <a:pos x="18" y="4"/>
                </a:cxn>
                <a:cxn ang="0">
                  <a:pos x="16" y="2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6" y="10"/>
                </a:cxn>
                <a:cxn ang="0">
                  <a:pos x="6" y="16"/>
                </a:cxn>
                <a:cxn ang="0">
                  <a:pos x="6" y="22"/>
                </a:cxn>
                <a:cxn ang="0">
                  <a:pos x="10" y="26"/>
                </a:cxn>
                <a:cxn ang="0">
                  <a:pos x="12" y="30"/>
                </a:cxn>
                <a:cxn ang="0">
                  <a:pos x="18" y="32"/>
                </a:cxn>
                <a:cxn ang="0">
                  <a:pos x="22" y="30"/>
                </a:cxn>
                <a:cxn ang="0">
                  <a:pos x="24" y="28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0" y="22"/>
                </a:cxn>
              </a:cxnLst>
              <a:rect l="0" t="0" r="r" b="b"/>
              <a:pathLst>
                <a:path w="30" h="38">
                  <a:moveTo>
                    <a:pt x="30" y="22"/>
                  </a:moveTo>
                  <a:lnTo>
                    <a:pt x="28" y="30"/>
                  </a:lnTo>
                  <a:lnTo>
                    <a:pt x="24" y="34"/>
                  </a:lnTo>
                  <a:lnTo>
                    <a:pt x="20" y="36"/>
                  </a:lnTo>
                  <a:lnTo>
                    <a:pt x="14" y="38"/>
                  </a:lnTo>
                  <a:lnTo>
                    <a:pt x="8" y="36"/>
                  </a:lnTo>
                  <a:lnTo>
                    <a:pt x="4" y="32"/>
                  </a:lnTo>
                  <a:lnTo>
                    <a:pt x="2" y="28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4" y="6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8" y="10"/>
                  </a:lnTo>
                  <a:lnTo>
                    <a:pt x="26" y="10"/>
                  </a:lnTo>
                  <a:lnTo>
                    <a:pt x="26" y="12"/>
                  </a:lnTo>
                  <a:lnTo>
                    <a:pt x="24" y="12"/>
                  </a:lnTo>
                  <a:lnTo>
                    <a:pt x="22" y="12"/>
                  </a:lnTo>
                  <a:lnTo>
                    <a:pt x="22" y="10"/>
                  </a:lnTo>
                  <a:lnTo>
                    <a:pt x="20" y="10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6" y="10"/>
                  </a:lnTo>
                  <a:lnTo>
                    <a:pt x="6" y="16"/>
                  </a:lnTo>
                  <a:lnTo>
                    <a:pt x="6" y="22"/>
                  </a:lnTo>
                  <a:lnTo>
                    <a:pt x="10" y="26"/>
                  </a:lnTo>
                  <a:lnTo>
                    <a:pt x="12" y="30"/>
                  </a:lnTo>
                  <a:lnTo>
                    <a:pt x="18" y="32"/>
                  </a:lnTo>
                  <a:lnTo>
                    <a:pt x="22" y="30"/>
                  </a:lnTo>
                  <a:lnTo>
                    <a:pt x="24" y="28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0" y="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11" name="Freeform 67"/>
            <p:cNvSpPr>
              <a:spLocks/>
            </p:cNvSpPr>
            <p:nvPr/>
          </p:nvSpPr>
          <p:spPr bwMode="auto">
            <a:xfrm>
              <a:off x="2874" y="2412"/>
              <a:ext cx="38" cy="54"/>
            </a:xfrm>
            <a:custGeom>
              <a:avLst/>
              <a:gdLst/>
              <a:ahLst/>
              <a:cxnLst>
                <a:cxn ang="0">
                  <a:pos x="12" y="34"/>
                </a:cxn>
                <a:cxn ang="0">
                  <a:pos x="24" y="24"/>
                </a:cxn>
                <a:cxn ang="0">
                  <a:pos x="24" y="22"/>
                </a:cxn>
                <a:cxn ang="0">
                  <a:pos x="24" y="22"/>
                </a:cxn>
                <a:cxn ang="0">
                  <a:pos x="24" y="20"/>
                </a:cxn>
                <a:cxn ang="0">
                  <a:pos x="22" y="20"/>
                </a:cxn>
                <a:cxn ang="0">
                  <a:pos x="38" y="20"/>
                </a:cxn>
                <a:cxn ang="0">
                  <a:pos x="32" y="20"/>
                </a:cxn>
                <a:cxn ang="0">
                  <a:pos x="28" y="24"/>
                </a:cxn>
                <a:cxn ang="0">
                  <a:pos x="28" y="44"/>
                </a:cxn>
                <a:cxn ang="0">
                  <a:pos x="32" y="50"/>
                </a:cxn>
                <a:cxn ang="0">
                  <a:pos x="36" y="52"/>
                </a:cxn>
                <a:cxn ang="0">
                  <a:pos x="38" y="54"/>
                </a:cxn>
                <a:cxn ang="0">
                  <a:pos x="22" y="54"/>
                </a:cxn>
                <a:cxn ang="0">
                  <a:pos x="24" y="54"/>
                </a:cxn>
                <a:cxn ang="0">
                  <a:pos x="24" y="52"/>
                </a:cxn>
                <a:cxn ang="0">
                  <a:pos x="24" y="50"/>
                </a:cxn>
                <a:cxn ang="0">
                  <a:pos x="12" y="34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4" y="54"/>
                </a:cxn>
                <a:cxn ang="0">
                  <a:pos x="16" y="54"/>
                </a:cxn>
                <a:cxn ang="0">
                  <a:pos x="0" y="54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4" y="46"/>
                </a:cxn>
                <a:cxn ang="0">
                  <a:pos x="4" y="8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38" h="54">
                  <a:moveTo>
                    <a:pt x="12" y="0"/>
                  </a:moveTo>
                  <a:lnTo>
                    <a:pt x="12" y="34"/>
                  </a:lnTo>
                  <a:lnTo>
                    <a:pt x="20" y="26"/>
                  </a:lnTo>
                  <a:lnTo>
                    <a:pt x="24" y="24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4" y="20"/>
                  </a:lnTo>
                  <a:lnTo>
                    <a:pt x="24" y="20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4" y="20"/>
                  </a:lnTo>
                  <a:lnTo>
                    <a:pt x="32" y="20"/>
                  </a:lnTo>
                  <a:lnTo>
                    <a:pt x="30" y="22"/>
                  </a:lnTo>
                  <a:lnTo>
                    <a:pt x="28" y="24"/>
                  </a:lnTo>
                  <a:lnTo>
                    <a:pt x="18" y="32"/>
                  </a:lnTo>
                  <a:lnTo>
                    <a:pt x="28" y="44"/>
                  </a:lnTo>
                  <a:lnTo>
                    <a:pt x="30" y="48"/>
                  </a:lnTo>
                  <a:lnTo>
                    <a:pt x="32" y="50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4"/>
                  </a:lnTo>
                  <a:lnTo>
                    <a:pt x="38" y="54"/>
                  </a:lnTo>
                  <a:lnTo>
                    <a:pt x="38" y="54"/>
                  </a:lnTo>
                  <a:lnTo>
                    <a:pt x="22" y="54"/>
                  </a:lnTo>
                  <a:lnTo>
                    <a:pt x="22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4" y="52"/>
                  </a:lnTo>
                  <a:lnTo>
                    <a:pt x="24" y="52"/>
                  </a:lnTo>
                  <a:lnTo>
                    <a:pt x="24" y="50"/>
                  </a:lnTo>
                  <a:lnTo>
                    <a:pt x="22" y="48"/>
                  </a:lnTo>
                  <a:lnTo>
                    <a:pt x="12" y="34"/>
                  </a:lnTo>
                  <a:lnTo>
                    <a:pt x="12" y="46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4" y="54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6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12" name="Freeform 68"/>
            <p:cNvSpPr>
              <a:spLocks/>
            </p:cNvSpPr>
            <p:nvPr/>
          </p:nvSpPr>
          <p:spPr bwMode="auto">
            <a:xfrm>
              <a:off x="2916" y="2430"/>
              <a:ext cx="26" cy="38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2" y="12"/>
                </a:cxn>
                <a:cxn ang="0">
                  <a:pos x="20" y="8"/>
                </a:cxn>
                <a:cxn ang="0">
                  <a:pos x="18" y="4"/>
                </a:cxn>
                <a:cxn ang="0">
                  <a:pos x="16" y="4"/>
                </a:cxn>
                <a:cxn ang="0">
                  <a:pos x="12" y="2"/>
                </a:cxn>
                <a:cxn ang="0">
                  <a:pos x="10" y="4"/>
                </a:cxn>
                <a:cxn ang="0">
                  <a:pos x="8" y="4"/>
                </a:cxn>
                <a:cxn ang="0">
                  <a:pos x="6" y="6"/>
                </a:cxn>
                <a:cxn ang="0">
                  <a:pos x="6" y="8"/>
                </a:cxn>
                <a:cxn ang="0">
                  <a:pos x="6" y="10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2" y="14"/>
                </a:cxn>
                <a:cxn ang="0">
                  <a:pos x="18" y="16"/>
                </a:cxn>
                <a:cxn ang="0">
                  <a:pos x="22" y="20"/>
                </a:cxn>
                <a:cxn ang="0">
                  <a:pos x="24" y="24"/>
                </a:cxn>
                <a:cxn ang="0">
                  <a:pos x="26" y="26"/>
                </a:cxn>
                <a:cxn ang="0">
                  <a:pos x="24" y="32"/>
                </a:cxn>
                <a:cxn ang="0">
                  <a:pos x="22" y="34"/>
                </a:cxn>
                <a:cxn ang="0">
                  <a:pos x="18" y="36"/>
                </a:cxn>
                <a:cxn ang="0">
                  <a:pos x="12" y="38"/>
                </a:cxn>
                <a:cxn ang="0">
                  <a:pos x="10" y="38"/>
                </a:cxn>
                <a:cxn ang="0">
                  <a:pos x="6" y="36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8"/>
                </a:cxn>
                <a:cxn ang="0">
                  <a:pos x="0" y="38"/>
                </a:cxn>
                <a:cxn ang="0">
                  <a:pos x="0" y="26"/>
                </a:cxn>
                <a:cxn ang="0">
                  <a:pos x="2" y="26"/>
                </a:cxn>
                <a:cxn ang="0">
                  <a:pos x="4" y="30"/>
                </a:cxn>
                <a:cxn ang="0">
                  <a:pos x="6" y="32"/>
                </a:cxn>
                <a:cxn ang="0">
                  <a:pos x="10" y="34"/>
                </a:cxn>
                <a:cxn ang="0">
                  <a:pos x="14" y="36"/>
                </a:cxn>
                <a:cxn ang="0">
                  <a:pos x="16" y="34"/>
                </a:cxn>
                <a:cxn ang="0">
                  <a:pos x="18" y="34"/>
                </a:cxn>
                <a:cxn ang="0">
                  <a:pos x="18" y="32"/>
                </a:cxn>
                <a:cxn ang="0">
                  <a:pos x="20" y="30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14" y="24"/>
                </a:cxn>
                <a:cxn ang="0">
                  <a:pos x="10" y="20"/>
                </a:cxn>
                <a:cxn ang="0">
                  <a:pos x="6" y="18"/>
                </a:cxn>
                <a:cxn ang="0">
                  <a:pos x="2" y="16"/>
                </a:cxn>
                <a:cxn ang="0">
                  <a:pos x="2" y="14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4" y="4"/>
                </a:cxn>
                <a:cxn ang="0">
                  <a:pos x="8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8" y="2"/>
                </a:cxn>
                <a:cxn ang="0">
                  <a:pos x="18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0" y="2"/>
                </a:cxn>
                <a:cxn ang="0">
                  <a:pos x="22" y="2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26" h="38">
                  <a:moveTo>
                    <a:pt x="22" y="0"/>
                  </a:moveTo>
                  <a:lnTo>
                    <a:pt x="22" y="12"/>
                  </a:lnTo>
                  <a:lnTo>
                    <a:pt x="22" y="12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8" y="4"/>
                  </a:lnTo>
                  <a:lnTo>
                    <a:pt x="6" y="6"/>
                  </a:lnTo>
                  <a:lnTo>
                    <a:pt x="6" y="8"/>
                  </a:lnTo>
                  <a:lnTo>
                    <a:pt x="6" y="10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2" y="14"/>
                  </a:lnTo>
                  <a:lnTo>
                    <a:pt x="18" y="16"/>
                  </a:lnTo>
                  <a:lnTo>
                    <a:pt x="22" y="20"/>
                  </a:lnTo>
                  <a:lnTo>
                    <a:pt x="24" y="24"/>
                  </a:lnTo>
                  <a:lnTo>
                    <a:pt x="26" y="26"/>
                  </a:lnTo>
                  <a:lnTo>
                    <a:pt x="24" y="32"/>
                  </a:lnTo>
                  <a:lnTo>
                    <a:pt x="22" y="34"/>
                  </a:lnTo>
                  <a:lnTo>
                    <a:pt x="18" y="36"/>
                  </a:lnTo>
                  <a:lnTo>
                    <a:pt x="12" y="38"/>
                  </a:lnTo>
                  <a:lnTo>
                    <a:pt x="10" y="38"/>
                  </a:lnTo>
                  <a:lnTo>
                    <a:pt x="6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8"/>
                  </a:lnTo>
                  <a:lnTo>
                    <a:pt x="0" y="38"/>
                  </a:lnTo>
                  <a:lnTo>
                    <a:pt x="0" y="26"/>
                  </a:lnTo>
                  <a:lnTo>
                    <a:pt x="2" y="26"/>
                  </a:lnTo>
                  <a:lnTo>
                    <a:pt x="4" y="30"/>
                  </a:lnTo>
                  <a:lnTo>
                    <a:pt x="6" y="32"/>
                  </a:lnTo>
                  <a:lnTo>
                    <a:pt x="10" y="34"/>
                  </a:lnTo>
                  <a:lnTo>
                    <a:pt x="14" y="36"/>
                  </a:lnTo>
                  <a:lnTo>
                    <a:pt x="16" y="34"/>
                  </a:lnTo>
                  <a:lnTo>
                    <a:pt x="18" y="34"/>
                  </a:lnTo>
                  <a:lnTo>
                    <a:pt x="18" y="32"/>
                  </a:lnTo>
                  <a:lnTo>
                    <a:pt x="20" y="30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14" y="24"/>
                  </a:lnTo>
                  <a:lnTo>
                    <a:pt x="10" y="20"/>
                  </a:lnTo>
                  <a:lnTo>
                    <a:pt x="6" y="18"/>
                  </a:lnTo>
                  <a:lnTo>
                    <a:pt x="2" y="16"/>
                  </a:lnTo>
                  <a:lnTo>
                    <a:pt x="2" y="14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4"/>
                  </a:lnTo>
                  <a:lnTo>
                    <a:pt x="8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8" y="2"/>
                  </a:lnTo>
                  <a:lnTo>
                    <a:pt x="18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0" y="2"/>
                  </a:lnTo>
                  <a:lnTo>
                    <a:pt x="22" y="2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13" name="Freeform 69"/>
            <p:cNvSpPr>
              <a:spLocks/>
            </p:cNvSpPr>
            <p:nvPr/>
          </p:nvSpPr>
          <p:spPr bwMode="auto">
            <a:xfrm>
              <a:off x="2946" y="2412"/>
              <a:ext cx="20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10" y="6"/>
                </a:cxn>
                <a:cxn ang="0">
                  <a:pos x="14" y="12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0" y="36"/>
                </a:cxn>
                <a:cxn ang="0">
                  <a:pos x="20" y="44"/>
                </a:cxn>
                <a:cxn ang="0">
                  <a:pos x="18" y="50"/>
                </a:cxn>
                <a:cxn ang="0">
                  <a:pos x="14" y="58"/>
                </a:cxn>
                <a:cxn ang="0">
                  <a:pos x="10" y="64"/>
                </a:cxn>
                <a:cxn ang="0">
                  <a:pos x="6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6"/>
                </a:cxn>
                <a:cxn ang="0">
                  <a:pos x="8" y="6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4" y="44"/>
                </a:cxn>
                <a:cxn ang="0">
                  <a:pos x="14" y="36"/>
                </a:cxn>
                <a:cxn ang="0">
                  <a:pos x="14" y="28"/>
                </a:cxn>
                <a:cxn ang="0">
                  <a:pos x="12" y="22"/>
                </a:cxn>
                <a:cxn ang="0">
                  <a:pos x="12" y="18"/>
                </a:cxn>
                <a:cxn ang="0">
                  <a:pos x="10" y="14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2" y="4"/>
                </a:cxn>
                <a:cxn ang="0">
                  <a:pos x="0" y="2"/>
                </a:cxn>
              </a:cxnLst>
              <a:rect l="0" t="0" r="r" b="b"/>
              <a:pathLst>
                <a:path w="20" h="72">
                  <a:moveTo>
                    <a:pt x="0" y="2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10" y="6"/>
                  </a:lnTo>
                  <a:lnTo>
                    <a:pt x="14" y="12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0" y="36"/>
                  </a:lnTo>
                  <a:lnTo>
                    <a:pt x="20" y="44"/>
                  </a:lnTo>
                  <a:lnTo>
                    <a:pt x="18" y="50"/>
                  </a:lnTo>
                  <a:lnTo>
                    <a:pt x="14" y="58"/>
                  </a:lnTo>
                  <a:lnTo>
                    <a:pt x="10" y="64"/>
                  </a:lnTo>
                  <a:lnTo>
                    <a:pt x="6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6"/>
                  </a:lnTo>
                  <a:lnTo>
                    <a:pt x="8" y="62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4" y="44"/>
                  </a:lnTo>
                  <a:lnTo>
                    <a:pt x="14" y="36"/>
                  </a:lnTo>
                  <a:lnTo>
                    <a:pt x="14" y="28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4"/>
                  </a:lnTo>
                  <a:lnTo>
                    <a:pt x="8" y="10"/>
                  </a:lnTo>
                  <a:lnTo>
                    <a:pt x="6" y="8"/>
                  </a:lnTo>
                  <a:lnTo>
                    <a:pt x="2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14" name="Freeform 70"/>
            <p:cNvSpPr>
              <a:spLocks noEditPoints="1"/>
            </p:cNvSpPr>
            <p:nvPr/>
          </p:nvSpPr>
          <p:spPr bwMode="auto">
            <a:xfrm>
              <a:off x="3330" y="2414"/>
              <a:ext cx="40" cy="52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48"/>
                </a:cxn>
                <a:cxn ang="0">
                  <a:pos x="16" y="50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6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4" y="2"/>
                </a:cxn>
                <a:cxn ang="0">
                  <a:pos x="38" y="6"/>
                </a:cxn>
                <a:cxn ang="0">
                  <a:pos x="40" y="10"/>
                </a:cxn>
                <a:cxn ang="0">
                  <a:pos x="40" y="14"/>
                </a:cxn>
                <a:cxn ang="0">
                  <a:pos x="40" y="20"/>
                </a:cxn>
                <a:cxn ang="0">
                  <a:pos x="36" y="24"/>
                </a:cxn>
                <a:cxn ang="0">
                  <a:pos x="32" y="28"/>
                </a:cxn>
                <a:cxn ang="0">
                  <a:pos x="24" y="28"/>
                </a:cxn>
                <a:cxn ang="0">
                  <a:pos x="22" y="28"/>
                </a:cxn>
                <a:cxn ang="0">
                  <a:pos x="20" y="28"/>
                </a:cxn>
                <a:cxn ang="0">
                  <a:pos x="18" y="28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18" y="26"/>
                </a:cxn>
                <a:cxn ang="0">
                  <a:pos x="20" y="26"/>
                </a:cxn>
                <a:cxn ang="0">
                  <a:pos x="22" y="26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2" y="20"/>
                </a:cxn>
                <a:cxn ang="0">
                  <a:pos x="32" y="14"/>
                </a:cxn>
                <a:cxn ang="0">
                  <a:pos x="32" y="12"/>
                </a:cxn>
                <a:cxn ang="0">
                  <a:pos x="30" y="8"/>
                </a:cxn>
                <a:cxn ang="0">
                  <a:pos x="28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0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6"/>
                </a:cxn>
              </a:cxnLst>
              <a:rect l="0" t="0" r="r" b="b"/>
              <a:pathLst>
                <a:path w="40" h="52">
                  <a:moveTo>
                    <a:pt x="16" y="28"/>
                  </a:moveTo>
                  <a:lnTo>
                    <a:pt x="16" y="44"/>
                  </a:lnTo>
                  <a:lnTo>
                    <a:pt x="16" y="48"/>
                  </a:lnTo>
                  <a:lnTo>
                    <a:pt x="16" y="50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4" y="2"/>
                  </a:lnTo>
                  <a:lnTo>
                    <a:pt x="38" y="6"/>
                  </a:lnTo>
                  <a:lnTo>
                    <a:pt x="40" y="10"/>
                  </a:lnTo>
                  <a:lnTo>
                    <a:pt x="40" y="14"/>
                  </a:lnTo>
                  <a:lnTo>
                    <a:pt x="40" y="20"/>
                  </a:lnTo>
                  <a:lnTo>
                    <a:pt x="36" y="24"/>
                  </a:lnTo>
                  <a:lnTo>
                    <a:pt x="32" y="28"/>
                  </a:lnTo>
                  <a:lnTo>
                    <a:pt x="24" y="28"/>
                  </a:lnTo>
                  <a:lnTo>
                    <a:pt x="22" y="28"/>
                  </a:lnTo>
                  <a:lnTo>
                    <a:pt x="20" y="28"/>
                  </a:lnTo>
                  <a:lnTo>
                    <a:pt x="18" y="28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18" y="26"/>
                  </a:lnTo>
                  <a:lnTo>
                    <a:pt x="20" y="26"/>
                  </a:lnTo>
                  <a:lnTo>
                    <a:pt x="22" y="26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32" y="12"/>
                  </a:lnTo>
                  <a:lnTo>
                    <a:pt x="30" y="8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15" name="Freeform 71"/>
            <p:cNvSpPr>
              <a:spLocks noEditPoints="1"/>
            </p:cNvSpPr>
            <p:nvPr/>
          </p:nvSpPr>
          <p:spPr bwMode="auto">
            <a:xfrm>
              <a:off x="3374" y="2414"/>
              <a:ext cx="42" cy="52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48"/>
                </a:cxn>
                <a:cxn ang="0">
                  <a:pos x="16" y="50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6" y="52"/>
                </a:cxn>
                <a:cxn ang="0">
                  <a:pos x="8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6" y="2"/>
                </a:cxn>
                <a:cxn ang="0">
                  <a:pos x="38" y="6"/>
                </a:cxn>
                <a:cxn ang="0">
                  <a:pos x="40" y="10"/>
                </a:cxn>
                <a:cxn ang="0">
                  <a:pos x="42" y="14"/>
                </a:cxn>
                <a:cxn ang="0">
                  <a:pos x="40" y="20"/>
                </a:cxn>
                <a:cxn ang="0">
                  <a:pos x="36" y="24"/>
                </a:cxn>
                <a:cxn ang="0">
                  <a:pos x="32" y="28"/>
                </a:cxn>
                <a:cxn ang="0">
                  <a:pos x="24" y="28"/>
                </a:cxn>
                <a:cxn ang="0">
                  <a:pos x="22" y="28"/>
                </a:cxn>
                <a:cxn ang="0">
                  <a:pos x="20" y="28"/>
                </a:cxn>
                <a:cxn ang="0">
                  <a:pos x="18" y="28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20" y="26"/>
                </a:cxn>
                <a:cxn ang="0">
                  <a:pos x="20" y="26"/>
                </a:cxn>
                <a:cxn ang="0">
                  <a:pos x="22" y="26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2" y="20"/>
                </a:cxn>
                <a:cxn ang="0">
                  <a:pos x="32" y="14"/>
                </a:cxn>
                <a:cxn ang="0">
                  <a:pos x="32" y="12"/>
                </a:cxn>
                <a:cxn ang="0">
                  <a:pos x="30" y="8"/>
                </a:cxn>
                <a:cxn ang="0">
                  <a:pos x="28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0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6" y="26"/>
                </a:cxn>
              </a:cxnLst>
              <a:rect l="0" t="0" r="r" b="b"/>
              <a:pathLst>
                <a:path w="42" h="52">
                  <a:moveTo>
                    <a:pt x="16" y="28"/>
                  </a:moveTo>
                  <a:lnTo>
                    <a:pt x="16" y="44"/>
                  </a:lnTo>
                  <a:lnTo>
                    <a:pt x="16" y="48"/>
                  </a:lnTo>
                  <a:lnTo>
                    <a:pt x="16" y="50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0" y="52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8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6" y="2"/>
                  </a:lnTo>
                  <a:lnTo>
                    <a:pt x="38" y="6"/>
                  </a:lnTo>
                  <a:lnTo>
                    <a:pt x="40" y="10"/>
                  </a:lnTo>
                  <a:lnTo>
                    <a:pt x="42" y="14"/>
                  </a:lnTo>
                  <a:lnTo>
                    <a:pt x="40" y="20"/>
                  </a:lnTo>
                  <a:lnTo>
                    <a:pt x="36" y="24"/>
                  </a:lnTo>
                  <a:lnTo>
                    <a:pt x="32" y="28"/>
                  </a:lnTo>
                  <a:lnTo>
                    <a:pt x="24" y="28"/>
                  </a:lnTo>
                  <a:lnTo>
                    <a:pt x="22" y="28"/>
                  </a:lnTo>
                  <a:lnTo>
                    <a:pt x="20" y="28"/>
                  </a:lnTo>
                  <a:lnTo>
                    <a:pt x="18" y="28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20" y="26"/>
                  </a:lnTo>
                  <a:lnTo>
                    <a:pt x="20" y="26"/>
                  </a:lnTo>
                  <a:lnTo>
                    <a:pt x="22" y="26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32" y="12"/>
                  </a:lnTo>
                  <a:lnTo>
                    <a:pt x="30" y="8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16" name="Freeform 72"/>
            <p:cNvSpPr>
              <a:spLocks/>
            </p:cNvSpPr>
            <p:nvPr/>
          </p:nvSpPr>
          <p:spPr bwMode="auto">
            <a:xfrm>
              <a:off x="3420" y="2412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8" y="68"/>
                </a:cxn>
                <a:cxn ang="0">
                  <a:pos x="12" y="64"/>
                </a:cxn>
                <a:cxn ang="0">
                  <a:pos x="8" y="58"/>
                </a:cxn>
                <a:cxn ang="0">
                  <a:pos x="4" y="52"/>
                </a:cxn>
                <a:cxn ang="0">
                  <a:pos x="2" y="44"/>
                </a:cxn>
                <a:cxn ang="0">
                  <a:pos x="0" y="36"/>
                </a:cxn>
                <a:cxn ang="0">
                  <a:pos x="2" y="28"/>
                </a:cxn>
                <a:cxn ang="0">
                  <a:pos x="4" y="20"/>
                </a:cxn>
                <a:cxn ang="0">
                  <a:pos x="6" y="14"/>
                </a:cxn>
                <a:cxn ang="0">
                  <a:pos x="12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4" y="8"/>
                </a:cxn>
                <a:cxn ang="0">
                  <a:pos x="12" y="14"/>
                </a:cxn>
                <a:cxn ang="0">
                  <a:pos x="10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10" y="50"/>
                </a:cxn>
                <a:cxn ang="0">
                  <a:pos x="10" y="54"/>
                </a:cxn>
                <a:cxn ang="0">
                  <a:pos x="12" y="58"/>
                </a:cxn>
                <a:cxn ang="0">
                  <a:pos x="14" y="62"/>
                </a:cxn>
                <a:cxn ang="0">
                  <a:pos x="16" y="64"/>
                </a:cxn>
                <a:cxn ang="0">
                  <a:pos x="20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8" y="68"/>
                  </a:lnTo>
                  <a:lnTo>
                    <a:pt x="12" y="64"/>
                  </a:lnTo>
                  <a:lnTo>
                    <a:pt x="8" y="58"/>
                  </a:lnTo>
                  <a:lnTo>
                    <a:pt x="4" y="52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4" y="20"/>
                  </a:lnTo>
                  <a:lnTo>
                    <a:pt x="6" y="14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4" y="8"/>
                  </a:lnTo>
                  <a:lnTo>
                    <a:pt x="12" y="14"/>
                  </a:lnTo>
                  <a:lnTo>
                    <a:pt x="10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10" y="50"/>
                  </a:lnTo>
                  <a:lnTo>
                    <a:pt x="10" y="54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6" y="64"/>
                  </a:lnTo>
                  <a:lnTo>
                    <a:pt x="20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17" name="Freeform 73"/>
            <p:cNvSpPr>
              <a:spLocks noEditPoints="1"/>
            </p:cNvSpPr>
            <p:nvPr/>
          </p:nvSpPr>
          <p:spPr bwMode="auto">
            <a:xfrm>
              <a:off x="3448" y="2412"/>
              <a:ext cx="16" cy="5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0" y="6"/>
                </a:cxn>
                <a:cxn ang="0">
                  <a:pos x="10" y="8"/>
                </a:cxn>
                <a:cxn ang="0">
                  <a:pos x="8" y="8"/>
                </a:cxn>
                <a:cxn ang="0">
                  <a:pos x="6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2" y="4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18"/>
                </a:cxn>
                <a:cxn ang="0">
                  <a:pos x="12" y="46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2" y="52"/>
                </a:cxn>
                <a:cxn ang="0">
                  <a:pos x="14" y="54"/>
                </a:cxn>
                <a:cxn ang="0">
                  <a:pos x="14" y="54"/>
                </a:cxn>
                <a:cxn ang="0">
                  <a:pos x="16" y="54"/>
                </a:cxn>
                <a:cxn ang="0">
                  <a:pos x="16" y="54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4" y="50"/>
                </a:cxn>
                <a:cxn ang="0">
                  <a:pos x="4" y="46"/>
                </a:cxn>
                <a:cxn ang="0">
                  <a:pos x="4" y="34"/>
                </a:cxn>
                <a:cxn ang="0">
                  <a:pos x="4" y="28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4" y="22"/>
                </a:cxn>
                <a:cxn ang="0">
                  <a:pos x="2" y="22"/>
                </a:cxn>
                <a:cxn ang="0">
                  <a:pos x="2" y="22"/>
                </a:cxn>
                <a:cxn ang="0">
                  <a:pos x="0" y="24"/>
                </a:cxn>
                <a:cxn ang="0">
                  <a:pos x="0" y="22"/>
                </a:cxn>
                <a:cxn ang="0">
                  <a:pos x="10" y="18"/>
                </a:cxn>
                <a:cxn ang="0">
                  <a:pos x="12" y="18"/>
                </a:cxn>
              </a:cxnLst>
              <a:rect l="0" t="0" r="r" b="b"/>
              <a:pathLst>
                <a:path w="16" h="54">
                  <a:moveTo>
                    <a:pt x="8" y="0"/>
                  </a:moveTo>
                  <a:lnTo>
                    <a:pt x="10" y="0"/>
                  </a:lnTo>
                  <a:lnTo>
                    <a:pt x="10" y="0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0" y="6"/>
                  </a:lnTo>
                  <a:lnTo>
                    <a:pt x="10" y="8"/>
                  </a:lnTo>
                  <a:lnTo>
                    <a:pt x="8" y="8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2" y="4"/>
                  </a:lnTo>
                  <a:lnTo>
                    <a:pt x="4" y="2"/>
                  </a:lnTo>
                  <a:lnTo>
                    <a:pt x="4" y="0"/>
                  </a:lnTo>
                  <a:lnTo>
                    <a:pt x="6" y="0"/>
                  </a:lnTo>
                  <a:lnTo>
                    <a:pt x="8" y="0"/>
                  </a:lnTo>
                  <a:close/>
                  <a:moveTo>
                    <a:pt x="12" y="18"/>
                  </a:moveTo>
                  <a:lnTo>
                    <a:pt x="12" y="46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6"/>
                  </a:lnTo>
                  <a:lnTo>
                    <a:pt x="4" y="34"/>
                  </a:lnTo>
                  <a:lnTo>
                    <a:pt x="4" y="28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2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10" y="18"/>
                  </a:lnTo>
                  <a:lnTo>
                    <a:pt x="12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18" name="Freeform 74"/>
            <p:cNvSpPr>
              <a:spLocks/>
            </p:cNvSpPr>
            <p:nvPr/>
          </p:nvSpPr>
          <p:spPr bwMode="auto">
            <a:xfrm>
              <a:off x="3468" y="2430"/>
              <a:ext cx="38" cy="36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6" y="4"/>
                </a:cxn>
                <a:cxn ang="0">
                  <a:pos x="20" y="2"/>
                </a:cxn>
                <a:cxn ang="0">
                  <a:pos x="24" y="0"/>
                </a:cxn>
                <a:cxn ang="0">
                  <a:pos x="26" y="0"/>
                </a:cxn>
                <a:cxn ang="0">
                  <a:pos x="28" y="2"/>
                </a:cxn>
                <a:cxn ang="0">
                  <a:pos x="30" y="4"/>
                </a:cxn>
                <a:cxn ang="0">
                  <a:pos x="32" y="6"/>
                </a:cxn>
                <a:cxn ang="0">
                  <a:pos x="32" y="10"/>
                </a:cxn>
                <a:cxn ang="0">
                  <a:pos x="32" y="14"/>
                </a:cxn>
                <a:cxn ang="0">
                  <a:pos x="32" y="28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4" y="36"/>
                </a:cxn>
                <a:cxn ang="0">
                  <a:pos x="36" y="36"/>
                </a:cxn>
                <a:cxn ang="0">
                  <a:pos x="38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4" y="36"/>
                </a:cxn>
                <a:cxn ang="0">
                  <a:pos x="24" y="36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32"/>
                </a:cxn>
                <a:cxn ang="0">
                  <a:pos x="26" y="28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0" y="6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28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2" y="36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6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6"/>
                </a:cxn>
                <a:cxn ang="0">
                  <a:pos x="4" y="10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8"/>
                </a:cxn>
              </a:cxnLst>
              <a:rect l="0" t="0" r="r" b="b"/>
              <a:pathLst>
                <a:path w="38" h="36">
                  <a:moveTo>
                    <a:pt x="12" y="8"/>
                  </a:moveTo>
                  <a:lnTo>
                    <a:pt x="16" y="4"/>
                  </a:lnTo>
                  <a:lnTo>
                    <a:pt x="20" y="2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2"/>
                  </a:lnTo>
                  <a:lnTo>
                    <a:pt x="30" y="4"/>
                  </a:lnTo>
                  <a:lnTo>
                    <a:pt x="32" y="6"/>
                  </a:lnTo>
                  <a:lnTo>
                    <a:pt x="32" y="10"/>
                  </a:lnTo>
                  <a:lnTo>
                    <a:pt x="32" y="14"/>
                  </a:lnTo>
                  <a:lnTo>
                    <a:pt x="32" y="28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4" y="36"/>
                  </a:lnTo>
                  <a:lnTo>
                    <a:pt x="36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6"/>
                  </a:lnTo>
                  <a:lnTo>
                    <a:pt x="24" y="36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2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0" y="6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2" y="36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19" name="Freeform 75"/>
            <p:cNvSpPr>
              <a:spLocks/>
            </p:cNvSpPr>
            <p:nvPr/>
          </p:nvSpPr>
          <p:spPr bwMode="auto">
            <a:xfrm>
              <a:off x="3506" y="2420"/>
              <a:ext cx="24" cy="4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12"/>
                </a:cxn>
                <a:cxn ang="0">
                  <a:pos x="22" y="12"/>
                </a:cxn>
                <a:cxn ang="0">
                  <a:pos x="22" y="14"/>
                </a:cxn>
                <a:cxn ang="0">
                  <a:pos x="14" y="14"/>
                </a:cxn>
                <a:cxn ang="0">
                  <a:pos x="14" y="36"/>
                </a:cxn>
                <a:cxn ang="0">
                  <a:pos x="14" y="40"/>
                </a:cxn>
                <a:cxn ang="0">
                  <a:pos x="14" y="42"/>
                </a:cxn>
                <a:cxn ang="0">
                  <a:pos x="16" y="42"/>
                </a:cxn>
                <a:cxn ang="0">
                  <a:pos x="18" y="42"/>
                </a:cxn>
                <a:cxn ang="0">
                  <a:pos x="18" y="42"/>
                </a:cxn>
                <a:cxn ang="0">
                  <a:pos x="20" y="42"/>
                </a:cxn>
                <a:cxn ang="0">
                  <a:pos x="20" y="42"/>
                </a:cxn>
                <a:cxn ang="0">
                  <a:pos x="22" y="40"/>
                </a:cxn>
                <a:cxn ang="0">
                  <a:pos x="24" y="40"/>
                </a:cxn>
                <a:cxn ang="0">
                  <a:pos x="22" y="44"/>
                </a:cxn>
                <a:cxn ang="0">
                  <a:pos x="20" y="46"/>
                </a:cxn>
                <a:cxn ang="0">
                  <a:pos x="16" y="48"/>
                </a:cxn>
                <a:cxn ang="0">
                  <a:pos x="14" y="48"/>
                </a:cxn>
                <a:cxn ang="0">
                  <a:pos x="12" y="48"/>
                </a:cxn>
                <a:cxn ang="0">
                  <a:pos x="10" y="46"/>
                </a:cxn>
                <a:cxn ang="0">
                  <a:pos x="8" y="46"/>
                </a:cxn>
                <a:cxn ang="0">
                  <a:pos x="8" y="44"/>
                </a:cxn>
                <a:cxn ang="0">
                  <a:pos x="6" y="42"/>
                </a:cxn>
                <a:cxn ang="0">
                  <a:pos x="6" y="38"/>
                </a:cxn>
                <a:cxn ang="0">
                  <a:pos x="6" y="14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8" y="8"/>
                </a:cxn>
                <a:cxn ang="0">
                  <a:pos x="10" y="4"/>
                </a:cxn>
                <a:cxn ang="0">
                  <a:pos x="10" y="2"/>
                </a:cxn>
                <a:cxn ang="0">
                  <a:pos x="12" y="0"/>
                </a:cxn>
                <a:cxn ang="0">
                  <a:pos x="14" y="0"/>
                </a:cxn>
              </a:cxnLst>
              <a:rect l="0" t="0" r="r" b="b"/>
              <a:pathLst>
                <a:path w="24" h="48">
                  <a:moveTo>
                    <a:pt x="14" y="0"/>
                  </a:moveTo>
                  <a:lnTo>
                    <a:pt x="14" y="12"/>
                  </a:lnTo>
                  <a:lnTo>
                    <a:pt x="22" y="12"/>
                  </a:lnTo>
                  <a:lnTo>
                    <a:pt x="22" y="14"/>
                  </a:lnTo>
                  <a:lnTo>
                    <a:pt x="14" y="14"/>
                  </a:lnTo>
                  <a:lnTo>
                    <a:pt x="14" y="36"/>
                  </a:lnTo>
                  <a:lnTo>
                    <a:pt x="14" y="40"/>
                  </a:lnTo>
                  <a:lnTo>
                    <a:pt x="14" y="42"/>
                  </a:lnTo>
                  <a:lnTo>
                    <a:pt x="16" y="42"/>
                  </a:lnTo>
                  <a:lnTo>
                    <a:pt x="18" y="42"/>
                  </a:lnTo>
                  <a:lnTo>
                    <a:pt x="18" y="42"/>
                  </a:lnTo>
                  <a:lnTo>
                    <a:pt x="20" y="42"/>
                  </a:lnTo>
                  <a:lnTo>
                    <a:pt x="20" y="42"/>
                  </a:lnTo>
                  <a:lnTo>
                    <a:pt x="22" y="40"/>
                  </a:lnTo>
                  <a:lnTo>
                    <a:pt x="24" y="40"/>
                  </a:lnTo>
                  <a:lnTo>
                    <a:pt x="22" y="44"/>
                  </a:lnTo>
                  <a:lnTo>
                    <a:pt x="20" y="46"/>
                  </a:lnTo>
                  <a:lnTo>
                    <a:pt x="16" y="48"/>
                  </a:lnTo>
                  <a:lnTo>
                    <a:pt x="14" y="48"/>
                  </a:lnTo>
                  <a:lnTo>
                    <a:pt x="12" y="48"/>
                  </a:lnTo>
                  <a:lnTo>
                    <a:pt x="10" y="46"/>
                  </a:lnTo>
                  <a:lnTo>
                    <a:pt x="8" y="46"/>
                  </a:lnTo>
                  <a:lnTo>
                    <a:pt x="8" y="44"/>
                  </a:lnTo>
                  <a:lnTo>
                    <a:pt x="6" y="42"/>
                  </a:lnTo>
                  <a:lnTo>
                    <a:pt x="6" y="38"/>
                  </a:lnTo>
                  <a:lnTo>
                    <a:pt x="6" y="14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8" y="8"/>
                  </a:lnTo>
                  <a:lnTo>
                    <a:pt x="10" y="4"/>
                  </a:lnTo>
                  <a:lnTo>
                    <a:pt x="10" y="2"/>
                  </a:lnTo>
                  <a:lnTo>
                    <a:pt x="12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20" name="Freeform 76"/>
            <p:cNvSpPr>
              <a:spLocks noEditPoints="1"/>
            </p:cNvSpPr>
            <p:nvPr/>
          </p:nvSpPr>
          <p:spPr bwMode="auto">
            <a:xfrm>
              <a:off x="3532" y="2430"/>
              <a:ext cx="34" cy="38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2" y="12"/>
                </a:cxn>
                <a:cxn ang="0">
                  <a:pos x="34" y="18"/>
                </a:cxn>
                <a:cxn ang="0">
                  <a:pos x="34" y="24"/>
                </a:cxn>
                <a:cxn ang="0">
                  <a:pos x="32" y="28"/>
                </a:cxn>
                <a:cxn ang="0">
                  <a:pos x="28" y="32"/>
                </a:cxn>
                <a:cxn ang="0">
                  <a:pos x="26" y="36"/>
                </a:cxn>
                <a:cxn ang="0">
                  <a:pos x="22" y="38"/>
                </a:cxn>
                <a:cxn ang="0">
                  <a:pos x="16" y="38"/>
                </a:cxn>
                <a:cxn ang="0">
                  <a:pos x="12" y="38"/>
                </a:cxn>
                <a:cxn ang="0">
                  <a:pos x="8" y="34"/>
                </a:cxn>
                <a:cxn ang="0">
                  <a:pos x="4" y="32"/>
                </a:cxn>
                <a:cxn ang="0">
                  <a:pos x="0" y="26"/>
                </a:cxn>
                <a:cxn ang="0">
                  <a:pos x="0" y="20"/>
                </a:cxn>
                <a:cxn ang="0">
                  <a:pos x="0" y="14"/>
                </a:cxn>
                <a:cxn ang="0">
                  <a:pos x="2" y="10"/>
                </a:cxn>
                <a:cxn ang="0">
                  <a:pos x="4" y="6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16" y="2"/>
                </a:cxn>
                <a:cxn ang="0">
                  <a:pos x="14" y="4"/>
                </a:cxn>
                <a:cxn ang="0">
                  <a:pos x="12" y="4"/>
                </a:cxn>
                <a:cxn ang="0">
                  <a:pos x="10" y="6"/>
                </a:cxn>
                <a:cxn ang="0">
                  <a:pos x="8" y="8"/>
                </a:cxn>
                <a:cxn ang="0">
                  <a:pos x="6" y="12"/>
                </a:cxn>
                <a:cxn ang="0">
                  <a:pos x="6" y="16"/>
                </a:cxn>
                <a:cxn ang="0">
                  <a:pos x="8" y="24"/>
                </a:cxn>
                <a:cxn ang="0">
                  <a:pos x="10" y="30"/>
                </a:cxn>
                <a:cxn ang="0">
                  <a:pos x="14" y="34"/>
                </a:cxn>
                <a:cxn ang="0">
                  <a:pos x="18" y="36"/>
                </a:cxn>
                <a:cxn ang="0">
                  <a:pos x="22" y="34"/>
                </a:cxn>
                <a:cxn ang="0">
                  <a:pos x="24" y="32"/>
                </a:cxn>
                <a:cxn ang="0">
                  <a:pos x="26" y="28"/>
                </a:cxn>
                <a:cxn ang="0">
                  <a:pos x="28" y="22"/>
                </a:cxn>
                <a:cxn ang="0">
                  <a:pos x="26" y="16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0" y="4"/>
                </a:cxn>
                <a:cxn ang="0">
                  <a:pos x="16" y="2"/>
                </a:cxn>
              </a:cxnLst>
              <a:rect l="0" t="0" r="r" b="b"/>
              <a:pathLst>
                <a:path w="34" h="38">
                  <a:moveTo>
                    <a:pt x="16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2" y="12"/>
                  </a:lnTo>
                  <a:lnTo>
                    <a:pt x="34" y="18"/>
                  </a:lnTo>
                  <a:lnTo>
                    <a:pt x="34" y="24"/>
                  </a:lnTo>
                  <a:lnTo>
                    <a:pt x="32" y="28"/>
                  </a:lnTo>
                  <a:lnTo>
                    <a:pt x="28" y="32"/>
                  </a:lnTo>
                  <a:lnTo>
                    <a:pt x="26" y="36"/>
                  </a:lnTo>
                  <a:lnTo>
                    <a:pt x="22" y="38"/>
                  </a:lnTo>
                  <a:lnTo>
                    <a:pt x="16" y="38"/>
                  </a:lnTo>
                  <a:lnTo>
                    <a:pt x="12" y="38"/>
                  </a:lnTo>
                  <a:lnTo>
                    <a:pt x="8" y="34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20"/>
                  </a:lnTo>
                  <a:lnTo>
                    <a:pt x="0" y="14"/>
                  </a:lnTo>
                  <a:lnTo>
                    <a:pt x="2" y="10"/>
                  </a:lnTo>
                  <a:lnTo>
                    <a:pt x="4" y="6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6" y="0"/>
                  </a:lnTo>
                  <a:close/>
                  <a:moveTo>
                    <a:pt x="16" y="2"/>
                  </a:moveTo>
                  <a:lnTo>
                    <a:pt x="14" y="4"/>
                  </a:lnTo>
                  <a:lnTo>
                    <a:pt x="12" y="4"/>
                  </a:lnTo>
                  <a:lnTo>
                    <a:pt x="10" y="6"/>
                  </a:lnTo>
                  <a:lnTo>
                    <a:pt x="8" y="8"/>
                  </a:lnTo>
                  <a:lnTo>
                    <a:pt x="6" y="12"/>
                  </a:lnTo>
                  <a:lnTo>
                    <a:pt x="6" y="16"/>
                  </a:lnTo>
                  <a:lnTo>
                    <a:pt x="8" y="24"/>
                  </a:lnTo>
                  <a:lnTo>
                    <a:pt x="10" y="30"/>
                  </a:lnTo>
                  <a:lnTo>
                    <a:pt x="14" y="34"/>
                  </a:lnTo>
                  <a:lnTo>
                    <a:pt x="18" y="36"/>
                  </a:lnTo>
                  <a:lnTo>
                    <a:pt x="22" y="34"/>
                  </a:lnTo>
                  <a:lnTo>
                    <a:pt x="24" y="32"/>
                  </a:lnTo>
                  <a:lnTo>
                    <a:pt x="26" y="28"/>
                  </a:lnTo>
                  <a:lnTo>
                    <a:pt x="28" y="22"/>
                  </a:lnTo>
                  <a:lnTo>
                    <a:pt x="26" y="16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0" y="4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21" name="Freeform 77"/>
            <p:cNvSpPr>
              <a:spLocks/>
            </p:cNvSpPr>
            <p:nvPr/>
          </p:nvSpPr>
          <p:spPr bwMode="auto">
            <a:xfrm>
              <a:off x="3570" y="2412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6" y="12"/>
                </a:cxn>
                <a:cxn ang="0">
                  <a:pos x="20" y="20"/>
                </a:cxn>
                <a:cxn ang="0">
                  <a:pos x="22" y="28"/>
                </a:cxn>
                <a:cxn ang="0">
                  <a:pos x="22" y="36"/>
                </a:cxn>
                <a:cxn ang="0">
                  <a:pos x="22" y="44"/>
                </a:cxn>
                <a:cxn ang="0">
                  <a:pos x="20" y="50"/>
                </a:cxn>
                <a:cxn ang="0">
                  <a:pos x="16" y="58"/>
                </a:cxn>
                <a:cxn ang="0">
                  <a:pos x="12" y="64"/>
                </a:cxn>
                <a:cxn ang="0">
                  <a:pos x="8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6" y="66"/>
                </a:cxn>
                <a:cxn ang="0">
                  <a:pos x="8" y="62"/>
                </a:cxn>
                <a:cxn ang="0">
                  <a:pos x="12" y="58"/>
                </a:cxn>
                <a:cxn ang="0">
                  <a:pos x="14" y="52"/>
                </a:cxn>
                <a:cxn ang="0">
                  <a:pos x="14" y="44"/>
                </a:cxn>
                <a:cxn ang="0">
                  <a:pos x="16" y="36"/>
                </a:cxn>
                <a:cxn ang="0">
                  <a:pos x="14" y="28"/>
                </a:cxn>
                <a:cxn ang="0">
                  <a:pos x="14" y="22"/>
                </a:cxn>
                <a:cxn ang="0">
                  <a:pos x="12" y="18"/>
                </a:cxn>
                <a:cxn ang="0">
                  <a:pos x="12" y="14"/>
                </a:cxn>
                <a:cxn ang="0">
                  <a:pos x="10" y="10"/>
                </a:cxn>
                <a:cxn ang="0">
                  <a:pos x="8" y="8"/>
                </a:cxn>
                <a:cxn ang="0">
                  <a:pos x="4" y="4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6" y="12"/>
                  </a:lnTo>
                  <a:lnTo>
                    <a:pt x="20" y="20"/>
                  </a:lnTo>
                  <a:lnTo>
                    <a:pt x="22" y="28"/>
                  </a:lnTo>
                  <a:lnTo>
                    <a:pt x="22" y="36"/>
                  </a:lnTo>
                  <a:lnTo>
                    <a:pt x="22" y="44"/>
                  </a:lnTo>
                  <a:lnTo>
                    <a:pt x="20" y="50"/>
                  </a:lnTo>
                  <a:lnTo>
                    <a:pt x="16" y="58"/>
                  </a:lnTo>
                  <a:lnTo>
                    <a:pt x="12" y="64"/>
                  </a:lnTo>
                  <a:lnTo>
                    <a:pt x="8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6" y="66"/>
                  </a:lnTo>
                  <a:lnTo>
                    <a:pt x="8" y="62"/>
                  </a:lnTo>
                  <a:lnTo>
                    <a:pt x="12" y="58"/>
                  </a:lnTo>
                  <a:lnTo>
                    <a:pt x="14" y="52"/>
                  </a:lnTo>
                  <a:lnTo>
                    <a:pt x="14" y="44"/>
                  </a:lnTo>
                  <a:lnTo>
                    <a:pt x="16" y="36"/>
                  </a:lnTo>
                  <a:lnTo>
                    <a:pt x="14" y="28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12" y="14"/>
                  </a:lnTo>
                  <a:lnTo>
                    <a:pt x="10" y="10"/>
                  </a:lnTo>
                  <a:lnTo>
                    <a:pt x="8" y="8"/>
                  </a:lnTo>
                  <a:lnTo>
                    <a:pt x="4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22" name="Freeform 78"/>
            <p:cNvSpPr>
              <a:spLocks/>
            </p:cNvSpPr>
            <p:nvPr/>
          </p:nvSpPr>
          <p:spPr bwMode="auto">
            <a:xfrm>
              <a:off x="2612" y="2604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6" y="42"/>
                </a:cxn>
                <a:cxn ang="0">
                  <a:pos x="46" y="10"/>
                </a:cxn>
                <a:cxn ang="0">
                  <a:pos x="46" y="6"/>
                </a:cxn>
                <a:cxn ang="0">
                  <a:pos x="46" y="4"/>
                </a:cxn>
                <a:cxn ang="0">
                  <a:pos x="44" y="2"/>
                </a:cxn>
                <a:cxn ang="0">
                  <a:pos x="42" y="2"/>
                </a:cxn>
                <a:cxn ang="0">
                  <a:pos x="40" y="2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2"/>
                </a:cxn>
                <a:cxn ang="0">
                  <a:pos x="56" y="2"/>
                </a:cxn>
                <a:cxn ang="0">
                  <a:pos x="54" y="2"/>
                </a:cxn>
                <a:cxn ang="0">
                  <a:pos x="52" y="4"/>
                </a:cxn>
                <a:cxn ang="0">
                  <a:pos x="50" y="6"/>
                </a:cxn>
                <a:cxn ang="0">
                  <a:pos x="50" y="10"/>
                </a:cxn>
                <a:cxn ang="0">
                  <a:pos x="50" y="54"/>
                </a:cxn>
                <a:cxn ang="0">
                  <a:pos x="48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50"/>
                </a:cxn>
                <a:cxn ang="0">
                  <a:pos x="14" y="52"/>
                </a:cxn>
                <a:cxn ang="0">
                  <a:pos x="16" y="52"/>
                </a:cxn>
                <a:cxn ang="0">
                  <a:pos x="20" y="54"/>
                </a:cxn>
                <a:cxn ang="0">
                  <a:pos x="22" y="54"/>
                </a:cxn>
                <a:cxn ang="0">
                  <a:pos x="22" y="54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54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0" y="48"/>
                </a:cxn>
                <a:cxn ang="0">
                  <a:pos x="10" y="44"/>
                </a:cxn>
                <a:cxn ang="0">
                  <a:pos x="10" y="8"/>
                </a:cxn>
                <a:cxn ang="0">
                  <a:pos x="8" y="6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6" y="42"/>
                  </a:lnTo>
                  <a:lnTo>
                    <a:pt x="46" y="10"/>
                  </a:lnTo>
                  <a:lnTo>
                    <a:pt x="46" y="6"/>
                  </a:lnTo>
                  <a:lnTo>
                    <a:pt x="46" y="4"/>
                  </a:lnTo>
                  <a:lnTo>
                    <a:pt x="44" y="2"/>
                  </a:lnTo>
                  <a:lnTo>
                    <a:pt x="42" y="2"/>
                  </a:lnTo>
                  <a:lnTo>
                    <a:pt x="40" y="2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2"/>
                  </a:lnTo>
                  <a:lnTo>
                    <a:pt x="56" y="2"/>
                  </a:lnTo>
                  <a:lnTo>
                    <a:pt x="54" y="2"/>
                  </a:lnTo>
                  <a:lnTo>
                    <a:pt x="52" y="4"/>
                  </a:lnTo>
                  <a:lnTo>
                    <a:pt x="50" y="6"/>
                  </a:lnTo>
                  <a:lnTo>
                    <a:pt x="50" y="10"/>
                  </a:lnTo>
                  <a:lnTo>
                    <a:pt x="50" y="54"/>
                  </a:lnTo>
                  <a:lnTo>
                    <a:pt x="48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50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20" y="54"/>
                  </a:lnTo>
                  <a:lnTo>
                    <a:pt x="22" y="54"/>
                  </a:lnTo>
                  <a:lnTo>
                    <a:pt x="22" y="54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0" y="44"/>
                  </a:lnTo>
                  <a:lnTo>
                    <a:pt x="10" y="8"/>
                  </a:lnTo>
                  <a:lnTo>
                    <a:pt x="8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23" name="Freeform 79"/>
            <p:cNvSpPr>
              <a:spLocks/>
            </p:cNvSpPr>
            <p:nvPr/>
          </p:nvSpPr>
          <p:spPr bwMode="auto">
            <a:xfrm>
              <a:off x="2670" y="2604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6" y="42"/>
                </a:cxn>
                <a:cxn ang="0">
                  <a:pos x="46" y="10"/>
                </a:cxn>
                <a:cxn ang="0">
                  <a:pos x="46" y="6"/>
                </a:cxn>
                <a:cxn ang="0">
                  <a:pos x="46" y="4"/>
                </a:cxn>
                <a:cxn ang="0">
                  <a:pos x="44" y="2"/>
                </a:cxn>
                <a:cxn ang="0">
                  <a:pos x="40" y="2"/>
                </a:cxn>
                <a:cxn ang="0">
                  <a:pos x="38" y="2"/>
                </a:cxn>
                <a:cxn ang="0">
                  <a:pos x="38" y="0"/>
                </a:cxn>
                <a:cxn ang="0">
                  <a:pos x="58" y="0"/>
                </a:cxn>
                <a:cxn ang="0">
                  <a:pos x="58" y="2"/>
                </a:cxn>
                <a:cxn ang="0">
                  <a:pos x="56" y="2"/>
                </a:cxn>
                <a:cxn ang="0">
                  <a:pos x="52" y="2"/>
                </a:cxn>
                <a:cxn ang="0">
                  <a:pos x="50" y="4"/>
                </a:cxn>
                <a:cxn ang="0">
                  <a:pos x="50" y="6"/>
                </a:cxn>
                <a:cxn ang="0">
                  <a:pos x="50" y="10"/>
                </a:cxn>
                <a:cxn ang="0">
                  <a:pos x="50" y="54"/>
                </a:cxn>
                <a:cxn ang="0">
                  <a:pos x="48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50"/>
                </a:cxn>
                <a:cxn ang="0">
                  <a:pos x="14" y="52"/>
                </a:cxn>
                <a:cxn ang="0">
                  <a:pos x="16" y="52"/>
                </a:cxn>
                <a:cxn ang="0">
                  <a:pos x="18" y="54"/>
                </a:cxn>
                <a:cxn ang="0">
                  <a:pos x="20" y="54"/>
                </a:cxn>
                <a:cxn ang="0">
                  <a:pos x="20" y="54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54"/>
                </a:cxn>
                <a:cxn ang="0">
                  <a:pos x="8" y="52"/>
                </a:cxn>
                <a:cxn ang="0">
                  <a:pos x="8" y="50"/>
                </a:cxn>
                <a:cxn ang="0">
                  <a:pos x="10" y="48"/>
                </a:cxn>
                <a:cxn ang="0">
                  <a:pos x="10" y="44"/>
                </a:cxn>
                <a:cxn ang="0">
                  <a:pos x="10" y="8"/>
                </a:cxn>
                <a:cxn ang="0">
                  <a:pos x="8" y="6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6" y="42"/>
                  </a:lnTo>
                  <a:lnTo>
                    <a:pt x="46" y="10"/>
                  </a:lnTo>
                  <a:lnTo>
                    <a:pt x="46" y="6"/>
                  </a:lnTo>
                  <a:lnTo>
                    <a:pt x="46" y="4"/>
                  </a:lnTo>
                  <a:lnTo>
                    <a:pt x="44" y="2"/>
                  </a:lnTo>
                  <a:lnTo>
                    <a:pt x="40" y="2"/>
                  </a:lnTo>
                  <a:lnTo>
                    <a:pt x="38" y="2"/>
                  </a:lnTo>
                  <a:lnTo>
                    <a:pt x="38" y="0"/>
                  </a:lnTo>
                  <a:lnTo>
                    <a:pt x="58" y="0"/>
                  </a:lnTo>
                  <a:lnTo>
                    <a:pt x="58" y="2"/>
                  </a:lnTo>
                  <a:lnTo>
                    <a:pt x="56" y="2"/>
                  </a:lnTo>
                  <a:lnTo>
                    <a:pt x="52" y="2"/>
                  </a:lnTo>
                  <a:lnTo>
                    <a:pt x="50" y="4"/>
                  </a:lnTo>
                  <a:lnTo>
                    <a:pt x="50" y="6"/>
                  </a:lnTo>
                  <a:lnTo>
                    <a:pt x="50" y="10"/>
                  </a:lnTo>
                  <a:lnTo>
                    <a:pt x="50" y="54"/>
                  </a:lnTo>
                  <a:lnTo>
                    <a:pt x="48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50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0" y="54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8" y="52"/>
                  </a:lnTo>
                  <a:lnTo>
                    <a:pt x="8" y="50"/>
                  </a:lnTo>
                  <a:lnTo>
                    <a:pt x="10" y="48"/>
                  </a:lnTo>
                  <a:lnTo>
                    <a:pt x="10" y="44"/>
                  </a:lnTo>
                  <a:lnTo>
                    <a:pt x="10" y="8"/>
                  </a:lnTo>
                  <a:lnTo>
                    <a:pt x="8" y="6"/>
                  </a:lnTo>
                  <a:lnTo>
                    <a:pt x="6" y="4"/>
                  </a:lnTo>
                  <a:lnTo>
                    <a:pt x="4" y="4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24" name="Freeform 80"/>
            <p:cNvSpPr>
              <a:spLocks/>
            </p:cNvSpPr>
            <p:nvPr/>
          </p:nvSpPr>
          <p:spPr bwMode="auto">
            <a:xfrm>
              <a:off x="2734" y="2604"/>
              <a:ext cx="34" cy="54"/>
            </a:xfrm>
            <a:custGeom>
              <a:avLst/>
              <a:gdLst/>
              <a:ahLst/>
              <a:cxnLst>
                <a:cxn ang="0">
                  <a:pos x="30" y="18"/>
                </a:cxn>
                <a:cxn ang="0">
                  <a:pos x="28" y="14"/>
                </a:cxn>
                <a:cxn ang="0">
                  <a:pos x="26" y="6"/>
                </a:cxn>
                <a:cxn ang="0">
                  <a:pos x="18" y="2"/>
                </a:cxn>
                <a:cxn ang="0">
                  <a:pos x="12" y="2"/>
                </a:cxn>
                <a:cxn ang="0">
                  <a:pos x="6" y="8"/>
                </a:cxn>
                <a:cxn ang="0">
                  <a:pos x="6" y="12"/>
                </a:cxn>
                <a:cxn ang="0">
                  <a:pos x="10" y="18"/>
                </a:cxn>
                <a:cxn ang="0">
                  <a:pos x="18" y="22"/>
                </a:cxn>
                <a:cxn ang="0">
                  <a:pos x="28" y="30"/>
                </a:cxn>
                <a:cxn ang="0">
                  <a:pos x="32" y="34"/>
                </a:cxn>
                <a:cxn ang="0">
                  <a:pos x="34" y="40"/>
                </a:cxn>
                <a:cxn ang="0">
                  <a:pos x="30" y="50"/>
                </a:cxn>
                <a:cxn ang="0">
                  <a:pos x="18" y="54"/>
                </a:cxn>
                <a:cxn ang="0">
                  <a:pos x="14" y="54"/>
                </a:cxn>
                <a:cxn ang="0">
                  <a:pos x="8" y="52"/>
                </a:cxn>
                <a:cxn ang="0">
                  <a:pos x="4" y="52"/>
                </a:cxn>
                <a:cxn ang="0">
                  <a:pos x="2" y="52"/>
                </a:cxn>
                <a:cxn ang="0">
                  <a:pos x="0" y="54"/>
                </a:cxn>
                <a:cxn ang="0">
                  <a:pos x="0" y="36"/>
                </a:cxn>
                <a:cxn ang="0">
                  <a:pos x="2" y="42"/>
                </a:cxn>
                <a:cxn ang="0">
                  <a:pos x="6" y="48"/>
                </a:cxn>
                <a:cxn ang="0">
                  <a:pos x="12" y="52"/>
                </a:cxn>
                <a:cxn ang="0">
                  <a:pos x="22" y="52"/>
                </a:cxn>
                <a:cxn ang="0">
                  <a:pos x="26" y="46"/>
                </a:cxn>
                <a:cxn ang="0">
                  <a:pos x="28" y="42"/>
                </a:cxn>
                <a:cxn ang="0">
                  <a:pos x="24" y="38"/>
                </a:cxn>
                <a:cxn ang="0">
                  <a:pos x="20" y="34"/>
                </a:cxn>
                <a:cxn ang="0">
                  <a:pos x="8" y="28"/>
                </a:cxn>
                <a:cxn ang="0">
                  <a:pos x="2" y="22"/>
                </a:cxn>
                <a:cxn ang="0">
                  <a:pos x="0" y="18"/>
                </a:cxn>
                <a:cxn ang="0">
                  <a:pos x="0" y="8"/>
                </a:cxn>
                <a:cxn ang="0">
                  <a:pos x="8" y="0"/>
                </a:cxn>
                <a:cxn ang="0">
                  <a:pos x="20" y="0"/>
                </a:cxn>
                <a:cxn ang="0">
                  <a:pos x="26" y="2"/>
                </a:cxn>
                <a:cxn ang="0">
                  <a:pos x="28" y="2"/>
                </a:cxn>
                <a:cxn ang="0">
                  <a:pos x="30" y="2"/>
                </a:cxn>
                <a:cxn ang="0">
                  <a:pos x="30" y="0"/>
                </a:cxn>
              </a:cxnLst>
              <a:rect l="0" t="0" r="r" b="b"/>
              <a:pathLst>
                <a:path w="34" h="54">
                  <a:moveTo>
                    <a:pt x="30" y="0"/>
                  </a:moveTo>
                  <a:lnTo>
                    <a:pt x="30" y="18"/>
                  </a:lnTo>
                  <a:lnTo>
                    <a:pt x="30" y="18"/>
                  </a:lnTo>
                  <a:lnTo>
                    <a:pt x="28" y="14"/>
                  </a:lnTo>
                  <a:lnTo>
                    <a:pt x="28" y="10"/>
                  </a:lnTo>
                  <a:lnTo>
                    <a:pt x="26" y="6"/>
                  </a:lnTo>
                  <a:lnTo>
                    <a:pt x="22" y="4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2" y="2"/>
                  </a:lnTo>
                  <a:lnTo>
                    <a:pt x="8" y="4"/>
                  </a:lnTo>
                  <a:lnTo>
                    <a:pt x="6" y="8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8" y="14"/>
                  </a:lnTo>
                  <a:lnTo>
                    <a:pt x="10" y="18"/>
                  </a:lnTo>
                  <a:lnTo>
                    <a:pt x="14" y="20"/>
                  </a:lnTo>
                  <a:lnTo>
                    <a:pt x="18" y="22"/>
                  </a:lnTo>
                  <a:lnTo>
                    <a:pt x="24" y="26"/>
                  </a:lnTo>
                  <a:lnTo>
                    <a:pt x="28" y="30"/>
                  </a:lnTo>
                  <a:lnTo>
                    <a:pt x="30" y="32"/>
                  </a:lnTo>
                  <a:lnTo>
                    <a:pt x="32" y="34"/>
                  </a:lnTo>
                  <a:lnTo>
                    <a:pt x="34" y="38"/>
                  </a:lnTo>
                  <a:lnTo>
                    <a:pt x="34" y="40"/>
                  </a:lnTo>
                  <a:lnTo>
                    <a:pt x="32" y="46"/>
                  </a:lnTo>
                  <a:lnTo>
                    <a:pt x="30" y="50"/>
                  </a:lnTo>
                  <a:lnTo>
                    <a:pt x="24" y="54"/>
                  </a:lnTo>
                  <a:lnTo>
                    <a:pt x="18" y="54"/>
                  </a:lnTo>
                  <a:lnTo>
                    <a:pt x="16" y="54"/>
                  </a:lnTo>
                  <a:lnTo>
                    <a:pt x="14" y="54"/>
                  </a:lnTo>
                  <a:lnTo>
                    <a:pt x="12" y="54"/>
                  </a:lnTo>
                  <a:lnTo>
                    <a:pt x="8" y="52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2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42"/>
                  </a:lnTo>
                  <a:lnTo>
                    <a:pt x="4" y="46"/>
                  </a:lnTo>
                  <a:lnTo>
                    <a:pt x="6" y="48"/>
                  </a:lnTo>
                  <a:lnTo>
                    <a:pt x="8" y="50"/>
                  </a:lnTo>
                  <a:lnTo>
                    <a:pt x="12" y="52"/>
                  </a:lnTo>
                  <a:lnTo>
                    <a:pt x="16" y="52"/>
                  </a:lnTo>
                  <a:lnTo>
                    <a:pt x="22" y="52"/>
                  </a:lnTo>
                  <a:lnTo>
                    <a:pt x="24" y="50"/>
                  </a:lnTo>
                  <a:lnTo>
                    <a:pt x="26" y="46"/>
                  </a:lnTo>
                  <a:lnTo>
                    <a:pt x="28" y="44"/>
                  </a:lnTo>
                  <a:lnTo>
                    <a:pt x="28" y="42"/>
                  </a:lnTo>
                  <a:lnTo>
                    <a:pt x="26" y="40"/>
                  </a:lnTo>
                  <a:lnTo>
                    <a:pt x="24" y="38"/>
                  </a:lnTo>
                  <a:lnTo>
                    <a:pt x="24" y="36"/>
                  </a:lnTo>
                  <a:lnTo>
                    <a:pt x="20" y="34"/>
                  </a:lnTo>
                  <a:lnTo>
                    <a:pt x="14" y="32"/>
                  </a:lnTo>
                  <a:lnTo>
                    <a:pt x="8" y="28"/>
                  </a:lnTo>
                  <a:lnTo>
                    <a:pt x="6" y="24"/>
                  </a:lnTo>
                  <a:lnTo>
                    <a:pt x="2" y="22"/>
                  </a:lnTo>
                  <a:lnTo>
                    <a:pt x="0" y="20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0" y="8"/>
                  </a:lnTo>
                  <a:lnTo>
                    <a:pt x="4" y="4"/>
                  </a:lnTo>
                  <a:lnTo>
                    <a:pt x="8" y="0"/>
                  </a:lnTo>
                  <a:lnTo>
                    <a:pt x="14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2"/>
                  </a:lnTo>
                  <a:lnTo>
                    <a:pt x="28" y="2"/>
                  </a:lnTo>
                  <a:lnTo>
                    <a:pt x="30" y="2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25" name="Freeform 81"/>
            <p:cNvSpPr>
              <a:spLocks/>
            </p:cNvSpPr>
            <p:nvPr/>
          </p:nvSpPr>
          <p:spPr bwMode="auto">
            <a:xfrm>
              <a:off x="2776" y="2602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6" y="70"/>
                </a:cxn>
                <a:cxn ang="0">
                  <a:pos x="12" y="66"/>
                </a:cxn>
                <a:cxn ang="0">
                  <a:pos x="6" y="60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30"/>
                </a:cxn>
                <a:cxn ang="0">
                  <a:pos x="2" y="22"/>
                </a:cxn>
                <a:cxn ang="0">
                  <a:pos x="6" y="16"/>
                </a:cxn>
                <a:cxn ang="0">
                  <a:pos x="10" y="10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6" y="6"/>
                </a:cxn>
                <a:cxn ang="0">
                  <a:pos x="14" y="10"/>
                </a:cxn>
                <a:cxn ang="0">
                  <a:pos x="10" y="14"/>
                </a:cxn>
                <a:cxn ang="0">
                  <a:pos x="8" y="22"/>
                </a:cxn>
                <a:cxn ang="0">
                  <a:pos x="8" y="28"/>
                </a:cxn>
                <a:cxn ang="0">
                  <a:pos x="8" y="36"/>
                </a:cxn>
                <a:cxn ang="0">
                  <a:pos x="8" y="44"/>
                </a:cxn>
                <a:cxn ang="0">
                  <a:pos x="8" y="50"/>
                </a:cxn>
                <a:cxn ang="0">
                  <a:pos x="10" y="56"/>
                </a:cxn>
                <a:cxn ang="0">
                  <a:pos x="10" y="60"/>
                </a:cxn>
                <a:cxn ang="0">
                  <a:pos x="12" y="62"/>
                </a:cxn>
                <a:cxn ang="0">
                  <a:pos x="14" y="66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6" y="70"/>
                  </a:lnTo>
                  <a:lnTo>
                    <a:pt x="12" y="66"/>
                  </a:lnTo>
                  <a:lnTo>
                    <a:pt x="6" y="60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6" y="6"/>
                  </a:lnTo>
                  <a:lnTo>
                    <a:pt x="14" y="10"/>
                  </a:lnTo>
                  <a:lnTo>
                    <a:pt x="10" y="14"/>
                  </a:lnTo>
                  <a:lnTo>
                    <a:pt x="8" y="22"/>
                  </a:lnTo>
                  <a:lnTo>
                    <a:pt x="8" y="28"/>
                  </a:lnTo>
                  <a:lnTo>
                    <a:pt x="8" y="36"/>
                  </a:lnTo>
                  <a:lnTo>
                    <a:pt x="8" y="44"/>
                  </a:lnTo>
                  <a:lnTo>
                    <a:pt x="8" y="50"/>
                  </a:lnTo>
                  <a:lnTo>
                    <a:pt x="10" y="56"/>
                  </a:lnTo>
                  <a:lnTo>
                    <a:pt x="10" y="60"/>
                  </a:lnTo>
                  <a:lnTo>
                    <a:pt x="12" y="62"/>
                  </a:lnTo>
                  <a:lnTo>
                    <a:pt x="14" y="66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26" name="Freeform 82"/>
            <p:cNvSpPr>
              <a:spLocks/>
            </p:cNvSpPr>
            <p:nvPr/>
          </p:nvSpPr>
          <p:spPr bwMode="auto">
            <a:xfrm>
              <a:off x="2804" y="2622"/>
              <a:ext cx="24" cy="36"/>
            </a:xfrm>
            <a:custGeom>
              <a:avLst/>
              <a:gdLst/>
              <a:ahLst/>
              <a:cxnLst>
                <a:cxn ang="0">
                  <a:pos x="20" y="0"/>
                </a:cxn>
                <a:cxn ang="0">
                  <a:pos x="20" y="12"/>
                </a:cxn>
                <a:cxn ang="0">
                  <a:pos x="20" y="12"/>
                </a:cxn>
                <a:cxn ang="0">
                  <a:pos x="18" y="6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4" y="6"/>
                </a:cxn>
                <a:cxn ang="0">
                  <a:pos x="4" y="8"/>
                </a:cxn>
                <a:cxn ang="0">
                  <a:pos x="6" y="10"/>
                </a:cxn>
                <a:cxn ang="0">
                  <a:pos x="6" y="12"/>
                </a:cxn>
                <a:cxn ang="0">
                  <a:pos x="10" y="14"/>
                </a:cxn>
                <a:cxn ang="0">
                  <a:pos x="16" y="16"/>
                </a:cxn>
                <a:cxn ang="0">
                  <a:pos x="20" y="18"/>
                </a:cxn>
                <a:cxn ang="0">
                  <a:pos x="22" y="22"/>
                </a:cxn>
                <a:cxn ang="0">
                  <a:pos x="24" y="26"/>
                </a:cxn>
                <a:cxn ang="0">
                  <a:pos x="22" y="30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2" y="28"/>
                </a:cxn>
                <a:cxn ang="0">
                  <a:pos x="4" y="32"/>
                </a:cxn>
                <a:cxn ang="0">
                  <a:pos x="8" y="34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2"/>
                </a:cxn>
                <a:cxn ang="0">
                  <a:pos x="18" y="30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16" y="24"/>
                </a:cxn>
                <a:cxn ang="0">
                  <a:pos x="12" y="22"/>
                </a:cxn>
                <a:cxn ang="0">
                  <a:pos x="8" y="20"/>
                </a:cxn>
                <a:cxn ang="0">
                  <a:pos x="4" y="18"/>
                </a:cxn>
                <a:cxn ang="0">
                  <a:pos x="0" y="14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</a:cxnLst>
              <a:rect l="0" t="0" r="r" b="b"/>
              <a:pathLst>
                <a:path w="24" h="36">
                  <a:moveTo>
                    <a:pt x="20" y="0"/>
                  </a:moveTo>
                  <a:lnTo>
                    <a:pt x="20" y="12"/>
                  </a:lnTo>
                  <a:lnTo>
                    <a:pt x="20" y="12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6"/>
                  </a:lnTo>
                  <a:lnTo>
                    <a:pt x="4" y="8"/>
                  </a:lnTo>
                  <a:lnTo>
                    <a:pt x="6" y="10"/>
                  </a:lnTo>
                  <a:lnTo>
                    <a:pt x="6" y="12"/>
                  </a:lnTo>
                  <a:lnTo>
                    <a:pt x="10" y="14"/>
                  </a:lnTo>
                  <a:lnTo>
                    <a:pt x="16" y="16"/>
                  </a:lnTo>
                  <a:lnTo>
                    <a:pt x="20" y="18"/>
                  </a:lnTo>
                  <a:lnTo>
                    <a:pt x="22" y="22"/>
                  </a:lnTo>
                  <a:lnTo>
                    <a:pt x="24" y="26"/>
                  </a:lnTo>
                  <a:lnTo>
                    <a:pt x="22" y="30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28"/>
                  </a:lnTo>
                  <a:lnTo>
                    <a:pt x="4" y="32"/>
                  </a:lnTo>
                  <a:lnTo>
                    <a:pt x="8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2"/>
                  </a:lnTo>
                  <a:lnTo>
                    <a:pt x="18" y="30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16" y="24"/>
                  </a:lnTo>
                  <a:lnTo>
                    <a:pt x="12" y="22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0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27" name="Freeform 83"/>
            <p:cNvSpPr>
              <a:spLocks noEditPoints="1"/>
            </p:cNvSpPr>
            <p:nvPr/>
          </p:nvSpPr>
          <p:spPr bwMode="auto">
            <a:xfrm>
              <a:off x="2832" y="2622"/>
              <a:ext cx="32" cy="36"/>
            </a:xfrm>
            <a:custGeom>
              <a:avLst/>
              <a:gdLst/>
              <a:ahLst/>
              <a:cxnLst>
                <a:cxn ang="0">
                  <a:pos x="16" y="34"/>
                </a:cxn>
                <a:cxn ang="0">
                  <a:pos x="12" y="36"/>
                </a:cxn>
                <a:cxn ang="0">
                  <a:pos x="6" y="36"/>
                </a:cxn>
                <a:cxn ang="0">
                  <a:pos x="0" y="32"/>
                </a:cxn>
                <a:cxn ang="0">
                  <a:pos x="0" y="26"/>
                </a:cxn>
                <a:cxn ang="0">
                  <a:pos x="4" y="20"/>
                </a:cxn>
                <a:cxn ang="0">
                  <a:pos x="12" y="16"/>
                </a:cxn>
                <a:cxn ang="0">
                  <a:pos x="20" y="12"/>
                </a:cxn>
                <a:cxn ang="0">
                  <a:pos x="18" y="4"/>
                </a:cxn>
                <a:cxn ang="0">
                  <a:pos x="14" y="2"/>
                </a:cxn>
                <a:cxn ang="0">
                  <a:pos x="10" y="4"/>
                </a:cxn>
                <a:cxn ang="0">
                  <a:pos x="8" y="6"/>
                </a:cxn>
                <a:cxn ang="0">
                  <a:pos x="8" y="10"/>
                </a:cxn>
                <a:cxn ang="0">
                  <a:pos x="6" y="12"/>
                </a:cxn>
                <a:cxn ang="0">
                  <a:pos x="4" y="12"/>
                </a:cxn>
                <a:cxn ang="0">
                  <a:pos x="2" y="10"/>
                </a:cxn>
                <a:cxn ang="0">
                  <a:pos x="2" y="6"/>
                </a:cxn>
                <a:cxn ang="0">
                  <a:pos x="10" y="0"/>
                </a:cxn>
                <a:cxn ang="0">
                  <a:pos x="20" y="0"/>
                </a:cxn>
                <a:cxn ang="0">
                  <a:pos x="24" y="2"/>
                </a:cxn>
                <a:cxn ang="0">
                  <a:pos x="26" y="8"/>
                </a:cxn>
                <a:cxn ang="0">
                  <a:pos x="26" y="24"/>
                </a:cxn>
                <a:cxn ang="0">
                  <a:pos x="28" y="30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30" y="32"/>
                </a:cxn>
                <a:cxn ang="0">
                  <a:pos x="32" y="30"/>
                </a:cxn>
                <a:cxn ang="0">
                  <a:pos x="28" y="36"/>
                </a:cxn>
                <a:cxn ang="0">
                  <a:pos x="22" y="36"/>
                </a:cxn>
                <a:cxn ang="0">
                  <a:pos x="20" y="34"/>
                </a:cxn>
                <a:cxn ang="0">
                  <a:pos x="20" y="28"/>
                </a:cxn>
                <a:cxn ang="0">
                  <a:pos x="16" y="16"/>
                </a:cxn>
                <a:cxn ang="0">
                  <a:pos x="10" y="20"/>
                </a:cxn>
                <a:cxn ang="0">
                  <a:pos x="8" y="24"/>
                </a:cxn>
                <a:cxn ang="0">
                  <a:pos x="8" y="28"/>
                </a:cxn>
                <a:cxn ang="0">
                  <a:pos x="10" y="32"/>
                </a:cxn>
                <a:cxn ang="0">
                  <a:pos x="16" y="30"/>
                </a:cxn>
              </a:cxnLst>
              <a:rect l="0" t="0" r="r" b="b"/>
              <a:pathLst>
                <a:path w="32" h="36">
                  <a:moveTo>
                    <a:pt x="20" y="30"/>
                  </a:moveTo>
                  <a:lnTo>
                    <a:pt x="16" y="34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6" y="36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2" y="24"/>
                  </a:lnTo>
                  <a:lnTo>
                    <a:pt x="4" y="20"/>
                  </a:lnTo>
                  <a:lnTo>
                    <a:pt x="8" y="18"/>
                  </a:lnTo>
                  <a:lnTo>
                    <a:pt x="12" y="16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8" y="4"/>
                  </a:lnTo>
                  <a:lnTo>
                    <a:pt x="8" y="6"/>
                  </a:lnTo>
                  <a:lnTo>
                    <a:pt x="8" y="8"/>
                  </a:lnTo>
                  <a:lnTo>
                    <a:pt x="8" y="10"/>
                  </a:lnTo>
                  <a:lnTo>
                    <a:pt x="8" y="12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4" y="12"/>
                  </a:lnTo>
                  <a:lnTo>
                    <a:pt x="2" y="12"/>
                  </a:lnTo>
                  <a:lnTo>
                    <a:pt x="2" y="10"/>
                  </a:lnTo>
                  <a:lnTo>
                    <a:pt x="2" y="8"/>
                  </a:lnTo>
                  <a:lnTo>
                    <a:pt x="2" y="6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6" y="8"/>
                  </a:lnTo>
                  <a:lnTo>
                    <a:pt x="26" y="12"/>
                  </a:lnTo>
                  <a:lnTo>
                    <a:pt x="26" y="24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0" y="30"/>
                  </a:lnTo>
                  <a:lnTo>
                    <a:pt x="32" y="30"/>
                  </a:lnTo>
                  <a:lnTo>
                    <a:pt x="32" y="30"/>
                  </a:lnTo>
                  <a:lnTo>
                    <a:pt x="28" y="36"/>
                  </a:lnTo>
                  <a:lnTo>
                    <a:pt x="24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0" y="34"/>
                  </a:lnTo>
                  <a:lnTo>
                    <a:pt x="20" y="30"/>
                  </a:lnTo>
                  <a:close/>
                  <a:moveTo>
                    <a:pt x="20" y="28"/>
                  </a:moveTo>
                  <a:lnTo>
                    <a:pt x="20" y="16"/>
                  </a:lnTo>
                  <a:lnTo>
                    <a:pt x="16" y="16"/>
                  </a:lnTo>
                  <a:lnTo>
                    <a:pt x="12" y="18"/>
                  </a:lnTo>
                  <a:lnTo>
                    <a:pt x="10" y="20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6" y="26"/>
                  </a:lnTo>
                  <a:lnTo>
                    <a:pt x="8" y="28"/>
                  </a:lnTo>
                  <a:lnTo>
                    <a:pt x="8" y="30"/>
                  </a:lnTo>
                  <a:lnTo>
                    <a:pt x="10" y="32"/>
                  </a:lnTo>
                  <a:lnTo>
                    <a:pt x="12" y="32"/>
                  </a:lnTo>
                  <a:lnTo>
                    <a:pt x="16" y="30"/>
                  </a:lnTo>
                  <a:lnTo>
                    <a:pt x="20" y="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28" name="Freeform 84"/>
            <p:cNvSpPr>
              <a:spLocks/>
            </p:cNvSpPr>
            <p:nvPr/>
          </p:nvSpPr>
          <p:spPr bwMode="auto">
            <a:xfrm>
              <a:off x="2868" y="2622"/>
              <a:ext cx="30" cy="36"/>
            </a:xfrm>
            <a:custGeom>
              <a:avLst/>
              <a:gdLst/>
              <a:ahLst/>
              <a:cxnLst>
                <a:cxn ang="0">
                  <a:pos x="30" y="22"/>
                </a:cxn>
                <a:cxn ang="0">
                  <a:pos x="28" y="28"/>
                </a:cxn>
                <a:cxn ang="0">
                  <a:pos x="24" y="32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0" y="36"/>
                </a:cxn>
                <a:cxn ang="0">
                  <a:pos x="4" y="32"/>
                </a:cxn>
                <a:cxn ang="0">
                  <a:pos x="2" y="28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6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8" y="4"/>
                </a:cxn>
                <a:cxn ang="0">
                  <a:pos x="28" y="8"/>
                </a:cxn>
                <a:cxn ang="0">
                  <a:pos x="28" y="8"/>
                </a:cxn>
                <a:cxn ang="0">
                  <a:pos x="28" y="10"/>
                </a:cxn>
                <a:cxn ang="0">
                  <a:pos x="26" y="10"/>
                </a:cxn>
                <a:cxn ang="0">
                  <a:pos x="26" y="10"/>
                </a:cxn>
                <a:cxn ang="0">
                  <a:pos x="24" y="10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20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2" y="2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6" y="14"/>
                </a:cxn>
                <a:cxn ang="0">
                  <a:pos x="8" y="20"/>
                </a:cxn>
                <a:cxn ang="0">
                  <a:pos x="10" y="26"/>
                </a:cxn>
                <a:cxn ang="0">
                  <a:pos x="14" y="28"/>
                </a:cxn>
                <a:cxn ang="0">
                  <a:pos x="18" y="30"/>
                </a:cxn>
                <a:cxn ang="0">
                  <a:pos x="22" y="30"/>
                </a:cxn>
                <a:cxn ang="0">
                  <a:pos x="26" y="28"/>
                </a:cxn>
                <a:cxn ang="0">
                  <a:pos x="28" y="26"/>
                </a:cxn>
                <a:cxn ang="0">
                  <a:pos x="30" y="20"/>
                </a:cxn>
                <a:cxn ang="0">
                  <a:pos x="30" y="22"/>
                </a:cxn>
              </a:cxnLst>
              <a:rect l="0" t="0" r="r" b="b"/>
              <a:pathLst>
                <a:path w="30" h="36">
                  <a:moveTo>
                    <a:pt x="30" y="22"/>
                  </a:moveTo>
                  <a:lnTo>
                    <a:pt x="28" y="28"/>
                  </a:lnTo>
                  <a:lnTo>
                    <a:pt x="24" y="32"/>
                  </a:lnTo>
                  <a:lnTo>
                    <a:pt x="20" y="36"/>
                  </a:lnTo>
                  <a:lnTo>
                    <a:pt x="16" y="36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2" y="28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6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28" y="8"/>
                  </a:lnTo>
                  <a:lnTo>
                    <a:pt x="28" y="8"/>
                  </a:lnTo>
                  <a:lnTo>
                    <a:pt x="28" y="10"/>
                  </a:lnTo>
                  <a:lnTo>
                    <a:pt x="26" y="10"/>
                  </a:lnTo>
                  <a:lnTo>
                    <a:pt x="26" y="10"/>
                  </a:lnTo>
                  <a:lnTo>
                    <a:pt x="24" y="10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8" y="8"/>
                  </a:lnTo>
                  <a:lnTo>
                    <a:pt x="6" y="14"/>
                  </a:lnTo>
                  <a:lnTo>
                    <a:pt x="8" y="20"/>
                  </a:lnTo>
                  <a:lnTo>
                    <a:pt x="10" y="26"/>
                  </a:lnTo>
                  <a:lnTo>
                    <a:pt x="14" y="28"/>
                  </a:lnTo>
                  <a:lnTo>
                    <a:pt x="18" y="30"/>
                  </a:lnTo>
                  <a:lnTo>
                    <a:pt x="22" y="30"/>
                  </a:lnTo>
                  <a:lnTo>
                    <a:pt x="26" y="28"/>
                  </a:lnTo>
                  <a:lnTo>
                    <a:pt x="28" y="26"/>
                  </a:lnTo>
                  <a:lnTo>
                    <a:pt x="30" y="20"/>
                  </a:lnTo>
                  <a:lnTo>
                    <a:pt x="30" y="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29" name="Freeform 85"/>
            <p:cNvSpPr>
              <a:spLocks/>
            </p:cNvSpPr>
            <p:nvPr/>
          </p:nvSpPr>
          <p:spPr bwMode="auto">
            <a:xfrm>
              <a:off x="2902" y="2602"/>
              <a:ext cx="40" cy="56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24" y="26"/>
                </a:cxn>
                <a:cxn ang="0">
                  <a:pos x="26" y="24"/>
                </a:cxn>
                <a:cxn ang="0">
                  <a:pos x="26" y="22"/>
                </a:cxn>
                <a:cxn ang="0">
                  <a:pos x="24" y="22"/>
                </a:cxn>
                <a:cxn ang="0">
                  <a:pos x="22" y="20"/>
                </a:cxn>
                <a:cxn ang="0">
                  <a:pos x="38" y="20"/>
                </a:cxn>
                <a:cxn ang="0">
                  <a:pos x="32" y="22"/>
                </a:cxn>
                <a:cxn ang="0">
                  <a:pos x="28" y="26"/>
                </a:cxn>
                <a:cxn ang="0">
                  <a:pos x="28" y="46"/>
                </a:cxn>
                <a:cxn ang="0">
                  <a:pos x="34" y="52"/>
                </a:cxn>
                <a:cxn ang="0">
                  <a:pos x="36" y="54"/>
                </a:cxn>
                <a:cxn ang="0">
                  <a:pos x="40" y="54"/>
                </a:cxn>
                <a:cxn ang="0">
                  <a:pos x="22" y="56"/>
                </a:cxn>
                <a:cxn ang="0">
                  <a:pos x="24" y="54"/>
                </a:cxn>
                <a:cxn ang="0">
                  <a:pos x="24" y="54"/>
                </a:cxn>
                <a:cxn ang="0">
                  <a:pos x="24" y="52"/>
                </a:cxn>
                <a:cxn ang="0">
                  <a:pos x="12" y="36"/>
                </a:cxn>
                <a:cxn ang="0">
                  <a:pos x="12" y="50"/>
                </a:cxn>
                <a:cxn ang="0">
                  <a:pos x="12" y="54"/>
                </a:cxn>
                <a:cxn ang="0">
                  <a:pos x="14" y="54"/>
                </a:cxn>
                <a:cxn ang="0">
                  <a:pos x="16" y="56"/>
                </a:cxn>
                <a:cxn ang="0">
                  <a:pos x="0" y="56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6" y="48"/>
                </a:cxn>
                <a:cxn ang="0">
                  <a:pos x="6" y="10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40" h="56">
                  <a:moveTo>
                    <a:pt x="12" y="0"/>
                  </a:moveTo>
                  <a:lnTo>
                    <a:pt x="12" y="36"/>
                  </a:lnTo>
                  <a:lnTo>
                    <a:pt x="22" y="28"/>
                  </a:lnTo>
                  <a:lnTo>
                    <a:pt x="24" y="26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26" y="22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4" y="22"/>
                  </a:lnTo>
                  <a:lnTo>
                    <a:pt x="32" y="22"/>
                  </a:lnTo>
                  <a:lnTo>
                    <a:pt x="30" y="24"/>
                  </a:lnTo>
                  <a:lnTo>
                    <a:pt x="28" y="26"/>
                  </a:lnTo>
                  <a:lnTo>
                    <a:pt x="18" y="34"/>
                  </a:lnTo>
                  <a:lnTo>
                    <a:pt x="28" y="46"/>
                  </a:lnTo>
                  <a:lnTo>
                    <a:pt x="32" y="50"/>
                  </a:lnTo>
                  <a:lnTo>
                    <a:pt x="34" y="52"/>
                  </a:lnTo>
                  <a:lnTo>
                    <a:pt x="34" y="54"/>
                  </a:lnTo>
                  <a:lnTo>
                    <a:pt x="36" y="54"/>
                  </a:lnTo>
                  <a:lnTo>
                    <a:pt x="38" y="54"/>
                  </a:lnTo>
                  <a:lnTo>
                    <a:pt x="40" y="54"/>
                  </a:lnTo>
                  <a:lnTo>
                    <a:pt x="40" y="56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6" y="54"/>
                  </a:lnTo>
                  <a:lnTo>
                    <a:pt x="24" y="52"/>
                  </a:lnTo>
                  <a:lnTo>
                    <a:pt x="24" y="50"/>
                  </a:lnTo>
                  <a:lnTo>
                    <a:pt x="12" y="36"/>
                  </a:lnTo>
                  <a:lnTo>
                    <a:pt x="12" y="48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6" y="48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30" name="Freeform 86"/>
            <p:cNvSpPr>
              <a:spLocks/>
            </p:cNvSpPr>
            <p:nvPr/>
          </p:nvSpPr>
          <p:spPr bwMode="auto">
            <a:xfrm>
              <a:off x="2946" y="2622"/>
              <a:ext cx="24" cy="36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0" y="12"/>
                </a:cxn>
                <a:cxn ang="0">
                  <a:pos x="18" y="6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4" y="6"/>
                </a:cxn>
                <a:cxn ang="0">
                  <a:pos x="4" y="8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0" y="14"/>
                </a:cxn>
                <a:cxn ang="0">
                  <a:pos x="16" y="16"/>
                </a:cxn>
                <a:cxn ang="0">
                  <a:pos x="20" y="18"/>
                </a:cxn>
                <a:cxn ang="0">
                  <a:pos x="22" y="22"/>
                </a:cxn>
                <a:cxn ang="0">
                  <a:pos x="24" y="26"/>
                </a:cxn>
                <a:cxn ang="0">
                  <a:pos x="22" y="30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2" y="28"/>
                </a:cxn>
                <a:cxn ang="0">
                  <a:pos x="4" y="32"/>
                </a:cxn>
                <a:cxn ang="0">
                  <a:pos x="8" y="34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2"/>
                </a:cxn>
                <a:cxn ang="0">
                  <a:pos x="18" y="30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16" y="24"/>
                </a:cxn>
                <a:cxn ang="0">
                  <a:pos x="14" y="22"/>
                </a:cxn>
                <a:cxn ang="0">
                  <a:pos x="8" y="20"/>
                </a:cxn>
                <a:cxn ang="0">
                  <a:pos x="4" y="18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2" y="0"/>
                </a:cxn>
              </a:cxnLst>
              <a:rect l="0" t="0" r="r" b="b"/>
              <a:pathLst>
                <a:path w="24" h="36">
                  <a:moveTo>
                    <a:pt x="22" y="0"/>
                  </a:moveTo>
                  <a:lnTo>
                    <a:pt x="22" y="12"/>
                  </a:lnTo>
                  <a:lnTo>
                    <a:pt x="20" y="12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4" y="6"/>
                  </a:lnTo>
                  <a:lnTo>
                    <a:pt x="4" y="8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0" y="14"/>
                  </a:lnTo>
                  <a:lnTo>
                    <a:pt x="16" y="16"/>
                  </a:lnTo>
                  <a:lnTo>
                    <a:pt x="20" y="18"/>
                  </a:lnTo>
                  <a:lnTo>
                    <a:pt x="22" y="22"/>
                  </a:lnTo>
                  <a:lnTo>
                    <a:pt x="24" y="26"/>
                  </a:lnTo>
                  <a:lnTo>
                    <a:pt x="22" y="30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28"/>
                  </a:lnTo>
                  <a:lnTo>
                    <a:pt x="4" y="32"/>
                  </a:lnTo>
                  <a:lnTo>
                    <a:pt x="8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2"/>
                  </a:lnTo>
                  <a:lnTo>
                    <a:pt x="18" y="30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16" y="24"/>
                  </a:lnTo>
                  <a:lnTo>
                    <a:pt x="14" y="22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31" name="Freeform 87"/>
            <p:cNvSpPr>
              <a:spLocks/>
            </p:cNvSpPr>
            <p:nvPr/>
          </p:nvSpPr>
          <p:spPr bwMode="auto">
            <a:xfrm>
              <a:off x="2974" y="2602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8"/>
                </a:cxn>
                <a:cxn ang="0">
                  <a:pos x="14" y="14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2" y="36"/>
                </a:cxn>
                <a:cxn ang="0">
                  <a:pos x="20" y="44"/>
                </a:cxn>
                <a:cxn ang="0">
                  <a:pos x="18" y="52"/>
                </a:cxn>
                <a:cxn ang="0">
                  <a:pos x="16" y="58"/>
                </a:cxn>
                <a:cxn ang="0">
                  <a:pos x="12" y="64"/>
                </a:cxn>
                <a:cxn ang="0">
                  <a:pos x="6" y="70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8"/>
                </a:cxn>
                <a:cxn ang="0">
                  <a:pos x="8" y="64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4" y="46"/>
                </a:cxn>
                <a:cxn ang="0">
                  <a:pos x="14" y="38"/>
                </a:cxn>
                <a:cxn ang="0">
                  <a:pos x="14" y="30"/>
                </a:cxn>
                <a:cxn ang="0">
                  <a:pos x="12" y="22"/>
                </a:cxn>
                <a:cxn ang="0">
                  <a:pos x="12" y="18"/>
                </a:cxn>
                <a:cxn ang="0">
                  <a:pos x="10" y="14"/>
                </a:cxn>
                <a:cxn ang="0">
                  <a:pos x="8" y="12"/>
                </a:cxn>
                <a:cxn ang="0">
                  <a:pos x="6" y="8"/>
                </a:cxn>
                <a:cxn ang="0">
                  <a:pos x="4" y="6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8"/>
                  </a:lnTo>
                  <a:lnTo>
                    <a:pt x="14" y="14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2" y="36"/>
                  </a:lnTo>
                  <a:lnTo>
                    <a:pt x="20" y="44"/>
                  </a:lnTo>
                  <a:lnTo>
                    <a:pt x="18" y="52"/>
                  </a:lnTo>
                  <a:lnTo>
                    <a:pt x="16" y="58"/>
                  </a:lnTo>
                  <a:lnTo>
                    <a:pt x="12" y="64"/>
                  </a:lnTo>
                  <a:lnTo>
                    <a:pt x="6" y="70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8"/>
                  </a:lnTo>
                  <a:lnTo>
                    <a:pt x="8" y="64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4" y="46"/>
                  </a:lnTo>
                  <a:lnTo>
                    <a:pt x="14" y="38"/>
                  </a:lnTo>
                  <a:lnTo>
                    <a:pt x="14" y="30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4"/>
                  </a:lnTo>
                  <a:lnTo>
                    <a:pt x="8" y="12"/>
                  </a:lnTo>
                  <a:lnTo>
                    <a:pt x="6" y="8"/>
                  </a:lnTo>
                  <a:lnTo>
                    <a:pt x="4" y="6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32" name="Freeform 88"/>
            <p:cNvSpPr>
              <a:spLocks noEditPoints="1"/>
            </p:cNvSpPr>
            <p:nvPr/>
          </p:nvSpPr>
          <p:spPr bwMode="auto">
            <a:xfrm>
              <a:off x="3060" y="2604"/>
              <a:ext cx="42" cy="54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20" y="54"/>
                </a:cxn>
                <a:cxn ang="0">
                  <a:pos x="22" y="54"/>
                </a:cxn>
                <a:cxn ang="0">
                  <a:pos x="22" y="54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2" y="54"/>
                </a:cxn>
                <a:cxn ang="0">
                  <a:pos x="6" y="52"/>
                </a:cxn>
                <a:cxn ang="0">
                  <a:pos x="8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10"/>
                </a:cxn>
                <a:cxn ang="0">
                  <a:pos x="8" y="6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6" y="4"/>
                </a:cxn>
                <a:cxn ang="0">
                  <a:pos x="38" y="6"/>
                </a:cxn>
                <a:cxn ang="0">
                  <a:pos x="40" y="10"/>
                </a:cxn>
                <a:cxn ang="0">
                  <a:pos x="42" y="16"/>
                </a:cxn>
                <a:cxn ang="0">
                  <a:pos x="40" y="22"/>
                </a:cxn>
                <a:cxn ang="0">
                  <a:pos x="36" y="26"/>
                </a:cxn>
                <a:cxn ang="0">
                  <a:pos x="32" y="28"/>
                </a:cxn>
                <a:cxn ang="0">
                  <a:pos x="24" y="30"/>
                </a:cxn>
                <a:cxn ang="0">
                  <a:pos x="22" y="30"/>
                </a:cxn>
                <a:cxn ang="0">
                  <a:pos x="20" y="30"/>
                </a:cxn>
                <a:cxn ang="0">
                  <a:pos x="18" y="30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20" y="28"/>
                </a:cxn>
                <a:cxn ang="0">
                  <a:pos x="20" y="28"/>
                </a:cxn>
                <a:cxn ang="0">
                  <a:pos x="22" y="28"/>
                </a:cxn>
                <a:cxn ang="0">
                  <a:pos x="26" y="26"/>
                </a:cxn>
                <a:cxn ang="0">
                  <a:pos x="30" y="24"/>
                </a:cxn>
                <a:cxn ang="0">
                  <a:pos x="32" y="20"/>
                </a:cxn>
                <a:cxn ang="0">
                  <a:pos x="32" y="16"/>
                </a:cxn>
                <a:cxn ang="0">
                  <a:pos x="32" y="12"/>
                </a:cxn>
                <a:cxn ang="0">
                  <a:pos x="30" y="10"/>
                </a:cxn>
                <a:cxn ang="0">
                  <a:pos x="28" y="6"/>
                </a:cxn>
                <a:cxn ang="0">
                  <a:pos x="26" y="4"/>
                </a:cxn>
                <a:cxn ang="0">
                  <a:pos x="24" y="4"/>
                </a:cxn>
                <a:cxn ang="0">
                  <a:pos x="20" y="4"/>
                </a:cxn>
                <a:cxn ang="0">
                  <a:pos x="18" y="4"/>
                </a:cxn>
                <a:cxn ang="0">
                  <a:pos x="16" y="4"/>
                </a:cxn>
                <a:cxn ang="0">
                  <a:pos x="16" y="26"/>
                </a:cxn>
              </a:cxnLst>
              <a:rect l="0" t="0" r="r" b="b"/>
              <a:pathLst>
                <a:path w="42" h="54">
                  <a:moveTo>
                    <a:pt x="16" y="28"/>
                  </a:moveTo>
                  <a:lnTo>
                    <a:pt x="16" y="44"/>
                  </a:lnTo>
                  <a:lnTo>
                    <a:pt x="16" y="50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20" y="54"/>
                  </a:lnTo>
                  <a:lnTo>
                    <a:pt x="22" y="54"/>
                  </a:lnTo>
                  <a:lnTo>
                    <a:pt x="22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10"/>
                  </a:lnTo>
                  <a:lnTo>
                    <a:pt x="8" y="6"/>
                  </a:lnTo>
                  <a:lnTo>
                    <a:pt x="6" y="4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6" y="4"/>
                  </a:lnTo>
                  <a:lnTo>
                    <a:pt x="38" y="6"/>
                  </a:lnTo>
                  <a:lnTo>
                    <a:pt x="40" y="10"/>
                  </a:lnTo>
                  <a:lnTo>
                    <a:pt x="42" y="16"/>
                  </a:lnTo>
                  <a:lnTo>
                    <a:pt x="40" y="22"/>
                  </a:lnTo>
                  <a:lnTo>
                    <a:pt x="36" y="26"/>
                  </a:lnTo>
                  <a:lnTo>
                    <a:pt x="32" y="28"/>
                  </a:lnTo>
                  <a:lnTo>
                    <a:pt x="24" y="30"/>
                  </a:lnTo>
                  <a:lnTo>
                    <a:pt x="22" y="30"/>
                  </a:lnTo>
                  <a:lnTo>
                    <a:pt x="20" y="30"/>
                  </a:lnTo>
                  <a:lnTo>
                    <a:pt x="18" y="30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2" y="28"/>
                  </a:lnTo>
                  <a:lnTo>
                    <a:pt x="26" y="26"/>
                  </a:lnTo>
                  <a:lnTo>
                    <a:pt x="30" y="24"/>
                  </a:lnTo>
                  <a:lnTo>
                    <a:pt x="32" y="20"/>
                  </a:lnTo>
                  <a:lnTo>
                    <a:pt x="32" y="16"/>
                  </a:lnTo>
                  <a:lnTo>
                    <a:pt x="32" y="12"/>
                  </a:lnTo>
                  <a:lnTo>
                    <a:pt x="30" y="10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33" name="Freeform 89"/>
            <p:cNvSpPr>
              <a:spLocks/>
            </p:cNvSpPr>
            <p:nvPr/>
          </p:nvSpPr>
          <p:spPr bwMode="auto">
            <a:xfrm>
              <a:off x="3108" y="2602"/>
              <a:ext cx="20" cy="72"/>
            </a:xfrm>
            <a:custGeom>
              <a:avLst/>
              <a:gdLst/>
              <a:ahLst/>
              <a:cxnLst>
                <a:cxn ang="0">
                  <a:pos x="20" y="70"/>
                </a:cxn>
                <a:cxn ang="0">
                  <a:pos x="20" y="72"/>
                </a:cxn>
                <a:cxn ang="0">
                  <a:pos x="16" y="70"/>
                </a:cxn>
                <a:cxn ang="0">
                  <a:pos x="10" y="66"/>
                </a:cxn>
                <a:cxn ang="0">
                  <a:pos x="6" y="60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30"/>
                </a:cxn>
                <a:cxn ang="0">
                  <a:pos x="2" y="22"/>
                </a:cxn>
                <a:cxn ang="0">
                  <a:pos x="6" y="16"/>
                </a:cxn>
                <a:cxn ang="0">
                  <a:pos x="10" y="10"/>
                </a:cxn>
                <a:cxn ang="0">
                  <a:pos x="14" y="4"/>
                </a:cxn>
                <a:cxn ang="0">
                  <a:pos x="20" y="0"/>
                </a:cxn>
                <a:cxn ang="0">
                  <a:pos x="20" y="2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0" y="14"/>
                </a:cxn>
                <a:cxn ang="0">
                  <a:pos x="8" y="22"/>
                </a:cxn>
                <a:cxn ang="0">
                  <a:pos x="6" y="28"/>
                </a:cxn>
                <a:cxn ang="0">
                  <a:pos x="6" y="36"/>
                </a:cxn>
                <a:cxn ang="0">
                  <a:pos x="6" y="44"/>
                </a:cxn>
                <a:cxn ang="0">
                  <a:pos x="8" y="50"/>
                </a:cxn>
                <a:cxn ang="0">
                  <a:pos x="8" y="56"/>
                </a:cxn>
                <a:cxn ang="0">
                  <a:pos x="10" y="60"/>
                </a:cxn>
                <a:cxn ang="0">
                  <a:pos x="12" y="62"/>
                </a:cxn>
                <a:cxn ang="0">
                  <a:pos x="14" y="66"/>
                </a:cxn>
                <a:cxn ang="0">
                  <a:pos x="18" y="68"/>
                </a:cxn>
                <a:cxn ang="0">
                  <a:pos x="20" y="70"/>
                </a:cxn>
              </a:cxnLst>
              <a:rect l="0" t="0" r="r" b="b"/>
              <a:pathLst>
                <a:path w="20" h="72">
                  <a:moveTo>
                    <a:pt x="20" y="70"/>
                  </a:moveTo>
                  <a:lnTo>
                    <a:pt x="20" y="72"/>
                  </a:lnTo>
                  <a:lnTo>
                    <a:pt x="16" y="70"/>
                  </a:lnTo>
                  <a:lnTo>
                    <a:pt x="10" y="66"/>
                  </a:lnTo>
                  <a:lnTo>
                    <a:pt x="6" y="60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4" y="4"/>
                  </a:lnTo>
                  <a:lnTo>
                    <a:pt x="20" y="0"/>
                  </a:lnTo>
                  <a:lnTo>
                    <a:pt x="20" y="2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0" y="14"/>
                  </a:lnTo>
                  <a:lnTo>
                    <a:pt x="8" y="22"/>
                  </a:lnTo>
                  <a:lnTo>
                    <a:pt x="6" y="28"/>
                  </a:lnTo>
                  <a:lnTo>
                    <a:pt x="6" y="36"/>
                  </a:lnTo>
                  <a:lnTo>
                    <a:pt x="6" y="44"/>
                  </a:lnTo>
                  <a:lnTo>
                    <a:pt x="8" y="50"/>
                  </a:lnTo>
                  <a:lnTo>
                    <a:pt x="8" y="56"/>
                  </a:lnTo>
                  <a:lnTo>
                    <a:pt x="10" y="60"/>
                  </a:lnTo>
                  <a:lnTo>
                    <a:pt x="12" y="62"/>
                  </a:lnTo>
                  <a:lnTo>
                    <a:pt x="14" y="66"/>
                  </a:lnTo>
                  <a:lnTo>
                    <a:pt x="18" y="68"/>
                  </a:lnTo>
                  <a:lnTo>
                    <a:pt x="2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34" name="Freeform 90"/>
            <p:cNvSpPr>
              <a:spLocks noEditPoints="1"/>
            </p:cNvSpPr>
            <p:nvPr/>
          </p:nvSpPr>
          <p:spPr bwMode="auto">
            <a:xfrm>
              <a:off x="3134" y="2602"/>
              <a:ext cx="16" cy="5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0" y="2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20"/>
                </a:cxn>
                <a:cxn ang="0">
                  <a:pos x="12" y="48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2" y="54"/>
                </a:cxn>
                <a:cxn ang="0">
                  <a:pos x="14" y="54"/>
                </a:cxn>
                <a:cxn ang="0">
                  <a:pos x="14" y="54"/>
                </a:cxn>
                <a:cxn ang="0">
                  <a:pos x="16" y="56"/>
                </a:cxn>
                <a:cxn ang="0">
                  <a:pos x="16" y="56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4" y="50"/>
                </a:cxn>
                <a:cxn ang="0">
                  <a:pos x="4" y="48"/>
                </a:cxn>
                <a:cxn ang="0">
                  <a:pos x="4" y="34"/>
                </a:cxn>
                <a:cxn ang="0">
                  <a:pos x="4" y="30"/>
                </a:cxn>
                <a:cxn ang="0">
                  <a:pos x="4" y="26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10" y="20"/>
                </a:cxn>
                <a:cxn ang="0">
                  <a:pos x="12" y="20"/>
                </a:cxn>
              </a:cxnLst>
              <a:rect l="0" t="0" r="r" b="b"/>
              <a:pathLst>
                <a:path w="16" h="56">
                  <a:moveTo>
                    <a:pt x="8" y="0"/>
                  </a:moveTo>
                  <a:lnTo>
                    <a:pt x="10" y="0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8" y="0"/>
                  </a:lnTo>
                  <a:close/>
                  <a:moveTo>
                    <a:pt x="12" y="20"/>
                  </a:moveTo>
                  <a:lnTo>
                    <a:pt x="12" y="48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8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26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0" y="20"/>
                  </a:lnTo>
                  <a:lnTo>
                    <a:pt x="12" y="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35" name="Freeform 91"/>
            <p:cNvSpPr>
              <a:spLocks/>
            </p:cNvSpPr>
            <p:nvPr/>
          </p:nvSpPr>
          <p:spPr bwMode="auto">
            <a:xfrm>
              <a:off x="3154" y="2622"/>
              <a:ext cx="38" cy="36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6" y="2"/>
                </a:cxn>
                <a:cxn ang="0">
                  <a:pos x="20" y="0"/>
                </a:cxn>
                <a:cxn ang="0">
                  <a:pos x="24" y="0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2"/>
                </a:cxn>
                <a:cxn ang="0">
                  <a:pos x="32" y="6"/>
                </a:cxn>
                <a:cxn ang="0">
                  <a:pos x="32" y="8"/>
                </a:cxn>
                <a:cxn ang="0">
                  <a:pos x="34" y="12"/>
                </a:cxn>
                <a:cxn ang="0">
                  <a:pos x="34" y="28"/>
                </a:cxn>
                <a:cxn ang="0">
                  <a:pos x="34" y="30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6" y="34"/>
                </a:cxn>
                <a:cxn ang="0">
                  <a:pos x="38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30"/>
                </a:cxn>
                <a:cxn ang="0">
                  <a:pos x="26" y="28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6" y="6"/>
                </a:cxn>
                <a:cxn ang="0">
                  <a:pos x="24" y="4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28"/>
                </a:cxn>
                <a:cxn ang="0">
                  <a:pos x="12" y="3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8"/>
                </a:cxn>
              </a:cxnLst>
              <a:rect l="0" t="0" r="r" b="b"/>
              <a:pathLst>
                <a:path w="38" h="36">
                  <a:moveTo>
                    <a:pt x="12" y="8"/>
                  </a:moveTo>
                  <a:lnTo>
                    <a:pt x="16" y="2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6"/>
                  </a:lnTo>
                  <a:lnTo>
                    <a:pt x="32" y="8"/>
                  </a:lnTo>
                  <a:lnTo>
                    <a:pt x="34" y="12"/>
                  </a:lnTo>
                  <a:lnTo>
                    <a:pt x="34" y="28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4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0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36" name="Freeform 92"/>
            <p:cNvSpPr>
              <a:spLocks/>
            </p:cNvSpPr>
            <p:nvPr/>
          </p:nvSpPr>
          <p:spPr bwMode="auto">
            <a:xfrm>
              <a:off x="3192" y="2610"/>
              <a:ext cx="24" cy="4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12"/>
                </a:cxn>
                <a:cxn ang="0">
                  <a:pos x="22" y="12"/>
                </a:cxn>
                <a:cxn ang="0">
                  <a:pos x="22" y="14"/>
                </a:cxn>
                <a:cxn ang="0">
                  <a:pos x="14" y="14"/>
                </a:cxn>
                <a:cxn ang="0">
                  <a:pos x="14" y="38"/>
                </a:cxn>
                <a:cxn ang="0">
                  <a:pos x="14" y="40"/>
                </a:cxn>
                <a:cxn ang="0">
                  <a:pos x="14" y="42"/>
                </a:cxn>
                <a:cxn ang="0">
                  <a:pos x="16" y="44"/>
                </a:cxn>
                <a:cxn ang="0">
                  <a:pos x="18" y="44"/>
                </a:cxn>
                <a:cxn ang="0">
                  <a:pos x="18" y="44"/>
                </a:cxn>
                <a:cxn ang="0">
                  <a:pos x="20" y="44"/>
                </a:cxn>
                <a:cxn ang="0">
                  <a:pos x="20" y="42"/>
                </a:cxn>
                <a:cxn ang="0">
                  <a:pos x="22" y="42"/>
                </a:cxn>
                <a:cxn ang="0">
                  <a:pos x="24" y="42"/>
                </a:cxn>
                <a:cxn ang="0">
                  <a:pos x="22" y="44"/>
                </a:cxn>
                <a:cxn ang="0">
                  <a:pos x="20" y="46"/>
                </a:cxn>
                <a:cxn ang="0">
                  <a:pos x="16" y="48"/>
                </a:cxn>
                <a:cxn ang="0">
                  <a:pos x="14" y="48"/>
                </a:cxn>
                <a:cxn ang="0">
                  <a:pos x="12" y="48"/>
                </a:cxn>
                <a:cxn ang="0">
                  <a:pos x="10" y="48"/>
                </a:cxn>
                <a:cxn ang="0">
                  <a:pos x="8" y="46"/>
                </a:cxn>
                <a:cxn ang="0">
                  <a:pos x="8" y="44"/>
                </a:cxn>
                <a:cxn ang="0">
                  <a:pos x="6" y="42"/>
                </a:cxn>
                <a:cxn ang="0">
                  <a:pos x="6" y="40"/>
                </a:cxn>
                <a:cxn ang="0">
                  <a:pos x="6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8" y="8"/>
                </a:cxn>
                <a:cxn ang="0">
                  <a:pos x="10" y="6"/>
                </a:cxn>
                <a:cxn ang="0">
                  <a:pos x="10" y="4"/>
                </a:cxn>
                <a:cxn ang="0">
                  <a:pos x="12" y="0"/>
                </a:cxn>
                <a:cxn ang="0">
                  <a:pos x="14" y="0"/>
                </a:cxn>
              </a:cxnLst>
              <a:rect l="0" t="0" r="r" b="b"/>
              <a:pathLst>
                <a:path w="24" h="48">
                  <a:moveTo>
                    <a:pt x="14" y="0"/>
                  </a:moveTo>
                  <a:lnTo>
                    <a:pt x="14" y="12"/>
                  </a:lnTo>
                  <a:lnTo>
                    <a:pt x="22" y="12"/>
                  </a:lnTo>
                  <a:lnTo>
                    <a:pt x="22" y="14"/>
                  </a:lnTo>
                  <a:lnTo>
                    <a:pt x="14" y="14"/>
                  </a:lnTo>
                  <a:lnTo>
                    <a:pt x="14" y="38"/>
                  </a:lnTo>
                  <a:lnTo>
                    <a:pt x="14" y="40"/>
                  </a:lnTo>
                  <a:lnTo>
                    <a:pt x="14" y="42"/>
                  </a:lnTo>
                  <a:lnTo>
                    <a:pt x="16" y="44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20" y="44"/>
                  </a:lnTo>
                  <a:lnTo>
                    <a:pt x="20" y="42"/>
                  </a:lnTo>
                  <a:lnTo>
                    <a:pt x="22" y="42"/>
                  </a:lnTo>
                  <a:lnTo>
                    <a:pt x="24" y="42"/>
                  </a:lnTo>
                  <a:lnTo>
                    <a:pt x="22" y="44"/>
                  </a:lnTo>
                  <a:lnTo>
                    <a:pt x="20" y="46"/>
                  </a:lnTo>
                  <a:lnTo>
                    <a:pt x="16" y="48"/>
                  </a:lnTo>
                  <a:lnTo>
                    <a:pt x="14" y="48"/>
                  </a:lnTo>
                  <a:lnTo>
                    <a:pt x="12" y="48"/>
                  </a:lnTo>
                  <a:lnTo>
                    <a:pt x="10" y="48"/>
                  </a:lnTo>
                  <a:lnTo>
                    <a:pt x="8" y="46"/>
                  </a:lnTo>
                  <a:lnTo>
                    <a:pt x="8" y="44"/>
                  </a:lnTo>
                  <a:lnTo>
                    <a:pt x="6" y="42"/>
                  </a:lnTo>
                  <a:lnTo>
                    <a:pt x="6" y="40"/>
                  </a:lnTo>
                  <a:lnTo>
                    <a:pt x="6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8" y="8"/>
                  </a:lnTo>
                  <a:lnTo>
                    <a:pt x="10" y="6"/>
                  </a:lnTo>
                  <a:lnTo>
                    <a:pt x="10" y="4"/>
                  </a:lnTo>
                  <a:lnTo>
                    <a:pt x="12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37" name="Freeform 93"/>
            <p:cNvSpPr>
              <a:spLocks noEditPoints="1"/>
            </p:cNvSpPr>
            <p:nvPr/>
          </p:nvSpPr>
          <p:spPr bwMode="auto">
            <a:xfrm>
              <a:off x="3218" y="2622"/>
              <a:ext cx="34" cy="3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2" y="10"/>
                </a:cxn>
                <a:cxn ang="0">
                  <a:pos x="34" y="18"/>
                </a:cxn>
                <a:cxn ang="0">
                  <a:pos x="34" y="22"/>
                </a:cxn>
                <a:cxn ang="0">
                  <a:pos x="32" y="26"/>
                </a:cxn>
                <a:cxn ang="0">
                  <a:pos x="30" y="32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4"/>
                </a:cxn>
                <a:cxn ang="0">
                  <a:pos x="4" y="30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2" y="8"/>
                </a:cxn>
                <a:cxn ang="0">
                  <a:pos x="6" y="4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2" y="2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6" y="16"/>
                </a:cxn>
                <a:cxn ang="0">
                  <a:pos x="8" y="22"/>
                </a:cxn>
                <a:cxn ang="0">
                  <a:pos x="10" y="28"/>
                </a:cxn>
                <a:cxn ang="0">
                  <a:pos x="14" y="32"/>
                </a:cxn>
                <a:cxn ang="0">
                  <a:pos x="18" y="34"/>
                </a:cxn>
                <a:cxn ang="0">
                  <a:pos x="22" y="34"/>
                </a:cxn>
                <a:cxn ang="0">
                  <a:pos x="24" y="32"/>
                </a:cxn>
                <a:cxn ang="0">
                  <a:pos x="26" y="26"/>
                </a:cxn>
                <a:cxn ang="0">
                  <a:pos x="28" y="20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0" y="2"/>
                </a:cxn>
                <a:cxn ang="0">
                  <a:pos x="16" y="2"/>
                </a:cxn>
              </a:cxnLst>
              <a:rect l="0" t="0" r="r" b="b"/>
              <a:pathLst>
                <a:path w="34" h="36">
                  <a:moveTo>
                    <a:pt x="16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2" y="10"/>
                  </a:lnTo>
                  <a:lnTo>
                    <a:pt x="34" y="18"/>
                  </a:lnTo>
                  <a:lnTo>
                    <a:pt x="34" y="22"/>
                  </a:lnTo>
                  <a:lnTo>
                    <a:pt x="32" y="26"/>
                  </a:lnTo>
                  <a:lnTo>
                    <a:pt x="30" y="32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4"/>
                  </a:lnTo>
                  <a:lnTo>
                    <a:pt x="4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2" y="8"/>
                  </a:lnTo>
                  <a:lnTo>
                    <a:pt x="6" y="4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6" y="0"/>
                  </a:lnTo>
                  <a:close/>
                  <a:moveTo>
                    <a:pt x="16" y="2"/>
                  </a:moveTo>
                  <a:lnTo>
                    <a:pt x="14" y="2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8" y="8"/>
                  </a:lnTo>
                  <a:lnTo>
                    <a:pt x="6" y="10"/>
                  </a:lnTo>
                  <a:lnTo>
                    <a:pt x="6" y="16"/>
                  </a:lnTo>
                  <a:lnTo>
                    <a:pt x="8" y="22"/>
                  </a:lnTo>
                  <a:lnTo>
                    <a:pt x="10" y="28"/>
                  </a:lnTo>
                  <a:lnTo>
                    <a:pt x="14" y="32"/>
                  </a:lnTo>
                  <a:lnTo>
                    <a:pt x="18" y="34"/>
                  </a:lnTo>
                  <a:lnTo>
                    <a:pt x="22" y="34"/>
                  </a:lnTo>
                  <a:lnTo>
                    <a:pt x="24" y="32"/>
                  </a:lnTo>
                  <a:lnTo>
                    <a:pt x="26" y="26"/>
                  </a:lnTo>
                  <a:lnTo>
                    <a:pt x="28" y="20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0" y="2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38" name="Freeform 94"/>
            <p:cNvSpPr>
              <a:spLocks/>
            </p:cNvSpPr>
            <p:nvPr/>
          </p:nvSpPr>
          <p:spPr bwMode="auto">
            <a:xfrm>
              <a:off x="3258" y="2602"/>
              <a:ext cx="20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8" y="8"/>
                </a:cxn>
                <a:cxn ang="0">
                  <a:pos x="14" y="14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0" y="36"/>
                </a:cxn>
                <a:cxn ang="0">
                  <a:pos x="20" y="44"/>
                </a:cxn>
                <a:cxn ang="0">
                  <a:pos x="18" y="52"/>
                </a:cxn>
                <a:cxn ang="0">
                  <a:pos x="14" y="58"/>
                </a:cxn>
                <a:cxn ang="0">
                  <a:pos x="10" y="64"/>
                </a:cxn>
                <a:cxn ang="0">
                  <a:pos x="6" y="70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8"/>
                </a:cxn>
                <a:cxn ang="0">
                  <a:pos x="8" y="64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2" y="46"/>
                </a:cxn>
                <a:cxn ang="0">
                  <a:pos x="14" y="38"/>
                </a:cxn>
                <a:cxn ang="0">
                  <a:pos x="12" y="30"/>
                </a:cxn>
                <a:cxn ang="0">
                  <a:pos x="12" y="22"/>
                </a:cxn>
                <a:cxn ang="0">
                  <a:pos x="10" y="18"/>
                </a:cxn>
                <a:cxn ang="0">
                  <a:pos x="10" y="14"/>
                </a:cxn>
                <a:cxn ang="0">
                  <a:pos x="8" y="12"/>
                </a:cxn>
                <a:cxn ang="0">
                  <a:pos x="6" y="8"/>
                </a:cxn>
                <a:cxn ang="0">
                  <a:pos x="2" y="6"/>
                </a:cxn>
                <a:cxn ang="0">
                  <a:pos x="0" y="2"/>
                </a:cxn>
              </a:cxnLst>
              <a:rect l="0" t="0" r="r" b="b"/>
              <a:pathLst>
                <a:path w="20" h="72">
                  <a:moveTo>
                    <a:pt x="0" y="2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8" y="8"/>
                  </a:lnTo>
                  <a:lnTo>
                    <a:pt x="14" y="14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0" y="36"/>
                  </a:lnTo>
                  <a:lnTo>
                    <a:pt x="20" y="44"/>
                  </a:lnTo>
                  <a:lnTo>
                    <a:pt x="18" y="52"/>
                  </a:lnTo>
                  <a:lnTo>
                    <a:pt x="14" y="58"/>
                  </a:lnTo>
                  <a:lnTo>
                    <a:pt x="10" y="64"/>
                  </a:lnTo>
                  <a:lnTo>
                    <a:pt x="6" y="70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8"/>
                  </a:lnTo>
                  <a:lnTo>
                    <a:pt x="8" y="64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2" y="46"/>
                  </a:lnTo>
                  <a:lnTo>
                    <a:pt x="14" y="38"/>
                  </a:lnTo>
                  <a:lnTo>
                    <a:pt x="12" y="30"/>
                  </a:lnTo>
                  <a:lnTo>
                    <a:pt x="12" y="22"/>
                  </a:lnTo>
                  <a:lnTo>
                    <a:pt x="10" y="18"/>
                  </a:lnTo>
                  <a:lnTo>
                    <a:pt x="10" y="14"/>
                  </a:lnTo>
                  <a:lnTo>
                    <a:pt x="8" y="12"/>
                  </a:lnTo>
                  <a:lnTo>
                    <a:pt x="6" y="8"/>
                  </a:lnTo>
                  <a:lnTo>
                    <a:pt x="2" y="6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39" name="Freeform 95"/>
            <p:cNvSpPr>
              <a:spLocks/>
            </p:cNvSpPr>
            <p:nvPr/>
          </p:nvSpPr>
          <p:spPr bwMode="auto">
            <a:xfrm>
              <a:off x="3640" y="2604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8" y="42"/>
                </a:cxn>
                <a:cxn ang="0">
                  <a:pos x="48" y="10"/>
                </a:cxn>
                <a:cxn ang="0">
                  <a:pos x="48" y="6"/>
                </a:cxn>
                <a:cxn ang="0">
                  <a:pos x="46" y="4"/>
                </a:cxn>
                <a:cxn ang="0">
                  <a:pos x="46" y="2"/>
                </a:cxn>
                <a:cxn ang="0">
                  <a:pos x="42" y="2"/>
                </a:cxn>
                <a:cxn ang="0">
                  <a:pos x="40" y="2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2"/>
                </a:cxn>
                <a:cxn ang="0">
                  <a:pos x="58" y="2"/>
                </a:cxn>
                <a:cxn ang="0">
                  <a:pos x="54" y="2"/>
                </a:cxn>
                <a:cxn ang="0">
                  <a:pos x="52" y="4"/>
                </a:cxn>
                <a:cxn ang="0">
                  <a:pos x="52" y="6"/>
                </a:cxn>
                <a:cxn ang="0">
                  <a:pos x="52" y="10"/>
                </a:cxn>
                <a:cxn ang="0">
                  <a:pos x="52" y="54"/>
                </a:cxn>
                <a:cxn ang="0">
                  <a:pos x="50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6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20" y="54"/>
                </a:cxn>
                <a:cxn ang="0">
                  <a:pos x="22" y="54"/>
                </a:cxn>
                <a:cxn ang="0">
                  <a:pos x="22" y="54"/>
                </a:cxn>
                <a:cxn ang="0">
                  <a:pos x="4" y="54"/>
                </a:cxn>
                <a:cxn ang="0">
                  <a:pos x="4" y="54"/>
                </a:cxn>
                <a:cxn ang="0">
                  <a:pos x="6" y="54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2" y="48"/>
                </a:cxn>
                <a:cxn ang="0">
                  <a:pos x="12" y="44"/>
                </a:cxn>
                <a:cxn ang="0">
                  <a:pos x="12" y="8"/>
                </a:cxn>
                <a:cxn ang="0">
                  <a:pos x="10" y="6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8" y="42"/>
                  </a:lnTo>
                  <a:lnTo>
                    <a:pt x="48" y="10"/>
                  </a:lnTo>
                  <a:lnTo>
                    <a:pt x="48" y="6"/>
                  </a:lnTo>
                  <a:lnTo>
                    <a:pt x="46" y="4"/>
                  </a:lnTo>
                  <a:lnTo>
                    <a:pt x="46" y="2"/>
                  </a:lnTo>
                  <a:lnTo>
                    <a:pt x="42" y="2"/>
                  </a:lnTo>
                  <a:lnTo>
                    <a:pt x="40" y="2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2"/>
                  </a:lnTo>
                  <a:lnTo>
                    <a:pt x="58" y="2"/>
                  </a:lnTo>
                  <a:lnTo>
                    <a:pt x="54" y="2"/>
                  </a:lnTo>
                  <a:lnTo>
                    <a:pt x="52" y="4"/>
                  </a:lnTo>
                  <a:lnTo>
                    <a:pt x="52" y="6"/>
                  </a:lnTo>
                  <a:lnTo>
                    <a:pt x="52" y="10"/>
                  </a:lnTo>
                  <a:lnTo>
                    <a:pt x="52" y="54"/>
                  </a:lnTo>
                  <a:lnTo>
                    <a:pt x="50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6" y="50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20" y="54"/>
                  </a:lnTo>
                  <a:lnTo>
                    <a:pt x="22" y="54"/>
                  </a:lnTo>
                  <a:lnTo>
                    <a:pt x="22" y="54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6" y="54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2" y="48"/>
                  </a:lnTo>
                  <a:lnTo>
                    <a:pt x="12" y="44"/>
                  </a:lnTo>
                  <a:lnTo>
                    <a:pt x="12" y="8"/>
                  </a:lnTo>
                  <a:lnTo>
                    <a:pt x="10" y="6"/>
                  </a:lnTo>
                  <a:lnTo>
                    <a:pt x="8" y="4"/>
                  </a:lnTo>
                  <a:lnTo>
                    <a:pt x="6" y="4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40" name="Freeform 96"/>
            <p:cNvSpPr>
              <a:spLocks noEditPoints="1"/>
            </p:cNvSpPr>
            <p:nvPr/>
          </p:nvSpPr>
          <p:spPr bwMode="auto">
            <a:xfrm>
              <a:off x="3700" y="2604"/>
              <a:ext cx="42" cy="54"/>
            </a:xfrm>
            <a:custGeom>
              <a:avLst/>
              <a:gdLst/>
              <a:ahLst/>
              <a:cxnLst>
                <a:cxn ang="0">
                  <a:pos x="16" y="28"/>
                </a:cxn>
                <a:cxn ang="0">
                  <a:pos x="16" y="44"/>
                </a:cxn>
                <a:cxn ang="0">
                  <a:pos x="16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22" y="54"/>
                </a:cxn>
                <a:cxn ang="0">
                  <a:pos x="24" y="54"/>
                </a:cxn>
                <a:cxn ang="0">
                  <a:pos x="24" y="54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2" y="54"/>
                </a:cxn>
                <a:cxn ang="0">
                  <a:pos x="6" y="52"/>
                </a:cxn>
                <a:cxn ang="0">
                  <a:pos x="8" y="50"/>
                </a:cxn>
                <a:cxn ang="0">
                  <a:pos x="8" y="48"/>
                </a:cxn>
                <a:cxn ang="0">
                  <a:pos x="8" y="44"/>
                </a:cxn>
                <a:cxn ang="0">
                  <a:pos x="8" y="10"/>
                </a:cxn>
                <a:cxn ang="0">
                  <a:pos x="8" y="6"/>
                </a:cxn>
                <a:cxn ang="0">
                  <a:pos x="8" y="4"/>
                </a:cxn>
                <a:cxn ang="0">
                  <a:pos x="6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  <a:cxn ang="0">
                  <a:pos x="20" y="0"/>
                </a:cxn>
                <a:cxn ang="0">
                  <a:pos x="26" y="0"/>
                </a:cxn>
                <a:cxn ang="0">
                  <a:pos x="32" y="2"/>
                </a:cxn>
                <a:cxn ang="0">
                  <a:pos x="36" y="4"/>
                </a:cxn>
                <a:cxn ang="0">
                  <a:pos x="38" y="6"/>
                </a:cxn>
                <a:cxn ang="0">
                  <a:pos x="40" y="10"/>
                </a:cxn>
                <a:cxn ang="0">
                  <a:pos x="42" y="16"/>
                </a:cxn>
                <a:cxn ang="0">
                  <a:pos x="40" y="22"/>
                </a:cxn>
                <a:cxn ang="0">
                  <a:pos x="38" y="26"/>
                </a:cxn>
                <a:cxn ang="0">
                  <a:pos x="32" y="28"/>
                </a:cxn>
                <a:cxn ang="0">
                  <a:pos x="24" y="30"/>
                </a:cxn>
                <a:cxn ang="0">
                  <a:pos x="22" y="30"/>
                </a:cxn>
                <a:cxn ang="0">
                  <a:pos x="20" y="30"/>
                </a:cxn>
                <a:cxn ang="0">
                  <a:pos x="18" y="30"/>
                </a:cxn>
                <a:cxn ang="0">
                  <a:pos x="16" y="28"/>
                </a:cxn>
                <a:cxn ang="0">
                  <a:pos x="16" y="26"/>
                </a:cxn>
                <a:cxn ang="0">
                  <a:pos x="18" y="26"/>
                </a:cxn>
                <a:cxn ang="0">
                  <a:pos x="20" y="28"/>
                </a:cxn>
                <a:cxn ang="0">
                  <a:pos x="20" y="28"/>
                </a:cxn>
                <a:cxn ang="0">
                  <a:pos x="22" y="28"/>
                </a:cxn>
                <a:cxn ang="0">
                  <a:pos x="26" y="26"/>
                </a:cxn>
                <a:cxn ang="0">
                  <a:pos x="30" y="24"/>
                </a:cxn>
                <a:cxn ang="0">
                  <a:pos x="32" y="20"/>
                </a:cxn>
                <a:cxn ang="0">
                  <a:pos x="32" y="16"/>
                </a:cxn>
                <a:cxn ang="0">
                  <a:pos x="32" y="12"/>
                </a:cxn>
                <a:cxn ang="0">
                  <a:pos x="30" y="10"/>
                </a:cxn>
                <a:cxn ang="0">
                  <a:pos x="30" y="6"/>
                </a:cxn>
                <a:cxn ang="0">
                  <a:pos x="26" y="4"/>
                </a:cxn>
                <a:cxn ang="0">
                  <a:pos x="24" y="4"/>
                </a:cxn>
                <a:cxn ang="0">
                  <a:pos x="20" y="4"/>
                </a:cxn>
                <a:cxn ang="0">
                  <a:pos x="18" y="4"/>
                </a:cxn>
                <a:cxn ang="0">
                  <a:pos x="16" y="4"/>
                </a:cxn>
                <a:cxn ang="0">
                  <a:pos x="16" y="26"/>
                </a:cxn>
              </a:cxnLst>
              <a:rect l="0" t="0" r="r" b="b"/>
              <a:pathLst>
                <a:path w="42" h="54">
                  <a:moveTo>
                    <a:pt x="16" y="28"/>
                  </a:moveTo>
                  <a:lnTo>
                    <a:pt x="16" y="44"/>
                  </a:lnTo>
                  <a:lnTo>
                    <a:pt x="16" y="50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22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6" y="52"/>
                  </a:lnTo>
                  <a:lnTo>
                    <a:pt x="8" y="50"/>
                  </a:lnTo>
                  <a:lnTo>
                    <a:pt x="8" y="48"/>
                  </a:lnTo>
                  <a:lnTo>
                    <a:pt x="8" y="44"/>
                  </a:lnTo>
                  <a:lnTo>
                    <a:pt x="8" y="10"/>
                  </a:lnTo>
                  <a:lnTo>
                    <a:pt x="8" y="6"/>
                  </a:lnTo>
                  <a:lnTo>
                    <a:pt x="8" y="4"/>
                  </a:lnTo>
                  <a:lnTo>
                    <a:pt x="6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lnTo>
                    <a:pt x="20" y="0"/>
                  </a:lnTo>
                  <a:lnTo>
                    <a:pt x="26" y="0"/>
                  </a:lnTo>
                  <a:lnTo>
                    <a:pt x="32" y="2"/>
                  </a:lnTo>
                  <a:lnTo>
                    <a:pt x="36" y="4"/>
                  </a:lnTo>
                  <a:lnTo>
                    <a:pt x="38" y="6"/>
                  </a:lnTo>
                  <a:lnTo>
                    <a:pt x="40" y="10"/>
                  </a:lnTo>
                  <a:lnTo>
                    <a:pt x="42" y="16"/>
                  </a:lnTo>
                  <a:lnTo>
                    <a:pt x="40" y="22"/>
                  </a:lnTo>
                  <a:lnTo>
                    <a:pt x="38" y="26"/>
                  </a:lnTo>
                  <a:lnTo>
                    <a:pt x="32" y="28"/>
                  </a:lnTo>
                  <a:lnTo>
                    <a:pt x="24" y="30"/>
                  </a:lnTo>
                  <a:lnTo>
                    <a:pt x="22" y="30"/>
                  </a:lnTo>
                  <a:lnTo>
                    <a:pt x="20" y="30"/>
                  </a:lnTo>
                  <a:lnTo>
                    <a:pt x="18" y="30"/>
                  </a:lnTo>
                  <a:lnTo>
                    <a:pt x="16" y="28"/>
                  </a:lnTo>
                  <a:close/>
                  <a:moveTo>
                    <a:pt x="16" y="26"/>
                  </a:moveTo>
                  <a:lnTo>
                    <a:pt x="18" y="26"/>
                  </a:lnTo>
                  <a:lnTo>
                    <a:pt x="20" y="28"/>
                  </a:lnTo>
                  <a:lnTo>
                    <a:pt x="20" y="28"/>
                  </a:lnTo>
                  <a:lnTo>
                    <a:pt x="22" y="28"/>
                  </a:lnTo>
                  <a:lnTo>
                    <a:pt x="26" y="26"/>
                  </a:lnTo>
                  <a:lnTo>
                    <a:pt x="30" y="24"/>
                  </a:lnTo>
                  <a:lnTo>
                    <a:pt x="32" y="20"/>
                  </a:lnTo>
                  <a:lnTo>
                    <a:pt x="32" y="16"/>
                  </a:lnTo>
                  <a:lnTo>
                    <a:pt x="32" y="12"/>
                  </a:lnTo>
                  <a:lnTo>
                    <a:pt x="30" y="10"/>
                  </a:lnTo>
                  <a:lnTo>
                    <a:pt x="30" y="6"/>
                  </a:lnTo>
                  <a:lnTo>
                    <a:pt x="26" y="4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6" y="26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41" name="Freeform 97"/>
            <p:cNvSpPr>
              <a:spLocks/>
            </p:cNvSpPr>
            <p:nvPr/>
          </p:nvSpPr>
          <p:spPr bwMode="auto">
            <a:xfrm>
              <a:off x="3748" y="2602"/>
              <a:ext cx="20" cy="72"/>
            </a:xfrm>
            <a:custGeom>
              <a:avLst/>
              <a:gdLst/>
              <a:ahLst/>
              <a:cxnLst>
                <a:cxn ang="0">
                  <a:pos x="20" y="70"/>
                </a:cxn>
                <a:cxn ang="0">
                  <a:pos x="20" y="72"/>
                </a:cxn>
                <a:cxn ang="0">
                  <a:pos x="16" y="70"/>
                </a:cxn>
                <a:cxn ang="0">
                  <a:pos x="12" y="66"/>
                </a:cxn>
                <a:cxn ang="0">
                  <a:pos x="6" y="60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30"/>
                </a:cxn>
                <a:cxn ang="0">
                  <a:pos x="2" y="22"/>
                </a:cxn>
                <a:cxn ang="0">
                  <a:pos x="6" y="16"/>
                </a:cxn>
                <a:cxn ang="0">
                  <a:pos x="10" y="10"/>
                </a:cxn>
                <a:cxn ang="0">
                  <a:pos x="14" y="4"/>
                </a:cxn>
                <a:cxn ang="0">
                  <a:pos x="20" y="0"/>
                </a:cxn>
                <a:cxn ang="0">
                  <a:pos x="20" y="2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0" y="14"/>
                </a:cxn>
                <a:cxn ang="0">
                  <a:pos x="8" y="22"/>
                </a:cxn>
                <a:cxn ang="0">
                  <a:pos x="8" y="28"/>
                </a:cxn>
                <a:cxn ang="0">
                  <a:pos x="6" y="36"/>
                </a:cxn>
                <a:cxn ang="0">
                  <a:pos x="8" y="44"/>
                </a:cxn>
                <a:cxn ang="0">
                  <a:pos x="8" y="50"/>
                </a:cxn>
                <a:cxn ang="0">
                  <a:pos x="10" y="56"/>
                </a:cxn>
                <a:cxn ang="0">
                  <a:pos x="10" y="60"/>
                </a:cxn>
                <a:cxn ang="0">
                  <a:pos x="12" y="62"/>
                </a:cxn>
                <a:cxn ang="0">
                  <a:pos x="14" y="66"/>
                </a:cxn>
                <a:cxn ang="0">
                  <a:pos x="18" y="68"/>
                </a:cxn>
                <a:cxn ang="0">
                  <a:pos x="20" y="70"/>
                </a:cxn>
              </a:cxnLst>
              <a:rect l="0" t="0" r="r" b="b"/>
              <a:pathLst>
                <a:path w="20" h="72">
                  <a:moveTo>
                    <a:pt x="20" y="70"/>
                  </a:moveTo>
                  <a:lnTo>
                    <a:pt x="20" y="72"/>
                  </a:lnTo>
                  <a:lnTo>
                    <a:pt x="16" y="70"/>
                  </a:lnTo>
                  <a:lnTo>
                    <a:pt x="12" y="66"/>
                  </a:lnTo>
                  <a:lnTo>
                    <a:pt x="6" y="60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30"/>
                  </a:lnTo>
                  <a:lnTo>
                    <a:pt x="2" y="22"/>
                  </a:lnTo>
                  <a:lnTo>
                    <a:pt x="6" y="16"/>
                  </a:lnTo>
                  <a:lnTo>
                    <a:pt x="10" y="10"/>
                  </a:lnTo>
                  <a:lnTo>
                    <a:pt x="14" y="4"/>
                  </a:lnTo>
                  <a:lnTo>
                    <a:pt x="20" y="0"/>
                  </a:lnTo>
                  <a:lnTo>
                    <a:pt x="20" y="2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0" y="14"/>
                  </a:lnTo>
                  <a:lnTo>
                    <a:pt x="8" y="22"/>
                  </a:lnTo>
                  <a:lnTo>
                    <a:pt x="8" y="28"/>
                  </a:lnTo>
                  <a:lnTo>
                    <a:pt x="6" y="36"/>
                  </a:lnTo>
                  <a:lnTo>
                    <a:pt x="8" y="44"/>
                  </a:lnTo>
                  <a:lnTo>
                    <a:pt x="8" y="50"/>
                  </a:lnTo>
                  <a:lnTo>
                    <a:pt x="10" y="56"/>
                  </a:lnTo>
                  <a:lnTo>
                    <a:pt x="10" y="60"/>
                  </a:lnTo>
                  <a:lnTo>
                    <a:pt x="12" y="62"/>
                  </a:lnTo>
                  <a:lnTo>
                    <a:pt x="14" y="66"/>
                  </a:lnTo>
                  <a:lnTo>
                    <a:pt x="18" y="68"/>
                  </a:lnTo>
                  <a:lnTo>
                    <a:pt x="20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42" name="Freeform 98"/>
            <p:cNvSpPr>
              <a:spLocks noEditPoints="1"/>
            </p:cNvSpPr>
            <p:nvPr/>
          </p:nvSpPr>
          <p:spPr bwMode="auto">
            <a:xfrm>
              <a:off x="3772" y="2602"/>
              <a:ext cx="36" cy="56"/>
            </a:xfrm>
            <a:custGeom>
              <a:avLst/>
              <a:gdLst/>
              <a:ahLst/>
              <a:cxnLst>
                <a:cxn ang="0">
                  <a:pos x="12" y="26"/>
                </a:cxn>
                <a:cxn ang="0">
                  <a:pos x="14" y="22"/>
                </a:cxn>
                <a:cxn ang="0">
                  <a:pos x="18" y="20"/>
                </a:cxn>
                <a:cxn ang="0">
                  <a:pos x="22" y="20"/>
                </a:cxn>
                <a:cxn ang="0">
                  <a:pos x="28" y="20"/>
                </a:cxn>
                <a:cxn ang="0">
                  <a:pos x="32" y="24"/>
                </a:cxn>
                <a:cxn ang="0">
                  <a:pos x="36" y="30"/>
                </a:cxn>
                <a:cxn ang="0">
                  <a:pos x="36" y="36"/>
                </a:cxn>
                <a:cxn ang="0">
                  <a:pos x="36" y="42"/>
                </a:cxn>
                <a:cxn ang="0">
                  <a:pos x="34" y="48"/>
                </a:cxn>
                <a:cxn ang="0">
                  <a:pos x="30" y="52"/>
                </a:cxn>
                <a:cxn ang="0">
                  <a:pos x="24" y="56"/>
                </a:cxn>
                <a:cxn ang="0">
                  <a:pos x="18" y="56"/>
                </a:cxn>
                <a:cxn ang="0">
                  <a:pos x="14" y="56"/>
                </a:cxn>
                <a:cxn ang="0">
                  <a:pos x="12" y="56"/>
                </a:cxn>
                <a:cxn ang="0">
                  <a:pos x="8" y="54"/>
                </a:cxn>
                <a:cxn ang="0">
                  <a:pos x="4" y="52"/>
                </a:cxn>
                <a:cxn ang="0">
                  <a:pos x="4" y="16"/>
                </a:cxn>
                <a:cxn ang="0">
                  <a:pos x="4" y="10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26"/>
                </a:cxn>
                <a:cxn ang="0">
                  <a:pos x="12" y="30"/>
                </a:cxn>
                <a:cxn ang="0">
                  <a:pos x="12" y="50"/>
                </a:cxn>
                <a:cxn ang="0">
                  <a:pos x="14" y="52"/>
                </a:cxn>
                <a:cxn ang="0">
                  <a:pos x="16" y="54"/>
                </a:cxn>
                <a:cxn ang="0">
                  <a:pos x="18" y="54"/>
                </a:cxn>
                <a:cxn ang="0">
                  <a:pos x="20" y="54"/>
                </a:cxn>
                <a:cxn ang="0">
                  <a:pos x="24" y="54"/>
                </a:cxn>
                <a:cxn ang="0">
                  <a:pos x="26" y="50"/>
                </a:cxn>
                <a:cxn ang="0">
                  <a:pos x="28" y="46"/>
                </a:cxn>
                <a:cxn ang="0">
                  <a:pos x="30" y="40"/>
                </a:cxn>
                <a:cxn ang="0">
                  <a:pos x="28" y="34"/>
                </a:cxn>
                <a:cxn ang="0">
                  <a:pos x="26" y="28"/>
                </a:cxn>
                <a:cxn ang="0">
                  <a:pos x="24" y="26"/>
                </a:cxn>
                <a:cxn ang="0">
                  <a:pos x="20" y="26"/>
                </a:cxn>
                <a:cxn ang="0">
                  <a:pos x="18" y="26"/>
                </a:cxn>
                <a:cxn ang="0">
                  <a:pos x="16" y="26"/>
                </a:cxn>
                <a:cxn ang="0">
                  <a:pos x="14" y="28"/>
                </a:cxn>
                <a:cxn ang="0">
                  <a:pos x="12" y="30"/>
                </a:cxn>
              </a:cxnLst>
              <a:rect l="0" t="0" r="r" b="b"/>
              <a:pathLst>
                <a:path w="36" h="56">
                  <a:moveTo>
                    <a:pt x="12" y="26"/>
                  </a:moveTo>
                  <a:lnTo>
                    <a:pt x="14" y="22"/>
                  </a:lnTo>
                  <a:lnTo>
                    <a:pt x="18" y="20"/>
                  </a:lnTo>
                  <a:lnTo>
                    <a:pt x="22" y="20"/>
                  </a:lnTo>
                  <a:lnTo>
                    <a:pt x="28" y="20"/>
                  </a:lnTo>
                  <a:lnTo>
                    <a:pt x="32" y="24"/>
                  </a:lnTo>
                  <a:lnTo>
                    <a:pt x="36" y="30"/>
                  </a:lnTo>
                  <a:lnTo>
                    <a:pt x="36" y="36"/>
                  </a:lnTo>
                  <a:lnTo>
                    <a:pt x="36" y="42"/>
                  </a:lnTo>
                  <a:lnTo>
                    <a:pt x="34" y="48"/>
                  </a:lnTo>
                  <a:lnTo>
                    <a:pt x="30" y="52"/>
                  </a:lnTo>
                  <a:lnTo>
                    <a:pt x="24" y="56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12" y="56"/>
                  </a:lnTo>
                  <a:lnTo>
                    <a:pt x="8" y="54"/>
                  </a:lnTo>
                  <a:lnTo>
                    <a:pt x="4" y="52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26"/>
                  </a:lnTo>
                  <a:close/>
                  <a:moveTo>
                    <a:pt x="12" y="30"/>
                  </a:moveTo>
                  <a:lnTo>
                    <a:pt x="12" y="50"/>
                  </a:lnTo>
                  <a:lnTo>
                    <a:pt x="14" y="52"/>
                  </a:lnTo>
                  <a:lnTo>
                    <a:pt x="16" y="54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4" y="54"/>
                  </a:lnTo>
                  <a:lnTo>
                    <a:pt x="26" y="50"/>
                  </a:lnTo>
                  <a:lnTo>
                    <a:pt x="28" y="46"/>
                  </a:lnTo>
                  <a:lnTo>
                    <a:pt x="30" y="40"/>
                  </a:lnTo>
                  <a:lnTo>
                    <a:pt x="28" y="34"/>
                  </a:lnTo>
                  <a:lnTo>
                    <a:pt x="26" y="28"/>
                  </a:lnTo>
                  <a:lnTo>
                    <a:pt x="24" y="26"/>
                  </a:lnTo>
                  <a:lnTo>
                    <a:pt x="20" y="26"/>
                  </a:lnTo>
                  <a:lnTo>
                    <a:pt x="18" y="26"/>
                  </a:lnTo>
                  <a:lnTo>
                    <a:pt x="16" y="26"/>
                  </a:lnTo>
                  <a:lnTo>
                    <a:pt x="14" y="28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43" name="Freeform 99"/>
            <p:cNvSpPr>
              <a:spLocks noEditPoints="1"/>
            </p:cNvSpPr>
            <p:nvPr/>
          </p:nvSpPr>
          <p:spPr bwMode="auto">
            <a:xfrm>
              <a:off x="3814" y="2602"/>
              <a:ext cx="16" cy="5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2" y="2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2" y="8"/>
                </a:cxn>
                <a:cxn ang="0">
                  <a:pos x="10" y="8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20"/>
                </a:cxn>
                <a:cxn ang="0">
                  <a:pos x="12" y="48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2" y="54"/>
                </a:cxn>
                <a:cxn ang="0">
                  <a:pos x="14" y="54"/>
                </a:cxn>
                <a:cxn ang="0">
                  <a:pos x="14" y="54"/>
                </a:cxn>
                <a:cxn ang="0">
                  <a:pos x="16" y="56"/>
                </a:cxn>
                <a:cxn ang="0">
                  <a:pos x="16" y="56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2" y="54"/>
                </a:cxn>
                <a:cxn ang="0">
                  <a:pos x="4" y="54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4" y="50"/>
                </a:cxn>
                <a:cxn ang="0">
                  <a:pos x="4" y="48"/>
                </a:cxn>
                <a:cxn ang="0">
                  <a:pos x="4" y="34"/>
                </a:cxn>
                <a:cxn ang="0">
                  <a:pos x="4" y="30"/>
                </a:cxn>
                <a:cxn ang="0">
                  <a:pos x="4" y="26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10" y="20"/>
                </a:cxn>
                <a:cxn ang="0">
                  <a:pos x="12" y="20"/>
                </a:cxn>
              </a:cxnLst>
              <a:rect l="0" t="0" r="r" b="b"/>
              <a:pathLst>
                <a:path w="16" h="56">
                  <a:moveTo>
                    <a:pt x="8" y="0"/>
                  </a:moveTo>
                  <a:lnTo>
                    <a:pt x="10" y="0"/>
                  </a:lnTo>
                  <a:lnTo>
                    <a:pt x="12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2" y="8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8" y="0"/>
                  </a:lnTo>
                  <a:close/>
                  <a:moveTo>
                    <a:pt x="12" y="20"/>
                  </a:moveTo>
                  <a:lnTo>
                    <a:pt x="12" y="48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8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26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0" y="20"/>
                  </a:lnTo>
                  <a:lnTo>
                    <a:pt x="12" y="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44" name="Freeform 100"/>
            <p:cNvSpPr>
              <a:spLocks/>
            </p:cNvSpPr>
            <p:nvPr/>
          </p:nvSpPr>
          <p:spPr bwMode="auto">
            <a:xfrm>
              <a:off x="3834" y="2622"/>
              <a:ext cx="38" cy="36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6" y="2"/>
                </a:cxn>
                <a:cxn ang="0">
                  <a:pos x="20" y="0"/>
                </a:cxn>
                <a:cxn ang="0">
                  <a:pos x="24" y="0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2"/>
                </a:cxn>
                <a:cxn ang="0">
                  <a:pos x="32" y="6"/>
                </a:cxn>
                <a:cxn ang="0">
                  <a:pos x="34" y="8"/>
                </a:cxn>
                <a:cxn ang="0">
                  <a:pos x="34" y="12"/>
                </a:cxn>
                <a:cxn ang="0">
                  <a:pos x="34" y="28"/>
                </a:cxn>
                <a:cxn ang="0">
                  <a:pos x="34" y="30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6" y="34"/>
                </a:cxn>
                <a:cxn ang="0">
                  <a:pos x="36" y="34"/>
                </a:cxn>
                <a:cxn ang="0">
                  <a:pos x="38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30"/>
                </a:cxn>
                <a:cxn ang="0">
                  <a:pos x="26" y="28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6" y="6"/>
                </a:cxn>
                <a:cxn ang="0">
                  <a:pos x="24" y="4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28"/>
                </a:cxn>
                <a:cxn ang="0">
                  <a:pos x="12" y="3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8"/>
                </a:cxn>
              </a:cxnLst>
              <a:rect l="0" t="0" r="r" b="b"/>
              <a:pathLst>
                <a:path w="38" h="36">
                  <a:moveTo>
                    <a:pt x="12" y="8"/>
                  </a:moveTo>
                  <a:lnTo>
                    <a:pt x="16" y="2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6"/>
                  </a:lnTo>
                  <a:lnTo>
                    <a:pt x="34" y="8"/>
                  </a:lnTo>
                  <a:lnTo>
                    <a:pt x="34" y="12"/>
                  </a:lnTo>
                  <a:lnTo>
                    <a:pt x="34" y="28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6" y="34"/>
                  </a:lnTo>
                  <a:lnTo>
                    <a:pt x="36" y="34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0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45" name="Freeform 101"/>
            <p:cNvSpPr>
              <a:spLocks/>
            </p:cNvSpPr>
            <p:nvPr/>
          </p:nvSpPr>
          <p:spPr bwMode="auto">
            <a:xfrm>
              <a:off x="3874" y="2602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8"/>
                </a:cxn>
                <a:cxn ang="0">
                  <a:pos x="16" y="14"/>
                </a:cxn>
                <a:cxn ang="0">
                  <a:pos x="20" y="20"/>
                </a:cxn>
                <a:cxn ang="0">
                  <a:pos x="22" y="28"/>
                </a:cxn>
                <a:cxn ang="0">
                  <a:pos x="22" y="36"/>
                </a:cxn>
                <a:cxn ang="0">
                  <a:pos x="22" y="44"/>
                </a:cxn>
                <a:cxn ang="0">
                  <a:pos x="20" y="52"/>
                </a:cxn>
                <a:cxn ang="0">
                  <a:pos x="16" y="58"/>
                </a:cxn>
                <a:cxn ang="0">
                  <a:pos x="12" y="64"/>
                </a:cxn>
                <a:cxn ang="0">
                  <a:pos x="6" y="70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6" y="68"/>
                </a:cxn>
                <a:cxn ang="0">
                  <a:pos x="8" y="64"/>
                </a:cxn>
                <a:cxn ang="0">
                  <a:pos x="12" y="58"/>
                </a:cxn>
                <a:cxn ang="0">
                  <a:pos x="14" y="52"/>
                </a:cxn>
                <a:cxn ang="0">
                  <a:pos x="14" y="46"/>
                </a:cxn>
                <a:cxn ang="0">
                  <a:pos x="14" y="38"/>
                </a:cxn>
                <a:cxn ang="0">
                  <a:pos x="14" y="30"/>
                </a:cxn>
                <a:cxn ang="0">
                  <a:pos x="14" y="22"/>
                </a:cxn>
                <a:cxn ang="0">
                  <a:pos x="12" y="18"/>
                </a:cxn>
                <a:cxn ang="0">
                  <a:pos x="12" y="14"/>
                </a:cxn>
                <a:cxn ang="0">
                  <a:pos x="10" y="12"/>
                </a:cxn>
                <a:cxn ang="0">
                  <a:pos x="8" y="8"/>
                </a:cxn>
                <a:cxn ang="0">
                  <a:pos x="4" y="6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8"/>
                  </a:lnTo>
                  <a:lnTo>
                    <a:pt x="16" y="14"/>
                  </a:lnTo>
                  <a:lnTo>
                    <a:pt x="20" y="20"/>
                  </a:lnTo>
                  <a:lnTo>
                    <a:pt x="22" y="28"/>
                  </a:lnTo>
                  <a:lnTo>
                    <a:pt x="22" y="36"/>
                  </a:lnTo>
                  <a:lnTo>
                    <a:pt x="22" y="44"/>
                  </a:lnTo>
                  <a:lnTo>
                    <a:pt x="20" y="52"/>
                  </a:lnTo>
                  <a:lnTo>
                    <a:pt x="16" y="58"/>
                  </a:lnTo>
                  <a:lnTo>
                    <a:pt x="12" y="64"/>
                  </a:lnTo>
                  <a:lnTo>
                    <a:pt x="6" y="70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6" y="68"/>
                  </a:lnTo>
                  <a:lnTo>
                    <a:pt x="8" y="64"/>
                  </a:lnTo>
                  <a:lnTo>
                    <a:pt x="12" y="58"/>
                  </a:lnTo>
                  <a:lnTo>
                    <a:pt x="14" y="52"/>
                  </a:lnTo>
                  <a:lnTo>
                    <a:pt x="14" y="46"/>
                  </a:lnTo>
                  <a:lnTo>
                    <a:pt x="14" y="38"/>
                  </a:lnTo>
                  <a:lnTo>
                    <a:pt x="14" y="30"/>
                  </a:lnTo>
                  <a:lnTo>
                    <a:pt x="14" y="22"/>
                  </a:lnTo>
                  <a:lnTo>
                    <a:pt x="12" y="18"/>
                  </a:lnTo>
                  <a:lnTo>
                    <a:pt x="12" y="14"/>
                  </a:lnTo>
                  <a:lnTo>
                    <a:pt x="10" y="12"/>
                  </a:lnTo>
                  <a:lnTo>
                    <a:pt x="8" y="8"/>
                  </a:lnTo>
                  <a:lnTo>
                    <a:pt x="4" y="6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46" name="Freeform 102"/>
            <p:cNvSpPr>
              <a:spLocks noEditPoints="1"/>
            </p:cNvSpPr>
            <p:nvPr/>
          </p:nvSpPr>
          <p:spPr bwMode="auto">
            <a:xfrm>
              <a:off x="3366" y="2796"/>
              <a:ext cx="52" cy="52"/>
            </a:xfrm>
            <a:custGeom>
              <a:avLst/>
              <a:gdLst/>
              <a:ahLst/>
              <a:cxnLst>
                <a:cxn ang="0">
                  <a:pos x="0" y="52"/>
                </a:cxn>
                <a:cxn ang="0">
                  <a:pos x="0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6" y="50"/>
                </a:cxn>
                <a:cxn ang="0">
                  <a:pos x="6" y="48"/>
                </a:cxn>
                <a:cxn ang="0">
                  <a:pos x="8" y="44"/>
                </a:cxn>
                <a:cxn ang="0">
                  <a:pos x="8" y="8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4" y="0"/>
                </a:cxn>
                <a:cxn ang="0">
                  <a:pos x="2" y="0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34" y="0"/>
                </a:cxn>
                <a:cxn ang="0">
                  <a:pos x="40" y="2"/>
                </a:cxn>
                <a:cxn ang="0">
                  <a:pos x="44" y="6"/>
                </a:cxn>
                <a:cxn ang="0">
                  <a:pos x="50" y="12"/>
                </a:cxn>
                <a:cxn ang="0">
                  <a:pos x="52" y="18"/>
                </a:cxn>
                <a:cxn ang="0">
                  <a:pos x="52" y="26"/>
                </a:cxn>
                <a:cxn ang="0">
                  <a:pos x="52" y="34"/>
                </a:cxn>
                <a:cxn ang="0">
                  <a:pos x="50" y="40"/>
                </a:cxn>
                <a:cxn ang="0">
                  <a:pos x="46" y="44"/>
                </a:cxn>
                <a:cxn ang="0">
                  <a:pos x="40" y="50"/>
                </a:cxn>
                <a:cxn ang="0">
                  <a:pos x="32" y="52"/>
                </a:cxn>
                <a:cxn ang="0">
                  <a:pos x="24" y="52"/>
                </a:cxn>
                <a:cxn ang="0">
                  <a:pos x="0" y="52"/>
                </a:cxn>
                <a:cxn ang="0">
                  <a:pos x="14" y="50"/>
                </a:cxn>
                <a:cxn ang="0">
                  <a:pos x="20" y="50"/>
                </a:cxn>
                <a:cxn ang="0">
                  <a:pos x="22" y="50"/>
                </a:cxn>
                <a:cxn ang="0">
                  <a:pos x="28" y="50"/>
                </a:cxn>
                <a:cxn ang="0">
                  <a:pos x="34" y="48"/>
                </a:cxn>
                <a:cxn ang="0">
                  <a:pos x="38" y="44"/>
                </a:cxn>
                <a:cxn ang="0">
                  <a:pos x="42" y="40"/>
                </a:cxn>
                <a:cxn ang="0">
                  <a:pos x="44" y="34"/>
                </a:cxn>
                <a:cxn ang="0">
                  <a:pos x="44" y="26"/>
                </a:cxn>
                <a:cxn ang="0">
                  <a:pos x="44" y="20"/>
                </a:cxn>
                <a:cxn ang="0">
                  <a:pos x="42" y="14"/>
                </a:cxn>
                <a:cxn ang="0">
                  <a:pos x="38" y="8"/>
                </a:cxn>
                <a:cxn ang="0">
                  <a:pos x="34" y="6"/>
                </a:cxn>
                <a:cxn ang="0">
                  <a:pos x="28" y="2"/>
                </a:cxn>
                <a:cxn ang="0">
                  <a:pos x="22" y="2"/>
                </a:cxn>
                <a:cxn ang="0">
                  <a:pos x="18" y="2"/>
                </a:cxn>
                <a:cxn ang="0">
                  <a:pos x="14" y="4"/>
                </a:cxn>
                <a:cxn ang="0">
                  <a:pos x="14" y="50"/>
                </a:cxn>
              </a:cxnLst>
              <a:rect l="0" t="0" r="r" b="b"/>
              <a:pathLst>
                <a:path w="52" h="52">
                  <a:moveTo>
                    <a:pt x="0" y="52"/>
                  </a:moveTo>
                  <a:lnTo>
                    <a:pt x="0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6" y="48"/>
                  </a:lnTo>
                  <a:lnTo>
                    <a:pt x="8" y="44"/>
                  </a:lnTo>
                  <a:lnTo>
                    <a:pt x="8" y="8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0"/>
                  </a:lnTo>
                  <a:lnTo>
                    <a:pt x="22" y="0"/>
                  </a:lnTo>
                  <a:lnTo>
                    <a:pt x="28" y="0"/>
                  </a:lnTo>
                  <a:lnTo>
                    <a:pt x="34" y="0"/>
                  </a:lnTo>
                  <a:lnTo>
                    <a:pt x="40" y="2"/>
                  </a:lnTo>
                  <a:lnTo>
                    <a:pt x="44" y="6"/>
                  </a:lnTo>
                  <a:lnTo>
                    <a:pt x="50" y="12"/>
                  </a:lnTo>
                  <a:lnTo>
                    <a:pt x="52" y="18"/>
                  </a:lnTo>
                  <a:lnTo>
                    <a:pt x="52" y="26"/>
                  </a:lnTo>
                  <a:lnTo>
                    <a:pt x="52" y="34"/>
                  </a:lnTo>
                  <a:lnTo>
                    <a:pt x="50" y="40"/>
                  </a:lnTo>
                  <a:lnTo>
                    <a:pt x="46" y="44"/>
                  </a:lnTo>
                  <a:lnTo>
                    <a:pt x="40" y="50"/>
                  </a:lnTo>
                  <a:lnTo>
                    <a:pt x="32" y="52"/>
                  </a:lnTo>
                  <a:lnTo>
                    <a:pt x="24" y="52"/>
                  </a:lnTo>
                  <a:lnTo>
                    <a:pt x="0" y="52"/>
                  </a:lnTo>
                  <a:close/>
                  <a:moveTo>
                    <a:pt x="14" y="50"/>
                  </a:moveTo>
                  <a:lnTo>
                    <a:pt x="20" y="50"/>
                  </a:lnTo>
                  <a:lnTo>
                    <a:pt x="22" y="50"/>
                  </a:lnTo>
                  <a:lnTo>
                    <a:pt x="28" y="50"/>
                  </a:lnTo>
                  <a:lnTo>
                    <a:pt x="34" y="48"/>
                  </a:lnTo>
                  <a:lnTo>
                    <a:pt x="38" y="44"/>
                  </a:lnTo>
                  <a:lnTo>
                    <a:pt x="42" y="40"/>
                  </a:lnTo>
                  <a:lnTo>
                    <a:pt x="44" y="34"/>
                  </a:lnTo>
                  <a:lnTo>
                    <a:pt x="44" y="26"/>
                  </a:lnTo>
                  <a:lnTo>
                    <a:pt x="44" y="20"/>
                  </a:lnTo>
                  <a:lnTo>
                    <a:pt x="42" y="14"/>
                  </a:lnTo>
                  <a:lnTo>
                    <a:pt x="38" y="8"/>
                  </a:lnTo>
                  <a:lnTo>
                    <a:pt x="34" y="6"/>
                  </a:lnTo>
                  <a:lnTo>
                    <a:pt x="28" y="2"/>
                  </a:lnTo>
                  <a:lnTo>
                    <a:pt x="22" y="2"/>
                  </a:lnTo>
                  <a:lnTo>
                    <a:pt x="18" y="2"/>
                  </a:lnTo>
                  <a:lnTo>
                    <a:pt x="14" y="4"/>
                  </a:lnTo>
                  <a:lnTo>
                    <a:pt x="14" y="5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47" name="Freeform 103"/>
            <p:cNvSpPr>
              <a:spLocks/>
            </p:cNvSpPr>
            <p:nvPr/>
          </p:nvSpPr>
          <p:spPr bwMode="auto">
            <a:xfrm>
              <a:off x="3424" y="2796"/>
              <a:ext cx="46" cy="52"/>
            </a:xfrm>
            <a:custGeom>
              <a:avLst/>
              <a:gdLst/>
              <a:ahLst/>
              <a:cxnLst>
                <a:cxn ang="0">
                  <a:pos x="44" y="0"/>
                </a:cxn>
                <a:cxn ang="0">
                  <a:pos x="46" y="12"/>
                </a:cxn>
                <a:cxn ang="0">
                  <a:pos x="44" y="12"/>
                </a:cxn>
                <a:cxn ang="0">
                  <a:pos x="44" y="8"/>
                </a:cxn>
                <a:cxn ang="0">
                  <a:pos x="44" y="6"/>
                </a:cxn>
                <a:cxn ang="0">
                  <a:pos x="42" y="4"/>
                </a:cxn>
                <a:cxn ang="0">
                  <a:pos x="40" y="4"/>
                </a:cxn>
                <a:cxn ang="0">
                  <a:pos x="38" y="2"/>
                </a:cxn>
                <a:cxn ang="0">
                  <a:pos x="34" y="2"/>
                </a:cxn>
                <a:cxn ang="0">
                  <a:pos x="26" y="2"/>
                </a:cxn>
                <a:cxn ang="0">
                  <a:pos x="26" y="44"/>
                </a:cxn>
                <a:cxn ang="0">
                  <a:pos x="26" y="48"/>
                </a:cxn>
                <a:cxn ang="0">
                  <a:pos x="28" y="50"/>
                </a:cxn>
                <a:cxn ang="0">
                  <a:pos x="30" y="52"/>
                </a:cxn>
                <a:cxn ang="0">
                  <a:pos x="32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12" y="52"/>
                </a:cxn>
                <a:cxn ang="0">
                  <a:pos x="12" y="52"/>
                </a:cxn>
                <a:cxn ang="0">
                  <a:pos x="14" y="52"/>
                </a:cxn>
                <a:cxn ang="0">
                  <a:pos x="16" y="52"/>
                </a:cxn>
                <a:cxn ang="0">
                  <a:pos x="18" y="50"/>
                </a:cxn>
                <a:cxn ang="0">
                  <a:pos x="18" y="48"/>
                </a:cxn>
                <a:cxn ang="0">
                  <a:pos x="20" y="44"/>
                </a:cxn>
                <a:cxn ang="0">
                  <a:pos x="20" y="2"/>
                </a:cxn>
                <a:cxn ang="0">
                  <a:pos x="12" y="2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4"/>
                </a:cxn>
                <a:cxn ang="0">
                  <a:pos x="4" y="6"/>
                </a:cxn>
                <a:cxn ang="0">
                  <a:pos x="2" y="8"/>
                </a:cxn>
                <a:cxn ang="0">
                  <a:pos x="2" y="12"/>
                </a:cxn>
                <a:cxn ang="0">
                  <a:pos x="0" y="12"/>
                </a:cxn>
                <a:cxn ang="0">
                  <a:pos x="2" y="0"/>
                </a:cxn>
                <a:cxn ang="0">
                  <a:pos x="44" y="0"/>
                </a:cxn>
              </a:cxnLst>
              <a:rect l="0" t="0" r="r" b="b"/>
              <a:pathLst>
                <a:path w="46" h="52">
                  <a:moveTo>
                    <a:pt x="44" y="0"/>
                  </a:moveTo>
                  <a:lnTo>
                    <a:pt x="46" y="12"/>
                  </a:lnTo>
                  <a:lnTo>
                    <a:pt x="44" y="12"/>
                  </a:lnTo>
                  <a:lnTo>
                    <a:pt x="44" y="8"/>
                  </a:lnTo>
                  <a:lnTo>
                    <a:pt x="44" y="6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38" y="2"/>
                  </a:lnTo>
                  <a:lnTo>
                    <a:pt x="34" y="2"/>
                  </a:lnTo>
                  <a:lnTo>
                    <a:pt x="26" y="2"/>
                  </a:lnTo>
                  <a:lnTo>
                    <a:pt x="26" y="44"/>
                  </a:lnTo>
                  <a:lnTo>
                    <a:pt x="26" y="48"/>
                  </a:lnTo>
                  <a:lnTo>
                    <a:pt x="28" y="50"/>
                  </a:lnTo>
                  <a:lnTo>
                    <a:pt x="30" y="52"/>
                  </a:lnTo>
                  <a:lnTo>
                    <a:pt x="32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18" y="50"/>
                  </a:lnTo>
                  <a:lnTo>
                    <a:pt x="18" y="48"/>
                  </a:lnTo>
                  <a:lnTo>
                    <a:pt x="20" y="44"/>
                  </a:lnTo>
                  <a:lnTo>
                    <a:pt x="20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4" y="6"/>
                  </a:lnTo>
                  <a:lnTo>
                    <a:pt x="2" y="8"/>
                  </a:lnTo>
                  <a:lnTo>
                    <a:pt x="2" y="12"/>
                  </a:lnTo>
                  <a:lnTo>
                    <a:pt x="0" y="12"/>
                  </a:lnTo>
                  <a:lnTo>
                    <a:pt x="2" y="0"/>
                  </a:lnTo>
                  <a:lnTo>
                    <a:pt x="4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48" name="Freeform 104"/>
            <p:cNvSpPr>
              <a:spLocks/>
            </p:cNvSpPr>
            <p:nvPr/>
          </p:nvSpPr>
          <p:spPr bwMode="auto">
            <a:xfrm>
              <a:off x="3474" y="2794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8" y="68"/>
                </a:cxn>
                <a:cxn ang="0">
                  <a:pos x="12" y="64"/>
                </a:cxn>
                <a:cxn ang="0">
                  <a:pos x="8" y="58"/>
                </a:cxn>
                <a:cxn ang="0">
                  <a:pos x="4" y="52"/>
                </a:cxn>
                <a:cxn ang="0">
                  <a:pos x="2" y="44"/>
                </a:cxn>
                <a:cxn ang="0">
                  <a:pos x="0" y="36"/>
                </a:cxn>
                <a:cxn ang="0">
                  <a:pos x="2" y="28"/>
                </a:cxn>
                <a:cxn ang="0">
                  <a:pos x="4" y="20"/>
                </a:cxn>
                <a:cxn ang="0">
                  <a:pos x="6" y="14"/>
                </a:cxn>
                <a:cxn ang="0">
                  <a:pos x="12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8" y="4"/>
                </a:cxn>
                <a:cxn ang="0">
                  <a:pos x="14" y="8"/>
                </a:cxn>
                <a:cxn ang="0">
                  <a:pos x="12" y="14"/>
                </a:cxn>
                <a:cxn ang="0">
                  <a:pos x="10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10" y="50"/>
                </a:cxn>
                <a:cxn ang="0">
                  <a:pos x="10" y="54"/>
                </a:cxn>
                <a:cxn ang="0">
                  <a:pos x="12" y="58"/>
                </a:cxn>
                <a:cxn ang="0">
                  <a:pos x="14" y="62"/>
                </a:cxn>
                <a:cxn ang="0">
                  <a:pos x="16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8" y="68"/>
                  </a:lnTo>
                  <a:lnTo>
                    <a:pt x="12" y="64"/>
                  </a:lnTo>
                  <a:lnTo>
                    <a:pt x="8" y="58"/>
                  </a:lnTo>
                  <a:lnTo>
                    <a:pt x="4" y="52"/>
                  </a:lnTo>
                  <a:lnTo>
                    <a:pt x="2" y="44"/>
                  </a:lnTo>
                  <a:lnTo>
                    <a:pt x="0" y="36"/>
                  </a:lnTo>
                  <a:lnTo>
                    <a:pt x="2" y="28"/>
                  </a:lnTo>
                  <a:lnTo>
                    <a:pt x="4" y="20"/>
                  </a:lnTo>
                  <a:lnTo>
                    <a:pt x="6" y="14"/>
                  </a:lnTo>
                  <a:lnTo>
                    <a:pt x="12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8" y="4"/>
                  </a:lnTo>
                  <a:lnTo>
                    <a:pt x="14" y="8"/>
                  </a:lnTo>
                  <a:lnTo>
                    <a:pt x="12" y="14"/>
                  </a:lnTo>
                  <a:lnTo>
                    <a:pt x="10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10" y="50"/>
                  </a:lnTo>
                  <a:lnTo>
                    <a:pt x="10" y="54"/>
                  </a:lnTo>
                  <a:lnTo>
                    <a:pt x="12" y="58"/>
                  </a:lnTo>
                  <a:lnTo>
                    <a:pt x="14" y="62"/>
                  </a:lnTo>
                  <a:lnTo>
                    <a:pt x="16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49" name="Freeform 105"/>
            <p:cNvSpPr>
              <a:spLocks noEditPoints="1"/>
            </p:cNvSpPr>
            <p:nvPr/>
          </p:nvSpPr>
          <p:spPr bwMode="auto">
            <a:xfrm>
              <a:off x="3500" y="2812"/>
              <a:ext cx="34" cy="38"/>
            </a:xfrm>
            <a:custGeom>
              <a:avLst/>
              <a:gdLst/>
              <a:ahLst/>
              <a:cxnLst>
                <a:cxn ang="0">
                  <a:pos x="16" y="36"/>
                </a:cxn>
                <a:cxn ang="0">
                  <a:pos x="12" y="38"/>
                </a:cxn>
                <a:cxn ang="0">
                  <a:pos x="6" y="38"/>
                </a:cxn>
                <a:cxn ang="0">
                  <a:pos x="2" y="32"/>
                </a:cxn>
                <a:cxn ang="0">
                  <a:pos x="0" y="26"/>
                </a:cxn>
                <a:cxn ang="0">
                  <a:pos x="4" y="22"/>
                </a:cxn>
                <a:cxn ang="0">
                  <a:pos x="12" y="16"/>
                </a:cxn>
                <a:cxn ang="0">
                  <a:pos x="20" y="12"/>
                </a:cxn>
                <a:cxn ang="0">
                  <a:pos x="18" y="4"/>
                </a:cxn>
                <a:cxn ang="0">
                  <a:pos x="14" y="2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8" y="12"/>
                </a:cxn>
                <a:cxn ang="0">
                  <a:pos x="6" y="14"/>
                </a:cxn>
                <a:cxn ang="0">
                  <a:pos x="4" y="14"/>
                </a:cxn>
                <a:cxn ang="0">
                  <a:pos x="2" y="12"/>
                </a:cxn>
                <a:cxn ang="0">
                  <a:pos x="4" y="6"/>
                </a:cxn>
                <a:cxn ang="0">
                  <a:pos x="10" y="2"/>
                </a:cxn>
                <a:cxn ang="0">
                  <a:pos x="20" y="0"/>
                </a:cxn>
                <a:cxn ang="0">
                  <a:pos x="26" y="4"/>
                </a:cxn>
                <a:cxn ang="0">
                  <a:pos x="28" y="8"/>
                </a:cxn>
                <a:cxn ang="0">
                  <a:pos x="28" y="24"/>
                </a:cxn>
                <a:cxn ang="0">
                  <a:pos x="28" y="30"/>
                </a:cxn>
                <a:cxn ang="0">
                  <a:pos x="28" y="32"/>
                </a:cxn>
                <a:cxn ang="0">
                  <a:pos x="30" y="32"/>
                </a:cxn>
                <a:cxn ang="0">
                  <a:pos x="30" y="32"/>
                </a:cxn>
                <a:cxn ang="0">
                  <a:pos x="34" y="30"/>
                </a:cxn>
                <a:cxn ang="0">
                  <a:pos x="28" y="36"/>
                </a:cxn>
                <a:cxn ang="0">
                  <a:pos x="24" y="38"/>
                </a:cxn>
                <a:cxn ang="0">
                  <a:pos x="20" y="34"/>
                </a:cxn>
                <a:cxn ang="0">
                  <a:pos x="20" y="30"/>
                </a:cxn>
                <a:cxn ang="0">
                  <a:pos x="16" y="18"/>
                </a:cxn>
                <a:cxn ang="0">
                  <a:pos x="10" y="20"/>
                </a:cxn>
                <a:cxn ang="0">
                  <a:pos x="8" y="24"/>
                </a:cxn>
                <a:cxn ang="0">
                  <a:pos x="8" y="30"/>
                </a:cxn>
                <a:cxn ang="0">
                  <a:pos x="10" y="32"/>
                </a:cxn>
                <a:cxn ang="0">
                  <a:pos x="16" y="32"/>
                </a:cxn>
              </a:cxnLst>
              <a:rect l="0" t="0" r="r" b="b"/>
              <a:pathLst>
                <a:path w="34" h="38">
                  <a:moveTo>
                    <a:pt x="20" y="32"/>
                  </a:moveTo>
                  <a:lnTo>
                    <a:pt x="16" y="36"/>
                  </a:lnTo>
                  <a:lnTo>
                    <a:pt x="14" y="36"/>
                  </a:lnTo>
                  <a:lnTo>
                    <a:pt x="12" y="38"/>
                  </a:lnTo>
                  <a:lnTo>
                    <a:pt x="10" y="38"/>
                  </a:lnTo>
                  <a:lnTo>
                    <a:pt x="6" y="38"/>
                  </a:lnTo>
                  <a:lnTo>
                    <a:pt x="4" y="36"/>
                  </a:lnTo>
                  <a:lnTo>
                    <a:pt x="2" y="32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2" y="24"/>
                  </a:lnTo>
                  <a:lnTo>
                    <a:pt x="4" y="22"/>
                  </a:lnTo>
                  <a:lnTo>
                    <a:pt x="8" y="20"/>
                  </a:lnTo>
                  <a:lnTo>
                    <a:pt x="12" y="16"/>
                  </a:lnTo>
                  <a:lnTo>
                    <a:pt x="20" y="14"/>
                  </a:lnTo>
                  <a:lnTo>
                    <a:pt x="20" y="12"/>
                  </a:lnTo>
                  <a:lnTo>
                    <a:pt x="20" y="8"/>
                  </a:lnTo>
                  <a:lnTo>
                    <a:pt x="18" y="4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10" y="6"/>
                  </a:lnTo>
                  <a:lnTo>
                    <a:pt x="8" y="8"/>
                  </a:lnTo>
                  <a:lnTo>
                    <a:pt x="8" y="10"/>
                  </a:lnTo>
                  <a:lnTo>
                    <a:pt x="8" y="12"/>
                  </a:lnTo>
                  <a:lnTo>
                    <a:pt x="8" y="12"/>
                  </a:lnTo>
                  <a:lnTo>
                    <a:pt x="6" y="14"/>
                  </a:lnTo>
                  <a:lnTo>
                    <a:pt x="6" y="14"/>
                  </a:lnTo>
                  <a:lnTo>
                    <a:pt x="4" y="14"/>
                  </a:lnTo>
                  <a:lnTo>
                    <a:pt x="4" y="12"/>
                  </a:lnTo>
                  <a:lnTo>
                    <a:pt x="2" y="12"/>
                  </a:lnTo>
                  <a:lnTo>
                    <a:pt x="2" y="10"/>
                  </a:lnTo>
                  <a:lnTo>
                    <a:pt x="4" y="6"/>
                  </a:lnTo>
                  <a:lnTo>
                    <a:pt x="6" y="4"/>
                  </a:lnTo>
                  <a:lnTo>
                    <a:pt x="10" y="2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2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8" y="8"/>
                  </a:lnTo>
                  <a:lnTo>
                    <a:pt x="28" y="12"/>
                  </a:lnTo>
                  <a:lnTo>
                    <a:pt x="28" y="24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2" y="32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28" y="36"/>
                  </a:lnTo>
                  <a:lnTo>
                    <a:pt x="24" y="38"/>
                  </a:lnTo>
                  <a:lnTo>
                    <a:pt x="24" y="38"/>
                  </a:lnTo>
                  <a:lnTo>
                    <a:pt x="22" y="36"/>
                  </a:lnTo>
                  <a:lnTo>
                    <a:pt x="20" y="34"/>
                  </a:lnTo>
                  <a:lnTo>
                    <a:pt x="20" y="32"/>
                  </a:lnTo>
                  <a:close/>
                  <a:moveTo>
                    <a:pt x="20" y="30"/>
                  </a:moveTo>
                  <a:lnTo>
                    <a:pt x="20" y="16"/>
                  </a:lnTo>
                  <a:lnTo>
                    <a:pt x="16" y="18"/>
                  </a:lnTo>
                  <a:lnTo>
                    <a:pt x="14" y="20"/>
                  </a:lnTo>
                  <a:lnTo>
                    <a:pt x="10" y="20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8" y="26"/>
                  </a:lnTo>
                  <a:lnTo>
                    <a:pt x="8" y="30"/>
                  </a:lnTo>
                  <a:lnTo>
                    <a:pt x="8" y="32"/>
                  </a:lnTo>
                  <a:lnTo>
                    <a:pt x="10" y="32"/>
                  </a:lnTo>
                  <a:lnTo>
                    <a:pt x="12" y="32"/>
                  </a:lnTo>
                  <a:lnTo>
                    <a:pt x="16" y="32"/>
                  </a:lnTo>
                  <a:lnTo>
                    <a:pt x="20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50" name="Freeform 106"/>
            <p:cNvSpPr>
              <a:spLocks/>
            </p:cNvSpPr>
            <p:nvPr/>
          </p:nvSpPr>
          <p:spPr bwMode="auto">
            <a:xfrm>
              <a:off x="3536" y="2794"/>
              <a:ext cx="22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6" y="4"/>
                </a:cxn>
                <a:cxn ang="0">
                  <a:pos x="10" y="6"/>
                </a:cxn>
                <a:cxn ang="0">
                  <a:pos x="14" y="12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2" y="36"/>
                </a:cxn>
                <a:cxn ang="0">
                  <a:pos x="20" y="44"/>
                </a:cxn>
                <a:cxn ang="0">
                  <a:pos x="18" y="50"/>
                </a:cxn>
                <a:cxn ang="0">
                  <a:pos x="16" y="58"/>
                </a:cxn>
                <a:cxn ang="0">
                  <a:pos x="10" y="64"/>
                </a:cxn>
                <a:cxn ang="0">
                  <a:pos x="6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6"/>
                </a:cxn>
                <a:cxn ang="0">
                  <a:pos x="8" y="6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4" y="44"/>
                </a:cxn>
                <a:cxn ang="0">
                  <a:pos x="14" y="36"/>
                </a:cxn>
                <a:cxn ang="0">
                  <a:pos x="14" y="28"/>
                </a:cxn>
                <a:cxn ang="0">
                  <a:pos x="12" y="22"/>
                </a:cxn>
                <a:cxn ang="0">
                  <a:pos x="12" y="18"/>
                </a:cxn>
                <a:cxn ang="0">
                  <a:pos x="10" y="14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4"/>
                </a:cxn>
                <a:cxn ang="0">
                  <a:pos x="0" y="2"/>
                </a:cxn>
              </a:cxnLst>
              <a:rect l="0" t="0" r="r" b="b"/>
              <a:pathLst>
                <a:path w="22" h="72">
                  <a:moveTo>
                    <a:pt x="0" y="2"/>
                  </a:moveTo>
                  <a:lnTo>
                    <a:pt x="0" y="0"/>
                  </a:lnTo>
                  <a:lnTo>
                    <a:pt x="6" y="4"/>
                  </a:lnTo>
                  <a:lnTo>
                    <a:pt x="10" y="6"/>
                  </a:lnTo>
                  <a:lnTo>
                    <a:pt x="14" y="12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2" y="36"/>
                  </a:lnTo>
                  <a:lnTo>
                    <a:pt x="20" y="44"/>
                  </a:lnTo>
                  <a:lnTo>
                    <a:pt x="18" y="50"/>
                  </a:lnTo>
                  <a:lnTo>
                    <a:pt x="16" y="58"/>
                  </a:lnTo>
                  <a:lnTo>
                    <a:pt x="10" y="64"/>
                  </a:lnTo>
                  <a:lnTo>
                    <a:pt x="6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6"/>
                  </a:lnTo>
                  <a:lnTo>
                    <a:pt x="8" y="62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4" y="44"/>
                  </a:lnTo>
                  <a:lnTo>
                    <a:pt x="14" y="36"/>
                  </a:lnTo>
                  <a:lnTo>
                    <a:pt x="14" y="28"/>
                  </a:lnTo>
                  <a:lnTo>
                    <a:pt x="12" y="22"/>
                  </a:lnTo>
                  <a:lnTo>
                    <a:pt x="12" y="18"/>
                  </a:lnTo>
                  <a:lnTo>
                    <a:pt x="10" y="14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51" name="Freeform 107"/>
            <p:cNvSpPr>
              <a:spLocks/>
            </p:cNvSpPr>
            <p:nvPr/>
          </p:nvSpPr>
          <p:spPr bwMode="auto">
            <a:xfrm>
              <a:off x="3906" y="2796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8" y="40"/>
                </a:cxn>
                <a:cxn ang="0">
                  <a:pos x="48" y="8"/>
                </a:cxn>
                <a:cxn ang="0">
                  <a:pos x="46" y="4"/>
                </a:cxn>
                <a:cxn ang="0">
                  <a:pos x="46" y="2"/>
                </a:cxn>
                <a:cxn ang="0">
                  <a:pos x="44" y="0"/>
                </a:cxn>
                <a:cxn ang="0">
                  <a:pos x="42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0"/>
                </a:cxn>
                <a:cxn ang="0">
                  <a:pos x="54" y="2"/>
                </a:cxn>
                <a:cxn ang="0">
                  <a:pos x="52" y="2"/>
                </a:cxn>
                <a:cxn ang="0">
                  <a:pos x="50" y="4"/>
                </a:cxn>
                <a:cxn ang="0">
                  <a:pos x="50" y="8"/>
                </a:cxn>
                <a:cxn ang="0">
                  <a:pos x="50" y="54"/>
                </a:cxn>
                <a:cxn ang="0">
                  <a:pos x="48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48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20" y="52"/>
                </a:cxn>
                <a:cxn ang="0">
                  <a:pos x="22" y="52"/>
                </a:cxn>
                <a:cxn ang="0">
                  <a:pos x="22" y="52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0" y="48"/>
                </a:cxn>
                <a:cxn ang="0">
                  <a:pos x="10" y="44"/>
                </a:cxn>
                <a:cxn ang="0">
                  <a:pos x="10" y="8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6" y="2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8" y="40"/>
                  </a:lnTo>
                  <a:lnTo>
                    <a:pt x="48" y="8"/>
                  </a:lnTo>
                  <a:lnTo>
                    <a:pt x="46" y="4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2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4" y="2"/>
                  </a:lnTo>
                  <a:lnTo>
                    <a:pt x="52" y="2"/>
                  </a:lnTo>
                  <a:lnTo>
                    <a:pt x="50" y="4"/>
                  </a:lnTo>
                  <a:lnTo>
                    <a:pt x="50" y="8"/>
                  </a:lnTo>
                  <a:lnTo>
                    <a:pt x="50" y="54"/>
                  </a:lnTo>
                  <a:lnTo>
                    <a:pt x="48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48"/>
                  </a:lnTo>
                  <a:lnTo>
                    <a:pt x="14" y="50"/>
                  </a:lnTo>
                  <a:lnTo>
                    <a:pt x="16" y="52"/>
                  </a:lnTo>
                  <a:lnTo>
                    <a:pt x="20" y="52"/>
                  </a:lnTo>
                  <a:lnTo>
                    <a:pt x="22" y="52"/>
                  </a:lnTo>
                  <a:lnTo>
                    <a:pt x="22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0" y="44"/>
                  </a:lnTo>
                  <a:lnTo>
                    <a:pt x="10" y="8"/>
                  </a:lnTo>
                  <a:lnTo>
                    <a:pt x="8" y="4"/>
                  </a:lnTo>
                  <a:lnTo>
                    <a:pt x="6" y="4"/>
                  </a:lnTo>
                  <a:lnTo>
                    <a:pt x="6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52" name="Freeform 108"/>
            <p:cNvSpPr>
              <a:spLocks/>
            </p:cNvSpPr>
            <p:nvPr/>
          </p:nvSpPr>
          <p:spPr bwMode="auto">
            <a:xfrm>
              <a:off x="3964" y="2796"/>
              <a:ext cx="58" cy="5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" y="0"/>
                </a:cxn>
                <a:cxn ang="0">
                  <a:pos x="46" y="40"/>
                </a:cxn>
                <a:cxn ang="0">
                  <a:pos x="46" y="8"/>
                </a:cxn>
                <a:cxn ang="0">
                  <a:pos x="46" y="4"/>
                </a:cxn>
                <a:cxn ang="0">
                  <a:pos x="46" y="2"/>
                </a:cxn>
                <a:cxn ang="0">
                  <a:pos x="44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40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0"/>
                </a:cxn>
                <a:cxn ang="0">
                  <a:pos x="52" y="2"/>
                </a:cxn>
                <a:cxn ang="0">
                  <a:pos x="50" y="2"/>
                </a:cxn>
                <a:cxn ang="0">
                  <a:pos x="50" y="4"/>
                </a:cxn>
                <a:cxn ang="0">
                  <a:pos x="50" y="8"/>
                </a:cxn>
                <a:cxn ang="0">
                  <a:pos x="50" y="54"/>
                </a:cxn>
                <a:cxn ang="0">
                  <a:pos x="48" y="54"/>
                </a:cxn>
                <a:cxn ang="0">
                  <a:pos x="14" y="12"/>
                </a:cxn>
                <a:cxn ang="0">
                  <a:pos x="14" y="44"/>
                </a:cxn>
                <a:cxn ang="0">
                  <a:pos x="14" y="48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20" y="52"/>
                </a:cxn>
                <a:cxn ang="0">
                  <a:pos x="20" y="52"/>
                </a:cxn>
                <a:cxn ang="0">
                  <a:pos x="2" y="52"/>
                </a:cxn>
                <a:cxn ang="0">
                  <a:pos x="2" y="52"/>
                </a:cxn>
                <a:cxn ang="0">
                  <a:pos x="4" y="52"/>
                </a:cxn>
                <a:cxn ang="0">
                  <a:pos x="8" y="52"/>
                </a:cxn>
                <a:cxn ang="0">
                  <a:pos x="10" y="50"/>
                </a:cxn>
                <a:cxn ang="0">
                  <a:pos x="10" y="48"/>
                </a:cxn>
                <a:cxn ang="0">
                  <a:pos x="10" y="44"/>
                </a:cxn>
                <a:cxn ang="0">
                  <a:pos x="10" y="8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2" y="2"/>
                </a:cxn>
                <a:cxn ang="0">
                  <a:pos x="0" y="2"/>
                </a:cxn>
                <a:cxn ang="0">
                  <a:pos x="0" y="0"/>
                </a:cxn>
              </a:cxnLst>
              <a:rect l="0" t="0" r="r" b="b"/>
              <a:pathLst>
                <a:path w="58" h="54">
                  <a:moveTo>
                    <a:pt x="0" y="0"/>
                  </a:moveTo>
                  <a:lnTo>
                    <a:pt x="14" y="0"/>
                  </a:lnTo>
                  <a:lnTo>
                    <a:pt x="46" y="40"/>
                  </a:lnTo>
                  <a:lnTo>
                    <a:pt x="46" y="8"/>
                  </a:lnTo>
                  <a:lnTo>
                    <a:pt x="46" y="4"/>
                  </a:lnTo>
                  <a:lnTo>
                    <a:pt x="46" y="2"/>
                  </a:lnTo>
                  <a:lnTo>
                    <a:pt x="44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40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0"/>
                  </a:lnTo>
                  <a:lnTo>
                    <a:pt x="52" y="2"/>
                  </a:lnTo>
                  <a:lnTo>
                    <a:pt x="50" y="2"/>
                  </a:lnTo>
                  <a:lnTo>
                    <a:pt x="50" y="4"/>
                  </a:lnTo>
                  <a:lnTo>
                    <a:pt x="50" y="8"/>
                  </a:lnTo>
                  <a:lnTo>
                    <a:pt x="50" y="54"/>
                  </a:lnTo>
                  <a:lnTo>
                    <a:pt x="48" y="54"/>
                  </a:lnTo>
                  <a:lnTo>
                    <a:pt x="14" y="12"/>
                  </a:lnTo>
                  <a:lnTo>
                    <a:pt x="14" y="44"/>
                  </a:lnTo>
                  <a:lnTo>
                    <a:pt x="14" y="48"/>
                  </a:lnTo>
                  <a:lnTo>
                    <a:pt x="14" y="50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20" y="52"/>
                  </a:lnTo>
                  <a:lnTo>
                    <a:pt x="20" y="52"/>
                  </a:lnTo>
                  <a:lnTo>
                    <a:pt x="2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8" y="52"/>
                  </a:lnTo>
                  <a:lnTo>
                    <a:pt x="10" y="50"/>
                  </a:lnTo>
                  <a:lnTo>
                    <a:pt x="10" y="48"/>
                  </a:lnTo>
                  <a:lnTo>
                    <a:pt x="10" y="44"/>
                  </a:lnTo>
                  <a:lnTo>
                    <a:pt x="10" y="8"/>
                  </a:lnTo>
                  <a:lnTo>
                    <a:pt x="8" y="4"/>
                  </a:lnTo>
                  <a:lnTo>
                    <a:pt x="6" y="4"/>
                  </a:lnTo>
                  <a:lnTo>
                    <a:pt x="4" y="2"/>
                  </a:lnTo>
                  <a:lnTo>
                    <a:pt x="2" y="2"/>
                  </a:lnTo>
                  <a:lnTo>
                    <a:pt x="2" y="2"/>
                  </a:ln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53" name="Freeform 109"/>
            <p:cNvSpPr>
              <a:spLocks/>
            </p:cNvSpPr>
            <p:nvPr/>
          </p:nvSpPr>
          <p:spPr bwMode="auto">
            <a:xfrm>
              <a:off x="4026" y="2794"/>
              <a:ext cx="22" cy="72"/>
            </a:xfrm>
            <a:custGeom>
              <a:avLst/>
              <a:gdLst/>
              <a:ahLst/>
              <a:cxnLst>
                <a:cxn ang="0">
                  <a:pos x="22" y="70"/>
                </a:cxn>
                <a:cxn ang="0">
                  <a:pos x="22" y="72"/>
                </a:cxn>
                <a:cxn ang="0">
                  <a:pos x="16" y="68"/>
                </a:cxn>
                <a:cxn ang="0">
                  <a:pos x="12" y="64"/>
                </a:cxn>
                <a:cxn ang="0">
                  <a:pos x="6" y="58"/>
                </a:cxn>
                <a:cxn ang="0">
                  <a:pos x="2" y="52"/>
                </a:cxn>
                <a:cxn ang="0">
                  <a:pos x="0" y="44"/>
                </a:cxn>
                <a:cxn ang="0">
                  <a:pos x="0" y="36"/>
                </a:cxn>
                <a:cxn ang="0">
                  <a:pos x="0" y="28"/>
                </a:cxn>
                <a:cxn ang="0">
                  <a:pos x="2" y="20"/>
                </a:cxn>
                <a:cxn ang="0">
                  <a:pos x="6" y="14"/>
                </a:cxn>
                <a:cxn ang="0">
                  <a:pos x="10" y="8"/>
                </a:cxn>
                <a:cxn ang="0">
                  <a:pos x="16" y="4"/>
                </a:cxn>
                <a:cxn ang="0">
                  <a:pos x="22" y="0"/>
                </a:cxn>
                <a:cxn ang="0">
                  <a:pos x="22" y="2"/>
                </a:cxn>
                <a:cxn ang="0">
                  <a:pos x="16" y="4"/>
                </a:cxn>
                <a:cxn ang="0">
                  <a:pos x="14" y="8"/>
                </a:cxn>
                <a:cxn ang="0">
                  <a:pos x="10" y="14"/>
                </a:cxn>
                <a:cxn ang="0">
                  <a:pos x="8" y="20"/>
                </a:cxn>
                <a:cxn ang="0">
                  <a:pos x="8" y="28"/>
                </a:cxn>
                <a:cxn ang="0">
                  <a:pos x="8" y="34"/>
                </a:cxn>
                <a:cxn ang="0">
                  <a:pos x="8" y="42"/>
                </a:cxn>
                <a:cxn ang="0">
                  <a:pos x="8" y="50"/>
                </a:cxn>
                <a:cxn ang="0">
                  <a:pos x="10" y="54"/>
                </a:cxn>
                <a:cxn ang="0">
                  <a:pos x="10" y="58"/>
                </a:cxn>
                <a:cxn ang="0">
                  <a:pos x="12" y="62"/>
                </a:cxn>
                <a:cxn ang="0">
                  <a:pos x="14" y="64"/>
                </a:cxn>
                <a:cxn ang="0">
                  <a:pos x="18" y="68"/>
                </a:cxn>
                <a:cxn ang="0">
                  <a:pos x="22" y="70"/>
                </a:cxn>
              </a:cxnLst>
              <a:rect l="0" t="0" r="r" b="b"/>
              <a:pathLst>
                <a:path w="22" h="72">
                  <a:moveTo>
                    <a:pt x="22" y="70"/>
                  </a:moveTo>
                  <a:lnTo>
                    <a:pt x="22" y="72"/>
                  </a:lnTo>
                  <a:lnTo>
                    <a:pt x="16" y="68"/>
                  </a:lnTo>
                  <a:lnTo>
                    <a:pt x="12" y="64"/>
                  </a:lnTo>
                  <a:lnTo>
                    <a:pt x="6" y="58"/>
                  </a:lnTo>
                  <a:lnTo>
                    <a:pt x="2" y="52"/>
                  </a:lnTo>
                  <a:lnTo>
                    <a:pt x="0" y="44"/>
                  </a:lnTo>
                  <a:lnTo>
                    <a:pt x="0" y="36"/>
                  </a:lnTo>
                  <a:lnTo>
                    <a:pt x="0" y="28"/>
                  </a:lnTo>
                  <a:lnTo>
                    <a:pt x="2" y="20"/>
                  </a:lnTo>
                  <a:lnTo>
                    <a:pt x="6" y="14"/>
                  </a:lnTo>
                  <a:lnTo>
                    <a:pt x="10" y="8"/>
                  </a:lnTo>
                  <a:lnTo>
                    <a:pt x="16" y="4"/>
                  </a:lnTo>
                  <a:lnTo>
                    <a:pt x="22" y="0"/>
                  </a:lnTo>
                  <a:lnTo>
                    <a:pt x="22" y="2"/>
                  </a:lnTo>
                  <a:lnTo>
                    <a:pt x="16" y="4"/>
                  </a:lnTo>
                  <a:lnTo>
                    <a:pt x="14" y="8"/>
                  </a:lnTo>
                  <a:lnTo>
                    <a:pt x="10" y="14"/>
                  </a:lnTo>
                  <a:lnTo>
                    <a:pt x="8" y="20"/>
                  </a:lnTo>
                  <a:lnTo>
                    <a:pt x="8" y="28"/>
                  </a:lnTo>
                  <a:lnTo>
                    <a:pt x="8" y="34"/>
                  </a:lnTo>
                  <a:lnTo>
                    <a:pt x="8" y="42"/>
                  </a:lnTo>
                  <a:lnTo>
                    <a:pt x="8" y="50"/>
                  </a:lnTo>
                  <a:lnTo>
                    <a:pt x="10" y="54"/>
                  </a:lnTo>
                  <a:lnTo>
                    <a:pt x="10" y="58"/>
                  </a:lnTo>
                  <a:lnTo>
                    <a:pt x="12" y="62"/>
                  </a:lnTo>
                  <a:lnTo>
                    <a:pt x="14" y="64"/>
                  </a:lnTo>
                  <a:lnTo>
                    <a:pt x="18" y="68"/>
                  </a:lnTo>
                  <a:lnTo>
                    <a:pt x="22" y="7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54" name="Freeform 110"/>
            <p:cNvSpPr>
              <a:spLocks noEditPoints="1"/>
            </p:cNvSpPr>
            <p:nvPr/>
          </p:nvSpPr>
          <p:spPr bwMode="auto">
            <a:xfrm>
              <a:off x="4050" y="2794"/>
              <a:ext cx="36" cy="56"/>
            </a:xfrm>
            <a:custGeom>
              <a:avLst/>
              <a:gdLst/>
              <a:ahLst/>
              <a:cxnLst>
                <a:cxn ang="0">
                  <a:pos x="12" y="26"/>
                </a:cxn>
                <a:cxn ang="0">
                  <a:pos x="14" y="22"/>
                </a:cxn>
                <a:cxn ang="0">
                  <a:pos x="18" y="20"/>
                </a:cxn>
                <a:cxn ang="0">
                  <a:pos x="22" y="18"/>
                </a:cxn>
                <a:cxn ang="0">
                  <a:pos x="28" y="20"/>
                </a:cxn>
                <a:cxn ang="0">
                  <a:pos x="32" y="22"/>
                </a:cxn>
                <a:cxn ang="0">
                  <a:pos x="36" y="28"/>
                </a:cxn>
                <a:cxn ang="0">
                  <a:pos x="36" y="36"/>
                </a:cxn>
                <a:cxn ang="0">
                  <a:pos x="36" y="42"/>
                </a:cxn>
                <a:cxn ang="0">
                  <a:pos x="34" y="46"/>
                </a:cxn>
                <a:cxn ang="0">
                  <a:pos x="30" y="50"/>
                </a:cxn>
                <a:cxn ang="0">
                  <a:pos x="24" y="54"/>
                </a:cxn>
                <a:cxn ang="0">
                  <a:pos x="18" y="56"/>
                </a:cxn>
                <a:cxn ang="0">
                  <a:pos x="14" y="56"/>
                </a:cxn>
                <a:cxn ang="0">
                  <a:pos x="12" y="54"/>
                </a:cxn>
                <a:cxn ang="0">
                  <a:pos x="8" y="54"/>
                </a:cxn>
                <a:cxn ang="0">
                  <a:pos x="4" y="52"/>
                </a:cxn>
                <a:cxn ang="0">
                  <a:pos x="4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26"/>
                </a:cxn>
                <a:cxn ang="0">
                  <a:pos x="12" y="28"/>
                </a:cxn>
                <a:cxn ang="0">
                  <a:pos x="12" y="50"/>
                </a:cxn>
                <a:cxn ang="0">
                  <a:pos x="14" y="52"/>
                </a:cxn>
                <a:cxn ang="0">
                  <a:pos x="16" y="52"/>
                </a:cxn>
                <a:cxn ang="0">
                  <a:pos x="18" y="54"/>
                </a:cxn>
                <a:cxn ang="0">
                  <a:pos x="20" y="54"/>
                </a:cxn>
                <a:cxn ang="0">
                  <a:pos x="24" y="52"/>
                </a:cxn>
                <a:cxn ang="0">
                  <a:pos x="26" y="50"/>
                </a:cxn>
                <a:cxn ang="0">
                  <a:pos x="28" y="44"/>
                </a:cxn>
                <a:cxn ang="0">
                  <a:pos x="30" y="38"/>
                </a:cxn>
                <a:cxn ang="0">
                  <a:pos x="28" y="32"/>
                </a:cxn>
                <a:cxn ang="0">
                  <a:pos x="26" y="28"/>
                </a:cxn>
                <a:cxn ang="0">
                  <a:pos x="24" y="26"/>
                </a:cxn>
                <a:cxn ang="0">
                  <a:pos x="20" y="24"/>
                </a:cxn>
                <a:cxn ang="0">
                  <a:pos x="18" y="24"/>
                </a:cxn>
                <a:cxn ang="0">
                  <a:pos x="16" y="26"/>
                </a:cxn>
                <a:cxn ang="0">
                  <a:pos x="14" y="26"/>
                </a:cxn>
                <a:cxn ang="0">
                  <a:pos x="12" y="28"/>
                </a:cxn>
              </a:cxnLst>
              <a:rect l="0" t="0" r="r" b="b"/>
              <a:pathLst>
                <a:path w="36" h="56">
                  <a:moveTo>
                    <a:pt x="12" y="26"/>
                  </a:moveTo>
                  <a:lnTo>
                    <a:pt x="14" y="22"/>
                  </a:lnTo>
                  <a:lnTo>
                    <a:pt x="18" y="20"/>
                  </a:lnTo>
                  <a:lnTo>
                    <a:pt x="22" y="18"/>
                  </a:lnTo>
                  <a:lnTo>
                    <a:pt x="28" y="20"/>
                  </a:lnTo>
                  <a:lnTo>
                    <a:pt x="32" y="22"/>
                  </a:lnTo>
                  <a:lnTo>
                    <a:pt x="36" y="28"/>
                  </a:lnTo>
                  <a:lnTo>
                    <a:pt x="36" y="36"/>
                  </a:lnTo>
                  <a:lnTo>
                    <a:pt x="36" y="42"/>
                  </a:lnTo>
                  <a:lnTo>
                    <a:pt x="34" y="46"/>
                  </a:lnTo>
                  <a:lnTo>
                    <a:pt x="30" y="50"/>
                  </a:lnTo>
                  <a:lnTo>
                    <a:pt x="24" y="54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12" y="54"/>
                  </a:lnTo>
                  <a:lnTo>
                    <a:pt x="8" y="54"/>
                  </a:lnTo>
                  <a:lnTo>
                    <a:pt x="4" y="52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26"/>
                  </a:lnTo>
                  <a:close/>
                  <a:moveTo>
                    <a:pt x="12" y="28"/>
                  </a:moveTo>
                  <a:lnTo>
                    <a:pt x="12" y="50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4" y="52"/>
                  </a:lnTo>
                  <a:lnTo>
                    <a:pt x="26" y="50"/>
                  </a:lnTo>
                  <a:lnTo>
                    <a:pt x="28" y="44"/>
                  </a:lnTo>
                  <a:lnTo>
                    <a:pt x="30" y="38"/>
                  </a:lnTo>
                  <a:lnTo>
                    <a:pt x="28" y="32"/>
                  </a:lnTo>
                  <a:lnTo>
                    <a:pt x="26" y="28"/>
                  </a:lnTo>
                  <a:lnTo>
                    <a:pt x="24" y="26"/>
                  </a:lnTo>
                  <a:lnTo>
                    <a:pt x="20" y="24"/>
                  </a:lnTo>
                  <a:lnTo>
                    <a:pt x="18" y="24"/>
                  </a:lnTo>
                  <a:lnTo>
                    <a:pt x="16" y="26"/>
                  </a:lnTo>
                  <a:lnTo>
                    <a:pt x="14" y="26"/>
                  </a:lnTo>
                  <a:lnTo>
                    <a:pt x="12" y="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55" name="Freeform 111"/>
            <p:cNvSpPr>
              <a:spLocks noEditPoints="1"/>
            </p:cNvSpPr>
            <p:nvPr/>
          </p:nvSpPr>
          <p:spPr bwMode="auto">
            <a:xfrm>
              <a:off x="4092" y="2794"/>
              <a:ext cx="16" cy="54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2" y="6"/>
                </a:cxn>
                <a:cxn ang="0">
                  <a:pos x="10" y="8"/>
                </a:cxn>
                <a:cxn ang="0">
                  <a:pos x="8" y="8"/>
                </a:cxn>
                <a:cxn ang="0">
                  <a:pos x="6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0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18"/>
                </a:cxn>
                <a:cxn ang="0">
                  <a:pos x="12" y="46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2" y="52"/>
                </a:cxn>
                <a:cxn ang="0">
                  <a:pos x="14" y="54"/>
                </a:cxn>
                <a:cxn ang="0">
                  <a:pos x="14" y="54"/>
                </a:cxn>
                <a:cxn ang="0">
                  <a:pos x="16" y="54"/>
                </a:cxn>
                <a:cxn ang="0">
                  <a:pos x="16" y="54"/>
                </a:cxn>
                <a:cxn ang="0">
                  <a:pos x="0" y="54"/>
                </a:cxn>
                <a:cxn ang="0">
                  <a:pos x="0" y="54"/>
                </a:cxn>
                <a:cxn ang="0">
                  <a:pos x="2" y="54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4" y="52"/>
                </a:cxn>
                <a:cxn ang="0">
                  <a:pos x="6" y="50"/>
                </a:cxn>
                <a:cxn ang="0">
                  <a:pos x="6" y="46"/>
                </a:cxn>
                <a:cxn ang="0">
                  <a:pos x="6" y="34"/>
                </a:cxn>
                <a:cxn ang="0">
                  <a:pos x="6" y="28"/>
                </a:cxn>
                <a:cxn ang="0">
                  <a:pos x="4" y="26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4" y="22"/>
                </a:cxn>
                <a:cxn ang="0">
                  <a:pos x="2" y="22"/>
                </a:cxn>
                <a:cxn ang="0">
                  <a:pos x="2" y="22"/>
                </a:cxn>
                <a:cxn ang="0">
                  <a:pos x="0" y="24"/>
                </a:cxn>
                <a:cxn ang="0">
                  <a:pos x="0" y="22"/>
                </a:cxn>
                <a:cxn ang="0">
                  <a:pos x="10" y="18"/>
                </a:cxn>
                <a:cxn ang="0">
                  <a:pos x="12" y="18"/>
                </a:cxn>
              </a:cxnLst>
              <a:rect l="0" t="0" r="r" b="b"/>
              <a:pathLst>
                <a:path w="16" h="54">
                  <a:moveTo>
                    <a:pt x="8" y="0"/>
                  </a:moveTo>
                  <a:lnTo>
                    <a:pt x="10" y="0"/>
                  </a:lnTo>
                  <a:lnTo>
                    <a:pt x="12" y="0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2" y="6"/>
                  </a:lnTo>
                  <a:lnTo>
                    <a:pt x="10" y="8"/>
                  </a:lnTo>
                  <a:lnTo>
                    <a:pt x="8" y="8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0"/>
                  </a:lnTo>
                  <a:lnTo>
                    <a:pt x="6" y="0"/>
                  </a:lnTo>
                  <a:lnTo>
                    <a:pt x="8" y="0"/>
                  </a:lnTo>
                  <a:close/>
                  <a:moveTo>
                    <a:pt x="12" y="18"/>
                  </a:moveTo>
                  <a:lnTo>
                    <a:pt x="12" y="46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2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4"/>
                  </a:lnTo>
                  <a:lnTo>
                    <a:pt x="16" y="54"/>
                  </a:lnTo>
                  <a:lnTo>
                    <a:pt x="0" y="54"/>
                  </a:lnTo>
                  <a:lnTo>
                    <a:pt x="0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2"/>
                  </a:lnTo>
                  <a:lnTo>
                    <a:pt x="6" y="50"/>
                  </a:lnTo>
                  <a:lnTo>
                    <a:pt x="6" y="46"/>
                  </a:lnTo>
                  <a:lnTo>
                    <a:pt x="6" y="34"/>
                  </a:lnTo>
                  <a:lnTo>
                    <a:pt x="6" y="28"/>
                  </a:lnTo>
                  <a:lnTo>
                    <a:pt x="4" y="26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2"/>
                  </a:lnTo>
                  <a:lnTo>
                    <a:pt x="2" y="22"/>
                  </a:lnTo>
                  <a:lnTo>
                    <a:pt x="2" y="22"/>
                  </a:lnTo>
                  <a:lnTo>
                    <a:pt x="0" y="24"/>
                  </a:lnTo>
                  <a:lnTo>
                    <a:pt x="0" y="22"/>
                  </a:lnTo>
                  <a:lnTo>
                    <a:pt x="10" y="18"/>
                  </a:lnTo>
                  <a:lnTo>
                    <a:pt x="12" y="1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56" name="Freeform 112"/>
            <p:cNvSpPr>
              <a:spLocks/>
            </p:cNvSpPr>
            <p:nvPr/>
          </p:nvSpPr>
          <p:spPr bwMode="auto">
            <a:xfrm>
              <a:off x="4112" y="2812"/>
              <a:ext cx="38" cy="36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6" y="4"/>
                </a:cxn>
                <a:cxn ang="0">
                  <a:pos x="20" y="2"/>
                </a:cxn>
                <a:cxn ang="0">
                  <a:pos x="24" y="0"/>
                </a:cxn>
                <a:cxn ang="0">
                  <a:pos x="26" y="0"/>
                </a:cxn>
                <a:cxn ang="0">
                  <a:pos x="30" y="2"/>
                </a:cxn>
                <a:cxn ang="0">
                  <a:pos x="32" y="4"/>
                </a:cxn>
                <a:cxn ang="0">
                  <a:pos x="32" y="6"/>
                </a:cxn>
                <a:cxn ang="0">
                  <a:pos x="34" y="10"/>
                </a:cxn>
                <a:cxn ang="0">
                  <a:pos x="34" y="14"/>
                </a:cxn>
                <a:cxn ang="0">
                  <a:pos x="34" y="28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6" y="36"/>
                </a:cxn>
                <a:cxn ang="0">
                  <a:pos x="36" y="36"/>
                </a:cxn>
                <a:cxn ang="0">
                  <a:pos x="38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4" y="36"/>
                </a:cxn>
                <a:cxn ang="0">
                  <a:pos x="26" y="36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32"/>
                </a:cxn>
                <a:cxn ang="0">
                  <a:pos x="26" y="28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6" y="8"/>
                </a:cxn>
                <a:cxn ang="0">
                  <a:pos x="24" y="6"/>
                </a:cxn>
                <a:cxn ang="0">
                  <a:pos x="22" y="6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28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4" y="36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6" y="28"/>
                </a:cxn>
                <a:cxn ang="0">
                  <a:pos x="6" y="16"/>
                </a:cxn>
                <a:cxn ang="0">
                  <a:pos x="6" y="10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8"/>
                </a:cxn>
              </a:cxnLst>
              <a:rect l="0" t="0" r="r" b="b"/>
              <a:pathLst>
                <a:path w="38" h="36">
                  <a:moveTo>
                    <a:pt x="12" y="8"/>
                  </a:moveTo>
                  <a:lnTo>
                    <a:pt x="16" y="4"/>
                  </a:lnTo>
                  <a:lnTo>
                    <a:pt x="20" y="2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30" y="2"/>
                  </a:lnTo>
                  <a:lnTo>
                    <a:pt x="32" y="4"/>
                  </a:lnTo>
                  <a:lnTo>
                    <a:pt x="32" y="6"/>
                  </a:lnTo>
                  <a:lnTo>
                    <a:pt x="34" y="10"/>
                  </a:lnTo>
                  <a:lnTo>
                    <a:pt x="34" y="14"/>
                  </a:lnTo>
                  <a:lnTo>
                    <a:pt x="34" y="28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6"/>
                  </a:lnTo>
                  <a:lnTo>
                    <a:pt x="36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6"/>
                  </a:lnTo>
                  <a:lnTo>
                    <a:pt x="26" y="36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2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6" y="8"/>
                  </a:lnTo>
                  <a:lnTo>
                    <a:pt x="24" y="6"/>
                  </a:lnTo>
                  <a:lnTo>
                    <a:pt x="22" y="6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4" y="36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6" y="28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57" name="Freeform 113"/>
            <p:cNvSpPr>
              <a:spLocks/>
            </p:cNvSpPr>
            <p:nvPr/>
          </p:nvSpPr>
          <p:spPr bwMode="auto">
            <a:xfrm>
              <a:off x="4154" y="2794"/>
              <a:ext cx="20" cy="72"/>
            </a:xfrm>
            <a:custGeom>
              <a:avLst/>
              <a:gdLst/>
              <a:ahLst/>
              <a:cxnLst>
                <a:cxn ang="0">
                  <a:pos x="0" y="2"/>
                </a:cxn>
                <a:cxn ang="0">
                  <a:pos x="0" y="0"/>
                </a:cxn>
                <a:cxn ang="0">
                  <a:pos x="4" y="4"/>
                </a:cxn>
                <a:cxn ang="0">
                  <a:pos x="8" y="6"/>
                </a:cxn>
                <a:cxn ang="0">
                  <a:pos x="14" y="12"/>
                </a:cxn>
                <a:cxn ang="0">
                  <a:pos x="18" y="20"/>
                </a:cxn>
                <a:cxn ang="0">
                  <a:pos x="20" y="28"/>
                </a:cxn>
                <a:cxn ang="0">
                  <a:pos x="20" y="36"/>
                </a:cxn>
                <a:cxn ang="0">
                  <a:pos x="20" y="44"/>
                </a:cxn>
                <a:cxn ang="0">
                  <a:pos x="18" y="50"/>
                </a:cxn>
                <a:cxn ang="0">
                  <a:pos x="14" y="58"/>
                </a:cxn>
                <a:cxn ang="0">
                  <a:pos x="10" y="64"/>
                </a:cxn>
                <a:cxn ang="0">
                  <a:pos x="6" y="68"/>
                </a:cxn>
                <a:cxn ang="0">
                  <a:pos x="0" y="72"/>
                </a:cxn>
                <a:cxn ang="0">
                  <a:pos x="0" y="70"/>
                </a:cxn>
                <a:cxn ang="0">
                  <a:pos x="4" y="66"/>
                </a:cxn>
                <a:cxn ang="0">
                  <a:pos x="8" y="62"/>
                </a:cxn>
                <a:cxn ang="0">
                  <a:pos x="10" y="58"/>
                </a:cxn>
                <a:cxn ang="0">
                  <a:pos x="12" y="52"/>
                </a:cxn>
                <a:cxn ang="0">
                  <a:pos x="12" y="44"/>
                </a:cxn>
                <a:cxn ang="0">
                  <a:pos x="14" y="36"/>
                </a:cxn>
                <a:cxn ang="0">
                  <a:pos x="12" y="28"/>
                </a:cxn>
                <a:cxn ang="0">
                  <a:pos x="12" y="22"/>
                </a:cxn>
                <a:cxn ang="0">
                  <a:pos x="10" y="18"/>
                </a:cxn>
                <a:cxn ang="0">
                  <a:pos x="10" y="14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2" y="4"/>
                </a:cxn>
                <a:cxn ang="0">
                  <a:pos x="0" y="2"/>
                </a:cxn>
              </a:cxnLst>
              <a:rect l="0" t="0" r="r" b="b"/>
              <a:pathLst>
                <a:path w="20" h="72">
                  <a:moveTo>
                    <a:pt x="0" y="2"/>
                  </a:moveTo>
                  <a:lnTo>
                    <a:pt x="0" y="0"/>
                  </a:lnTo>
                  <a:lnTo>
                    <a:pt x="4" y="4"/>
                  </a:lnTo>
                  <a:lnTo>
                    <a:pt x="8" y="6"/>
                  </a:lnTo>
                  <a:lnTo>
                    <a:pt x="14" y="12"/>
                  </a:lnTo>
                  <a:lnTo>
                    <a:pt x="18" y="20"/>
                  </a:lnTo>
                  <a:lnTo>
                    <a:pt x="20" y="28"/>
                  </a:lnTo>
                  <a:lnTo>
                    <a:pt x="20" y="36"/>
                  </a:lnTo>
                  <a:lnTo>
                    <a:pt x="20" y="44"/>
                  </a:lnTo>
                  <a:lnTo>
                    <a:pt x="18" y="50"/>
                  </a:lnTo>
                  <a:lnTo>
                    <a:pt x="14" y="58"/>
                  </a:lnTo>
                  <a:lnTo>
                    <a:pt x="10" y="64"/>
                  </a:lnTo>
                  <a:lnTo>
                    <a:pt x="6" y="68"/>
                  </a:lnTo>
                  <a:lnTo>
                    <a:pt x="0" y="72"/>
                  </a:lnTo>
                  <a:lnTo>
                    <a:pt x="0" y="70"/>
                  </a:lnTo>
                  <a:lnTo>
                    <a:pt x="4" y="66"/>
                  </a:lnTo>
                  <a:lnTo>
                    <a:pt x="8" y="62"/>
                  </a:lnTo>
                  <a:lnTo>
                    <a:pt x="10" y="58"/>
                  </a:lnTo>
                  <a:lnTo>
                    <a:pt x="12" y="52"/>
                  </a:lnTo>
                  <a:lnTo>
                    <a:pt x="12" y="44"/>
                  </a:lnTo>
                  <a:lnTo>
                    <a:pt x="14" y="36"/>
                  </a:lnTo>
                  <a:lnTo>
                    <a:pt x="12" y="28"/>
                  </a:lnTo>
                  <a:lnTo>
                    <a:pt x="12" y="22"/>
                  </a:lnTo>
                  <a:lnTo>
                    <a:pt x="10" y="18"/>
                  </a:lnTo>
                  <a:lnTo>
                    <a:pt x="10" y="14"/>
                  </a:lnTo>
                  <a:lnTo>
                    <a:pt x="8" y="10"/>
                  </a:lnTo>
                  <a:lnTo>
                    <a:pt x="6" y="8"/>
                  </a:lnTo>
                  <a:lnTo>
                    <a:pt x="2" y="4"/>
                  </a:lnTo>
                  <a:lnTo>
                    <a:pt x="0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58" name="Freeform 114"/>
            <p:cNvSpPr>
              <a:spLocks/>
            </p:cNvSpPr>
            <p:nvPr/>
          </p:nvSpPr>
          <p:spPr bwMode="auto">
            <a:xfrm>
              <a:off x="1664" y="3004"/>
              <a:ext cx="58" cy="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6" y="0"/>
                </a:cxn>
                <a:cxn ang="0">
                  <a:pos x="16" y="0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14" y="6"/>
                </a:cxn>
                <a:cxn ang="0">
                  <a:pos x="14" y="6"/>
                </a:cxn>
                <a:cxn ang="0">
                  <a:pos x="22" y="26"/>
                </a:cxn>
                <a:cxn ang="0">
                  <a:pos x="30" y="10"/>
                </a:cxn>
                <a:cxn ang="0">
                  <a:pos x="28" y="6"/>
                </a:cxn>
                <a:cxn ang="0">
                  <a:pos x="26" y="4"/>
                </a:cxn>
                <a:cxn ang="0">
                  <a:pos x="24" y="2"/>
                </a:cxn>
                <a:cxn ang="0">
                  <a:pos x="24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38" y="0"/>
                </a:cxn>
                <a:cxn ang="0">
                  <a:pos x="38" y="0"/>
                </a:cxn>
                <a:cxn ang="0">
                  <a:pos x="36" y="2"/>
                </a:cxn>
                <a:cxn ang="0">
                  <a:pos x="34" y="2"/>
                </a:cxn>
                <a:cxn ang="0">
                  <a:pos x="34" y="4"/>
                </a:cxn>
                <a:cxn ang="0">
                  <a:pos x="34" y="4"/>
                </a:cxn>
                <a:cxn ang="0">
                  <a:pos x="34" y="6"/>
                </a:cxn>
                <a:cxn ang="0">
                  <a:pos x="34" y="6"/>
                </a:cxn>
                <a:cxn ang="0">
                  <a:pos x="44" y="26"/>
                </a:cxn>
                <a:cxn ang="0">
                  <a:pos x="50" y="6"/>
                </a:cxn>
                <a:cxn ang="0">
                  <a:pos x="52" y="4"/>
                </a:cxn>
                <a:cxn ang="0">
                  <a:pos x="52" y="4"/>
                </a:cxn>
                <a:cxn ang="0">
                  <a:pos x="52" y="2"/>
                </a:cxn>
                <a:cxn ang="0">
                  <a:pos x="52" y="2"/>
                </a:cxn>
                <a:cxn ang="0">
                  <a:pos x="50" y="2"/>
                </a:cxn>
                <a:cxn ang="0">
                  <a:pos x="48" y="0"/>
                </a:cxn>
                <a:cxn ang="0">
                  <a:pos x="48" y="0"/>
                </a:cxn>
                <a:cxn ang="0">
                  <a:pos x="58" y="0"/>
                </a:cxn>
                <a:cxn ang="0">
                  <a:pos x="58" y="0"/>
                </a:cxn>
                <a:cxn ang="0">
                  <a:pos x="56" y="2"/>
                </a:cxn>
                <a:cxn ang="0">
                  <a:pos x="54" y="6"/>
                </a:cxn>
                <a:cxn ang="0">
                  <a:pos x="42" y="36"/>
                </a:cxn>
                <a:cxn ang="0">
                  <a:pos x="40" y="36"/>
                </a:cxn>
                <a:cxn ang="0">
                  <a:pos x="30" y="14"/>
                </a:cxn>
                <a:cxn ang="0">
                  <a:pos x="20" y="36"/>
                </a:cxn>
                <a:cxn ang="0">
                  <a:pos x="18" y="36"/>
                </a:cxn>
                <a:cxn ang="0">
                  <a:pos x="6" y="6"/>
                </a:cxn>
                <a:cxn ang="0">
                  <a:pos x="6" y="4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8" h="36">
                  <a:moveTo>
                    <a:pt x="0" y="0"/>
                  </a:moveTo>
                  <a:lnTo>
                    <a:pt x="16" y="0"/>
                  </a:lnTo>
                  <a:lnTo>
                    <a:pt x="16" y="0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4" y="2"/>
                  </a:lnTo>
                  <a:lnTo>
                    <a:pt x="12" y="4"/>
                  </a:lnTo>
                  <a:lnTo>
                    <a:pt x="14" y="6"/>
                  </a:lnTo>
                  <a:lnTo>
                    <a:pt x="14" y="6"/>
                  </a:lnTo>
                  <a:lnTo>
                    <a:pt x="22" y="26"/>
                  </a:lnTo>
                  <a:lnTo>
                    <a:pt x="30" y="10"/>
                  </a:lnTo>
                  <a:lnTo>
                    <a:pt x="28" y="6"/>
                  </a:lnTo>
                  <a:lnTo>
                    <a:pt x="26" y="4"/>
                  </a:lnTo>
                  <a:lnTo>
                    <a:pt x="24" y="2"/>
                  </a:lnTo>
                  <a:lnTo>
                    <a:pt x="24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8" y="0"/>
                  </a:lnTo>
                  <a:lnTo>
                    <a:pt x="38" y="0"/>
                  </a:lnTo>
                  <a:lnTo>
                    <a:pt x="36" y="2"/>
                  </a:lnTo>
                  <a:lnTo>
                    <a:pt x="34" y="2"/>
                  </a:lnTo>
                  <a:lnTo>
                    <a:pt x="34" y="4"/>
                  </a:lnTo>
                  <a:lnTo>
                    <a:pt x="34" y="4"/>
                  </a:lnTo>
                  <a:lnTo>
                    <a:pt x="34" y="6"/>
                  </a:lnTo>
                  <a:lnTo>
                    <a:pt x="34" y="6"/>
                  </a:lnTo>
                  <a:lnTo>
                    <a:pt x="44" y="26"/>
                  </a:lnTo>
                  <a:lnTo>
                    <a:pt x="50" y="6"/>
                  </a:lnTo>
                  <a:lnTo>
                    <a:pt x="52" y="4"/>
                  </a:lnTo>
                  <a:lnTo>
                    <a:pt x="52" y="4"/>
                  </a:lnTo>
                  <a:lnTo>
                    <a:pt x="52" y="2"/>
                  </a:lnTo>
                  <a:lnTo>
                    <a:pt x="52" y="2"/>
                  </a:lnTo>
                  <a:lnTo>
                    <a:pt x="50" y="2"/>
                  </a:lnTo>
                  <a:lnTo>
                    <a:pt x="48" y="0"/>
                  </a:lnTo>
                  <a:lnTo>
                    <a:pt x="48" y="0"/>
                  </a:lnTo>
                  <a:lnTo>
                    <a:pt x="58" y="0"/>
                  </a:lnTo>
                  <a:lnTo>
                    <a:pt x="58" y="0"/>
                  </a:lnTo>
                  <a:lnTo>
                    <a:pt x="56" y="2"/>
                  </a:lnTo>
                  <a:lnTo>
                    <a:pt x="54" y="6"/>
                  </a:lnTo>
                  <a:lnTo>
                    <a:pt x="42" y="36"/>
                  </a:lnTo>
                  <a:lnTo>
                    <a:pt x="40" y="36"/>
                  </a:lnTo>
                  <a:lnTo>
                    <a:pt x="30" y="14"/>
                  </a:lnTo>
                  <a:lnTo>
                    <a:pt x="20" y="36"/>
                  </a:lnTo>
                  <a:lnTo>
                    <a:pt x="18" y="36"/>
                  </a:lnTo>
                  <a:lnTo>
                    <a:pt x="6" y="6"/>
                  </a:lnTo>
                  <a:lnTo>
                    <a:pt x="6" y="4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59" name="Freeform 115"/>
            <p:cNvSpPr>
              <a:spLocks noEditPoints="1"/>
            </p:cNvSpPr>
            <p:nvPr/>
          </p:nvSpPr>
          <p:spPr bwMode="auto">
            <a:xfrm>
              <a:off x="1724" y="3004"/>
              <a:ext cx="34" cy="36"/>
            </a:xfrm>
            <a:custGeom>
              <a:avLst/>
              <a:gdLst/>
              <a:ahLst/>
              <a:cxnLst>
                <a:cxn ang="0">
                  <a:pos x="16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2" y="12"/>
                </a:cxn>
                <a:cxn ang="0">
                  <a:pos x="34" y="18"/>
                </a:cxn>
                <a:cxn ang="0">
                  <a:pos x="34" y="22"/>
                </a:cxn>
                <a:cxn ang="0">
                  <a:pos x="32" y="28"/>
                </a:cxn>
                <a:cxn ang="0">
                  <a:pos x="28" y="32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4"/>
                </a:cxn>
                <a:cxn ang="0">
                  <a:pos x="4" y="30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6" y="0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6" y="16"/>
                </a:cxn>
                <a:cxn ang="0">
                  <a:pos x="8" y="22"/>
                </a:cxn>
                <a:cxn ang="0">
                  <a:pos x="10" y="28"/>
                </a:cxn>
                <a:cxn ang="0">
                  <a:pos x="14" y="32"/>
                </a:cxn>
                <a:cxn ang="0">
                  <a:pos x="18" y="34"/>
                </a:cxn>
                <a:cxn ang="0">
                  <a:pos x="22" y="34"/>
                </a:cxn>
                <a:cxn ang="0">
                  <a:pos x="24" y="32"/>
                </a:cxn>
                <a:cxn ang="0">
                  <a:pos x="26" y="26"/>
                </a:cxn>
                <a:cxn ang="0">
                  <a:pos x="28" y="20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2" y="6"/>
                </a:cxn>
                <a:cxn ang="0">
                  <a:pos x="20" y="2"/>
                </a:cxn>
                <a:cxn ang="0">
                  <a:pos x="16" y="2"/>
                </a:cxn>
              </a:cxnLst>
              <a:rect l="0" t="0" r="r" b="b"/>
              <a:pathLst>
                <a:path w="34" h="36">
                  <a:moveTo>
                    <a:pt x="16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2" y="12"/>
                  </a:lnTo>
                  <a:lnTo>
                    <a:pt x="34" y="18"/>
                  </a:lnTo>
                  <a:lnTo>
                    <a:pt x="34" y="22"/>
                  </a:lnTo>
                  <a:lnTo>
                    <a:pt x="32" y="28"/>
                  </a:lnTo>
                  <a:lnTo>
                    <a:pt x="28" y="32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4"/>
                  </a:lnTo>
                  <a:lnTo>
                    <a:pt x="4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2" y="8"/>
                  </a:lnTo>
                  <a:lnTo>
                    <a:pt x="4" y="4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6" y="0"/>
                  </a:lnTo>
                  <a:close/>
                  <a:moveTo>
                    <a:pt x="16" y="2"/>
                  </a:moveTo>
                  <a:lnTo>
                    <a:pt x="14" y="2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8" y="8"/>
                  </a:lnTo>
                  <a:lnTo>
                    <a:pt x="6" y="10"/>
                  </a:lnTo>
                  <a:lnTo>
                    <a:pt x="6" y="16"/>
                  </a:lnTo>
                  <a:lnTo>
                    <a:pt x="8" y="22"/>
                  </a:lnTo>
                  <a:lnTo>
                    <a:pt x="10" y="28"/>
                  </a:lnTo>
                  <a:lnTo>
                    <a:pt x="14" y="32"/>
                  </a:lnTo>
                  <a:lnTo>
                    <a:pt x="18" y="34"/>
                  </a:lnTo>
                  <a:lnTo>
                    <a:pt x="22" y="34"/>
                  </a:lnTo>
                  <a:lnTo>
                    <a:pt x="24" y="32"/>
                  </a:lnTo>
                  <a:lnTo>
                    <a:pt x="26" y="26"/>
                  </a:lnTo>
                  <a:lnTo>
                    <a:pt x="28" y="20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2" y="6"/>
                  </a:lnTo>
                  <a:lnTo>
                    <a:pt x="20" y="2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60" name="Freeform 116"/>
            <p:cNvSpPr>
              <a:spLocks/>
            </p:cNvSpPr>
            <p:nvPr/>
          </p:nvSpPr>
          <p:spPr bwMode="auto">
            <a:xfrm>
              <a:off x="1762" y="3004"/>
              <a:ext cx="26" cy="3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8"/>
                </a:cxn>
                <a:cxn ang="0">
                  <a:pos x="14" y="4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4" y="0"/>
                </a:cxn>
                <a:cxn ang="0">
                  <a:pos x="26" y="2"/>
                </a:cxn>
                <a:cxn ang="0">
                  <a:pos x="26" y="4"/>
                </a:cxn>
                <a:cxn ang="0">
                  <a:pos x="26" y="6"/>
                </a:cxn>
                <a:cxn ang="0">
                  <a:pos x="24" y="8"/>
                </a:cxn>
                <a:cxn ang="0">
                  <a:pos x="24" y="8"/>
                </a:cxn>
                <a:cxn ang="0">
                  <a:pos x="22" y="8"/>
                </a:cxn>
                <a:cxn ang="0">
                  <a:pos x="22" y="8"/>
                </a:cxn>
                <a:cxn ang="0">
                  <a:pos x="20" y="6"/>
                </a:cxn>
                <a:cxn ang="0">
                  <a:pos x="18" y="6"/>
                </a:cxn>
                <a:cxn ang="0">
                  <a:pos x="18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8"/>
                </a:cxn>
                <a:cxn ang="0">
                  <a:pos x="12" y="12"/>
                </a:cxn>
                <a:cxn ang="0">
                  <a:pos x="12" y="28"/>
                </a:cxn>
                <a:cxn ang="0">
                  <a:pos x="12" y="30"/>
                </a:cxn>
                <a:cxn ang="0">
                  <a:pos x="12" y="32"/>
                </a:cxn>
                <a:cxn ang="0">
                  <a:pos x="14" y="34"/>
                </a:cxn>
                <a:cxn ang="0">
                  <a:pos x="14" y="34"/>
                </a:cxn>
                <a:cxn ang="0">
                  <a:pos x="16" y="34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4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30"/>
                </a:cxn>
                <a:cxn ang="0">
                  <a:pos x="6" y="28"/>
                </a:cxn>
                <a:cxn ang="0">
                  <a:pos x="6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</a:cxnLst>
              <a:rect l="0" t="0" r="r" b="b"/>
              <a:pathLst>
                <a:path w="26" h="36">
                  <a:moveTo>
                    <a:pt x="12" y="0"/>
                  </a:moveTo>
                  <a:lnTo>
                    <a:pt x="12" y="8"/>
                  </a:lnTo>
                  <a:lnTo>
                    <a:pt x="14" y="4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6" y="2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4" y="8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8"/>
                  </a:lnTo>
                  <a:lnTo>
                    <a:pt x="12" y="12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4" y="34"/>
                  </a:lnTo>
                  <a:lnTo>
                    <a:pt x="14" y="34"/>
                  </a:lnTo>
                  <a:lnTo>
                    <a:pt x="16" y="34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0"/>
                  </a:lnTo>
                  <a:lnTo>
                    <a:pt x="6" y="28"/>
                  </a:lnTo>
                  <a:lnTo>
                    <a:pt x="6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61" name="Freeform 117"/>
            <p:cNvSpPr>
              <a:spLocks/>
            </p:cNvSpPr>
            <p:nvPr/>
          </p:nvSpPr>
          <p:spPr bwMode="auto">
            <a:xfrm>
              <a:off x="1788" y="2984"/>
              <a:ext cx="40" cy="56"/>
            </a:xfrm>
            <a:custGeom>
              <a:avLst/>
              <a:gdLst/>
              <a:ahLst/>
              <a:cxnLst>
                <a:cxn ang="0">
                  <a:pos x="12" y="36"/>
                </a:cxn>
                <a:cxn ang="0">
                  <a:pos x="24" y="26"/>
                </a:cxn>
                <a:cxn ang="0">
                  <a:pos x="26" y="24"/>
                </a:cxn>
                <a:cxn ang="0">
                  <a:pos x="26" y="22"/>
                </a:cxn>
                <a:cxn ang="0">
                  <a:pos x="24" y="22"/>
                </a:cxn>
                <a:cxn ang="0">
                  <a:pos x="22" y="20"/>
                </a:cxn>
                <a:cxn ang="0">
                  <a:pos x="38" y="20"/>
                </a:cxn>
                <a:cxn ang="0">
                  <a:pos x="32" y="22"/>
                </a:cxn>
                <a:cxn ang="0">
                  <a:pos x="28" y="26"/>
                </a:cxn>
                <a:cxn ang="0">
                  <a:pos x="28" y="46"/>
                </a:cxn>
                <a:cxn ang="0">
                  <a:pos x="34" y="52"/>
                </a:cxn>
                <a:cxn ang="0">
                  <a:pos x="36" y="54"/>
                </a:cxn>
                <a:cxn ang="0">
                  <a:pos x="40" y="54"/>
                </a:cxn>
                <a:cxn ang="0">
                  <a:pos x="22" y="56"/>
                </a:cxn>
                <a:cxn ang="0">
                  <a:pos x="24" y="56"/>
                </a:cxn>
                <a:cxn ang="0">
                  <a:pos x="26" y="54"/>
                </a:cxn>
                <a:cxn ang="0">
                  <a:pos x="26" y="52"/>
                </a:cxn>
                <a:cxn ang="0">
                  <a:pos x="12" y="36"/>
                </a:cxn>
                <a:cxn ang="0">
                  <a:pos x="12" y="50"/>
                </a:cxn>
                <a:cxn ang="0">
                  <a:pos x="14" y="54"/>
                </a:cxn>
                <a:cxn ang="0">
                  <a:pos x="16" y="56"/>
                </a:cxn>
                <a:cxn ang="0">
                  <a:pos x="18" y="56"/>
                </a:cxn>
                <a:cxn ang="0">
                  <a:pos x="0" y="56"/>
                </a:cxn>
                <a:cxn ang="0">
                  <a:pos x="4" y="54"/>
                </a:cxn>
                <a:cxn ang="0">
                  <a:pos x="6" y="52"/>
                </a:cxn>
                <a:cxn ang="0">
                  <a:pos x="6" y="48"/>
                </a:cxn>
                <a:cxn ang="0">
                  <a:pos x="6" y="10"/>
                </a:cxn>
                <a:cxn ang="0">
                  <a:pos x="6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40" h="56">
                  <a:moveTo>
                    <a:pt x="12" y="0"/>
                  </a:moveTo>
                  <a:lnTo>
                    <a:pt x="12" y="36"/>
                  </a:lnTo>
                  <a:lnTo>
                    <a:pt x="22" y="28"/>
                  </a:lnTo>
                  <a:lnTo>
                    <a:pt x="24" y="26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26" y="24"/>
                  </a:lnTo>
                  <a:lnTo>
                    <a:pt x="26" y="22"/>
                  </a:lnTo>
                  <a:lnTo>
                    <a:pt x="26" y="22"/>
                  </a:lnTo>
                  <a:lnTo>
                    <a:pt x="24" y="22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8" y="20"/>
                  </a:lnTo>
                  <a:lnTo>
                    <a:pt x="38" y="20"/>
                  </a:lnTo>
                  <a:lnTo>
                    <a:pt x="36" y="22"/>
                  </a:lnTo>
                  <a:lnTo>
                    <a:pt x="32" y="22"/>
                  </a:lnTo>
                  <a:lnTo>
                    <a:pt x="30" y="24"/>
                  </a:lnTo>
                  <a:lnTo>
                    <a:pt x="28" y="26"/>
                  </a:lnTo>
                  <a:lnTo>
                    <a:pt x="18" y="34"/>
                  </a:lnTo>
                  <a:lnTo>
                    <a:pt x="28" y="46"/>
                  </a:lnTo>
                  <a:lnTo>
                    <a:pt x="32" y="50"/>
                  </a:lnTo>
                  <a:lnTo>
                    <a:pt x="34" y="52"/>
                  </a:lnTo>
                  <a:lnTo>
                    <a:pt x="36" y="54"/>
                  </a:lnTo>
                  <a:lnTo>
                    <a:pt x="36" y="54"/>
                  </a:lnTo>
                  <a:lnTo>
                    <a:pt x="38" y="54"/>
                  </a:lnTo>
                  <a:lnTo>
                    <a:pt x="40" y="54"/>
                  </a:lnTo>
                  <a:lnTo>
                    <a:pt x="40" y="56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4" y="56"/>
                  </a:lnTo>
                  <a:lnTo>
                    <a:pt x="24" y="54"/>
                  </a:lnTo>
                  <a:lnTo>
                    <a:pt x="26" y="54"/>
                  </a:lnTo>
                  <a:lnTo>
                    <a:pt x="26" y="54"/>
                  </a:lnTo>
                  <a:lnTo>
                    <a:pt x="26" y="52"/>
                  </a:lnTo>
                  <a:lnTo>
                    <a:pt x="24" y="50"/>
                  </a:lnTo>
                  <a:lnTo>
                    <a:pt x="12" y="36"/>
                  </a:lnTo>
                  <a:lnTo>
                    <a:pt x="12" y="48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4" y="54"/>
                  </a:lnTo>
                  <a:lnTo>
                    <a:pt x="14" y="54"/>
                  </a:lnTo>
                  <a:lnTo>
                    <a:pt x="16" y="56"/>
                  </a:lnTo>
                  <a:lnTo>
                    <a:pt x="18" y="56"/>
                  </a:lnTo>
                  <a:lnTo>
                    <a:pt x="18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6" y="48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8"/>
                  </a:lnTo>
                  <a:lnTo>
                    <a:pt x="6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62" name="Freeform 118"/>
            <p:cNvSpPr>
              <a:spLocks noEditPoints="1"/>
            </p:cNvSpPr>
            <p:nvPr/>
          </p:nvSpPr>
          <p:spPr bwMode="auto">
            <a:xfrm>
              <a:off x="1830" y="3004"/>
              <a:ext cx="30" cy="36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6" y="20"/>
                </a:cxn>
                <a:cxn ang="0">
                  <a:pos x="10" y="26"/>
                </a:cxn>
                <a:cxn ang="0">
                  <a:pos x="14" y="30"/>
                </a:cxn>
                <a:cxn ang="0">
                  <a:pos x="18" y="30"/>
                </a:cxn>
                <a:cxn ang="0">
                  <a:pos x="22" y="30"/>
                </a:cxn>
                <a:cxn ang="0">
                  <a:pos x="24" y="28"/>
                </a:cxn>
                <a:cxn ang="0">
                  <a:pos x="26" y="26"/>
                </a:cxn>
                <a:cxn ang="0">
                  <a:pos x="28" y="22"/>
                </a:cxn>
                <a:cxn ang="0">
                  <a:pos x="30" y="22"/>
                </a:cxn>
                <a:cxn ang="0">
                  <a:pos x="28" y="28"/>
                </a:cxn>
                <a:cxn ang="0">
                  <a:pos x="24" y="32"/>
                </a:cxn>
                <a:cxn ang="0">
                  <a:pos x="20" y="36"/>
                </a:cxn>
                <a:cxn ang="0">
                  <a:pos x="14" y="36"/>
                </a:cxn>
                <a:cxn ang="0">
                  <a:pos x="8" y="36"/>
                </a:cxn>
                <a:cxn ang="0">
                  <a:pos x="4" y="32"/>
                </a:cxn>
                <a:cxn ang="0">
                  <a:pos x="0" y="26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6" y="4"/>
                </a:cxn>
                <a:cxn ang="0">
                  <a:pos x="28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0"/>
                </a:cxn>
                <a:cxn ang="0">
                  <a:pos x="22" y="10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18" y="4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8" y="4"/>
                </a:cxn>
                <a:cxn ang="0">
                  <a:pos x="6" y="8"/>
                </a:cxn>
                <a:cxn ang="0">
                  <a:pos x="6" y="10"/>
                </a:cxn>
              </a:cxnLst>
              <a:rect l="0" t="0" r="r" b="b"/>
              <a:pathLst>
                <a:path w="30" h="36">
                  <a:moveTo>
                    <a:pt x="6" y="14"/>
                  </a:moveTo>
                  <a:lnTo>
                    <a:pt x="6" y="20"/>
                  </a:lnTo>
                  <a:lnTo>
                    <a:pt x="10" y="26"/>
                  </a:lnTo>
                  <a:lnTo>
                    <a:pt x="14" y="30"/>
                  </a:lnTo>
                  <a:lnTo>
                    <a:pt x="18" y="30"/>
                  </a:lnTo>
                  <a:lnTo>
                    <a:pt x="22" y="30"/>
                  </a:lnTo>
                  <a:lnTo>
                    <a:pt x="24" y="28"/>
                  </a:lnTo>
                  <a:lnTo>
                    <a:pt x="26" y="26"/>
                  </a:lnTo>
                  <a:lnTo>
                    <a:pt x="28" y="22"/>
                  </a:lnTo>
                  <a:lnTo>
                    <a:pt x="30" y="22"/>
                  </a:lnTo>
                  <a:lnTo>
                    <a:pt x="28" y="28"/>
                  </a:lnTo>
                  <a:lnTo>
                    <a:pt x="24" y="32"/>
                  </a:lnTo>
                  <a:lnTo>
                    <a:pt x="20" y="36"/>
                  </a:lnTo>
                  <a:lnTo>
                    <a:pt x="14" y="36"/>
                  </a:lnTo>
                  <a:lnTo>
                    <a:pt x="8" y="36"/>
                  </a:lnTo>
                  <a:lnTo>
                    <a:pt x="4" y="32"/>
                  </a:lnTo>
                  <a:lnTo>
                    <a:pt x="0" y="26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6" y="4"/>
                  </a:lnTo>
                  <a:lnTo>
                    <a:pt x="28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0"/>
                  </a:moveTo>
                  <a:lnTo>
                    <a:pt x="22" y="10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8" y="4"/>
                  </a:lnTo>
                  <a:lnTo>
                    <a:pt x="6" y="8"/>
                  </a:lnTo>
                  <a:lnTo>
                    <a:pt x="6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63" name="Freeform 119"/>
            <p:cNvSpPr>
              <a:spLocks/>
            </p:cNvSpPr>
            <p:nvPr/>
          </p:nvSpPr>
          <p:spPr bwMode="auto">
            <a:xfrm>
              <a:off x="1864" y="3004"/>
              <a:ext cx="26" cy="36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2" y="8"/>
                </a:cxn>
                <a:cxn ang="0">
                  <a:pos x="14" y="4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4" y="0"/>
                </a:cxn>
                <a:cxn ang="0">
                  <a:pos x="26" y="2"/>
                </a:cxn>
                <a:cxn ang="0">
                  <a:pos x="26" y="4"/>
                </a:cxn>
                <a:cxn ang="0">
                  <a:pos x="26" y="6"/>
                </a:cxn>
                <a:cxn ang="0">
                  <a:pos x="24" y="8"/>
                </a:cxn>
                <a:cxn ang="0">
                  <a:pos x="24" y="8"/>
                </a:cxn>
                <a:cxn ang="0">
                  <a:pos x="22" y="8"/>
                </a:cxn>
                <a:cxn ang="0">
                  <a:pos x="20" y="8"/>
                </a:cxn>
                <a:cxn ang="0">
                  <a:pos x="20" y="6"/>
                </a:cxn>
                <a:cxn ang="0">
                  <a:pos x="18" y="6"/>
                </a:cxn>
                <a:cxn ang="0">
                  <a:pos x="16" y="6"/>
                </a:cxn>
                <a:cxn ang="0">
                  <a:pos x="16" y="6"/>
                </a:cxn>
                <a:cxn ang="0">
                  <a:pos x="14" y="6"/>
                </a:cxn>
                <a:cxn ang="0">
                  <a:pos x="14" y="8"/>
                </a:cxn>
                <a:cxn ang="0">
                  <a:pos x="12" y="12"/>
                </a:cxn>
                <a:cxn ang="0">
                  <a:pos x="12" y="28"/>
                </a:cxn>
                <a:cxn ang="0">
                  <a:pos x="12" y="3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4"/>
                </a:cxn>
                <a:cxn ang="0">
                  <a:pos x="18" y="36"/>
                </a:cxn>
                <a:cxn ang="0">
                  <a:pos x="18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4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30"/>
                </a:cxn>
                <a:cxn ang="0">
                  <a:pos x="4" y="28"/>
                </a:cxn>
                <a:cxn ang="0">
                  <a:pos x="4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</a:cxnLst>
              <a:rect l="0" t="0" r="r" b="b"/>
              <a:pathLst>
                <a:path w="26" h="36">
                  <a:moveTo>
                    <a:pt x="12" y="0"/>
                  </a:moveTo>
                  <a:lnTo>
                    <a:pt x="12" y="8"/>
                  </a:lnTo>
                  <a:lnTo>
                    <a:pt x="14" y="4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6" y="2"/>
                  </a:lnTo>
                  <a:lnTo>
                    <a:pt x="26" y="4"/>
                  </a:lnTo>
                  <a:lnTo>
                    <a:pt x="26" y="6"/>
                  </a:lnTo>
                  <a:lnTo>
                    <a:pt x="24" y="8"/>
                  </a:lnTo>
                  <a:lnTo>
                    <a:pt x="24" y="8"/>
                  </a:lnTo>
                  <a:lnTo>
                    <a:pt x="22" y="8"/>
                  </a:lnTo>
                  <a:lnTo>
                    <a:pt x="20" y="8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6" y="6"/>
                  </a:lnTo>
                  <a:lnTo>
                    <a:pt x="16" y="6"/>
                  </a:lnTo>
                  <a:lnTo>
                    <a:pt x="14" y="6"/>
                  </a:lnTo>
                  <a:lnTo>
                    <a:pt x="14" y="8"/>
                  </a:lnTo>
                  <a:lnTo>
                    <a:pt x="12" y="12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4"/>
                  </a:lnTo>
                  <a:lnTo>
                    <a:pt x="18" y="36"/>
                  </a:lnTo>
                  <a:lnTo>
                    <a:pt x="18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0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64" name="Freeform 120"/>
            <p:cNvSpPr>
              <a:spLocks/>
            </p:cNvSpPr>
            <p:nvPr/>
          </p:nvSpPr>
          <p:spPr bwMode="auto">
            <a:xfrm>
              <a:off x="1894" y="3004"/>
              <a:ext cx="24" cy="36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0" y="12"/>
                </a:cxn>
                <a:cxn ang="0">
                  <a:pos x="18" y="6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4" y="6"/>
                </a:cxn>
                <a:cxn ang="0">
                  <a:pos x="4" y="8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0" y="14"/>
                </a:cxn>
                <a:cxn ang="0">
                  <a:pos x="16" y="16"/>
                </a:cxn>
                <a:cxn ang="0">
                  <a:pos x="20" y="18"/>
                </a:cxn>
                <a:cxn ang="0">
                  <a:pos x="22" y="22"/>
                </a:cxn>
                <a:cxn ang="0">
                  <a:pos x="24" y="26"/>
                </a:cxn>
                <a:cxn ang="0">
                  <a:pos x="22" y="30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2" y="28"/>
                </a:cxn>
                <a:cxn ang="0">
                  <a:pos x="4" y="32"/>
                </a:cxn>
                <a:cxn ang="0">
                  <a:pos x="8" y="34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2"/>
                </a:cxn>
                <a:cxn ang="0">
                  <a:pos x="18" y="32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16" y="24"/>
                </a:cxn>
                <a:cxn ang="0">
                  <a:pos x="14" y="22"/>
                </a:cxn>
                <a:cxn ang="0">
                  <a:pos x="8" y="20"/>
                </a:cxn>
                <a:cxn ang="0">
                  <a:pos x="4" y="18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2" y="0"/>
                </a:cxn>
              </a:cxnLst>
              <a:rect l="0" t="0" r="r" b="b"/>
              <a:pathLst>
                <a:path w="24" h="36">
                  <a:moveTo>
                    <a:pt x="22" y="0"/>
                  </a:moveTo>
                  <a:lnTo>
                    <a:pt x="22" y="12"/>
                  </a:lnTo>
                  <a:lnTo>
                    <a:pt x="20" y="12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6"/>
                  </a:lnTo>
                  <a:lnTo>
                    <a:pt x="4" y="8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0" y="14"/>
                  </a:lnTo>
                  <a:lnTo>
                    <a:pt x="16" y="16"/>
                  </a:lnTo>
                  <a:lnTo>
                    <a:pt x="20" y="18"/>
                  </a:lnTo>
                  <a:lnTo>
                    <a:pt x="22" y="22"/>
                  </a:lnTo>
                  <a:lnTo>
                    <a:pt x="24" y="26"/>
                  </a:lnTo>
                  <a:lnTo>
                    <a:pt x="22" y="30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28"/>
                  </a:lnTo>
                  <a:lnTo>
                    <a:pt x="4" y="32"/>
                  </a:lnTo>
                  <a:lnTo>
                    <a:pt x="8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16" y="24"/>
                  </a:lnTo>
                  <a:lnTo>
                    <a:pt x="14" y="22"/>
                  </a:lnTo>
                  <a:lnTo>
                    <a:pt x="8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65" name="Freeform 121"/>
            <p:cNvSpPr>
              <a:spLocks noEditPoints="1"/>
            </p:cNvSpPr>
            <p:nvPr/>
          </p:nvSpPr>
          <p:spPr bwMode="auto">
            <a:xfrm>
              <a:off x="2188" y="2984"/>
              <a:ext cx="36" cy="56"/>
            </a:xfrm>
            <a:custGeom>
              <a:avLst/>
              <a:gdLst/>
              <a:ahLst/>
              <a:cxnLst>
                <a:cxn ang="0">
                  <a:pos x="24" y="50"/>
                </a:cxn>
                <a:cxn ang="0">
                  <a:pos x="22" y="54"/>
                </a:cxn>
                <a:cxn ang="0">
                  <a:pos x="20" y="56"/>
                </a:cxn>
                <a:cxn ang="0">
                  <a:pos x="16" y="56"/>
                </a:cxn>
                <a:cxn ang="0">
                  <a:pos x="14" y="56"/>
                </a:cxn>
                <a:cxn ang="0">
                  <a:pos x="8" y="56"/>
                </a:cxn>
                <a:cxn ang="0">
                  <a:pos x="4" y="52"/>
                </a:cxn>
                <a:cxn ang="0">
                  <a:pos x="0" y="46"/>
                </a:cxn>
                <a:cxn ang="0">
                  <a:pos x="0" y="40"/>
                </a:cxn>
                <a:cxn ang="0">
                  <a:pos x="0" y="32"/>
                </a:cxn>
                <a:cxn ang="0">
                  <a:pos x="4" y="26"/>
                </a:cxn>
                <a:cxn ang="0">
                  <a:pos x="8" y="22"/>
                </a:cxn>
                <a:cxn ang="0">
                  <a:pos x="12" y="20"/>
                </a:cxn>
                <a:cxn ang="0">
                  <a:pos x="16" y="20"/>
                </a:cxn>
                <a:cxn ang="0">
                  <a:pos x="20" y="20"/>
                </a:cxn>
                <a:cxn ang="0">
                  <a:pos x="24" y="22"/>
                </a:cxn>
                <a:cxn ang="0">
                  <a:pos x="24" y="16"/>
                </a:cxn>
                <a:cxn ang="0">
                  <a:pos x="24" y="10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2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4" y="56"/>
                </a:cxn>
                <a:cxn ang="0">
                  <a:pos x="24" y="50"/>
                </a:cxn>
                <a:cxn ang="0">
                  <a:pos x="24" y="48"/>
                </a:cxn>
                <a:cxn ang="0">
                  <a:pos x="24" y="32"/>
                </a:cxn>
                <a:cxn ang="0">
                  <a:pos x="24" y="28"/>
                </a:cxn>
                <a:cxn ang="0">
                  <a:pos x="24" y="26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2"/>
                </a:cxn>
                <a:cxn ang="0">
                  <a:pos x="16" y="22"/>
                </a:cxn>
                <a:cxn ang="0">
                  <a:pos x="12" y="22"/>
                </a:cxn>
                <a:cxn ang="0">
                  <a:pos x="10" y="24"/>
                </a:cxn>
                <a:cxn ang="0">
                  <a:pos x="8" y="30"/>
                </a:cxn>
                <a:cxn ang="0">
                  <a:pos x="6" y="36"/>
                </a:cxn>
                <a:cxn ang="0">
                  <a:pos x="8" y="42"/>
                </a:cxn>
                <a:cxn ang="0">
                  <a:pos x="10" y="48"/>
                </a:cxn>
                <a:cxn ang="0">
                  <a:pos x="14" y="50"/>
                </a:cxn>
                <a:cxn ang="0">
                  <a:pos x="18" y="52"/>
                </a:cxn>
                <a:cxn ang="0">
                  <a:pos x="22" y="50"/>
                </a:cxn>
                <a:cxn ang="0">
                  <a:pos x="24" y="48"/>
                </a:cxn>
              </a:cxnLst>
              <a:rect l="0" t="0" r="r" b="b"/>
              <a:pathLst>
                <a:path w="36" h="56">
                  <a:moveTo>
                    <a:pt x="24" y="50"/>
                  </a:moveTo>
                  <a:lnTo>
                    <a:pt x="22" y="54"/>
                  </a:lnTo>
                  <a:lnTo>
                    <a:pt x="20" y="56"/>
                  </a:lnTo>
                  <a:lnTo>
                    <a:pt x="16" y="56"/>
                  </a:lnTo>
                  <a:lnTo>
                    <a:pt x="14" y="56"/>
                  </a:lnTo>
                  <a:lnTo>
                    <a:pt x="8" y="56"/>
                  </a:lnTo>
                  <a:lnTo>
                    <a:pt x="4" y="52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4" y="26"/>
                  </a:lnTo>
                  <a:lnTo>
                    <a:pt x="8" y="22"/>
                  </a:lnTo>
                  <a:lnTo>
                    <a:pt x="12" y="20"/>
                  </a:lnTo>
                  <a:lnTo>
                    <a:pt x="16" y="20"/>
                  </a:lnTo>
                  <a:lnTo>
                    <a:pt x="20" y="20"/>
                  </a:lnTo>
                  <a:lnTo>
                    <a:pt x="24" y="22"/>
                  </a:lnTo>
                  <a:lnTo>
                    <a:pt x="24" y="16"/>
                  </a:lnTo>
                  <a:lnTo>
                    <a:pt x="24" y="10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2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4" y="56"/>
                  </a:lnTo>
                  <a:lnTo>
                    <a:pt x="24" y="50"/>
                  </a:lnTo>
                  <a:close/>
                  <a:moveTo>
                    <a:pt x="24" y="48"/>
                  </a:moveTo>
                  <a:lnTo>
                    <a:pt x="24" y="32"/>
                  </a:lnTo>
                  <a:lnTo>
                    <a:pt x="24" y="28"/>
                  </a:lnTo>
                  <a:lnTo>
                    <a:pt x="24" y="26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2"/>
                  </a:lnTo>
                  <a:lnTo>
                    <a:pt x="16" y="22"/>
                  </a:lnTo>
                  <a:lnTo>
                    <a:pt x="12" y="22"/>
                  </a:lnTo>
                  <a:lnTo>
                    <a:pt x="10" y="24"/>
                  </a:lnTo>
                  <a:lnTo>
                    <a:pt x="8" y="30"/>
                  </a:lnTo>
                  <a:lnTo>
                    <a:pt x="6" y="36"/>
                  </a:lnTo>
                  <a:lnTo>
                    <a:pt x="8" y="42"/>
                  </a:lnTo>
                  <a:lnTo>
                    <a:pt x="10" y="48"/>
                  </a:lnTo>
                  <a:lnTo>
                    <a:pt x="14" y="50"/>
                  </a:lnTo>
                  <a:lnTo>
                    <a:pt x="18" y="52"/>
                  </a:lnTo>
                  <a:lnTo>
                    <a:pt x="22" y="50"/>
                  </a:lnTo>
                  <a:lnTo>
                    <a:pt x="24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66" name="Freeform 122"/>
            <p:cNvSpPr>
              <a:spLocks/>
            </p:cNvSpPr>
            <p:nvPr/>
          </p:nvSpPr>
          <p:spPr bwMode="auto">
            <a:xfrm>
              <a:off x="2226" y="3004"/>
              <a:ext cx="38" cy="36"/>
            </a:xfrm>
            <a:custGeom>
              <a:avLst/>
              <a:gdLst/>
              <a:ahLst/>
              <a:cxnLst>
                <a:cxn ang="0">
                  <a:pos x="34" y="0"/>
                </a:cxn>
                <a:cxn ang="0">
                  <a:pos x="34" y="22"/>
                </a:cxn>
                <a:cxn ang="0">
                  <a:pos x="34" y="28"/>
                </a:cxn>
                <a:cxn ang="0">
                  <a:pos x="34" y="30"/>
                </a:cxn>
                <a:cxn ang="0">
                  <a:pos x="34" y="32"/>
                </a:cxn>
                <a:cxn ang="0">
                  <a:pos x="34" y="32"/>
                </a:cxn>
                <a:cxn ang="0">
                  <a:pos x="34" y="32"/>
                </a:cxn>
                <a:cxn ang="0">
                  <a:pos x="36" y="32"/>
                </a:cxn>
                <a:cxn ang="0">
                  <a:pos x="36" y="32"/>
                </a:cxn>
                <a:cxn ang="0">
                  <a:pos x="38" y="32"/>
                </a:cxn>
                <a:cxn ang="0">
                  <a:pos x="38" y="32"/>
                </a:cxn>
                <a:cxn ang="0">
                  <a:pos x="28" y="36"/>
                </a:cxn>
                <a:cxn ang="0">
                  <a:pos x="26" y="36"/>
                </a:cxn>
                <a:cxn ang="0">
                  <a:pos x="26" y="30"/>
                </a:cxn>
                <a:cxn ang="0">
                  <a:pos x="22" y="34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4" y="36"/>
                </a:cxn>
                <a:cxn ang="0">
                  <a:pos x="12" y="36"/>
                </a:cxn>
                <a:cxn ang="0">
                  <a:pos x="8" y="36"/>
                </a:cxn>
                <a:cxn ang="0">
                  <a:pos x="6" y="34"/>
                </a:cxn>
                <a:cxn ang="0">
                  <a:pos x="6" y="30"/>
                </a:cxn>
                <a:cxn ang="0">
                  <a:pos x="6" y="28"/>
                </a:cxn>
                <a:cxn ang="0">
                  <a:pos x="4" y="22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2" y="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2" y="0"/>
                </a:cxn>
                <a:cxn ang="0">
                  <a:pos x="12" y="24"/>
                </a:cxn>
                <a:cxn ang="0">
                  <a:pos x="12" y="28"/>
                </a:cxn>
                <a:cxn ang="0">
                  <a:pos x="14" y="30"/>
                </a:cxn>
                <a:cxn ang="0">
                  <a:pos x="16" y="32"/>
                </a:cxn>
                <a:cxn ang="0">
                  <a:pos x="18" y="32"/>
                </a:cxn>
                <a:cxn ang="0">
                  <a:pos x="20" y="32"/>
                </a:cxn>
                <a:cxn ang="0">
                  <a:pos x="22" y="30"/>
                </a:cxn>
                <a:cxn ang="0">
                  <a:pos x="24" y="30"/>
                </a:cxn>
                <a:cxn ang="0">
                  <a:pos x="26" y="26"/>
                </a:cxn>
                <a:cxn ang="0">
                  <a:pos x="26" y="6"/>
                </a:cxn>
                <a:cxn ang="0">
                  <a:pos x="26" y="4"/>
                </a:cxn>
                <a:cxn ang="0">
                  <a:pos x="26" y="2"/>
                </a:cxn>
                <a:cxn ang="0">
                  <a:pos x="24" y="2"/>
                </a:cxn>
                <a:cxn ang="0">
                  <a:pos x="22" y="0"/>
                </a:cxn>
                <a:cxn ang="0">
                  <a:pos x="22" y="0"/>
                </a:cxn>
                <a:cxn ang="0">
                  <a:pos x="34" y="0"/>
                </a:cxn>
              </a:cxnLst>
              <a:rect l="0" t="0" r="r" b="b"/>
              <a:pathLst>
                <a:path w="38" h="36">
                  <a:moveTo>
                    <a:pt x="34" y="0"/>
                  </a:moveTo>
                  <a:lnTo>
                    <a:pt x="34" y="22"/>
                  </a:lnTo>
                  <a:lnTo>
                    <a:pt x="34" y="28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4" y="32"/>
                  </a:lnTo>
                  <a:lnTo>
                    <a:pt x="34" y="32"/>
                  </a:lnTo>
                  <a:lnTo>
                    <a:pt x="36" y="32"/>
                  </a:lnTo>
                  <a:lnTo>
                    <a:pt x="36" y="32"/>
                  </a:lnTo>
                  <a:lnTo>
                    <a:pt x="38" y="32"/>
                  </a:lnTo>
                  <a:lnTo>
                    <a:pt x="38" y="32"/>
                  </a:lnTo>
                  <a:lnTo>
                    <a:pt x="28" y="36"/>
                  </a:lnTo>
                  <a:lnTo>
                    <a:pt x="26" y="36"/>
                  </a:lnTo>
                  <a:lnTo>
                    <a:pt x="26" y="30"/>
                  </a:lnTo>
                  <a:lnTo>
                    <a:pt x="22" y="34"/>
                  </a:lnTo>
                  <a:lnTo>
                    <a:pt x="20" y="36"/>
                  </a:lnTo>
                  <a:lnTo>
                    <a:pt x="16" y="36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6" y="34"/>
                  </a:lnTo>
                  <a:lnTo>
                    <a:pt x="6" y="30"/>
                  </a:lnTo>
                  <a:lnTo>
                    <a:pt x="6" y="28"/>
                  </a:lnTo>
                  <a:lnTo>
                    <a:pt x="4" y="22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2" y="2"/>
                  </a:lnTo>
                  <a:lnTo>
                    <a:pt x="0" y="0"/>
                  </a:lnTo>
                  <a:lnTo>
                    <a:pt x="0" y="0"/>
                  </a:lnTo>
                  <a:lnTo>
                    <a:pt x="12" y="0"/>
                  </a:lnTo>
                  <a:lnTo>
                    <a:pt x="12" y="24"/>
                  </a:lnTo>
                  <a:lnTo>
                    <a:pt x="12" y="28"/>
                  </a:lnTo>
                  <a:lnTo>
                    <a:pt x="14" y="30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20" y="32"/>
                  </a:lnTo>
                  <a:lnTo>
                    <a:pt x="22" y="30"/>
                  </a:lnTo>
                  <a:lnTo>
                    <a:pt x="24" y="30"/>
                  </a:lnTo>
                  <a:lnTo>
                    <a:pt x="26" y="26"/>
                  </a:lnTo>
                  <a:lnTo>
                    <a:pt x="26" y="6"/>
                  </a:lnTo>
                  <a:lnTo>
                    <a:pt x="26" y="4"/>
                  </a:lnTo>
                  <a:lnTo>
                    <a:pt x="26" y="2"/>
                  </a:lnTo>
                  <a:lnTo>
                    <a:pt x="24" y="2"/>
                  </a:lnTo>
                  <a:lnTo>
                    <a:pt x="22" y="0"/>
                  </a:lnTo>
                  <a:lnTo>
                    <a:pt x="22" y="0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67" name="Freeform 123"/>
            <p:cNvSpPr>
              <a:spLocks/>
            </p:cNvSpPr>
            <p:nvPr/>
          </p:nvSpPr>
          <p:spPr bwMode="auto">
            <a:xfrm>
              <a:off x="2266" y="3004"/>
              <a:ext cx="60" cy="36"/>
            </a:xfrm>
            <a:custGeom>
              <a:avLst/>
              <a:gdLst/>
              <a:ahLst/>
              <a:cxnLst>
                <a:cxn ang="0">
                  <a:pos x="14" y="4"/>
                </a:cxn>
                <a:cxn ang="0">
                  <a:pos x="18" y="2"/>
                </a:cxn>
                <a:cxn ang="0">
                  <a:pos x="22" y="0"/>
                </a:cxn>
                <a:cxn ang="0">
                  <a:pos x="28" y="0"/>
                </a:cxn>
                <a:cxn ang="0">
                  <a:pos x="32" y="4"/>
                </a:cxn>
                <a:cxn ang="0">
                  <a:pos x="36" y="4"/>
                </a:cxn>
                <a:cxn ang="0">
                  <a:pos x="42" y="0"/>
                </a:cxn>
                <a:cxn ang="0">
                  <a:pos x="48" y="0"/>
                </a:cxn>
                <a:cxn ang="0">
                  <a:pos x="52" y="2"/>
                </a:cxn>
                <a:cxn ang="0">
                  <a:pos x="54" y="8"/>
                </a:cxn>
                <a:cxn ang="0">
                  <a:pos x="54" y="28"/>
                </a:cxn>
                <a:cxn ang="0">
                  <a:pos x="56" y="32"/>
                </a:cxn>
                <a:cxn ang="0">
                  <a:pos x="56" y="34"/>
                </a:cxn>
                <a:cxn ang="0">
                  <a:pos x="60" y="36"/>
                </a:cxn>
                <a:cxn ang="0">
                  <a:pos x="44" y="36"/>
                </a:cxn>
                <a:cxn ang="0">
                  <a:pos x="44" y="36"/>
                </a:cxn>
                <a:cxn ang="0">
                  <a:pos x="46" y="34"/>
                </a:cxn>
                <a:cxn ang="0">
                  <a:pos x="48" y="32"/>
                </a:cxn>
                <a:cxn ang="0">
                  <a:pos x="48" y="28"/>
                </a:cxn>
                <a:cxn ang="0">
                  <a:pos x="48" y="10"/>
                </a:cxn>
                <a:cxn ang="0">
                  <a:pos x="46" y="4"/>
                </a:cxn>
                <a:cxn ang="0">
                  <a:pos x="40" y="4"/>
                </a:cxn>
                <a:cxn ang="0">
                  <a:pos x="36" y="6"/>
                </a:cxn>
                <a:cxn ang="0">
                  <a:pos x="34" y="10"/>
                </a:cxn>
                <a:cxn ang="0">
                  <a:pos x="34" y="28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26" y="30"/>
                </a:cxn>
                <a:cxn ang="0">
                  <a:pos x="26" y="12"/>
                </a:cxn>
                <a:cxn ang="0">
                  <a:pos x="26" y="6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30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0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12" y="0"/>
                </a:cxn>
              </a:cxnLst>
              <a:rect l="0" t="0" r="r" b="b"/>
              <a:pathLst>
                <a:path w="60" h="36">
                  <a:moveTo>
                    <a:pt x="12" y="8"/>
                  </a:moveTo>
                  <a:lnTo>
                    <a:pt x="14" y="4"/>
                  </a:lnTo>
                  <a:lnTo>
                    <a:pt x="16" y="2"/>
                  </a:lnTo>
                  <a:lnTo>
                    <a:pt x="18" y="2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4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4"/>
                  </a:lnTo>
                  <a:lnTo>
                    <a:pt x="32" y="8"/>
                  </a:lnTo>
                  <a:lnTo>
                    <a:pt x="36" y="4"/>
                  </a:lnTo>
                  <a:lnTo>
                    <a:pt x="40" y="0"/>
                  </a:lnTo>
                  <a:lnTo>
                    <a:pt x="42" y="0"/>
                  </a:lnTo>
                  <a:lnTo>
                    <a:pt x="46" y="0"/>
                  </a:lnTo>
                  <a:lnTo>
                    <a:pt x="48" y="0"/>
                  </a:lnTo>
                  <a:lnTo>
                    <a:pt x="50" y="0"/>
                  </a:lnTo>
                  <a:lnTo>
                    <a:pt x="52" y="2"/>
                  </a:lnTo>
                  <a:lnTo>
                    <a:pt x="54" y="6"/>
                  </a:lnTo>
                  <a:lnTo>
                    <a:pt x="54" y="8"/>
                  </a:lnTo>
                  <a:lnTo>
                    <a:pt x="54" y="12"/>
                  </a:lnTo>
                  <a:lnTo>
                    <a:pt x="54" y="28"/>
                  </a:lnTo>
                  <a:lnTo>
                    <a:pt x="54" y="30"/>
                  </a:lnTo>
                  <a:lnTo>
                    <a:pt x="56" y="32"/>
                  </a:lnTo>
                  <a:lnTo>
                    <a:pt x="56" y="34"/>
                  </a:lnTo>
                  <a:lnTo>
                    <a:pt x="56" y="34"/>
                  </a:lnTo>
                  <a:lnTo>
                    <a:pt x="58" y="34"/>
                  </a:lnTo>
                  <a:lnTo>
                    <a:pt x="60" y="36"/>
                  </a:lnTo>
                  <a:lnTo>
                    <a:pt x="60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4" y="36"/>
                  </a:lnTo>
                  <a:lnTo>
                    <a:pt x="46" y="34"/>
                  </a:lnTo>
                  <a:lnTo>
                    <a:pt x="46" y="34"/>
                  </a:lnTo>
                  <a:lnTo>
                    <a:pt x="48" y="34"/>
                  </a:lnTo>
                  <a:lnTo>
                    <a:pt x="48" y="32"/>
                  </a:lnTo>
                  <a:lnTo>
                    <a:pt x="48" y="30"/>
                  </a:lnTo>
                  <a:lnTo>
                    <a:pt x="48" y="28"/>
                  </a:lnTo>
                  <a:lnTo>
                    <a:pt x="48" y="12"/>
                  </a:lnTo>
                  <a:lnTo>
                    <a:pt x="48" y="10"/>
                  </a:lnTo>
                  <a:lnTo>
                    <a:pt x="48" y="6"/>
                  </a:lnTo>
                  <a:lnTo>
                    <a:pt x="46" y="4"/>
                  </a:lnTo>
                  <a:lnTo>
                    <a:pt x="42" y="4"/>
                  </a:lnTo>
                  <a:lnTo>
                    <a:pt x="40" y="4"/>
                  </a:lnTo>
                  <a:lnTo>
                    <a:pt x="38" y="6"/>
                  </a:lnTo>
                  <a:lnTo>
                    <a:pt x="36" y="6"/>
                  </a:lnTo>
                  <a:lnTo>
                    <a:pt x="34" y="10"/>
                  </a:lnTo>
                  <a:lnTo>
                    <a:pt x="34" y="10"/>
                  </a:lnTo>
                  <a:lnTo>
                    <a:pt x="34" y="12"/>
                  </a:lnTo>
                  <a:lnTo>
                    <a:pt x="34" y="28"/>
                  </a:lnTo>
                  <a:lnTo>
                    <a:pt x="34" y="32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4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4" y="34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0"/>
                  </a:lnTo>
                  <a:lnTo>
                    <a:pt x="26" y="28"/>
                  </a:lnTo>
                  <a:lnTo>
                    <a:pt x="26" y="12"/>
                  </a:lnTo>
                  <a:lnTo>
                    <a:pt x="26" y="10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6"/>
                  </a:lnTo>
                  <a:lnTo>
                    <a:pt x="14" y="8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30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10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68" name="Freeform 124"/>
            <p:cNvSpPr>
              <a:spLocks noEditPoints="1"/>
            </p:cNvSpPr>
            <p:nvPr/>
          </p:nvSpPr>
          <p:spPr bwMode="auto">
            <a:xfrm>
              <a:off x="2326" y="3004"/>
              <a:ext cx="38" cy="54"/>
            </a:xfrm>
            <a:custGeom>
              <a:avLst/>
              <a:gdLst/>
              <a:ahLst/>
              <a:cxnLst>
                <a:cxn ang="0">
                  <a:pos x="12" y="0"/>
                </a:cxn>
                <a:cxn ang="0">
                  <a:pos x="14" y="8"/>
                </a:cxn>
                <a:cxn ang="0">
                  <a:pos x="20" y="2"/>
                </a:cxn>
                <a:cxn ang="0">
                  <a:pos x="26" y="0"/>
                </a:cxn>
                <a:cxn ang="0">
                  <a:pos x="34" y="4"/>
                </a:cxn>
                <a:cxn ang="0">
                  <a:pos x="38" y="16"/>
                </a:cxn>
                <a:cxn ang="0">
                  <a:pos x="36" y="28"/>
                </a:cxn>
                <a:cxn ang="0">
                  <a:pos x="28" y="36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4" y="46"/>
                </a:cxn>
                <a:cxn ang="0">
                  <a:pos x="14" y="50"/>
                </a:cxn>
                <a:cxn ang="0">
                  <a:pos x="16" y="52"/>
                </a:cxn>
                <a:cxn ang="0">
                  <a:pos x="18" y="52"/>
                </a:cxn>
                <a:cxn ang="0">
                  <a:pos x="0" y="54"/>
                </a:cxn>
                <a:cxn ang="0">
                  <a:pos x="2" y="52"/>
                </a:cxn>
                <a:cxn ang="0">
                  <a:pos x="6" y="52"/>
                </a:cxn>
                <a:cxn ang="0">
                  <a:pos x="6" y="50"/>
                </a:cxn>
                <a:cxn ang="0">
                  <a:pos x="8" y="46"/>
                </a:cxn>
                <a:cxn ang="0">
                  <a:pos x="8" y="8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14" y="24"/>
                </a:cxn>
                <a:cxn ang="0">
                  <a:pos x="14" y="28"/>
                </a:cxn>
                <a:cxn ang="0">
                  <a:pos x="18" y="32"/>
                </a:cxn>
                <a:cxn ang="0">
                  <a:pos x="22" y="34"/>
                </a:cxn>
                <a:cxn ang="0">
                  <a:pos x="30" y="32"/>
                </a:cxn>
                <a:cxn ang="0">
                  <a:pos x="32" y="20"/>
                </a:cxn>
                <a:cxn ang="0">
                  <a:pos x="28" y="8"/>
                </a:cxn>
                <a:cxn ang="0">
                  <a:pos x="22" y="6"/>
                </a:cxn>
                <a:cxn ang="0">
                  <a:pos x="18" y="6"/>
                </a:cxn>
                <a:cxn ang="0">
                  <a:pos x="14" y="10"/>
                </a:cxn>
              </a:cxnLst>
              <a:rect l="0" t="0" r="r" b="b"/>
              <a:pathLst>
                <a:path w="38" h="54">
                  <a:moveTo>
                    <a:pt x="2" y="4"/>
                  </a:moveTo>
                  <a:lnTo>
                    <a:pt x="12" y="0"/>
                  </a:lnTo>
                  <a:lnTo>
                    <a:pt x="14" y="0"/>
                  </a:lnTo>
                  <a:lnTo>
                    <a:pt x="14" y="8"/>
                  </a:lnTo>
                  <a:lnTo>
                    <a:pt x="16" y="4"/>
                  </a:lnTo>
                  <a:lnTo>
                    <a:pt x="20" y="2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30" y="0"/>
                  </a:lnTo>
                  <a:lnTo>
                    <a:pt x="34" y="4"/>
                  </a:lnTo>
                  <a:lnTo>
                    <a:pt x="38" y="10"/>
                  </a:lnTo>
                  <a:lnTo>
                    <a:pt x="38" y="16"/>
                  </a:lnTo>
                  <a:lnTo>
                    <a:pt x="38" y="22"/>
                  </a:lnTo>
                  <a:lnTo>
                    <a:pt x="36" y="28"/>
                  </a:lnTo>
                  <a:lnTo>
                    <a:pt x="34" y="32"/>
                  </a:lnTo>
                  <a:lnTo>
                    <a:pt x="28" y="36"/>
                  </a:lnTo>
                  <a:lnTo>
                    <a:pt x="22" y="36"/>
                  </a:lnTo>
                  <a:lnTo>
                    <a:pt x="20" y="36"/>
                  </a:lnTo>
                  <a:lnTo>
                    <a:pt x="18" y="36"/>
                  </a:lnTo>
                  <a:lnTo>
                    <a:pt x="16" y="36"/>
                  </a:lnTo>
                  <a:lnTo>
                    <a:pt x="14" y="34"/>
                  </a:lnTo>
                  <a:lnTo>
                    <a:pt x="14" y="46"/>
                  </a:lnTo>
                  <a:lnTo>
                    <a:pt x="14" y="48"/>
                  </a:lnTo>
                  <a:lnTo>
                    <a:pt x="14" y="50"/>
                  </a:lnTo>
                  <a:lnTo>
                    <a:pt x="14" y="52"/>
                  </a:lnTo>
                  <a:lnTo>
                    <a:pt x="16" y="52"/>
                  </a:lnTo>
                  <a:lnTo>
                    <a:pt x="16" y="52"/>
                  </a:lnTo>
                  <a:lnTo>
                    <a:pt x="18" y="52"/>
                  </a:lnTo>
                  <a:lnTo>
                    <a:pt x="18" y="54"/>
                  </a:lnTo>
                  <a:lnTo>
                    <a:pt x="0" y="54"/>
                  </a:lnTo>
                  <a:lnTo>
                    <a:pt x="0" y="52"/>
                  </a:lnTo>
                  <a:lnTo>
                    <a:pt x="2" y="52"/>
                  </a:lnTo>
                  <a:lnTo>
                    <a:pt x="4" y="52"/>
                  </a:lnTo>
                  <a:lnTo>
                    <a:pt x="6" y="52"/>
                  </a:lnTo>
                  <a:lnTo>
                    <a:pt x="6" y="52"/>
                  </a:lnTo>
                  <a:lnTo>
                    <a:pt x="6" y="50"/>
                  </a:lnTo>
                  <a:lnTo>
                    <a:pt x="8" y="48"/>
                  </a:lnTo>
                  <a:lnTo>
                    <a:pt x="8" y="46"/>
                  </a:lnTo>
                  <a:lnTo>
                    <a:pt x="8" y="10"/>
                  </a:lnTo>
                  <a:lnTo>
                    <a:pt x="8" y="8"/>
                  </a:lnTo>
                  <a:lnTo>
                    <a:pt x="8" y="6"/>
                  </a:lnTo>
                  <a:lnTo>
                    <a:pt x="6" y="4"/>
                  </a:lnTo>
                  <a:lnTo>
                    <a:pt x="6" y="4"/>
                  </a:lnTo>
                  <a:lnTo>
                    <a:pt x="6" y="4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close/>
                  <a:moveTo>
                    <a:pt x="14" y="10"/>
                  </a:moveTo>
                  <a:lnTo>
                    <a:pt x="14" y="24"/>
                  </a:lnTo>
                  <a:lnTo>
                    <a:pt x="14" y="26"/>
                  </a:lnTo>
                  <a:lnTo>
                    <a:pt x="14" y="28"/>
                  </a:lnTo>
                  <a:lnTo>
                    <a:pt x="16" y="30"/>
                  </a:lnTo>
                  <a:lnTo>
                    <a:pt x="18" y="32"/>
                  </a:lnTo>
                  <a:lnTo>
                    <a:pt x="20" y="34"/>
                  </a:lnTo>
                  <a:lnTo>
                    <a:pt x="22" y="34"/>
                  </a:lnTo>
                  <a:lnTo>
                    <a:pt x="26" y="34"/>
                  </a:lnTo>
                  <a:lnTo>
                    <a:pt x="30" y="32"/>
                  </a:lnTo>
                  <a:lnTo>
                    <a:pt x="32" y="26"/>
                  </a:lnTo>
                  <a:lnTo>
                    <a:pt x="32" y="20"/>
                  </a:lnTo>
                  <a:lnTo>
                    <a:pt x="32" y="14"/>
                  </a:lnTo>
                  <a:lnTo>
                    <a:pt x="28" y="8"/>
                  </a:lnTo>
                  <a:lnTo>
                    <a:pt x="26" y="6"/>
                  </a:lnTo>
                  <a:lnTo>
                    <a:pt x="22" y="6"/>
                  </a:lnTo>
                  <a:lnTo>
                    <a:pt x="20" y="6"/>
                  </a:lnTo>
                  <a:lnTo>
                    <a:pt x="18" y="6"/>
                  </a:lnTo>
                  <a:lnTo>
                    <a:pt x="16" y="8"/>
                  </a:lnTo>
                  <a:lnTo>
                    <a:pt x="14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69" name="Freeform 125"/>
            <p:cNvSpPr>
              <a:spLocks noEditPoints="1"/>
            </p:cNvSpPr>
            <p:nvPr/>
          </p:nvSpPr>
          <p:spPr bwMode="auto">
            <a:xfrm>
              <a:off x="2370" y="3004"/>
              <a:ext cx="30" cy="36"/>
            </a:xfrm>
            <a:custGeom>
              <a:avLst/>
              <a:gdLst/>
              <a:ahLst/>
              <a:cxnLst>
                <a:cxn ang="0">
                  <a:pos x="6" y="14"/>
                </a:cxn>
                <a:cxn ang="0">
                  <a:pos x="6" y="20"/>
                </a:cxn>
                <a:cxn ang="0">
                  <a:pos x="10" y="26"/>
                </a:cxn>
                <a:cxn ang="0">
                  <a:pos x="14" y="30"/>
                </a:cxn>
                <a:cxn ang="0">
                  <a:pos x="18" y="30"/>
                </a:cxn>
                <a:cxn ang="0">
                  <a:pos x="22" y="30"/>
                </a:cxn>
                <a:cxn ang="0">
                  <a:pos x="24" y="28"/>
                </a:cxn>
                <a:cxn ang="0">
                  <a:pos x="28" y="26"/>
                </a:cxn>
                <a:cxn ang="0">
                  <a:pos x="30" y="22"/>
                </a:cxn>
                <a:cxn ang="0">
                  <a:pos x="30" y="22"/>
                </a:cxn>
                <a:cxn ang="0">
                  <a:pos x="28" y="28"/>
                </a:cxn>
                <a:cxn ang="0">
                  <a:pos x="26" y="32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0" y="36"/>
                </a:cxn>
                <a:cxn ang="0">
                  <a:pos x="4" y="32"/>
                </a:cxn>
                <a:cxn ang="0">
                  <a:pos x="2" y="26"/>
                </a:cxn>
                <a:cxn ang="0">
                  <a:pos x="0" y="18"/>
                </a:cxn>
                <a:cxn ang="0">
                  <a:pos x="0" y="12"/>
                </a:cxn>
                <a:cxn ang="0">
                  <a:pos x="2" y="8"/>
                </a:cxn>
                <a:cxn ang="0">
                  <a:pos x="4" y="4"/>
                </a:cxn>
                <a:cxn ang="0">
                  <a:pos x="10" y="0"/>
                </a:cxn>
                <a:cxn ang="0">
                  <a:pos x="16" y="0"/>
                </a:cxn>
                <a:cxn ang="0">
                  <a:pos x="22" y="0"/>
                </a:cxn>
                <a:cxn ang="0">
                  <a:pos x="26" y="4"/>
                </a:cxn>
                <a:cxn ang="0">
                  <a:pos x="30" y="8"/>
                </a:cxn>
                <a:cxn ang="0">
                  <a:pos x="30" y="14"/>
                </a:cxn>
                <a:cxn ang="0">
                  <a:pos x="6" y="14"/>
                </a:cxn>
                <a:cxn ang="0">
                  <a:pos x="6" y="10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18" y="4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2" y="2"/>
                </a:cxn>
                <a:cxn ang="0">
                  <a:pos x="8" y="4"/>
                </a:cxn>
                <a:cxn ang="0">
                  <a:pos x="6" y="8"/>
                </a:cxn>
                <a:cxn ang="0">
                  <a:pos x="6" y="10"/>
                </a:cxn>
              </a:cxnLst>
              <a:rect l="0" t="0" r="r" b="b"/>
              <a:pathLst>
                <a:path w="30" h="36">
                  <a:moveTo>
                    <a:pt x="6" y="14"/>
                  </a:moveTo>
                  <a:lnTo>
                    <a:pt x="6" y="20"/>
                  </a:lnTo>
                  <a:lnTo>
                    <a:pt x="10" y="26"/>
                  </a:lnTo>
                  <a:lnTo>
                    <a:pt x="14" y="30"/>
                  </a:lnTo>
                  <a:lnTo>
                    <a:pt x="18" y="30"/>
                  </a:lnTo>
                  <a:lnTo>
                    <a:pt x="22" y="30"/>
                  </a:lnTo>
                  <a:lnTo>
                    <a:pt x="24" y="28"/>
                  </a:lnTo>
                  <a:lnTo>
                    <a:pt x="28" y="26"/>
                  </a:lnTo>
                  <a:lnTo>
                    <a:pt x="30" y="22"/>
                  </a:lnTo>
                  <a:lnTo>
                    <a:pt x="30" y="22"/>
                  </a:lnTo>
                  <a:lnTo>
                    <a:pt x="28" y="28"/>
                  </a:lnTo>
                  <a:lnTo>
                    <a:pt x="26" y="32"/>
                  </a:lnTo>
                  <a:lnTo>
                    <a:pt x="20" y="36"/>
                  </a:lnTo>
                  <a:lnTo>
                    <a:pt x="16" y="36"/>
                  </a:lnTo>
                  <a:lnTo>
                    <a:pt x="10" y="36"/>
                  </a:lnTo>
                  <a:lnTo>
                    <a:pt x="4" y="32"/>
                  </a:lnTo>
                  <a:lnTo>
                    <a:pt x="2" y="26"/>
                  </a:lnTo>
                  <a:lnTo>
                    <a:pt x="0" y="18"/>
                  </a:lnTo>
                  <a:lnTo>
                    <a:pt x="0" y="12"/>
                  </a:lnTo>
                  <a:lnTo>
                    <a:pt x="2" y="8"/>
                  </a:lnTo>
                  <a:lnTo>
                    <a:pt x="4" y="4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2" y="0"/>
                  </a:lnTo>
                  <a:lnTo>
                    <a:pt x="26" y="4"/>
                  </a:lnTo>
                  <a:lnTo>
                    <a:pt x="30" y="8"/>
                  </a:lnTo>
                  <a:lnTo>
                    <a:pt x="30" y="14"/>
                  </a:lnTo>
                  <a:lnTo>
                    <a:pt x="6" y="14"/>
                  </a:lnTo>
                  <a:close/>
                  <a:moveTo>
                    <a:pt x="6" y="10"/>
                  </a:moveTo>
                  <a:lnTo>
                    <a:pt x="22" y="10"/>
                  </a:lnTo>
                  <a:lnTo>
                    <a:pt x="22" y="8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8" y="4"/>
                  </a:lnTo>
                  <a:lnTo>
                    <a:pt x="6" y="8"/>
                  </a:lnTo>
                  <a:lnTo>
                    <a:pt x="6" y="1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70" name="Freeform 126"/>
            <p:cNvSpPr>
              <a:spLocks noEditPoints="1"/>
            </p:cNvSpPr>
            <p:nvPr/>
          </p:nvSpPr>
          <p:spPr bwMode="auto">
            <a:xfrm>
              <a:off x="2406" y="2984"/>
              <a:ext cx="36" cy="56"/>
            </a:xfrm>
            <a:custGeom>
              <a:avLst/>
              <a:gdLst/>
              <a:ahLst/>
              <a:cxnLst>
                <a:cxn ang="0">
                  <a:pos x="24" y="50"/>
                </a:cxn>
                <a:cxn ang="0">
                  <a:pos x="22" y="54"/>
                </a:cxn>
                <a:cxn ang="0">
                  <a:pos x="20" y="56"/>
                </a:cxn>
                <a:cxn ang="0">
                  <a:pos x="18" y="56"/>
                </a:cxn>
                <a:cxn ang="0">
                  <a:pos x="14" y="56"/>
                </a:cxn>
                <a:cxn ang="0">
                  <a:pos x="8" y="56"/>
                </a:cxn>
                <a:cxn ang="0">
                  <a:pos x="4" y="52"/>
                </a:cxn>
                <a:cxn ang="0">
                  <a:pos x="0" y="46"/>
                </a:cxn>
                <a:cxn ang="0">
                  <a:pos x="0" y="40"/>
                </a:cxn>
                <a:cxn ang="0">
                  <a:pos x="0" y="32"/>
                </a:cxn>
                <a:cxn ang="0">
                  <a:pos x="4" y="26"/>
                </a:cxn>
                <a:cxn ang="0">
                  <a:pos x="8" y="22"/>
                </a:cxn>
                <a:cxn ang="0">
                  <a:pos x="12" y="20"/>
                </a:cxn>
                <a:cxn ang="0">
                  <a:pos x="18" y="20"/>
                </a:cxn>
                <a:cxn ang="0">
                  <a:pos x="22" y="20"/>
                </a:cxn>
                <a:cxn ang="0">
                  <a:pos x="24" y="22"/>
                </a:cxn>
                <a:cxn ang="0">
                  <a:pos x="24" y="16"/>
                </a:cxn>
                <a:cxn ang="0">
                  <a:pos x="24" y="10"/>
                </a:cxn>
                <a:cxn ang="0">
                  <a:pos x="24" y="8"/>
                </a:cxn>
                <a:cxn ang="0">
                  <a:pos x="24" y="6"/>
                </a:cxn>
                <a:cxn ang="0">
                  <a:pos x="24" y="6"/>
                </a:cxn>
                <a:cxn ang="0">
                  <a:pos x="24" y="4"/>
                </a:cxn>
                <a:cxn ang="0">
                  <a:pos x="22" y="4"/>
                </a:cxn>
                <a:cxn ang="0">
                  <a:pos x="22" y="4"/>
                </a:cxn>
                <a:cxn ang="0">
                  <a:pos x="20" y="6"/>
                </a:cxn>
                <a:cxn ang="0">
                  <a:pos x="20" y="4"/>
                </a:cxn>
                <a:cxn ang="0">
                  <a:pos x="30" y="0"/>
                </a:cxn>
                <a:cxn ang="0">
                  <a:pos x="32" y="0"/>
                </a:cxn>
                <a:cxn ang="0">
                  <a:pos x="32" y="42"/>
                </a:cxn>
                <a:cxn ang="0">
                  <a:pos x="32" y="48"/>
                </a:cxn>
                <a:cxn ang="0">
                  <a:pos x="32" y="50"/>
                </a:cxn>
                <a:cxn ang="0">
                  <a:pos x="32" y="52"/>
                </a:cxn>
                <a:cxn ang="0">
                  <a:pos x="32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4" y="52"/>
                </a:cxn>
                <a:cxn ang="0">
                  <a:pos x="36" y="52"/>
                </a:cxn>
                <a:cxn ang="0">
                  <a:pos x="36" y="52"/>
                </a:cxn>
                <a:cxn ang="0">
                  <a:pos x="26" y="56"/>
                </a:cxn>
                <a:cxn ang="0">
                  <a:pos x="24" y="56"/>
                </a:cxn>
                <a:cxn ang="0">
                  <a:pos x="24" y="50"/>
                </a:cxn>
                <a:cxn ang="0">
                  <a:pos x="24" y="48"/>
                </a:cxn>
                <a:cxn ang="0">
                  <a:pos x="24" y="32"/>
                </a:cxn>
                <a:cxn ang="0">
                  <a:pos x="24" y="28"/>
                </a:cxn>
                <a:cxn ang="0">
                  <a:pos x="24" y="26"/>
                </a:cxn>
                <a:cxn ang="0">
                  <a:pos x="22" y="24"/>
                </a:cxn>
                <a:cxn ang="0">
                  <a:pos x="20" y="22"/>
                </a:cxn>
                <a:cxn ang="0">
                  <a:pos x="18" y="22"/>
                </a:cxn>
                <a:cxn ang="0">
                  <a:pos x="16" y="22"/>
                </a:cxn>
                <a:cxn ang="0">
                  <a:pos x="14" y="22"/>
                </a:cxn>
                <a:cxn ang="0">
                  <a:pos x="10" y="24"/>
                </a:cxn>
                <a:cxn ang="0">
                  <a:pos x="8" y="30"/>
                </a:cxn>
                <a:cxn ang="0">
                  <a:pos x="6" y="36"/>
                </a:cxn>
                <a:cxn ang="0">
                  <a:pos x="8" y="42"/>
                </a:cxn>
                <a:cxn ang="0">
                  <a:pos x="10" y="48"/>
                </a:cxn>
                <a:cxn ang="0">
                  <a:pos x="14" y="50"/>
                </a:cxn>
                <a:cxn ang="0">
                  <a:pos x="18" y="52"/>
                </a:cxn>
                <a:cxn ang="0">
                  <a:pos x="22" y="50"/>
                </a:cxn>
                <a:cxn ang="0">
                  <a:pos x="24" y="48"/>
                </a:cxn>
              </a:cxnLst>
              <a:rect l="0" t="0" r="r" b="b"/>
              <a:pathLst>
                <a:path w="36" h="56">
                  <a:moveTo>
                    <a:pt x="24" y="50"/>
                  </a:moveTo>
                  <a:lnTo>
                    <a:pt x="22" y="54"/>
                  </a:lnTo>
                  <a:lnTo>
                    <a:pt x="20" y="56"/>
                  </a:lnTo>
                  <a:lnTo>
                    <a:pt x="18" y="56"/>
                  </a:lnTo>
                  <a:lnTo>
                    <a:pt x="14" y="56"/>
                  </a:lnTo>
                  <a:lnTo>
                    <a:pt x="8" y="56"/>
                  </a:lnTo>
                  <a:lnTo>
                    <a:pt x="4" y="52"/>
                  </a:lnTo>
                  <a:lnTo>
                    <a:pt x="0" y="46"/>
                  </a:lnTo>
                  <a:lnTo>
                    <a:pt x="0" y="40"/>
                  </a:lnTo>
                  <a:lnTo>
                    <a:pt x="0" y="32"/>
                  </a:lnTo>
                  <a:lnTo>
                    <a:pt x="4" y="26"/>
                  </a:lnTo>
                  <a:lnTo>
                    <a:pt x="8" y="22"/>
                  </a:lnTo>
                  <a:lnTo>
                    <a:pt x="12" y="20"/>
                  </a:lnTo>
                  <a:lnTo>
                    <a:pt x="18" y="20"/>
                  </a:lnTo>
                  <a:lnTo>
                    <a:pt x="22" y="20"/>
                  </a:lnTo>
                  <a:lnTo>
                    <a:pt x="24" y="22"/>
                  </a:lnTo>
                  <a:lnTo>
                    <a:pt x="24" y="16"/>
                  </a:lnTo>
                  <a:lnTo>
                    <a:pt x="24" y="10"/>
                  </a:lnTo>
                  <a:lnTo>
                    <a:pt x="24" y="8"/>
                  </a:lnTo>
                  <a:lnTo>
                    <a:pt x="24" y="6"/>
                  </a:lnTo>
                  <a:lnTo>
                    <a:pt x="24" y="6"/>
                  </a:lnTo>
                  <a:lnTo>
                    <a:pt x="24" y="4"/>
                  </a:lnTo>
                  <a:lnTo>
                    <a:pt x="22" y="4"/>
                  </a:lnTo>
                  <a:lnTo>
                    <a:pt x="22" y="4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30" y="0"/>
                  </a:lnTo>
                  <a:lnTo>
                    <a:pt x="32" y="0"/>
                  </a:lnTo>
                  <a:lnTo>
                    <a:pt x="32" y="42"/>
                  </a:lnTo>
                  <a:lnTo>
                    <a:pt x="32" y="48"/>
                  </a:lnTo>
                  <a:lnTo>
                    <a:pt x="32" y="50"/>
                  </a:lnTo>
                  <a:lnTo>
                    <a:pt x="32" y="52"/>
                  </a:lnTo>
                  <a:lnTo>
                    <a:pt x="32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4" y="52"/>
                  </a:lnTo>
                  <a:lnTo>
                    <a:pt x="36" y="52"/>
                  </a:lnTo>
                  <a:lnTo>
                    <a:pt x="36" y="52"/>
                  </a:lnTo>
                  <a:lnTo>
                    <a:pt x="26" y="56"/>
                  </a:lnTo>
                  <a:lnTo>
                    <a:pt x="24" y="56"/>
                  </a:lnTo>
                  <a:lnTo>
                    <a:pt x="24" y="50"/>
                  </a:lnTo>
                  <a:close/>
                  <a:moveTo>
                    <a:pt x="24" y="48"/>
                  </a:moveTo>
                  <a:lnTo>
                    <a:pt x="24" y="32"/>
                  </a:lnTo>
                  <a:lnTo>
                    <a:pt x="24" y="28"/>
                  </a:lnTo>
                  <a:lnTo>
                    <a:pt x="24" y="26"/>
                  </a:lnTo>
                  <a:lnTo>
                    <a:pt x="22" y="24"/>
                  </a:lnTo>
                  <a:lnTo>
                    <a:pt x="20" y="22"/>
                  </a:lnTo>
                  <a:lnTo>
                    <a:pt x="18" y="22"/>
                  </a:lnTo>
                  <a:lnTo>
                    <a:pt x="16" y="22"/>
                  </a:lnTo>
                  <a:lnTo>
                    <a:pt x="14" y="22"/>
                  </a:lnTo>
                  <a:lnTo>
                    <a:pt x="10" y="24"/>
                  </a:lnTo>
                  <a:lnTo>
                    <a:pt x="8" y="30"/>
                  </a:lnTo>
                  <a:lnTo>
                    <a:pt x="6" y="36"/>
                  </a:lnTo>
                  <a:lnTo>
                    <a:pt x="8" y="42"/>
                  </a:lnTo>
                  <a:lnTo>
                    <a:pt x="10" y="48"/>
                  </a:lnTo>
                  <a:lnTo>
                    <a:pt x="14" y="50"/>
                  </a:lnTo>
                  <a:lnTo>
                    <a:pt x="18" y="52"/>
                  </a:lnTo>
                  <a:lnTo>
                    <a:pt x="22" y="50"/>
                  </a:lnTo>
                  <a:lnTo>
                    <a:pt x="24" y="4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71" name="Freeform 127"/>
            <p:cNvSpPr>
              <a:spLocks/>
            </p:cNvSpPr>
            <p:nvPr/>
          </p:nvSpPr>
          <p:spPr bwMode="auto">
            <a:xfrm>
              <a:off x="2724" y="3004"/>
              <a:ext cx="24" cy="36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0" y="12"/>
                </a:cxn>
                <a:cxn ang="0">
                  <a:pos x="18" y="6"/>
                </a:cxn>
                <a:cxn ang="0">
                  <a:pos x="16" y="4"/>
                </a:cxn>
                <a:cxn ang="0">
                  <a:pos x="14" y="2"/>
                </a:cxn>
                <a:cxn ang="0">
                  <a:pos x="10" y="2"/>
                </a:cxn>
                <a:cxn ang="0">
                  <a:pos x="8" y="2"/>
                </a:cxn>
                <a:cxn ang="0">
                  <a:pos x="6" y="4"/>
                </a:cxn>
                <a:cxn ang="0">
                  <a:pos x="6" y="4"/>
                </a:cxn>
                <a:cxn ang="0">
                  <a:pos x="4" y="6"/>
                </a:cxn>
                <a:cxn ang="0">
                  <a:pos x="6" y="8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0" y="14"/>
                </a:cxn>
                <a:cxn ang="0">
                  <a:pos x="16" y="16"/>
                </a:cxn>
                <a:cxn ang="0">
                  <a:pos x="20" y="18"/>
                </a:cxn>
                <a:cxn ang="0">
                  <a:pos x="24" y="22"/>
                </a:cxn>
                <a:cxn ang="0">
                  <a:pos x="24" y="26"/>
                </a:cxn>
                <a:cxn ang="0">
                  <a:pos x="24" y="30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2" y="28"/>
                </a:cxn>
                <a:cxn ang="0">
                  <a:pos x="4" y="32"/>
                </a:cxn>
                <a:cxn ang="0">
                  <a:pos x="8" y="34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2"/>
                </a:cxn>
                <a:cxn ang="0">
                  <a:pos x="18" y="32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16" y="24"/>
                </a:cxn>
                <a:cxn ang="0">
                  <a:pos x="14" y="22"/>
                </a:cxn>
                <a:cxn ang="0">
                  <a:pos x="10" y="20"/>
                </a:cxn>
                <a:cxn ang="0">
                  <a:pos x="4" y="18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0" y="6"/>
                </a:cxn>
                <a:cxn ang="0">
                  <a:pos x="2" y="2"/>
                </a:cxn>
                <a:cxn ang="0">
                  <a:pos x="6" y="0"/>
                </a:cxn>
                <a:cxn ang="0">
                  <a:pos x="10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2" y="0"/>
                </a:cxn>
              </a:cxnLst>
              <a:rect l="0" t="0" r="r" b="b"/>
              <a:pathLst>
                <a:path w="24" h="36">
                  <a:moveTo>
                    <a:pt x="22" y="0"/>
                  </a:moveTo>
                  <a:lnTo>
                    <a:pt x="22" y="12"/>
                  </a:lnTo>
                  <a:lnTo>
                    <a:pt x="20" y="12"/>
                  </a:lnTo>
                  <a:lnTo>
                    <a:pt x="18" y="6"/>
                  </a:lnTo>
                  <a:lnTo>
                    <a:pt x="16" y="4"/>
                  </a:lnTo>
                  <a:lnTo>
                    <a:pt x="14" y="2"/>
                  </a:lnTo>
                  <a:lnTo>
                    <a:pt x="10" y="2"/>
                  </a:lnTo>
                  <a:lnTo>
                    <a:pt x="8" y="2"/>
                  </a:lnTo>
                  <a:lnTo>
                    <a:pt x="6" y="4"/>
                  </a:lnTo>
                  <a:lnTo>
                    <a:pt x="6" y="4"/>
                  </a:lnTo>
                  <a:lnTo>
                    <a:pt x="4" y="6"/>
                  </a:lnTo>
                  <a:lnTo>
                    <a:pt x="6" y="8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0" y="14"/>
                  </a:lnTo>
                  <a:lnTo>
                    <a:pt x="16" y="16"/>
                  </a:lnTo>
                  <a:lnTo>
                    <a:pt x="20" y="18"/>
                  </a:lnTo>
                  <a:lnTo>
                    <a:pt x="24" y="22"/>
                  </a:lnTo>
                  <a:lnTo>
                    <a:pt x="24" y="26"/>
                  </a:lnTo>
                  <a:lnTo>
                    <a:pt x="24" y="30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2" y="28"/>
                  </a:lnTo>
                  <a:lnTo>
                    <a:pt x="4" y="32"/>
                  </a:lnTo>
                  <a:lnTo>
                    <a:pt x="8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16" y="24"/>
                  </a:lnTo>
                  <a:lnTo>
                    <a:pt x="14" y="22"/>
                  </a:lnTo>
                  <a:lnTo>
                    <a:pt x="10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0" y="6"/>
                  </a:lnTo>
                  <a:lnTo>
                    <a:pt x="2" y="2"/>
                  </a:lnTo>
                  <a:lnTo>
                    <a:pt x="6" y="0"/>
                  </a:lnTo>
                  <a:lnTo>
                    <a:pt x="10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72" name="Freeform 128"/>
            <p:cNvSpPr>
              <a:spLocks noEditPoints="1"/>
            </p:cNvSpPr>
            <p:nvPr/>
          </p:nvSpPr>
          <p:spPr bwMode="auto">
            <a:xfrm>
              <a:off x="2754" y="3004"/>
              <a:ext cx="32" cy="36"/>
            </a:xfrm>
            <a:custGeom>
              <a:avLst/>
              <a:gdLst/>
              <a:ahLst/>
              <a:cxnLst>
                <a:cxn ang="0">
                  <a:pos x="14" y="34"/>
                </a:cxn>
                <a:cxn ang="0">
                  <a:pos x="10" y="36"/>
                </a:cxn>
                <a:cxn ang="0">
                  <a:pos x="4" y="36"/>
                </a:cxn>
                <a:cxn ang="0">
                  <a:pos x="0" y="32"/>
                </a:cxn>
                <a:cxn ang="0">
                  <a:pos x="0" y="26"/>
                </a:cxn>
                <a:cxn ang="0">
                  <a:pos x="2" y="20"/>
                </a:cxn>
                <a:cxn ang="0">
                  <a:pos x="12" y="16"/>
                </a:cxn>
                <a:cxn ang="0">
                  <a:pos x="20" y="12"/>
                </a:cxn>
                <a:cxn ang="0">
                  <a:pos x="18" y="4"/>
                </a:cxn>
                <a:cxn ang="0">
                  <a:pos x="12" y="2"/>
                </a:cxn>
                <a:cxn ang="0">
                  <a:pos x="8" y="4"/>
                </a:cxn>
                <a:cxn ang="0">
                  <a:pos x="8" y="6"/>
                </a:cxn>
                <a:cxn ang="0">
                  <a:pos x="8" y="10"/>
                </a:cxn>
                <a:cxn ang="0">
                  <a:pos x="6" y="12"/>
                </a:cxn>
                <a:cxn ang="0">
                  <a:pos x="2" y="12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8" y="0"/>
                </a:cxn>
                <a:cxn ang="0">
                  <a:pos x="18" y="0"/>
                </a:cxn>
                <a:cxn ang="0">
                  <a:pos x="24" y="2"/>
                </a:cxn>
                <a:cxn ang="0">
                  <a:pos x="26" y="8"/>
                </a:cxn>
                <a:cxn ang="0">
                  <a:pos x="26" y="24"/>
                </a:cxn>
                <a:cxn ang="0">
                  <a:pos x="26" y="30"/>
                </a:cxn>
                <a:cxn ang="0">
                  <a:pos x="26" y="32"/>
                </a:cxn>
                <a:cxn ang="0">
                  <a:pos x="28" y="32"/>
                </a:cxn>
                <a:cxn ang="0">
                  <a:pos x="28" y="32"/>
                </a:cxn>
                <a:cxn ang="0">
                  <a:pos x="32" y="30"/>
                </a:cxn>
                <a:cxn ang="0">
                  <a:pos x="28" y="36"/>
                </a:cxn>
                <a:cxn ang="0">
                  <a:pos x="22" y="36"/>
                </a:cxn>
                <a:cxn ang="0">
                  <a:pos x="20" y="34"/>
                </a:cxn>
                <a:cxn ang="0">
                  <a:pos x="20" y="28"/>
                </a:cxn>
                <a:cxn ang="0">
                  <a:pos x="14" y="18"/>
                </a:cxn>
                <a:cxn ang="0">
                  <a:pos x="8" y="20"/>
                </a:cxn>
                <a:cxn ang="0">
                  <a:pos x="6" y="24"/>
                </a:cxn>
                <a:cxn ang="0">
                  <a:pos x="6" y="28"/>
                </a:cxn>
                <a:cxn ang="0">
                  <a:pos x="10" y="32"/>
                </a:cxn>
                <a:cxn ang="0">
                  <a:pos x="14" y="30"/>
                </a:cxn>
              </a:cxnLst>
              <a:rect l="0" t="0" r="r" b="b"/>
              <a:pathLst>
                <a:path w="32" h="36">
                  <a:moveTo>
                    <a:pt x="20" y="30"/>
                  </a:moveTo>
                  <a:lnTo>
                    <a:pt x="14" y="34"/>
                  </a:lnTo>
                  <a:lnTo>
                    <a:pt x="12" y="36"/>
                  </a:lnTo>
                  <a:lnTo>
                    <a:pt x="10" y="36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2" y="34"/>
                  </a:lnTo>
                  <a:lnTo>
                    <a:pt x="0" y="32"/>
                  </a:lnTo>
                  <a:lnTo>
                    <a:pt x="0" y="28"/>
                  </a:lnTo>
                  <a:lnTo>
                    <a:pt x="0" y="26"/>
                  </a:lnTo>
                  <a:lnTo>
                    <a:pt x="0" y="24"/>
                  </a:lnTo>
                  <a:lnTo>
                    <a:pt x="2" y="20"/>
                  </a:lnTo>
                  <a:lnTo>
                    <a:pt x="6" y="18"/>
                  </a:lnTo>
                  <a:lnTo>
                    <a:pt x="12" y="16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18" y="6"/>
                  </a:lnTo>
                  <a:lnTo>
                    <a:pt x="18" y="4"/>
                  </a:lnTo>
                  <a:lnTo>
                    <a:pt x="16" y="2"/>
                  </a:lnTo>
                  <a:lnTo>
                    <a:pt x="12" y="2"/>
                  </a:lnTo>
                  <a:lnTo>
                    <a:pt x="10" y="2"/>
                  </a:lnTo>
                  <a:lnTo>
                    <a:pt x="8" y="4"/>
                  </a:lnTo>
                  <a:lnTo>
                    <a:pt x="8" y="4"/>
                  </a:lnTo>
                  <a:lnTo>
                    <a:pt x="8" y="6"/>
                  </a:lnTo>
                  <a:lnTo>
                    <a:pt x="8" y="8"/>
                  </a:lnTo>
                  <a:lnTo>
                    <a:pt x="8" y="10"/>
                  </a:lnTo>
                  <a:lnTo>
                    <a:pt x="6" y="12"/>
                  </a:lnTo>
                  <a:lnTo>
                    <a:pt x="6" y="12"/>
                  </a:lnTo>
                  <a:lnTo>
                    <a:pt x="4" y="12"/>
                  </a:lnTo>
                  <a:lnTo>
                    <a:pt x="2" y="12"/>
                  </a:lnTo>
                  <a:lnTo>
                    <a:pt x="2" y="12"/>
                  </a:lnTo>
                  <a:lnTo>
                    <a:pt x="0" y="10"/>
                  </a:lnTo>
                  <a:lnTo>
                    <a:pt x="0" y="8"/>
                  </a:lnTo>
                  <a:lnTo>
                    <a:pt x="2" y="6"/>
                  </a:lnTo>
                  <a:lnTo>
                    <a:pt x="4" y="2"/>
                  </a:lnTo>
                  <a:lnTo>
                    <a:pt x="8" y="0"/>
                  </a:lnTo>
                  <a:lnTo>
                    <a:pt x="14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4" y="2"/>
                  </a:lnTo>
                  <a:lnTo>
                    <a:pt x="24" y="4"/>
                  </a:lnTo>
                  <a:lnTo>
                    <a:pt x="26" y="8"/>
                  </a:lnTo>
                  <a:lnTo>
                    <a:pt x="26" y="12"/>
                  </a:lnTo>
                  <a:lnTo>
                    <a:pt x="26" y="24"/>
                  </a:lnTo>
                  <a:lnTo>
                    <a:pt x="26" y="28"/>
                  </a:lnTo>
                  <a:lnTo>
                    <a:pt x="26" y="30"/>
                  </a:lnTo>
                  <a:lnTo>
                    <a:pt x="26" y="30"/>
                  </a:lnTo>
                  <a:lnTo>
                    <a:pt x="26" y="32"/>
                  </a:lnTo>
                  <a:lnTo>
                    <a:pt x="26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30" y="30"/>
                  </a:lnTo>
                  <a:lnTo>
                    <a:pt x="32" y="30"/>
                  </a:lnTo>
                  <a:lnTo>
                    <a:pt x="32" y="32"/>
                  </a:lnTo>
                  <a:lnTo>
                    <a:pt x="28" y="36"/>
                  </a:lnTo>
                  <a:lnTo>
                    <a:pt x="24" y="36"/>
                  </a:lnTo>
                  <a:lnTo>
                    <a:pt x="22" y="36"/>
                  </a:lnTo>
                  <a:lnTo>
                    <a:pt x="20" y="36"/>
                  </a:lnTo>
                  <a:lnTo>
                    <a:pt x="20" y="34"/>
                  </a:lnTo>
                  <a:lnTo>
                    <a:pt x="20" y="30"/>
                  </a:lnTo>
                  <a:close/>
                  <a:moveTo>
                    <a:pt x="20" y="28"/>
                  </a:moveTo>
                  <a:lnTo>
                    <a:pt x="20" y="16"/>
                  </a:lnTo>
                  <a:lnTo>
                    <a:pt x="14" y="18"/>
                  </a:lnTo>
                  <a:lnTo>
                    <a:pt x="12" y="18"/>
                  </a:lnTo>
                  <a:lnTo>
                    <a:pt x="8" y="20"/>
                  </a:lnTo>
                  <a:lnTo>
                    <a:pt x="8" y="22"/>
                  </a:lnTo>
                  <a:lnTo>
                    <a:pt x="6" y="24"/>
                  </a:lnTo>
                  <a:lnTo>
                    <a:pt x="6" y="26"/>
                  </a:lnTo>
                  <a:lnTo>
                    <a:pt x="6" y="28"/>
                  </a:lnTo>
                  <a:lnTo>
                    <a:pt x="8" y="30"/>
                  </a:lnTo>
                  <a:lnTo>
                    <a:pt x="10" y="32"/>
                  </a:lnTo>
                  <a:lnTo>
                    <a:pt x="12" y="32"/>
                  </a:lnTo>
                  <a:lnTo>
                    <a:pt x="14" y="30"/>
                  </a:lnTo>
                  <a:lnTo>
                    <a:pt x="20" y="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73" name="Freeform 129"/>
            <p:cNvSpPr>
              <a:spLocks/>
            </p:cNvSpPr>
            <p:nvPr/>
          </p:nvSpPr>
          <p:spPr bwMode="auto">
            <a:xfrm>
              <a:off x="2788" y="3004"/>
              <a:ext cx="30" cy="36"/>
            </a:xfrm>
            <a:custGeom>
              <a:avLst/>
              <a:gdLst/>
              <a:ahLst/>
              <a:cxnLst>
                <a:cxn ang="0">
                  <a:pos x="30" y="22"/>
                </a:cxn>
                <a:cxn ang="0">
                  <a:pos x="28" y="28"/>
                </a:cxn>
                <a:cxn ang="0">
                  <a:pos x="26" y="34"/>
                </a:cxn>
                <a:cxn ang="0">
                  <a:pos x="20" y="36"/>
                </a:cxn>
                <a:cxn ang="0">
                  <a:pos x="16" y="36"/>
                </a:cxn>
                <a:cxn ang="0">
                  <a:pos x="10" y="36"/>
                </a:cxn>
                <a:cxn ang="0">
                  <a:pos x="6" y="32"/>
                </a:cxn>
                <a:cxn ang="0">
                  <a:pos x="2" y="28"/>
                </a:cxn>
                <a:cxn ang="0">
                  <a:pos x="2" y="24"/>
                </a:cxn>
                <a:cxn ang="0">
                  <a:pos x="0" y="18"/>
                </a:cxn>
                <a:cxn ang="0">
                  <a:pos x="2" y="12"/>
                </a:cxn>
                <a:cxn ang="0">
                  <a:pos x="4" y="8"/>
                </a:cxn>
                <a:cxn ang="0">
                  <a:pos x="6" y="4"/>
                </a:cxn>
                <a:cxn ang="0">
                  <a:pos x="12" y="0"/>
                </a:cxn>
                <a:cxn ang="0">
                  <a:pos x="18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28" y="4"/>
                </a:cxn>
                <a:cxn ang="0">
                  <a:pos x="30" y="8"/>
                </a:cxn>
                <a:cxn ang="0">
                  <a:pos x="28" y="10"/>
                </a:cxn>
                <a:cxn ang="0">
                  <a:pos x="28" y="10"/>
                </a:cxn>
                <a:cxn ang="0">
                  <a:pos x="28" y="10"/>
                </a:cxn>
                <a:cxn ang="0">
                  <a:pos x="26" y="10"/>
                </a:cxn>
                <a:cxn ang="0">
                  <a:pos x="24" y="10"/>
                </a:cxn>
                <a:cxn ang="0">
                  <a:pos x="22" y="10"/>
                </a:cxn>
                <a:cxn ang="0">
                  <a:pos x="22" y="8"/>
                </a:cxn>
                <a:cxn ang="0">
                  <a:pos x="22" y="6"/>
                </a:cxn>
                <a:cxn ang="0">
                  <a:pos x="22" y="4"/>
                </a:cxn>
                <a:cxn ang="0">
                  <a:pos x="20" y="2"/>
                </a:cxn>
                <a:cxn ang="0">
                  <a:pos x="18" y="2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8" y="14"/>
                </a:cxn>
                <a:cxn ang="0">
                  <a:pos x="8" y="20"/>
                </a:cxn>
                <a:cxn ang="0">
                  <a:pos x="10" y="26"/>
                </a:cxn>
                <a:cxn ang="0">
                  <a:pos x="14" y="28"/>
                </a:cxn>
                <a:cxn ang="0">
                  <a:pos x="20" y="30"/>
                </a:cxn>
                <a:cxn ang="0">
                  <a:pos x="22" y="30"/>
                </a:cxn>
                <a:cxn ang="0">
                  <a:pos x="26" y="28"/>
                </a:cxn>
                <a:cxn ang="0">
                  <a:pos x="28" y="26"/>
                </a:cxn>
                <a:cxn ang="0">
                  <a:pos x="30" y="20"/>
                </a:cxn>
                <a:cxn ang="0">
                  <a:pos x="30" y="22"/>
                </a:cxn>
              </a:cxnLst>
              <a:rect l="0" t="0" r="r" b="b"/>
              <a:pathLst>
                <a:path w="30" h="36">
                  <a:moveTo>
                    <a:pt x="30" y="22"/>
                  </a:moveTo>
                  <a:lnTo>
                    <a:pt x="28" y="28"/>
                  </a:lnTo>
                  <a:lnTo>
                    <a:pt x="26" y="34"/>
                  </a:lnTo>
                  <a:lnTo>
                    <a:pt x="20" y="36"/>
                  </a:lnTo>
                  <a:lnTo>
                    <a:pt x="16" y="36"/>
                  </a:lnTo>
                  <a:lnTo>
                    <a:pt x="10" y="36"/>
                  </a:lnTo>
                  <a:lnTo>
                    <a:pt x="6" y="32"/>
                  </a:lnTo>
                  <a:lnTo>
                    <a:pt x="2" y="28"/>
                  </a:lnTo>
                  <a:lnTo>
                    <a:pt x="2" y="24"/>
                  </a:lnTo>
                  <a:lnTo>
                    <a:pt x="0" y="18"/>
                  </a:lnTo>
                  <a:lnTo>
                    <a:pt x="2" y="12"/>
                  </a:lnTo>
                  <a:lnTo>
                    <a:pt x="4" y="8"/>
                  </a:lnTo>
                  <a:lnTo>
                    <a:pt x="6" y="4"/>
                  </a:lnTo>
                  <a:lnTo>
                    <a:pt x="12" y="0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6" y="2"/>
                  </a:lnTo>
                  <a:lnTo>
                    <a:pt x="28" y="4"/>
                  </a:lnTo>
                  <a:lnTo>
                    <a:pt x="30" y="8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28" y="10"/>
                  </a:lnTo>
                  <a:lnTo>
                    <a:pt x="26" y="10"/>
                  </a:lnTo>
                  <a:lnTo>
                    <a:pt x="24" y="10"/>
                  </a:lnTo>
                  <a:lnTo>
                    <a:pt x="22" y="10"/>
                  </a:lnTo>
                  <a:lnTo>
                    <a:pt x="22" y="8"/>
                  </a:lnTo>
                  <a:lnTo>
                    <a:pt x="22" y="6"/>
                  </a:lnTo>
                  <a:lnTo>
                    <a:pt x="22" y="4"/>
                  </a:lnTo>
                  <a:lnTo>
                    <a:pt x="20" y="2"/>
                  </a:lnTo>
                  <a:lnTo>
                    <a:pt x="18" y="2"/>
                  </a:lnTo>
                  <a:lnTo>
                    <a:pt x="16" y="2"/>
                  </a:lnTo>
                  <a:lnTo>
                    <a:pt x="14" y="2"/>
                  </a:lnTo>
                  <a:lnTo>
                    <a:pt x="10" y="4"/>
                  </a:lnTo>
                  <a:lnTo>
                    <a:pt x="8" y="8"/>
                  </a:lnTo>
                  <a:lnTo>
                    <a:pt x="8" y="14"/>
                  </a:lnTo>
                  <a:lnTo>
                    <a:pt x="8" y="20"/>
                  </a:lnTo>
                  <a:lnTo>
                    <a:pt x="10" y="26"/>
                  </a:lnTo>
                  <a:lnTo>
                    <a:pt x="14" y="28"/>
                  </a:lnTo>
                  <a:lnTo>
                    <a:pt x="20" y="30"/>
                  </a:lnTo>
                  <a:lnTo>
                    <a:pt x="22" y="30"/>
                  </a:lnTo>
                  <a:lnTo>
                    <a:pt x="26" y="28"/>
                  </a:lnTo>
                  <a:lnTo>
                    <a:pt x="28" y="26"/>
                  </a:lnTo>
                  <a:lnTo>
                    <a:pt x="30" y="20"/>
                  </a:lnTo>
                  <a:lnTo>
                    <a:pt x="30" y="2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74" name="Freeform 130"/>
            <p:cNvSpPr>
              <a:spLocks/>
            </p:cNvSpPr>
            <p:nvPr/>
          </p:nvSpPr>
          <p:spPr bwMode="auto">
            <a:xfrm>
              <a:off x="2824" y="2984"/>
              <a:ext cx="38" cy="56"/>
            </a:xfrm>
            <a:custGeom>
              <a:avLst/>
              <a:gdLst/>
              <a:ahLst/>
              <a:cxnLst>
                <a:cxn ang="0">
                  <a:pos x="10" y="36"/>
                </a:cxn>
                <a:cxn ang="0">
                  <a:pos x="22" y="26"/>
                </a:cxn>
                <a:cxn ang="0">
                  <a:pos x="24" y="24"/>
                </a:cxn>
                <a:cxn ang="0">
                  <a:pos x="24" y="22"/>
                </a:cxn>
                <a:cxn ang="0">
                  <a:pos x="22" y="22"/>
                </a:cxn>
                <a:cxn ang="0">
                  <a:pos x="22" y="20"/>
                </a:cxn>
                <a:cxn ang="0">
                  <a:pos x="36" y="20"/>
                </a:cxn>
                <a:cxn ang="0">
                  <a:pos x="32" y="22"/>
                </a:cxn>
                <a:cxn ang="0">
                  <a:pos x="26" y="26"/>
                </a:cxn>
                <a:cxn ang="0">
                  <a:pos x="26" y="46"/>
                </a:cxn>
                <a:cxn ang="0">
                  <a:pos x="32" y="52"/>
                </a:cxn>
                <a:cxn ang="0">
                  <a:pos x="36" y="54"/>
                </a:cxn>
                <a:cxn ang="0">
                  <a:pos x="38" y="54"/>
                </a:cxn>
                <a:cxn ang="0">
                  <a:pos x="22" y="56"/>
                </a:cxn>
                <a:cxn ang="0">
                  <a:pos x="22" y="56"/>
                </a:cxn>
                <a:cxn ang="0">
                  <a:pos x="24" y="54"/>
                </a:cxn>
                <a:cxn ang="0">
                  <a:pos x="24" y="52"/>
                </a:cxn>
                <a:cxn ang="0">
                  <a:pos x="10" y="36"/>
                </a:cxn>
                <a:cxn ang="0">
                  <a:pos x="10" y="50"/>
                </a:cxn>
                <a:cxn ang="0">
                  <a:pos x="12" y="54"/>
                </a:cxn>
                <a:cxn ang="0">
                  <a:pos x="14" y="56"/>
                </a:cxn>
                <a:cxn ang="0">
                  <a:pos x="16" y="56"/>
                </a:cxn>
                <a:cxn ang="0">
                  <a:pos x="0" y="56"/>
                </a:cxn>
                <a:cxn ang="0">
                  <a:pos x="2" y="54"/>
                </a:cxn>
                <a:cxn ang="0">
                  <a:pos x="4" y="52"/>
                </a:cxn>
                <a:cxn ang="0">
                  <a:pos x="4" y="48"/>
                </a:cxn>
                <a:cxn ang="0">
                  <a:pos x="4" y="10"/>
                </a:cxn>
                <a:cxn ang="0">
                  <a:pos x="4" y="6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</a:cxnLst>
              <a:rect l="0" t="0" r="r" b="b"/>
              <a:pathLst>
                <a:path w="38" h="56">
                  <a:moveTo>
                    <a:pt x="10" y="0"/>
                  </a:moveTo>
                  <a:lnTo>
                    <a:pt x="10" y="36"/>
                  </a:lnTo>
                  <a:lnTo>
                    <a:pt x="20" y="28"/>
                  </a:lnTo>
                  <a:lnTo>
                    <a:pt x="22" y="26"/>
                  </a:lnTo>
                  <a:lnTo>
                    <a:pt x="24" y="24"/>
                  </a:lnTo>
                  <a:lnTo>
                    <a:pt x="24" y="24"/>
                  </a:lnTo>
                  <a:lnTo>
                    <a:pt x="24" y="24"/>
                  </a:lnTo>
                  <a:lnTo>
                    <a:pt x="24" y="22"/>
                  </a:lnTo>
                  <a:lnTo>
                    <a:pt x="24" y="22"/>
                  </a:lnTo>
                  <a:lnTo>
                    <a:pt x="22" y="22"/>
                  </a:lnTo>
                  <a:lnTo>
                    <a:pt x="22" y="20"/>
                  </a:lnTo>
                  <a:lnTo>
                    <a:pt x="22" y="20"/>
                  </a:lnTo>
                  <a:lnTo>
                    <a:pt x="36" y="20"/>
                  </a:lnTo>
                  <a:lnTo>
                    <a:pt x="36" y="20"/>
                  </a:lnTo>
                  <a:lnTo>
                    <a:pt x="34" y="22"/>
                  </a:lnTo>
                  <a:lnTo>
                    <a:pt x="32" y="22"/>
                  </a:lnTo>
                  <a:lnTo>
                    <a:pt x="30" y="24"/>
                  </a:lnTo>
                  <a:lnTo>
                    <a:pt x="26" y="26"/>
                  </a:lnTo>
                  <a:lnTo>
                    <a:pt x="18" y="34"/>
                  </a:lnTo>
                  <a:lnTo>
                    <a:pt x="26" y="46"/>
                  </a:lnTo>
                  <a:lnTo>
                    <a:pt x="30" y="50"/>
                  </a:lnTo>
                  <a:lnTo>
                    <a:pt x="32" y="52"/>
                  </a:lnTo>
                  <a:lnTo>
                    <a:pt x="34" y="54"/>
                  </a:lnTo>
                  <a:lnTo>
                    <a:pt x="36" y="54"/>
                  </a:lnTo>
                  <a:lnTo>
                    <a:pt x="36" y="54"/>
                  </a:lnTo>
                  <a:lnTo>
                    <a:pt x="38" y="54"/>
                  </a:lnTo>
                  <a:lnTo>
                    <a:pt x="38" y="56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2" y="56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4" y="54"/>
                  </a:lnTo>
                  <a:lnTo>
                    <a:pt x="24" y="52"/>
                  </a:lnTo>
                  <a:lnTo>
                    <a:pt x="22" y="50"/>
                  </a:lnTo>
                  <a:lnTo>
                    <a:pt x="10" y="36"/>
                  </a:lnTo>
                  <a:lnTo>
                    <a:pt x="10" y="48"/>
                  </a:lnTo>
                  <a:lnTo>
                    <a:pt x="10" y="50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2" y="54"/>
                  </a:lnTo>
                  <a:lnTo>
                    <a:pt x="14" y="56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8"/>
                  </a:lnTo>
                  <a:lnTo>
                    <a:pt x="4" y="16"/>
                  </a:lnTo>
                  <a:lnTo>
                    <a:pt x="4" y="10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8" y="0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75" name="Freeform 131"/>
            <p:cNvSpPr>
              <a:spLocks/>
            </p:cNvSpPr>
            <p:nvPr/>
          </p:nvSpPr>
          <p:spPr bwMode="auto">
            <a:xfrm>
              <a:off x="2866" y="3004"/>
              <a:ext cx="24" cy="36"/>
            </a:xfrm>
            <a:custGeom>
              <a:avLst/>
              <a:gdLst/>
              <a:ahLst/>
              <a:cxnLst>
                <a:cxn ang="0">
                  <a:pos x="22" y="0"/>
                </a:cxn>
                <a:cxn ang="0">
                  <a:pos x="22" y="12"/>
                </a:cxn>
                <a:cxn ang="0">
                  <a:pos x="22" y="12"/>
                </a:cxn>
                <a:cxn ang="0">
                  <a:pos x="20" y="6"/>
                </a:cxn>
                <a:cxn ang="0">
                  <a:pos x="18" y="4"/>
                </a:cxn>
                <a:cxn ang="0">
                  <a:pos x="14" y="2"/>
                </a:cxn>
                <a:cxn ang="0">
                  <a:pos x="12" y="2"/>
                </a:cxn>
                <a:cxn ang="0">
                  <a:pos x="8" y="2"/>
                </a:cxn>
                <a:cxn ang="0">
                  <a:pos x="8" y="4"/>
                </a:cxn>
                <a:cxn ang="0">
                  <a:pos x="6" y="4"/>
                </a:cxn>
                <a:cxn ang="0">
                  <a:pos x="6" y="6"/>
                </a:cxn>
                <a:cxn ang="0">
                  <a:pos x="6" y="8"/>
                </a:cxn>
                <a:cxn ang="0">
                  <a:pos x="6" y="10"/>
                </a:cxn>
                <a:cxn ang="0">
                  <a:pos x="8" y="12"/>
                </a:cxn>
                <a:cxn ang="0">
                  <a:pos x="12" y="14"/>
                </a:cxn>
                <a:cxn ang="0">
                  <a:pos x="16" y="16"/>
                </a:cxn>
                <a:cxn ang="0">
                  <a:pos x="22" y="18"/>
                </a:cxn>
                <a:cxn ang="0">
                  <a:pos x="24" y="22"/>
                </a:cxn>
                <a:cxn ang="0">
                  <a:pos x="24" y="26"/>
                </a:cxn>
                <a:cxn ang="0">
                  <a:pos x="24" y="30"/>
                </a:cxn>
                <a:cxn ang="0">
                  <a:pos x="20" y="34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6"/>
                </a:cxn>
                <a:cxn ang="0">
                  <a:pos x="4" y="36"/>
                </a:cxn>
                <a:cxn ang="0">
                  <a:pos x="4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2" y="36"/>
                </a:cxn>
                <a:cxn ang="0">
                  <a:pos x="0" y="36"/>
                </a:cxn>
                <a:cxn ang="0">
                  <a:pos x="0" y="24"/>
                </a:cxn>
                <a:cxn ang="0">
                  <a:pos x="2" y="24"/>
                </a:cxn>
                <a:cxn ang="0">
                  <a:pos x="2" y="28"/>
                </a:cxn>
                <a:cxn ang="0">
                  <a:pos x="6" y="32"/>
                </a:cxn>
                <a:cxn ang="0">
                  <a:pos x="8" y="34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6" y="32"/>
                </a:cxn>
                <a:cxn ang="0">
                  <a:pos x="18" y="32"/>
                </a:cxn>
                <a:cxn ang="0">
                  <a:pos x="18" y="28"/>
                </a:cxn>
                <a:cxn ang="0">
                  <a:pos x="18" y="26"/>
                </a:cxn>
                <a:cxn ang="0">
                  <a:pos x="16" y="24"/>
                </a:cxn>
                <a:cxn ang="0">
                  <a:pos x="14" y="22"/>
                </a:cxn>
                <a:cxn ang="0">
                  <a:pos x="10" y="20"/>
                </a:cxn>
                <a:cxn ang="0">
                  <a:pos x="4" y="18"/>
                </a:cxn>
                <a:cxn ang="0">
                  <a:pos x="2" y="14"/>
                </a:cxn>
                <a:cxn ang="0">
                  <a:pos x="0" y="12"/>
                </a:cxn>
                <a:cxn ang="0">
                  <a:pos x="0" y="10"/>
                </a:cxn>
                <a:cxn ang="0">
                  <a:pos x="2" y="6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14" y="0"/>
                </a:cxn>
                <a:cxn ang="0">
                  <a:pos x="16" y="0"/>
                </a:cxn>
                <a:cxn ang="0">
                  <a:pos x="18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0" y="0"/>
                </a:cxn>
                <a:cxn ang="0">
                  <a:pos x="22" y="0"/>
                </a:cxn>
                <a:cxn ang="0">
                  <a:pos x="22" y="0"/>
                </a:cxn>
              </a:cxnLst>
              <a:rect l="0" t="0" r="r" b="b"/>
              <a:pathLst>
                <a:path w="24" h="36">
                  <a:moveTo>
                    <a:pt x="22" y="0"/>
                  </a:moveTo>
                  <a:lnTo>
                    <a:pt x="22" y="12"/>
                  </a:lnTo>
                  <a:lnTo>
                    <a:pt x="22" y="12"/>
                  </a:lnTo>
                  <a:lnTo>
                    <a:pt x="20" y="6"/>
                  </a:lnTo>
                  <a:lnTo>
                    <a:pt x="18" y="4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8" y="2"/>
                  </a:lnTo>
                  <a:lnTo>
                    <a:pt x="8" y="4"/>
                  </a:lnTo>
                  <a:lnTo>
                    <a:pt x="6" y="4"/>
                  </a:lnTo>
                  <a:lnTo>
                    <a:pt x="6" y="6"/>
                  </a:lnTo>
                  <a:lnTo>
                    <a:pt x="6" y="8"/>
                  </a:lnTo>
                  <a:lnTo>
                    <a:pt x="6" y="10"/>
                  </a:lnTo>
                  <a:lnTo>
                    <a:pt x="8" y="12"/>
                  </a:lnTo>
                  <a:lnTo>
                    <a:pt x="12" y="14"/>
                  </a:lnTo>
                  <a:lnTo>
                    <a:pt x="16" y="16"/>
                  </a:lnTo>
                  <a:lnTo>
                    <a:pt x="22" y="18"/>
                  </a:lnTo>
                  <a:lnTo>
                    <a:pt x="24" y="22"/>
                  </a:lnTo>
                  <a:lnTo>
                    <a:pt x="24" y="26"/>
                  </a:lnTo>
                  <a:lnTo>
                    <a:pt x="24" y="30"/>
                  </a:lnTo>
                  <a:lnTo>
                    <a:pt x="20" y="34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6"/>
                  </a:lnTo>
                  <a:lnTo>
                    <a:pt x="4" y="36"/>
                  </a:lnTo>
                  <a:lnTo>
                    <a:pt x="4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2" y="36"/>
                  </a:lnTo>
                  <a:lnTo>
                    <a:pt x="0" y="36"/>
                  </a:lnTo>
                  <a:lnTo>
                    <a:pt x="0" y="24"/>
                  </a:lnTo>
                  <a:lnTo>
                    <a:pt x="2" y="24"/>
                  </a:lnTo>
                  <a:lnTo>
                    <a:pt x="2" y="28"/>
                  </a:lnTo>
                  <a:lnTo>
                    <a:pt x="6" y="32"/>
                  </a:lnTo>
                  <a:lnTo>
                    <a:pt x="8" y="34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6" y="32"/>
                  </a:lnTo>
                  <a:lnTo>
                    <a:pt x="18" y="32"/>
                  </a:lnTo>
                  <a:lnTo>
                    <a:pt x="18" y="28"/>
                  </a:lnTo>
                  <a:lnTo>
                    <a:pt x="18" y="26"/>
                  </a:lnTo>
                  <a:lnTo>
                    <a:pt x="16" y="24"/>
                  </a:lnTo>
                  <a:lnTo>
                    <a:pt x="14" y="22"/>
                  </a:lnTo>
                  <a:lnTo>
                    <a:pt x="10" y="20"/>
                  </a:lnTo>
                  <a:lnTo>
                    <a:pt x="4" y="18"/>
                  </a:lnTo>
                  <a:lnTo>
                    <a:pt x="2" y="14"/>
                  </a:lnTo>
                  <a:lnTo>
                    <a:pt x="0" y="12"/>
                  </a:lnTo>
                  <a:lnTo>
                    <a:pt x="0" y="10"/>
                  </a:lnTo>
                  <a:lnTo>
                    <a:pt x="2" y="6"/>
                  </a:lnTo>
                  <a:lnTo>
                    <a:pt x="4" y="2"/>
                  </a:lnTo>
                  <a:lnTo>
                    <a:pt x="6" y="0"/>
                  </a:lnTo>
                  <a:lnTo>
                    <a:pt x="12" y="0"/>
                  </a:lnTo>
                  <a:lnTo>
                    <a:pt x="14" y="0"/>
                  </a:lnTo>
                  <a:lnTo>
                    <a:pt x="16" y="0"/>
                  </a:lnTo>
                  <a:lnTo>
                    <a:pt x="18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0" y="0"/>
                  </a:lnTo>
                  <a:lnTo>
                    <a:pt x="22" y="0"/>
                  </a:lnTo>
                  <a:lnTo>
                    <a:pt x="22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76" name="Freeform 132"/>
            <p:cNvSpPr>
              <a:spLocks noEditPoints="1"/>
            </p:cNvSpPr>
            <p:nvPr/>
          </p:nvSpPr>
          <p:spPr bwMode="auto">
            <a:xfrm>
              <a:off x="3112" y="2984"/>
              <a:ext cx="16" cy="56"/>
            </a:xfrm>
            <a:custGeom>
              <a:avLst/>
              <a:gdLst/>
              <a:ahLst/>
              <a:cxnLst>
                <a:cxn ang="0">
                  <a:pos x="8" y="0"/>
                </a:cxn>
                <a:cxn ang="0">
                  <a:pos x="10" y="0"/>
                </a:cxn>
                <a:cxn ang="0">
                  <a:pos x="10" y="2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0" y="8"/>
                </a:cxn>
                <a:cxn ang="0">
                  <a:pos x="10" y="8"/>
                </a:cxn>
                <a:cxn ang="0">
                  <a:pos x="8" y="10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2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8" y="0"/>
                </a:cxn>
                <a:cxn ang="0">
                  <a:pos x="12" y="20"/>
                </a:cxn>
                <a:cxn ang="0">
                  <a:pos x="12" y="48"/>
                </a:cxn>
                <a:cxn ang="0">
                  <a:pos x="12" y="50"/>
                </a:cxn>
                <a:cxn ang="0">
                  <a:pos x="12" y="52"/>
                </a:cxn>
                <a:cxn ang="0">
                  <a:pos x="12" y="54"/>
                </a:cxn>
                <a:cxn ang="0">
                  <a:pos x="14" y="54"/>
                </a:cxn>
                <a:cxn ang="0">
                  <a:pos x="14" y="56"/>
                </a:cxn>
                <a:cxn ang="0">
                  <a:pos x="16" y="56"/>
                </a:cxn>
                <a:cxn ang="0">
                  <a:pos x="16" y="56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2" y="56"/>
                </a:cxn>
                <a:cxn ang="0">
                  <a:pos x="4" y="54"/>
                </a:cxn>
                <a:cxn ang="0">
                  <a:pos x="4" y="54"/>
                </a:cxn>
                <a:cxn ang="0">
                  <a:pos x="4" y="52"/>
                </a:cxn>
                <a:cxn ang="0">
                  <a:pos x="4" y="50"/>
                </a:cxn>
                <a:cxn ang="0">
                  <a:pos x="4" y="48"/>
                </a:cxn>
                <a:cxn ang="0">
                  <a:pos x="4" y="34"/>
                </a:cxn>
                <a:cxn ang="0">
                  <a:pos x="4" y="30"/>
                </a:cxn>
                <a:cxn ang="0">
                  <a:pos x="4" y="26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10" y="20"/>
                </a:cxn>
                <a:cxn ang="0">
                  <a:pos x="12" y="20"/>
                </a:cxn>
              </a:cxnLst>
              <a:rect l="0" t="0" r="r" b="b"/>
              <a:pathLst>
                <a:path w="16" h="56">
                  <a:moveTo>
                    <a:pt x="8" y="0"/>
                  </a:moveTo>
                  <a:lnTo>
                    <a:pt x="10" y="0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0" y="8"/>
                  </a:lnTo>
                  <a:lnTo>
                    <a:pt x="10" y="8"/>
                  </a:lnTo>
                  <a:lnTo>
                    <a:pt x="8" y="10"/>
                  </a:lnTo>
                  <a:lnTo>
                    <a:pt x="6" y="8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8" y="0"/>
                  </a:lnTo>
                  <a:close/>
                  <a:moveTo>
                    <a:pt x="12" y="20"/>
                  </a:moveTo>
                  <a:lnTo>
                    <a:pt x="12" y="48"/>
                  </a:lnTo>
                  <a:lnTo>
                    <a:pt x="12" y="50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4" y="54"/>
                  </a:lnTo>
                  <a:lnTo>
                    <a:pt x="14" y="56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6"/>
                  </a:lnTo>
                  <a:lnTo>
                    <a:pt x="4" y="54"/>
                  </a:lnTo>
                  <a:lnTo>
                    <a:pt x="4" y="54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8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26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0" y="20"/>
                  </a:lnTo>
                  <a:lnTo>
                    <a:pt x="12" y="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77" name="Freeform 133"/>
            <p:cNvSpPr>
              <a:spLocks/>
            </p:cNvSpPr>
            <p:nvPr/>
          </p:nvSpPr>
          <p:spPr bwMode="auto">
            <a:xfrm>
              <a:off x="3132" y="3004"/>
              <a:ext cx="38" cy="36"/>
            </a:xfrm>
            <a:custGeom>
              <a:avLst/>
              <a:gdLst/>
              <a:ahLst/>
              <a:cxnLst>
                <a:cxn ang="0">
                  <a:pos x="12" y="8"/>
                </a:cxn>
                <a:cxn ang="0">
                  <a:pos x="16" y="2"/>
                </a:cxn>
                <a:cxn ang="0">
                  <a:pos x="20" y="0"/>
                </a:cxn>
                <a:cxn ang="0">
                  <a:pos x="24" y="0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2"/>
                </a:cxn>
                <a:cxn ang="0">
                  <a:pos x="32" y="6"/>
                </a:cxn>
                <a:cxn ang="0">
                  <a:pos x="32" y="8"/>
                </a:cxn>
                <a:cxn ang="0">
                  <a:pos x="34" y="12"/>
                </a:cxn>
                <a:cxn ang="0">
                  <a:pos x="34" y="28"/>
                </a:cxn>
                <a:cxn ang="0">
                  <a:pos x="34" y="30"/>
                </a:cxn>
                <a:cxn ang="0">
                  <a:pos x="34" y="32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6" y="36"/>
                </a:cxn>
                <a:cxn ang="0">
                  <a:pos x="38" y="36"/>
                </a:cxn>
                <a:cxn ang="0">
                  <a:pos x="38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2" y="36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30"/>
                </a:cxn>
                <a:cxn ang="0">
                  <a:pos x="26" y="28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6" y="6"/>
                </a:cxn>
                <a:cxn ang="0">
                  <a:pos x="24" y="4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2" y="10"/>
                </a:cxn>
                <a:cxn ang="0">
                  <a:pos x="12" y="28"/>
                </a:cxn>
                <a:cxn ang="0">
                  <a:pos x="12" y="3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4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8"/>
                </a:cxn>
              </a:cxnLst>
              <a:rect l="0" t="0" r="r" b="b"/>
              <a:pathLst>
                <a:path w="38" h="36">
                  <a:moveTo>
                    <a:pt x="12" y="8"/>
                  </a:moveTo>
                  <a:lnTo>
                    <a:pt x="16" y="2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6"/>
                  </a:lnTo>
                  <a:lnTo>
                    <a:pt x="32" y="8"/>
                  </a:lnTo>
                  <a:lnTo>
                    <a:pt x="34" y="12"/>
                  </a:lnTo>
                  <a:lnTo>
                    <a:pt x="34" y="28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6" y="34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0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6" y="6"/>
                  </a:lnTo>
                  <a:lnTo>
                    <a:pt x="24" y="4"/>
                  </a:lnTo>
                  <a:lnTo>
                    <a:pt x="20" y="4"/>
                  </a:lnTo>
                  <a:lnTo>
                    <a:pt x="16" y="6"/>
                  </a:lnTo>
                  <a:lnTo>
                    <a:pt x="12" y="10"/>
                  </a:lnTo>
                  <a:lnTo>
                    <a:pt x="12" y="28"/>
                  </a:lnTo>
                  <a:lnTo>
                    <a:pt x="12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4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78" name="Freeform 134"/>
            <p:cNvSpPr>
              <a:spLocks/>
            </p:cNvSpPr>
            <p:nvPr/>
          </p:nvSpPr>
          <p:spPr bwMode="auto">
            <a:xfrm>
              <a:off x="3170" y="2992"/>
              <a:ext cx="24" cy="48"/>
            </a:xfrm>
            <a:custGeom>
              <a:avLst/>
              <a:gdLst/>
              <a:ahLst/>
              <a:cxnLst>
                <a:cxn ang="0">
                  <a:pos x="14" y="0"/>
                </a:cxn>
                <a:cxn ang="0">
                  <a:pos x="14" y="12"/>
                </a:cxn>
                <a:cxn ang="0">
                  <a:pos x="22" y="12"/>
                </a:cxn>
                <a:cxn ang="0">
                  <a:pos x="22" y="14"/>
                </a:cxn>
                <a:cxn ang="0">
                  <a:pos x="14" y="14"/>
                </a:cxn>
                <a:cxn ang="0">
                  <a:pos x="14" y="38"/>
                </a:cxn>
                <a:cxn ang="0">
                  <a:pos x="14" y="40"/>
                </a:cxn>
                <a:cxn ang="0">
                  <a:pos x="14" y="42"/>
                </a:cxn>
                <a:cxn ang="0">
                  <a:pos x="16" y="44"/>
                </a:cxn>
                <a:cxn ang="0">
                  <a:pos x="18" y="44"/>
                </a:cxn>
                <a:cxn ang="0">
                  <a:pos x="18" y="44"/>
                </a:cxn>
                <a:cxn ang="0">
                  <a:pos x="20" y="44"/>
                </a:cxn>
                <a:cxn ang="0">
                  <a:pos x="20" y="42"/>
                </a:cxn>
                <a:cxn ang="0">
                  <a:pos x="22" y="42"/>
                </a:cxn>
                <a:cxn ang="0">
                  <a:pos x="24" y="42"/>
                </a:cxn>
                <a:cxn ang="0">
                  <a:pos x="22" y="44"/>
                </a:cxn>
                <a:cxn ang="0">
                  <a:pos x="20" y="46"/>
                </a:cxn>
                <a:cxn ang="0">
                  <a:pos x="16" y="48"/>
                </a:cxn>
                <a:cxn ang="0">
                  <a:pos x="14" y="48"/>
                </a:cxn>
                <a:cxn ang="0">
                  <a:pos x="12" y="48"/>
                </a:cxn>
                <a:cxn ang="0">
                  <a:pos x="10" y="48"/>
                </a:cxn>
                <a:cxn ang="0">
                  <a:pos x="8" y="46"/>
                </a:cxn>
                <a:cxn ang="0">
                  <a:pos x="8" y="44"/>
                </a:cxn>
                <a:cxn ang="0">
                  <a:pos x="8" y="42"/>
                </a:cxn>
                <a:cxn ang="0">
                  <a:pos x="6" y="40"/>
                </a:cxn>
                <a:cxn ang="0">
                  <a:pos x="6" y="14"/>
                </a:cxn>
                <a:cxn ang="0">
                  <a:pos x="0" y="14"/>
                </a:cxn>
                <a:cxn ang="0">
                  <a:pos x="0" y="14"/>
                </a:cxn>
                <a:cxn ang="0">
                  <a:pos x="4" y="12"/>
                </a:cxn>
                <a:cxn ang="0">
                  <a:pos x="6" y="10"/>
                </a:cxn>
                <a:cxn ang="0">
                  <a:pos x="8" y="8"/>
                </a:cxn>
                <a:cxn ang="0">
                  <a:pos x="10" y="6"/>
                </a:cxn>
                <a:cxn ang="0">
                  <a:pos x="12" y="4"/>
                </a:cxn>
                <a:cxn ang="0">
                  <a:pos x="12" y="0"/>
                </a:cxn>
                <a:cxn ang="0">
                  <a:pos x="14" y="0"/>
                </a:cxn>
              </a:cxnLst>
              <a:rect l="0" t="0" r="r" b="b"/>
              <a:pathLst>
                <a:path w="24" h="48">
                  <a:moveTo>
                    <a:pt x="14" y="0"/>
                  </a:moveTo>
                  <a:lnTo>
                    <a:pt x="14" y="12"/>
                  </a:lnTo>
                  <a:lnTo>
                    <a:pt x="22" y="12"/>
                  </a:lnTo>
                  <a:lnTo>
                    <a:pt x="22" y="14"/>
                  </a:lnTo>
                  <a:lnTo>
                    <a:pt x="14" y="14"/>
                  </a:lnTo>
                  <a:lnTo>
                    <a:pt x="14" y="38"/>
                  </a:lnTo>
                  <a:lnTo>
                    <a:pt x="14" y="40"/>
                  </a:lnTo>
                  <a:lnTo>
                    <a:pt x="14" y="42"/>
                  </a:lnTo>
                  <a:lnTo>
                    <a:pt x="16" y="44"/>
                  </a:lnTo>
                  <a:lnTo>
                    <a:pt x="18" y="44"/>
                  </a:lnTo>
                  <a:lnTo>
                    <a:pt x="18" y="44"/>
                  </a:lnTo>
                  <a:lnTo>
                    <a:pt x="20" y="44"/>
                  </a:lnTo>
                  <a:lnTo>
                    <a:pt x="20" y="42"/>
                  </a:lnTo>
                  <a:lnTo>
                    <a:pt x="22" y="42"/>
                  </a:lnTo>
                  <a:lnTo>
                    <a:pt x="24" y="42"/>
                  </a:lnTo>
                  <a:lnTo>
                    <a:pt x="22" y="44"/>
                  </a:lnTo>
                  <a:lnTo>
                    <a:pt x="20" y="46"/>
                  </a:lnTo>
                  <a:lnTo>
                    <a:pt x="16" y="48"/>
                  </a:lnTo>
                  <a:lnTo>
                    <a:pt x="14" y="48"/>
                  </a:lnTo>
                  <a:lnTo>
                    <a:pt x="12" y="48"/>
                  </a:lnTo>
                  <a:lnTo>
                    <a:pt x="10" y="48"/>
                  </a:lnTo>
                  <a:lnTo>
                    <a:pt x="8" y="46"/>
                  </a:lnTo>
                  <a:lnTo>
                    <a:pt x="8" y="44"/>
                  </a:lnTo>
                  <a:lnTo>
                    <a:pt x="8" y="42"/>
                  </a:lnTo>
                  <a:lnTo>
                    <a:pt x="6" y="40"/>
                  </a:lnTo>
                  <a:lnTo>
                    <a:pt x="6" y="14"/>
                  </a:lnTo>
                  <a:lnTo>
                    <a:pt x="0" y="14"/>
                  </a:lnTo>
                  <a:lnTo>
                    <a:pt x="0" y="14"/>
                  </a:lnTo>
                  <a:lnTo>
                    <a:pt x="4" y="12"/>
                  </a:lnTo>
                  <a:lnTo>
                    <a:pt x="6" y="10"/>
                  </a:lnTo>
                  <a:lnTo>
                    <a:pt x="8" y="8"/>
                  </a:lnTo>
                  <a:lnTo>
                    <a:pt x="10" y="6"/>
                  </a:lnTo>
                  <a:lnTo>
                    <a:pt x="12" y="4"/>
                  </a:lnTo>
                  <a:lnTo>
                    <a:pt x="12" y="0"/>
                  </a:lnTo>
                  <a:lnTo>
                    <a:pt x="14" y="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79" name="Freeform 135"/>
            <p:cNvSpPr>
              <a:spLocks noEditPoints="1"/>
            </p:cNvSpPr>
            <p:nvPr/>
          </p:nvSpPr>
          <p:spPr bwMode="auto">
            <a:xfrm>
              <a:off x="3196" y="3004"/>
              <a:ext cx="34" cy="36"/>
            </a:xfrm>
            <a:custGeom>
              <a:avLst/>
              <a:gdLst/>
              <a:ahLst/>
              <a:cxnLst>
                <a:cxn ang="0">
                  <a:pos x="18" y="0"/>
                </a:cxn>
                <a:cxn ang="0">
                  <a:pos x="22" y="0"/>
                </a:cxn>
                <a:cxn ang="0">
                  <a:pos x="26" y="2"/>
                </a:cxn>
                <a:cxn ang="0">
                  <a:pos x="30" y="6"/>
                </a:cxn>
                <a:cxn ang="0">
                  <a:pos x="34" y="12"/>
                </a:cxn>
                <a:cxn ang="0">
                  <a:pos x="34" y="18"/>
                </a:cxn>
                <a:cxn ang="0">
                  <a:pos x="34" y="22"/>
                </a:cxn>
                <a:cxn ang="0">
                  <a:pos x="32" y="28"/>
                </a:cxn>
                <a:cxn ang="0">
                  <a:pos x="30" y="32"/>
                </a:cxn>
                <a:cxn ang="0">
                  <a:pos x="26" y="34"/>
                </a:cxn>
                <a:cxn ang="0">
                  <a:pos x="22" y="36"/>
                </a:cxn>
                <a:cxn ang="0">
                  <a:pos x="16" y="36"/>
                </a:cxn>
                <a:cxn ang="0">
                  <a:pos x="12" y="36"/>
                </a:cxn>
                <a:cxn ang="0">
                  <a:pos x="8" y="34"/>
                </a:cxn>
                <a:cxn ang="0">
                  <a:pos x="4" y="30"/>
                </a:cxn>
                <a:cxn ang="0">
                  <a:pos x="0" y="24"/>
                </a:cxn>
                <a:cxn ang="0">
                  <a:pos x="0" y="18"/>
                </a:cxn>
                <a:cxn ang="0">
                  <a:pos x="0" y="14"/>
                </a:cxn>
                <a:cxn ang="0">
                  <a:pos x="2" y="8"/>
                </a:cxn>
                <a:cxn ang="0">
                  <a:pos x="6" y="4"/>
                </a:cxn>
                <a:cxn ang="0">
                  <a:pos x="8" y="2"/>
                </a:cxn>
                <a:cxn ang="0">
                  <a:pos x="12" y="0"/>
                </a:cxn>
                <a:cxn ang="0">
                  <a:pos x="18" y="0"/>
                </a:cxn>
                <a:cxn ang="0">
                  <a:pos x="16" y="2"/>
                </a:cxn>
                <a:cxn ang="0">
                  <a:pos x="14" y="2"/>
                </a:cxn>
                <a:cxn ang="0">
                  <a:pos x="12" y="4"/>
                </a:cxn>
                <a:cxn ang="0">
                  <a:pos x="10" y="4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6" y="16"/>
                </a:cxn>
                <a:cxn ang="0">
                  <a:pos x="8" y="22"/>
                </a:cxn>
                <a:cxn ang="0">
                  <a:pos x="10" y="28"/>
                </a:cxn>
                <a:cxn ang="0">
                  <a:pos x="14" y="32"/>
                </a:cxn>
                <a:cxn ang="0">
                  <a:pos x="18" y="34"/>
                </a:cxn>
                <a:cxn ang="0">
                  <a:pos x="22" y="34"/>
                </a:cxn>
                <a:cxn ang="0">
                  <a:pos x="24" y="32"/>
                </a:cxn>
                <a:cxn ang="0">
                  <a:pos x="26" y="26"/>
                </a:cxn>
                <a:cxn ang="0">
                  <a:pos x="28" y="20"/>
                </a:cxn>
                <a:cxn ang="0">
                  <a:pos x="28" y="14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0" y="2"/>
                </a:cxn>
                <a:cxn ang="0">
                  <a:pos x="16" y="2"/>
                </a:cxn>
              </a:cxnLst>
              <a:rect l="0" t="0" r="r" b="b"/>
              <a:pathLst>
                <a:path w="34" h="36">
                  <a:moveTo>
                    <a:pt x="18" y="0"/>
                  </a:moveTo>
                  <a:lnTo>
                    <a:pt x="22" y="0"/>
                  </a:lnTo>
                  <a:lnTo>
                    <a:pt x="26" y="2"/>
                  </a:lnTo>
                  <a:lnTo>
                    <a:pt x="30" y="6"/>
                  </a:lnTo>
                  <a:lnTo>
                    <a:pt x="34" y="12"/>
                  </a:lnTo>
                  <a:lnTo>
                    <a:pt x="34" y="18"/>
                  </a:lnTo>
                  <a:lnTo>
                    <a:pt x="34" y="22"/>
                  </a:lnTo>
                  <a:lnTo>
                    <a:pt x="32" y="28"/>
                  </a:lnTo>
                  <a:lnTo>
                    <a:pt x="30" y="32"/>
                  </a:lnTo>
                  <a:lnTo>
                    <a:pt x="26" y="34"/>
                  </a:lnTo>
                  <a:lnTo>
                    <a:pt x="22" y="36"/>
                  </a:lnTo>
                  <a:lnTo>
                    <a:pt x="16" y="36"/>
                  </a:lnTo>
                  <a:lnTo>
                    <a:pt x="12" y="36"/>
                  </a:lnTo>
                  <a:lnTo>
                    <a:pt x="8" y="34"/>
                  </a:lnTo>
                  <a:lnTo>
                    <a:pt x="4" y="30"/>
                  </a:lnTo>
                  <a:lnTo>
                    <a:pt x="0" y="24"/>
                  </a:lnTo>
                  <a:lnTo>
                    <a:pt x="0" y="18"/>
                  </a:lnTo>
                  <a:lnTo>
                    <a:pt x="0" y="14"/>
                  </a:lnTo>
                  <a:lnTo>
                    <a:pt x="2" y="8"/>
                  </a:lnTo>
                  <a:lnTo>
                    <a:pt x="6" y="4"/>
                  </a:lnTo>
                  <a:lnTo>
                    <a:pt x="8" y="2"/>
                  </a:lnTo>
                  <a:lnTo>
                    <a:pt x="12" y="0"/>
                  </a:lnTo>
                  <a:lnTo>
                    <a:pt x="18" y="0"/>
                  </a:lnTo>
                  <a:close/>
                  <a:moveTo>
                    <a:pt x="16" y="2"/>
                  </a:moveTo>
                  <a:lnTo>
                    <a:pt x="14" y="2"/>
                  </a:lnTo>
                  <a:lnTo>
                    <a:pt x="12" y="4"/>
                  </a:lnTo>
                  <a:lnTo>
                    <a:pt x="10" y="4"/>
                  </a:lnTo>
                  <a:lnTo>
                    <a:pt x="8" y="8"/>
                  </a:lnTo>
                  <a:lnTo>
                    <a:pt x="6" y="10"/>
                  </a:lnTo>
                  <a:lnTo>
                    <a:pt x="6" y="16"/>
                  </a:lnTo>
                  <a:lnTo>
                    <a:pt x="8" y="22"/>
                  </a:lnTo>
                  <a:lnTo>
                    <a:pt x="10" y="28"/>
                  </a:lnTo>
                  <a:lnTo>
                    <a:pt x="14" y="32"/>
                  </a:lnTo>
                  <a:lnTo>
                    <a:pt x="18" y="34"/>
                  </a:lnTo>
                  <a:lnTo>
                    <a:pt x="22" y="34"/>
                  </a:lnTo>
                  <a:lnTo>
                    <a:pt x="24" y="32"/>
                  </a:lnTo>
                  <a:lnTo>
                    <a:pt x="26" y="26"/>
                  </a:lnTo>
                  <a:lnTo>
                    <a:pt x="28" y="20"/>
                  </a:lnTo>
                  <a:lnTo>
                    <a:pt x="28" y="14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0" y="2"/>
                  </a:lnTo>
                  <a:lnTo>
                    <a:pt x="16" y="2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80" name="Freeform 136"/>
            <p:cNvSpPr>
              <a:spLocks noEditPoints="1"/>
            </p:cNvSpPr>
            <p:nvPr/>
          </p:nvSpPr>
          <p:spPr bwMode="auto">
            <a:xfrm>
              <a:off x="3446" y="3004"/>
              <a:ext cx="34" cy="36"/>
            </a:xfrm>
            <a:custGeom>
              <a:avLst/>
              <a:gdLst/>
              <a:ahLst/>
              <a:cxnLst>
                <a:cxn ang="0">
                  <a:pos x="16" y="34"/>
                </a:cxn>
                <a:cxn ang="0">
                  <a:pos x="12" y="36"/>
                </a:cxn>
                <a:cxn ang="0">
                  <a:pos x="6" y="36"/>
                </a:cxn>
                <a:cxn ang="0">
                  <a:pos x="2" y="32"/>
                </a:cxn>
                <a:cxn ang="0">
                  <a:pos x="2" y="26"/>
                </a:cxn>
                <a:cxn ang="0">
                  <a:pos x="4" y="20"/>
                </a:cxn>
                <a:cxn ang="0">
                  <a:pos x="14" y="16"/>
                </a:cxn>
                <a:cxn ang="0">
                  <a:pos x="20" y="12"/>
                </a:cxn>
                <a:cxn ang="0">
                  <a:pos x="20" y="4"/>
                </a:cxn>
                <a:cxn ang="0">
                  <a:pos x="14" y="2"/>
                </a:cxn>
                <a:cxn ang="0">
                  <a:pos x="10" y="4"/>
                </a:cxn>
                <a:cxn ang="0">
                  <a:pos x="10" y="6"/>
                </a:cxn>
                <a:cxn ang="0">
                  <a:pos x="10" y="10"/>
                </a:cxn>
                <a:cxn ang="0">
                  <a:pos x="8" y="12"/>
                </a:cxn>
                <a:cxn ang="0">
                  <a:pos x="4" y="12"/>
                </a:cxn>
                <a:cxn ang="0">
                  <a:pos x="2" y="10"/>
                </a:cxn>
                <a:cxn ang="0">
                  <a:pos x="4" y="6"/>
                </a:cxn>
                <a:cxn ang="0">
                  <a:pos x="10" y="0"/>
                </a:cxn>
                <a:cxn ang="0">
                  <a:pos x="20" y="0"/>
                </a:cxn>
                <a:cxn ang="0">
                  <a:pos x="26" y="2"/>
                </a:cxn>
                <a:cxn ang="0">
                  <a:pos x="28" y="8"/>
                </a:cxn>
                <a:cxn ang="0">
                  <a:pos x="28" y="24"/>
                </a:cxn>
                <a:cxn ang="0">
                  <a:pos x="28" y="30"/>
                </a:cxn>
                <a:cxn ang="0">
                  <a:pos x="28" y="32"/>
                </a:cxn>
                <a:cxn ang="0">
                  <a:pos x="30" y="32"/>
                </a:cxn>
                <a:cxn ang="0">
                  <a:pos x="30" y="32"/>
                </a:cxn>
                <a:cxn ang="0">
                  <a:pos x="34" y="30"/>
                </a:cxn>
                <a:cxn ang="0">
                  <a:pos x="30" y="36"/>
                </a:cxn>
                <a:cxn ang="0">
                  <a:pos x="24" y="36"/>
                </a:cxn>
                <a:cxn ang="0">
                  <a:pos x="22" y="34"/>
                </a:cxn>
                <a:cxn ang="0">
                  <a:pos x="20" y="28"/>
                </a:cxn>
                <a:cxn ang="0">
                  <a:pos x="16" y="18"/>
                </a:cxn>
                <a:cxn ang="0">
                  <a:pos x="10" y="20"/>
                </a:cxn>
                <a:cxn ang="0">
                  <a:pos x="8" y="24"/>
                </a:cxn>
                <a:cxn ang="0">
                  <a:pos x="8" y="28"/>
                </a:cxn>
                <a:cxn ang="0">
                  <a:pos x="12" y="32"/>
                </a:cxn>
                <a:cxn ang="0">
                  <a:pos x="16" y="30"/>
                </a:cxn>
              </a:cxnLst>
              <a:rect l="0" t="0" r="r" b="b"/>
              <a:pathLst>
                <a:path w="34" h="36">
                  <a:moveTo>
                    <a:pt x="20" y="30"/>
                  </a:moveTo>
                  <a:lnTo>
                    <a:pt x="16" y="34"/>
                  </a:lnTo>
                  <a:lnTo>
                    <a:pt x="14" y="36"/>
                  </a:lnTo>
                  <a:lnTo>
                    <a:pt x="12" y="36"/>
                  </a:lnTo>
                  <a:lnTo>
                    <a:pt x="10" y="36"/>
                  </a:lnTo>
                  <a:lnTo>
                    <a:pt x="6" y="36"/>
                  </a:lnTo>
                  <a:lnTo>
                    <a:pt x="4" y="34"/>
                  </a:lnTo>
                  <a:lnTo>
                    <a:pt x="2" y="32"/>
                  </a:lnTo>
                  <a:lnTo>
                    <a:pt x="0" y="28"/>
                  </a:lnTo>
                  <a:lnTo>
                    <a:pt x="2" y="26"/>
                  </a:lnTo>
                  <a:lnTo>
                    <a:pt x="2" y="24"/>
                  </a:lnTo>
                  <a:lnTo>
                    <a:pt x="4" y="20"/>
                  </a:lnTo>
                  <a:lnTo>
                    <a:pt x="8" y="18"/>
                  </a:lnTo>
                  <a:lnTo>
                    <a:pt x="14" y="16"/>
                  </a:lnTo>
                  <a:lnTo>
                    <a:pt x="20" y="12"/>
                  </a:lnTo>
                  <a:lnTo>
                    <a:pt x="20" y="12"/>
                  </a:lnTo>
                  <a:lnTo>
                    <a:pt x="20" y="6"/>
                  </a:lnTo>
                  <a:lnTo>
                    <a:pt x="20" y="4"/>
                  </a:lnTo>
                  <a:lnTo>
                    <a:pt x="18" y="2"/>
                  </a:lnTo>
                  <a:lnTo>
                    <a:pt x="14" y="2"/>
                  </a:lnTo>
                  <a:lnTo>
                    <a:pt x="12" y="2"/>
                  </a:lnTo>
                  <a:lnTo>
                    <a:pt x="10" y="4"/>
                  </a:lnTo>
                  <a:lnTo>
                    <a:pt x="10" y="4"/>
                  </a:lnTo>
                  <a:lnTo>
                    <a:pt x="10" y="6"/>
                  </a:lnTo>
                  <a:lnTo>
                    <a:pt x="10" y="8"/>
                  </a:lnTo>
                  <a:lnTo>
                    <a:pt x="10" y="10"/>
                  </a:lnTo>
                  <a:lnTo>
                    <a:pt x="8" y="12"/>
                  </a:lnTo>
                  <a:lnTo>
                    <a:pt x="8" y="12"/>
                  </a:lnTo>
                  <a:lnTo>
                    <a:pt x="6" y="12"/>
                  </a:lnTo>
                  <a:lnTo>
                    <a:pt x="4" y="12"/>
                  </a:lnTo>
                  <a:lnTo>
                    <a:pt x="4" y="12"/>
                  </a:lnTo>
                  <a:lnTo>
                    <a:pt x="2" y="10"/>
                  </a:lnTo>
                  <a:lnTo>
                    <a:pt x="2" y="8"/>
                  </a:lnTo>
                  <a:lnTo>
                    <a:pt x="4" y="6"/>
                  </a:lnTo>
                  <a:lnTo>
                    <a:pt x="6" y="2"/>
                  </a:lnTo>
                  <a:lnTo>
                    <a:pt x="10" y="0"/>
                  </a:lnTo>
                  <a:lnTo>
                    <a:pt x="16" y="0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6" y="2"/>
                  </a:lnTo>
                  <a:lnTo>
                    <a:pt x="26" y="4"/>
                  </a:lnTo>
                  <a:lnTo>
                    <a:pt x="28" y="8"/>
                  </a:lnTo>
                  <a:lnTo>
                    <a:pt x="28" y="12"/>
                  </a:lnTo>
                  <a:lnTo>
                    <a:pt x="28" y="24"/>
                  </a:lnTo>
                  <a:lnTo>
                    <a:pt x="28" y="28"/>
                  </a:lnTo>
                  <a:lnTo>
                    <a:pt x="28" y="30"/>
                  </a:lnTo>
                  <a:lnTo>
                    <a:pt x="28" y="30"/>
                  </a:lnTo>
                  <a:lnTo>
                    <a:pt x="28" y="32"/>
                  </a:lnTo>
                  <a:lnTo>
                    <a:pt x="28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0" y="32"/>
                  </a:lnTo>
                  <a:lnTo>
                    <a:pt x="32" y="30"/>
                  </a:lnTo>
                  <a:lnTo>
                    <a:pt x="34" y="30"/>
                  </a:lnTo>
                  <a:lnTo>
                    <a:pt x="34" y="32"/>
                  </a:lnTo>
                  <a:lnTo>
                    <a:pt x="30" y="36"/>
                  </a:lnTo>
                  <a:lnTo>
                    <a:pt x="26" y="36"/>
                  </a:lnTo>
                  <a:lnTo>
                    <a:pt x="24" y="36"/>
                  </a:lnTo>
                  <a:lnTo>
                    <a:pt x="22" y="36"/>
                  </a:lnTo>
                  <a:lnTo>
                    <a:pt x="22" y="34"/>
                  </a:lnTo>
                  <a:lnTo>
                    <a:pt x="20" y="30"/>
                  </a:lnTo>
                  <a:close/>
                  <a:moveTo>
                    <a:pt x="20" y="28"/>
                  </a:moveTo>
                  <a:lnTo>
                    <a:pt x="20" y="16"/>
                  </a:lnTo>
                  <a:lnTo>
                    <a:pt x="16" y="18"/>
                  </a:lnTo>
                  <a:lnTo>
                    <a:pt x="14" y="18"/>
                  </a:lnTo>
                  <a:lnTo>
                    <a:pt x="10" y="20"/>
                  </a:lnTo>
                  <a:lnTo>
                    <a:pt x="8" y="22"/>
                  </a:lnTo>
                  <a:lnTo>
                    <a:pt x="8" y="24"/>
                  </a:lnTo>
                  <a:lnTo>
                    <a:pt x="8" y="26"/>
                  </a:lnTo>
                  <a:lnTo>
                    <a:pt x="8" y="28"/>
                  </a:lnTo>
                  <a:lnTo>
                    <a:pt x="10" y="30"/>
                  </a:lnTo>
                  <a:lnTo>
                    <a:pt x="12" y="32"/>
                  </a:lnTo>
                  <a:lnTo>
                    <a:pt x="14" y="32"/>
                  </a:lnTo>
                  <a:lnTo>
                    <a:pt x="16" y="30"/>
                  </a:lnTo>
                  <a:lnTo>
                    <a:pt x="20" y="2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81" name="Freeform 137"/>
            <p:cNvSpPr>
              <a:spLocks noEditPoints="1"/>
            </p:cNvSpPr>
            <p:nvPr/>
          </p:nvSpPr>
          <p:spPr bwMode="auto">
            <a:xfrm>
              <a:off x="3992" y="2984"/>
              <a:ext cx="38" cy="56"/>
            </a:xfrm>
            <a:custGeom>
              <a:avLst/>
              <a:gdLst/>
              <a:ahLst/>
              <a:cxnLst>
                <a:cxn ang="0">
                  <a:pos x="12" y="26"/>
                </a:cxn>
                <a:cxn ang="0">
                  <a:pos x="16" y="22"/>
                </a:cxn>
                <a:cxn ang="0">
                  <a:pos x="20" y="20"/>
                </a:cxn>
                <a:cxn ang="0">
                  <a:pos x="24" y="20"/>
                </a:cxn>
                <a:cxn ang="0">
                  <a:pos x="28" y="20"/>
                </a:cxn>
                <a:cxn ang="0">
                  <a:pos x="34" y="24"/>
                </a:cxn>
                <a:cxn ang="0">
                  <a:pos x="36" y="30"/>
                </a:cxn>
                <a:cxn ang="0">
                  <a:pos x="38" y="36"/>
                </a:cxn>
                <a:cxn ang="0">
                  <a:pos x="36" y="42"/>
                </a:cxn>
                <a:cxn ang="0">
                  <a:pos x="34" y="48"/>
                </a:cxn>
                <a:cxn ang="0">
                  <a:pos x="30" y="52"/>
                </a:cxn>
                <a:cxn ang="0">
                  <a:pos x="24" y="56"/>
                </a:cxn>
                <a:cxn ang="0">
                  <a:pos x="18" y="56"/>
                </a:cxn>
                <a:cxn ang="0">
                  <a:pos x="16" y="56"/>
                </a:cxn>
                <a:cxn ang="0">
                  <a:pos x="12" y="56"/>
                </a:cxn>
                <a:cxn ang="0">
                  <a:pos x="8" y="54"/>
                </a:cxn>
                <a:cxn ang="0">
                  <a:pos x="6" y="52"/>
                </a:cxn>
                <a:cxn ang="0">
                  <a:pos x="6" y="16"/>
                </a:cxn>
                <a:cxn ang="0">
                  <a:pos x="6" y="10"/>
                </a:cxn>
                <a:cxn ang="0">
                  <a:pos x="6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0" y="6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2" y="0"/>
                </a:cxn>
                <a:cxn ang="0">
                  <a:pos x="12" y="26"/>
                </a:cxn>
                <a:cxn ang="0">
                  <a:pos x="12" y="30"/>
                </a:cxn>
                <a:cxn ang="0">
                  <a:pos x="12" y="50"/>
                </a:cxn>
                <a:cxn ang="0">
                  <a:pos x="14" y="52"/>
                </a:cxn>
                <a:cxn ang="0">
                  <a:pos x="16" y="54"/>
                </a:cxn>
                <a:cxn ang="0">
                  <a:pos x="18" y="54"/>
                </a:cxn>
                <a:cxn ang="0">
                  <a:pos x="20" y="54"/>
                </a:cxn>
                <a:cxn ang="0">
                  <a:pos x="24" y="54"/>
                </a:cxn>
                <a:cxn ang="0">
                  <a:pos x="28" y="50"/>
                </a:cxn>
                <a:cxn ang="0">
                  <a:pos x="30" y="46"/>
                </a:cxn>
                <a:cxn ang="0">
                  <a:pos x="30" y="40"/>
                </a:cxn>
                <a:cxn ang="0">
                  <a:pos x="30" y="34"/>
                </a:cxn>
                <a:cxn ang="0">
                  <a:pos x="28" y="28"/>
                </a:cxn>
                <a:cxn ang="0">
                  <a:pos x="24" y="26"/>
                </a:cxn>
                <a:cxn ang="0">
                  <a:pos x="20" y="26"/>
                </a:cxn>
                <a:cxn ang="0">
                  <a:pos x="18" y="26"/>
                </a:cxn>
                <a:cxn ang="0">
                  <a:pos x="16" y="26"/>
                </a:cxn>
                <a:cxn ang="0">
                  <a:pos x="14" y="28"/>
                </a:cxn>
                <a:cxn ang="0">
                  <a:pos x="12" y="30"/>
                </a:cxn>
              </a:cxnLst>
              <a:rect l="0" t="0" r="r" b="b"/>
              <a:pathLst>
                <a:path w="38" h="56">
                  <a:moveTo>
                    <a:pt x="12" y="26"/>
                  </a:moveTo>
                  <a:lnTo>
                    <a:pt x="16" y="22"/>
                  </a:lnTo>
                  <a:lnTo>
                    <a:pt x="20" y="20"/>
                  </a:lnTo>
                  <a:lnTo>
                    <a:pt x="24" y="20"/>
                  </a:lnTo>
                  <a:lnTo>
                    <a:pt x="28" y="20"/>
                  </a:lnTo>
                  <a:lnTo>
                    <a:pt x="34" y="24"/>
                  </a:lnTo>
                  <a:lnTo>
                    <a:pt x="36" y="30"/>
                  </a:lnTo>
                  <a:lnTo>
                    <a:pt x="38" y="36"/>
                  </a:lnTo>
                  <a:lnTo>
                    <a:pt x="36" y="42"/>
                  </a:lnTo>
                  <a:lnTo>
                    <a:pt x="34" y="48"/>
                  </a:lnTo>
                  <a:lnTo>
                    <a:pt x="30" y="52"/>
                  </a:lnTo>
                  <a:lnTo>
                    <a:pt x="24" y="56"/>
                  </a:lnTo>
                  <a:lnTo>
                    <a:pt x="18" y="56"/>
                  </a:lnTo>
                  <a:lnTo>
                    <a:pt x="16" y="56"/>
                  </a:lnTo>
                  <a:lnTo>
                    <a:pt x="12" y="56"/>
                  </a:lnTo>
                  <a:lnTo>
                    <a:pt x="8" y="54"/>
                  </a:lnTo>
                  <a:lnTo>
                    <a:pt x="6" y="52"/>
                  </a:lnTo>
                  <a:lnTo>
                    <a:pt x="6" y="16"/>
                  </a:lnTo>
                  <a:lnTo>
                    <a:pt x="6" y="10"/>
                  </a:lnTo>
                  <a:lnTo>
                    <a:pt x="6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4" y="4"/>
                  </a:lnTo>
                  <a:lnTo>
                    <a:pt x="2" y="4"/>
                  </a:lnTo>
                  <a:lnTo>
                    <a:pt x="0" y="6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2" y="0"/>
                  </a:lnTo>
                  <a:lnTo>
                    <a:pt x="12" y="26"/>
                  </a:lnTo>
                  <a:close/>
                  <a:moveTo>
                    <a:pt x="12" y="30"/>
                  </a:moveTo>
                  <a:lnTo>
                    <a:pt x="12" y="50"/>
                  </a:lnTo>
                  <a:lnTo>
                    <a:pt x="14" y="52"/>
                  </a:lnTo>
                  <a:lnTo>
                    <a:pt x="16" y="54"/>
                  </a:lnTo>
                  <a:lnTo>
                    <a:pt x="18" y="54"/>
                  </a:lnTo>
                  <a:lnTo>
                    <a:pt x="20" y="54"/>
                  </a:lnTo>
                  <a:lnTo>
                    <a:pt x="24" y="54"/>
                  </a:lnTo>
                  <a:lnTo>
                    <a:pt x="28" y="50"/>
                  </a:lnTo>
                  <a:lnTo>
                    <a:pt x="30" y="46"/>
                  </a:lnTo>
                  <a:lnTo>
                    <a:pt x="30" y="40"/>
                  </a:lnTo>
                  <a:lnTo>
                    <a:pt x="30" y="34"/>
                  </a:lnTo>
                  <a:lnTo>
                    <a:pt x="28" y="28"/>
                  </a:lnTo>
                  <a:lnTo>
                    <a:pt x="24" y="26"/>
                  </a:lnTo>
                  <a:lnTo>
                    <a:pt x="20" y="26"/>
                  </a:lnTo>
                  <a:lnTo>
                    <a:pt x="18" y="26"/>
                  </a:lnTo>
                  <a:lnTo>
                    <a:pt x="16" y="26"/>
                  </a:lnTo>
                  <a:lnTo>
                    <a:pt x="14" y="28"/>
                  </a:lnTo>
                  <a:lnTo>
                    <a:pt x="12" y="3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82" name="Freeform 138"/>
            <p:cNvSpPr>
              <a:spLocks noEditPoints="1"/>
            </p:cNvSpPr>
            <p:nvPr/>
          </p:nvSpPr>
          <p:spPr bwMode="auto">
            <a:xfrm>
              <a:off x="4036" y="2984"/>
              <a:ext cx="16" cy="56"/>
            </a:xfrm>
            <a:custGeom>
              <a:avLst/>
              <a:gdLst/>
              <a:ahLst/>
              <a:cxnLst>
                <a:cxn ang="0">
                  <a:pos x="6" y="0"/>
                </a:cxn>
                <a:cxn ang="0">
                  <a:pos x="8" y="0"/>
                </a:cxn>
                <a:cxn ang="0">
                  <a:pos x="10" y="2"/>
                </a:cxn>
                <a:cxn ang="0">
                  <a:pos x="12" y="2"/>
                </a:cxn>
                <a:cxn ang="0">
                  <a:pos x="12" y="4"/>
                </a:cxn>
                <a:cxn ang="0">
                  <a:pos x="12" y="6"/>
                </a:cxn>
                <a:cxn ang="0">
                  <a:pos x="10" y="8"/>
                </a:cxn>
                <a:cxn ang="0">
                  <a:pos x="8" y="8"/>
                </a:cxn>
                <a:cxn ang="0">
                  <a:pos x="6" y="10"/>
                </a:cxn>
                <a:cxn ang="0">
                  <a:pos x="6" y="8"/>
                </a:cxn>
                <a:cxn ang="0">
                  <a:pos x="4" y="8"/>
                </a:cxn>
                <a:cxn ang="0">
                  <a:pos x="2" y="6"/>
                </a:cxn>
                <a:cxn ang="0">
                  <a:pos x="2" y="4"/>
                </a:cxn>
                <a:cxn ang="0">
                  <a:pos x="2" y="2"/>
                </a:cxn>
                <a:cxn ang="0">
                  <a:pos x="4" y="2"/>
                </a:cxn>
                <a:cxn ang="0">
                  <a:pos x="6" y="0"/>
                </a:cxn>
                <a:cxn ang="0">
                  <a:pos x="6" y="0"/>
                </a:cxn>
                <a:cxn ang="0">
                  <a:pos x="10" y="20"/>
                </a:cxn>
                <a:cxn ang="0">
                  <a:pos x="10" y="48"/>
                </a:cxn>
                <a:cxn ang="0">
                  <a:pos x="10" y="50"/>
                </a:cxn>
                <a:cxn ang="0">
                  <a:pos x="12" y="52"/>
                </a:cxn>
                <a:cxn ang="0">
                  <a:pos x="12" y="54"/>
                </a:cxn>
                <a:cxn ang="0">
                  <a:pos x="12" y="54"/>
                </a:cxn>
                <a:cxn ang="0">
                  <a:pos x="14" y="56"/>
                </a:cxn>
                <a:cxn ang="0">
                  <a:pos x="16" y="56"/>
                </a:cxn>
                <a:cxn ang="0">
                  <a:pos x="16" y="56"/>
                </a:cxn>
                <a:cxn ang="0">
                  <a:pos x="0" y="56"/>
                </a:cxn>
                <a:cxn ang="0">
                  <a:pos x="0" y="56"/>
                </a:cxn>
                <a:cxn ang="0">
                  <a:pos x="2" y="56"/>
                </a:cxn>
                <a:cxn ang="0">
                  <a:pos x="2" y="54"/>
                </a:cxn>
                <a:cxn ang="0">
                  <a:pos x="2" y="54"/>
                </a:cxn>
                <a:cxn ang="0">
                  <a:pos x="4" y="52"/>
                </a:cxn>
                <a:cxn ang="0">
                  <a:pos x="4" y="50"/>
                </a:cxn>
                <a:cxn ang="0">
                  <a:pos x="4" y="48"/>
                </a:cxn>
                <a:cxn ang="0">
                  <a:pos x="4" y="34"/>
                </a:cxn>
                <a:cxn ang="0">
                  <a:pos x="4" y="30"/>
                </a:cxn>
                <a:cxn ang="0">
                  <a:pos x="4" y="26"/>
                </a:cxn>
                <a:cxn ang="0">
                  <a:pos x="4" y="24"/>
                </a:cxn>
                <a:cxn ang="0">
                  <a:pos x="4" y="24"/>
                </a:cxn>
                <a:cxn ang="0">
                  <a:pos x="2" y="24"/>
                </a:cxn>
                <a:cxn ang="0">
                  <a:pos x="2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0" y="24"/>
                </a:cxn>
                <a:cxn ang="0">
                  <a:pos x="10" y="20"/>
                </a:cxn>
                <a:cxn ang="0">
                  <a:pos x="10" y="20"/>
                </a:cxn>
              </a:cxnLst>
              <a:rect l="0" t="0" r="r" b="b"/>
              <a:pathLst>
                <a:path w="16" h="56">
                  <a:moveTo>
                    <a:pt x="6" y="0"/>
                  </a:moveTo>
                  <a:lnTo>
                    <a:pt x="8" y="0"/>
                  </a:lnTo>
                  <a:lnTo>
                    <a:pt x="10" y="2"/>
                  </a:lnTo>
                  <a:lnTo>
                    <a:pt x="12" y="2"/>
                  </a:lnTo>
                  <a:lnTo>
                    <a:pt x="12" y="4"/>
                  </a:lnTo>
                  <a:lnTo>
                    <a:pt x="12" y="6"/>
                  </a:lnTo>
                  <a:lnTo>
                    <a:pt x="10" y="8"/>
                  </a:lnTo>
                  <a:lnTo>
                    <a:pt x="8" y="8"/>
                  </a:lnTo>
                  <a:lnTo>
                    <a:pt x="6" y="10"/>
                  </a:lnTo>
                  <a:lnTo>
                    <a:pt x="6" y="8"/>
                  </a:lnTo>
                  <a:lnTo>
                    <a:pt x="4" y="8"/>
                  </a:lnTo>
                  <a:lnTo>
                    <a:pt x="2" y="6"/>
                  </a:lnTo>
                  <a:lnTo>
                    <a:pt x="2" y="4"/>
                  </a:lnTo>
                  <a:lnTo>
                    <a:pt x="2" y="2"/>
                  </a:lnTo>
                  <a:lnTo>
                    <a:pt x="4" y="2"/>
                  </a:lnTo>
                  <a:lnTo>
                    <a:pt x="6" y="0"/>
                  </a:lnTo>
                  <a:lnTo>
                    <a:pt x="6" y="0"/>
                  </a:lnTo>
                  <a:close/>
                  <a:moveTo>
                    <a:pt x="10" y="20"/>
                  </a:moveTo>
                  <a:lnTo>
                    <a:pt x="10" y="48"/>
                  </a:lnTo>
                  <a:lnTo>
                    <a:pt x="10" y="50"/>
                  </a:lnTo>
                  <a:lnTo>
                    <a:pt x="12" y="52"/>
                  </a:lnTo>
                  <a:lnTo>
                    <a:pt x="12" y="54"/>
                  </a:lnTo>
                  <a:lnTo>
                    <a:pt x="12" y="54"/>
                  </a:lnTo>
                  <a:lnTo>
                    <a:pt x="14" y="56"/>
                  </a:lnTo>
                  <a:lnTo>
                    <a:pt x="16" y="56"/>
                  </a:lnTo>
                  <a:lnTo>
                    <a:pt x="16" y="56"/>
                  </a:lnTo>
                  <a:lnTo>
                    <a:pt x="0" y="56"/>
                  </a:lnTo>
                  <a:lnTo>
                    <a:pt x="0" y="56"/>
                  </a:lnTo>
                  <a:lnTo>
                    <a:pt x="2" y="56"/>
                  </a:lnTo>
                  <a:lnTo>
                    <a:pt x="2" y="54"/>
                  </a:lnTo>
                  <a:lnTo>
                    <a:pt x="2" y="54"/>
                  </a:lnTo>
                  <a:lnTo>
                    <a:pt x="4" y="52"/>
                  </a:lnTo>
                  <a:lnTo>
                    <a:pt x="4" y="50"/>
                  </a:lnTo>
                  <a:lnTo>
                    <a:pt x="4" y="48"/>
                  </a:lnTo>
                  <a:lnTo>
                    <a:pt x="4" y="34"/>
                  </a:lnTo>
                  <a:lnTo>
                    <a:pt x="4" y="30"/>
                  </a:lnTo>
                  <a:lnTo>
                    <a:pt x="4" y="26"/>
                  </a:lnTo>
                  <a:lnTo>
                    <a:pt x="4" y="24"/>
                  </a:lnTo>
                  <a:lnTo>
                    <a:pt x="4" y="24"/>
                  </a:lnTo>
                  <a:lnTo>
                    <a:pt x="2" y="24"/>
                  </a:lnTo>
                  <a:lnTo>
                    <a:pt x="2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0" y="24"/>
                  </a:lnTo>
                  <a:lnTo>
                    <a:pt x="10" y="20"/>
                  </a:lnTo>
                  <a:lnTo>
                    <a:pt x="10" y="20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83" name="Freeform 139"/>
            <p:cNvSpPr>
              <a:spLocks/>
            </p:cNvSpPr>
            <p:nvPr/>
          </p:nvSpPr>
          <p:spPr bwMode="auto">
            <a:xfrm>
              <a:off x="4056" y="3004"/>
              <a:ext cx="38" cy="36"/>
            </a:xfrm>
            <a:custGeom>
              <a:avLst/>
              <a:gdLst/>
              <a:ahLst/>
              <a:cxnLst>
                <a:cxn ang="0">
                  <a:pos x="10" y="8"/>
                </a:cxn>
                <a:cxn ang="0">
                  <a:pos x="14" y="2"/>
                </a:cxn>
                <a:cxn ang="0">
                  <a:pos x="18" y="0"/>
                </a:cxn>
                <a:cxn ang="0">
                  <a:pos x="22" y="0"/>
                </a:cxn>
                <a:cxn ang="0">
                  <a:pos x="26" y="0"/>
                </a:cxn>
                <a:cxn ang="0">
                  <a:pos x="28" y="0"/>
                </a:cxn>
                <a:cxn ang="0">
                  <a:pos x="30" y="2"/>
                </a:cxn>
                <a:cxn ang="0">
                  <a:pos x="32" y="6"/>
                </a:cxn>
                <a:cxn ang="0">
                  <a:pos x="32" y="8"/>
                </a:cxn>
                <a:cxn ang="0">
                  <a:pos x="32" y="12"/>
                </a:cxn>
                <a:cxn ang="0">
                  <a:pos x="32" y="28"/>
                </a:cxn>
                <a:cxn ang="0">
                  <a:pos x="32" y="30"/>
                </a:cxn>
                <a:cxn ang="0">
                  <a:pos x="32" y="32"/>
                </a:cxn>
                <a:cxn ang="0">
                  <a:pos x="34" y="34"/>
                </a:cxn>
                <a:cxn ang="0">
                  <a:pos x="34" y="34"/>
                </a:cxn>
                <a:cxn ang="0">
                  <a:pos x="36" y="36"/>
                </a:cxn>
                <a:cxn ang="0">
                  <a:pos x="38" y="36"/>
                </a:cxn>
                <a:cxn ang="0">
                  <a:pos x="38" y="36"/>
                </a:cxn>
                <a:cxn ang="0">
                  <a:pos x="20" y="36"/>
                </a:cxn>
                <a:cxn ang="0">
                  <a:pos x="20" y="36"/>
                </a:cxn>
                <a:cxn ang="0">
                  <a:pos x="22" y="36"/>
                </a:cxn>
                <a:cxn ang="0">
                  <a:pos x="24" y="34"/>
                </a:cxn>
                <a:cxn ang="0">
                  <a:pos x="24" y="34"/>
                </a:cxn>
                <a:cxn ang="0">
                  <a:pos x="26" y="34"/>
                </a:cxn>
                <a:cxn ang="0">
                  <a:pos x="26" y="32"/>
                </a:cxn>
                <a:cxn ang="0">
                  <a:pos x="26" y="30"/>
                </a:cxn>
                <a:cxn ang="0">
                  <a:pos x="26" y="28"/>
                </a:cxn>
                <a:cxn ang="0">
                  <a:pos x="26" y="14"/>
                </a:cxn>
                <a:cxn ang="0">
                  <a:pos x="26" y="10"/>
                </a:cxn>
                <a:cxn ang="0">
                  <a:pos x="24" y="6"/>
                </a:cxn>
                <a:cxn ang="0">
                  <a:pos x="22" y="4"/>
                </a:cxn>
                <a:cxn ang="0">
                  <a:pos x="20" y="4"/>
                </a:cxn>
                <a:cxn ang="0">
                  <a:pos x="16" y="6"/>
                </a:cxn>
                <a:cxn ang="0">
                  <a:pos x="10" y="10"/>
                </a:cxn>
                <a:cxn ang="0">
                  <a:pos x="10" y="28"/>
                </a:cxn>
                <a:cxn ang="0">
                  <a:pos x="10" y="30"/>
                </a:cxn>
                <a:cxn ang="0">
                  <a:pos x="12" y="32"/>
                </a:cxn>
                <a:cxn ang="0">
                  <a:pos x="12" y="34"/>
                </a:cxn>
                <a:cxn ang="0">
                  <a:pos x="12" y="34"/>
                </a:cxn>
                <a:cxn ang="0">
                  <a:pos x="14" y="36"/>
                </a:cxn>
                <a:cxn ang="0">
                  <a:pos x="16" y="36"/>
                </a:cxn>
                <a:cxn ang="0">
                  <a:pos x="16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0" y="36"/>
                </a:cxn>
                <a:cxn ang="0">
                  <a:pos x="2" y="34"/>
                </a:cxn>
                <a:cxn ang="0">
                  <a:pos x="4" y="34"/>
                </a:cxn>
                <a:cxn ang="0">
                  <a:pos x="4" y="32"/>
                </a:cxn>
                <a:cxn ang="0">
                  <a:pos x="4" y="28"/>
                </a:cxn>
                <a:cxn ang="0">
                  <a:pos x="4" y="14"/>
                </a:cxn>
                <a:cxn ang="0">
                  <a:pos x="4" y="8"/>
                </a:cxn>
                <a:cxn ang="0">
                  <a:pos x="4" y="6"/>
                </a:cxn>
                <a:cxn ang="0">
                  <a:pos x="4" y="6"/>
                </a:cxn>
                <a:cxn ang="0">
                  <a:pos x="4" y="4"/>
                </a:cxn>
                <a:cxn ang="0">
                  <a:pos x="2" y="4"/>
                </a:cxn>
                <a:cxn ang="0">
                  <a:pos x="2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0" y="4"/>
                </a:cxn>
                <a:cxn ang="0">
                  <a:pos x="10" y="0"/>
                </a:cxn>
                <a:cxn ang="0">
                  <a:pos x="10" y="0"/>
                </a:cxn>
                <a:cxn ang="0">
                  <a:pos x="10" y="8"/>
                </a:cxn>
              </a:cxnLst>
              <a:rect l="0" t="0" r="r" b="b"/>
              <a:pathLst>
                <a:path w="38" h="36">
                  <a:moveTo>
                    <a:pt x="10" y="8"/>
                  </a:moveTo>
                  <a:lnTo>
                    <a:pt x="14" y="2"/>
                  </a:lnTo>
                  <a:lnTo>
                    <a:pt x="18" y="0"/>
                  </a:lnTo>
                  <a:lnTo>
                    <a:pt x="22" y="0"/>
                  </a:lnTo>
                  <a:lnTo>
                    <a:pt x="26" y="0"/>
                  </a:lnTo>
                  <a:lnTo>
                    <a:pt x="28" y="0"/>
                  </a:lnTo>
                  <a:lnTo>
                    <a:pt x="30" y="2"/>
                  </a:lnTo>
                  <a:lnTo>
                    <a:pt x="32" y="6"/>
                  </a:lnTo>
                  <a:lnTo>
                    <a:pt x="32" y="8"/>
                  </a:lnTo>
                  <a:lnTo>
                    <a:pt x="32" y="12"/>
                  </a:lnTo>
                  <a:lnTo>
                    <a:pt x="32" y="28"/>
                  </a:lnTo>
                  <a:lnTo>
                    <a:pt x="32" y="30"/>
                  </a:lnTo>
                  <a:lnTo>
                    <a:pt x="32" y="32"/>
                  </a:lnTo>
                  <a:lnTo>
                    <a:pt x="34" y="34"/>
                  </a:lnTo>
                  <a:lnTo>
                    <a:pt x="34" y="34"/>
                  </a:lnTo>
                  <a:lnTo>
                    <a:pt x="36" y="36"/>
                  </a:lnTo>
                  <a:lnTo>
                    <a:pt x="38" y="36"/>
                  </a:lnTo>
                  <a:lnTo>
                    <a:pt x="38" y="36"/>
                  </a:lnTo>
                  <a:lnTo>
                    <a:pt x="20" y="36"/>
                  </a:lnTo>
                  <a:lnTo>
                    <a:pt x="20" y="36"/>
                  </a:lnTo>
                  <a:lnTo>
                    <a:pt x="22" y="36"/>
                  </a:lnTo>
                  <a:lnTo>
                    <a:pt x="24" y="34"/>
                  </a:lnTo>
                  <a:lnTo>
                    <a:pt x="24" y="34"/>
                  </a:lnTo>
                  <a:lnTo>
                    <a:pt x="26" y="34"/>
                  </a:lnTo>
                  <a:lnTo>
                    <a:pt x="26" y="32"/>
                  </a:lnTo>
                  <a:lnTo>
                    <a:pt x="26" y="30"/>
                  </a:lnTo>
                  <a:lnTo>
                    <a:pt x="26" y="28"/>
                  </a:lnTo>
                  <a:lnTo>
                    <a:pt x="26" y="14"/>
                  </a:lnTo>
                  <a:lnTo>
                    <a:pt x="26" y="10"/>
                  </a:lnTo>
                  <a:lnTo>
                    <a:pt x="24" y="6"/>
                  </a:lnTo>
                  <a:lnTo>
                    <a:pt x="22" y="4"/>
                  </a:lnTo>
                  <a:lnTo>
                    <a:pt x="20" y="4"/>
                  </a:lnTo>
                  <a:lnTo>
                    <a:pt x="16" y="6"/>
                  </a:lnTo>
                  <a:lnTo>
                    <a:pt x="10" y="10"/>
                  </a:lnTo>
                  <a:lnTo>
                    <a:pt x="10" y="28"/>
                  </a:lnTo>
                  <a:lnTo>
                    <a:pt x="10" y="30"/>
                  </a:lnTo>
                  <a:lnTo>
                    <a:pt x="12" y="32"/>
                  </a:lnTo>
                  <a:lnTo>
                    <a:pt x="12" y="34"/>
                  </a:lnTo>
                  <a:lnTo>
                    <a:pt x="12" y="34"/>
                  </a:lnTo>
                  <a:lnTo>
                    <a:pt x="14" y="36"/>
                  </a:lnTo>
                  <a:lnTo>
                    <a:pt x="16" y="36"/>
                  </a:lnTo>
                  <a:lnTo>
                    <a:pt x="16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0" y="36"/>
                  </a:lnTo>
                  <a:lnTo>
                    <a:pt x="2" y="34"/>
                  </a:lnTo>
                  <a:lnTo>
                    <a:pt x="4" y="34"/>
                  </a:lnTo>
                  <a:lnTo>
                    <a:pt x="4" y="32"/>
                  </a:lnTo>
                  <a:lnTo>
                    <a:pt x="4" y="28"/>
                  </a:lnTo>
                  <a:lnTo>
                    <a:pt x="4" y="14"/>
                  </a:lnTo>
                  <a:lnTo>
                    <a:pt x="4" y="8"/>
                  </a:lnTo>
                  <a:lnTo>
                    <a:pt x="4" y="6"/>
                  </a:lnTo>
                  <a:lnTo>
                    <a:pt x="4" y="6"/>
                  </a:lnTo>
                  <a:lnTo>
                    <a:pt x="4" y="4"/>
                  </a:lnTo>
                  <a:lnTo>
                    <a:pt x="2" y="4"/>
                  </a:lnTo>
                  <a:lnTo>
                    <a:pt x="2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0" y="4"/>
                  </a:lnTo>
                  <a:lnTo>
                    <a:pt x="10" y="0"/>
                  </a:lnTo>
                  <a:lnTo>
                    <a:pt x="10" y="0"/>
                  </a:lnTo>
                  <a:lnTo>
                    <a:pt x="10" y="8"/>
                  </a:lnTo>
                  <a:close/>
                </a:path>
              </a:pathLst>
            </a:custGeom>
            <a:solidFill>
              <a:srgbClr val="000000"/>
            </a:solidFill>
            <a:ln w="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84" name="Rectangle 140"/>
            <p:cNvSpPr>
              <a:spLocks noChangeArrowheads="1"/>
            </p:cNvSpPr>
            <p:nvPr/>
          </p:nvSpPr>
          <p:spPr bwMode="auto">
            <a:xfrm>
              <a:off x="4200" y="1980"/>
              <a:ext cx="4" cy="1132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85" name="Rectangle 141"/>
            <p:cNvSpPr>
              <a:spLocks noChangeArrowheads="1"/>
            </p:cNvSpPr>
            <p:nvPr/>
          </p:nvSpPr>
          <p:spPr bwMode="auto">
            <a:xfrm>
              <a:off x="1552" y="3108"/>
              <a:ext cx="2650" cy="4"/>
            </a:xfrm>
            <a:prstGeom prst="rect">
              <a:avLst/>
            </a:prstGeom>
            <a:solidFill>
              <a:srgbClr val="000000"/>
            </a:solidFill>
            <a:ln w="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86" name="Line 142"/>
            <p:cNvSpPr>
              <a:spLocks noChangeShapeType="1"/>
            </p:cNvSpPr>
            <p:nvPr/>
          </p:nvSpPr>
          <p:spPr bwMode="auto">
            <a:xfrm flipH="1">
              <a:off x="1794" y="2118"/>
              <a:ext cx="520" cy="8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87" name="Line 143"/>
            <p:cNvSpPr>
              <a:spLocks noChangeShapeType="1"/>
            </p:cNvSpPr>
            <p:nvPr/>
          </p:nvSpPr>
          <p:spPr bwMode="auto">
            <a:xfrm>
              <a:off x="2314" y="2118"/>
              <a:ext cx="494" cy="86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88" name="Line 144"/>
            <p:cNvSpPr>
              <a:spLocks noChangeShapeType="1"/>
            </p:cNvSpPr>
            <p:nvPr/>
          </p:nvSpPr>
          <p:spPr bwMode="auto">
            <a:xfrm>
              <a:off x="1792" y="2306"/>
              <a:ext cx="1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89" name="Line 145"/>
            <p:cNvSpPr>
              <a:spLocks noChangeShapeType="1"/>
            </p:cNvSpPr>
            <p:nvPr/>
          </p:nvSpPr>
          <p:spPr bwMode="auto">
            <a:xfrm>
              <a:off x="1792" y="2498"/>
              <a:ext cx="1" cy="47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90" name="Line 146"/>
            <p:cNvSpPr>
              <a:spLocks noChangeShapeType="1"/>
            </p:cNvSpPr>
            <p:nvPr/>
          </p:nvSpPr>
          <p:spPr bwMode="auto">
            <a:xfrm flipH="1">
              <a:off x="2314" y="2308"/>
              <a:ext cx="494" cy="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91" name="Line 147"/>
            <p:cNvSpPr>
              <a:spLocks noChangeShapeType="1"/>
            </p:cNvSpPr>
            <p:nvPr/>
          </p:nvSpPr>
          <p:spPr bwMode="auto">
            <a:xfrm>
              <a:off x="2808" y="2308"/>
              <a:ext cx="1" cy="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92" name="Line 148"/>
            <p:cNvSpPr>
              <a:spLocks noChangeShapeType="1"/>
            </p:cNvSpPr>
            <p:nvPr/>
          </p:nvSpPr>
          <p:spPr bwMode="auto">
            <a:xfrm>
              <a:off x="2808" y="2308"/>
              <a:ext cx="654" cy="8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93" name="Line 149"/>
            <p:cNvSpPr>
              <a:spLocks noChangeShapeType="1"/>
            </p:cNvSpPr>
            <p:nvPr/>
          </p:nvSpPr>
          <p:spPr bwMode="auto">
            <a:xfrm>
              <a:off x="2312" y="2500"/>
              <a:ext cx="1" cy="47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94" name="Line 150"/>
            <p:cNvSpPr>
              <a:spLocks noChangeShapeType="1"/>
            </p:cNvSpPr>
            <p:nvPr/>
          </p:nvSpPr>
          <p:spPr bwMode="auto">
            <a:xfrm>
              <a:off x="2808" y="2498"/>
              <a:ext cx="1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95" name="Line 151"/>
            <p:cNvSpPr>
              <a:spLocks noChangeShapeType="1"/>
            </p:cNvSpPr>
            <p:nvPr/>
          </p:nvSpPr>
          <p:spPr bwMode="auto">
            <a:xfrm>
              <a:off x="2808" y="2688"/>
              <a:ext cx="1" cy="28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96" name="Line 152"/>
            <p:cNvSpPr>
              <a:spLocks noChangeShapeType="1"/>
            </p:cNvSpPr>
            <p:nvPr/>
          </p:nvSpPr>
          <p:spPr bwMode="auto">
            <a:xfrm flipH="1">
              <a:off x="3170" y="2498"/>
              <a:ext cx="292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97" name="Line 153"/>
            <p:cNvSpPr>
              <a:spLocks noChangeShapeType="1"/>
            </p:cNvSpPr>
            <p:nvPr/>
          </p:nvSpPr>
          <p:spPr bwMode="auto">
            <a:xfrm>
              <a:off x="3462" y="2498"/>
              <a:ext cx="290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98" name="Line 154"/>
            <p:cNvSpPr>
              <a:spLocks noChangeShapeType="1"/>
            </p:cNvSpPr>
            <p:nvPr/>
          </p:nvSpPr>
          <p:spPr bwMode="auto">
            <a:xfrm>
              <a:off x="3168" y="2688"/>
              <a:ext cx="1" cy="282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499" name="Line 155"/>
            <p:cNvSpPr>
              <a:spLocks noChangeShapeType="1"/>
            </p:cNvSpPr>
            <p:nvPr/>
          </p:nvSpPr>
          <p:spPr bwMode="auto">
            <a:xfrm flipH="1">
              <a:off x="3462" y="2688"/>
              <a:ext cx="290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500" name="Line 156"/>
            <p:cNvSpPr>
              <a:spLocks noChangeShapeType="1"/>
            </p:cNvSpPr>
            <p:nvPr/>
          </p:nvSpPr>
          <p:spPr bwMode="auto">
            <a:xfrm>
              <a:off x="3752" y="2688"/>
              <a:ext cx="290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501" name="Line 157"/>
            <p:cNvSpPr>
              <a:spLocks noChangeShapeType="1"/>
            </p:cNvSpPr>
            <p:nvPr/>
          </p:nvSpPr>
          <p:spPr bwMode="auto">
            <a:xfrm>
              <a:off x="3464" y="2880"/>
              <a:ext cx="1" cy="108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13502" name="Line 158"/>
            <p:cNvSpPr>
              <a:spLocks noChangeShapeType="1"/>
            </p:cNvSpPr>
            <p:nvPr/>
          </p:nvSpPr>
          <p:spPr bwMode="auto">
            <a:xfrm>
              <a:off x="4040" y="2880"/>
              <a:ext cx="1" cy="90"/>
            </a:xfrm>
            <a:prstGeom prst="line">
              <a:avLst/>
            </a:prstGeom>
            <a:noFill/>
            <a:ln w="317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(wrong)</a:t>
            </a:r>
          </a:p>
        </p:txBody>
      </p:sp>
      <p:sp>
        <p:nvSpPr>
          <p:cNvPr id="315395" name="AutoShape 3"/>
          <p:cNvSpPr>
            <a:spLocks noChangeAspect="1" noChangeArrowheads="1" noTextEdit="1"/>
          </p:cNvSpPr>
          <p:nvPr/>
        </p:nvSpPr>
        <p:spPr bwMode="auto">
          <a:xfrm>
            <a:off x="457200" y="2671763"/>
            <a:ext cx="8321675" cy="418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396" name="Rectangle 4"/>
          <p:cNvSpPr>
            <a:spLocks noChangeArrowheads="1"/>
          </p:cNvSpPr>
          <p:nvPr/>
        </p:nvSpPr>
        <p:spPr bwMode="auto">
          <a:xfrm>
            <a:off x="457200" y="1922463"/>
            <a:ext cx="8321675" cy="4186237"/>
          </a:xfrm>
          <a:prstGeom prst="rect">
            <a:avLst/>
          </a:prstGeom>
          <a:noFill/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397" name="Rectangle 5"/>
          <p:cNvSpPr>
            <a:spLocks noChangeArrowheads="1"/>
          </p:cNvSpPr>
          <p:nvPr/>
        </p:nvSpPr>
        <p:spPr bwMode="auto">
          <a:xfrm>
            <a:off x="457200" y="2438400"/>
            <a:ext cx="8253413" cy="127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398" name="Rectangle 6"/>
          <p:cNvSpPr>
            <a:spLocks noChangeArrowheads="1"/>
          </p:cNvSpPr>
          <p:nvPr/>
        </p:nvSpPr>
        <p:spPr bwMode="auto">
          <a:xfrm>
            <a:off x="482600" y="1960563"/>
            <a:ext cx="12700" cy="412273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399" name="Freeform 7"/>
          <p:cNvSpPr>
            <a:spLocks/>
          </p:cNvSpPr>
          <p:nvPr/>
        </p:nvSpPr>
        <p:spPr bwMode="auto">
          <a:xfrm>
            <a:off x="2355850" y="2114550"/>
            <a:ext cx="106363" cy="169863"/>
          </a:xfrm>
          <a:custGeom>
            <a:avLst/>
            <a:gdLst/>
            <a:ahLst/>
            <a:cxnLst>
              <a:cxn ang="0">
                <a:pos x="60" y="34"/>
              </a:cxn>
              <a:cxn ang="0">
                <a:pos x="56" y="27"/>
              </a:cxn>
              <a:cxn ang="0">
                <a:pos x="49" y="12"/>
              </a:cxn>
              <a:cxn ang="0">
                <a:pos x="38" y="4"/>
              </a:cxn>
              <a:cxn ang="0">
                <a:pos x="23" y="4"/>
              </a:cxn>
              <a:cxn ang="0">
                <a:pos x="11" y="15"/>
              </a:cxn>
              <a:cxn ang="0">
                <a:pos x="11" y="23"/>
              </a:cxn>
              <a:cxn ang="0">
                <a:pos x="19" y="34"/>
              </a:cxn>
              <a:cxn ang="0">
                <a:pos x="38" y="42"/>
              </a:cxn>
              <a:cxn ang="0">
                <a:pos x="56" y="57"/>
              </a:cxn>
              <a:cxn ang="0">
                <a:pos x="64" y="64"/>
              </a:cxn>
              <a:cxn ang="0">
                <a:pos x="64" y="75"/>
              </a:cxn>
              <a:cxn ang="0">
                <a:pos x="56" y="94"/>
              </a:cxn>
              <a:cxn ang="0">
                <a:pos x="34" y="102"/>
              </a:cxn>
              <a:cxn ang="0">
                <a:pos x="26" y="102"/>
              </a:cxn>
              <a:cxn ang="0">
                <a:pos x="15" y="98"/>
              </a:cxn>
              <a:cxn ang="0">
                <a:pos x="8" y="98"/>
              </a:cxn>
              <a:cxn ang="0">
                <a:pos x="4" y="98"/>
              </a:cxn>
              <a:cxn ang="0">
                <a:pos x="4" y="102"/>
              </a:cxn>
              <a:cxn ang="0">
                <a:pos x="0" y="68"/>
              </a:cxn>
              <a:cxn ang="0">
                <a:pos x="4" y="79"/>
              </a:cxn>
              <a:cxn ang="0">
                <a:pos x="11" y="90"/>
              </a:cxn>
              <a:cxn ang="0">
                <a:pos x="26" y="98"/>
              </a:cxn>
              <a:cxn ang="0">
                <a:pos x="41" y="98"/>
              </a:cxn>
              <a:cxn ang="0">
                <a:pos x="53" y="87"/>
              </a:cxn>
              <a:cxn ang="0">
                <a:pos x="53" y="79"/>
              </a:cxn>
              <a:cxn ang="0">
                <a:pos x="49" y="72"/>
              </a:cxn>
              <a:cxn ang="0">
                <a:pos x="38" y="64"/>
              </a:cxn>
              <a:cxn ang="0">
                <a:pos x="19" y="53"/>
              </a:cxn>
              <a:cxn ang="0">
                <a:pos x="4" y="42"/>
              </a:cxn>
              <a:cxn ang="0">
                <a:pos x="0" y="30"/>
              </a:cxn>
              <a:cxn ang="0">
                <a:pos x="0" y="15"/>
              </a:cxn>
              <a:cxn ang="0">
                <a:pos x="19" y="0"/>
              </a:cxn>
              <a:cxn ang="0">
                <a:pos x="38" y="0"/>
              </a:cxn>
              <a:cxn ang="0">
                <a:pos x="49" y="4"/>
              </a:cxn>
              <a:cxn ang="0">
                <a:pos x="53" y="4"/>
              </a:cxn>
              <a:cxn ang="0">
                <a:pos x="56" y="4"/>
              </a:cxn>
              <a:cxn ang="0">
                <a:pos x="60" y="0"/>
              </a:cxn>
            </a:cxnLst>
            <a:rect l="0" t="0" r="r" b="b"/>
            <a:pathLst>
              <a:path w="64" h="102">
                <a:moveTo>
                  <a:pt x="60" y="0"/>
                </a:moveTo>
                <a:lnTo>
                  <a:pt x="60" y="34"/>
                </a:lnTo>
                <a:lnTo>
                  <a:pt x="56" y="34"/>
                </a:lnTo>
                <a:lnTo>
                  <a:pt x="56" y="27"/>
                </a:lnTo>
                <a:lnTo>
                  <a:pt x="53" y="19"/>
                </a:lnTo>
                <a:lnTo>
                  <a:pt x="49" y="12"/>
                </a:lnTo>
                <a:lnTo>
                  <a:pt x="41" y="8"/>
                </a:lnTo>
                <a:lnTo>
                  <a:pt x="38" y="4"/>
                </a:lnTo>
                <a:lnTo>
                  <a:pt x="30" y="4"/>
                </a:lnTo>
                <a:lnTo>
                  <a:pt x="23" y="4"/>
                </a:lnTo>
                <a:lnTo>
                  <a:pt x="15" y="8"/>
                </a:lnTo>
                <a:lnTo>
                  <a:pt x="11" y="15"/>
                </a:lnTo>
                <a:lnTo>
                  <a:pt x="11" y="19"/>
                </a:lnTo>
                <a:lnTo>
                  <a:pt x="11" y="23"/>
                </a:lnTo>
                <a:lnTo>
                  <a:pt x="15" y="27"/>
                </a:lnTo>
                <a:lnTo>
                  <a:pt x="19" y="34"/>
                </a:lnTo>
                <a:lnTo>
                  <a:pt x="26" y="38"/>
                </a:lnTo>
                <a:lnTo>
                  <a:pt x="38" y="42"/>
                </a:lnTo>
                <a:lnTo>
                  <a:pt x="49" y="49"/>
                </a:lnTo>
                <a:lnTo>
                  <a:pt x="56" y="57"/>
                </a:lnTo>
                <a:lnTo>
                  <a:pt x="60" y="60"/>
                </a:lnTo>
                <a:lnTo>
                  <a:pt x="64" y="64"/>
                </a:lnTo>
                <a:lnTo>
                  <a:pt x="64" y="68"/>
                </a:lnTo>
                <a:lnTo>
                  <a:pt x="64" y="75"/>
                </a:lnTo>
                <a:lnTo>
                  <a:pt x="64" y="87"/>
                </a:lnTo>
                <a:lnTo>
                  <a:pt x="56" y="94"/>
                </a:lnTo>
                <a:lnTo>
                  <a:pt x="45" y="102"/>
                </a:lnTo>
                <a:lnTo>
                  <a:pt x="34" y="102"/>
                </a:lnTo>
                <a:lnTo>
                  <a:pt x="30" y="102"/>
                </a:lnTo>
                <a:lnTo>
                  <a:pt x="26" y="102"/>
                </a:lnTo>
                <a:lnTo>
                  <a:pt x="23" y="102"/>
                </a:lnTo>
                <a:lnTo>
                  <a:pt x="15" y="98"/>
                </a:lnTo>
                <a:lnTo>
                  <a:pt x="11" y="98"/>
                </a:lnTo>
                <a:lnTo>
                  <a:pt x="8" y="98"/>
                </a:lnTo>
                <a:lnTo>
                  <a:pt x="4" y="98"/>
                </a:lnTo>
                <a:lnTo>
                  <a:pt x="4" y="98"/>
                </a:lnTo>
                <a:lnTo>
                  <a:pt x="4" y="98"/>
                </a:lnTo>
                <a:lnTo>
                  <a:pt x="4" y="102"/>
                </a:lnTo>
                <a:lnTo>
                  <a:pt x="0" y="102"/>
                </a:lnTo>
                <a:lnTo>
                  <a:pt x="0" y="68"/>
                </a:lnTo>
                <a:lnTo>
                  <a:pt x="4" y="68"/>
                </a:lnTo>
                <a:lnTo>
                  <a:pt x="4" y="79"/>
                </a:lnTo>
                <a:lnTo>
                  <a:pt x="8" y="87"/>
                </a:lnTo>
                <a:lnTo>
                  <a:pt x="11" y="90"/>
                </a:lnTo>
                <a:lnTo>
                  <a:pt x="19" y="94"/>
                </a:lnTo>
                <a:lnTo>
                  <a:pt x="26" y="98"/>
                </a:lnTo>
                <a:lnTo>
                  <a:pt x="34" y="98"/>
                </a:lnTo>
                <a:lnTo>
                  <a:pt x="41" y="98"/>
                </a:lnTo>
                <a:lnTo>
                  <a:pt x="45" y="94"/>
                </a:lnTo>
                <a:lnTo>
                  <a:pt x="53" y="87"/>
                </a:lnTo>
                <a:lnTo>
                  <a:pt x="53" y="83"/>
                </a:lnTo>
                <a:lnTo>
                  <a:pt x="53" y="79"/>
                </a:lnTo>
                <a:lnTo>
                  <a:pt x="49" y="75"/>
                </a:lnTo>
                <a:lnTo>
                  <a:pt x="49" y="72"/>
                </a:lnTo>
                <a:lnTo>
                  <a:pt x="45" y="68"/>
                </a:lnTo>
                <a:lnTo>
                  <a:pt x="38" y="64"/>
                </a:lnTo>
                <a:lnTo>
                  <a:pt x="30" y="57"/>
                </a:lnTo>
                <a:lnTo>
                  <a:pt x="19" y="53"/>
                </a:lnTo>
                <a:lnTo>
                  <a:pt x="11" y="45"/>
                </a:lnTo>
                <a:lnTo>
                  <a:pt x="4" y="42"/>
                </a:lnTo>
                <a:lnTo>
                  <a:pt x="0" y="38"/>
                </a:lnTo>
                <a:lnTo>
                  <a:pt x="0" y="30"/>
                </a:lnTo>
                <a:lnTo>
                  <a:pt x="0" y="27"/>
                </a:lnTo>
                <a:lnTo>
                  <a:pt x="0" y="15"/>
                </a:lnTo>
                <a:lnTo>
                  <a:pt x="8" y="8"/>
                </a:lnTo>
                <a:lnTo>
                  <a:pt x="19" y="0"/>
                </a:lnTo>
                <a:lnTo>
                  <a:pt x="30" y="0"/>
                </a:lnTo>
                <a:lnTo>
                  <a:pt x="38" y="0"/>
                </a:lnTo>
                <a:lnTo>
                  <a:pt x="45" y="4"/>
                </a:lnTo>
                <a:lnTo>
                  <a:pt x="49" y="4"/>
                </a:lnTo>
                <a:lnTo>
                  <a:pt x="53" y="8"/>
                </a:lnTo>
                <a:lnTo>
                  <a:pt x="53" y="4"/>
                </a:lnTo>
                <a:lnTo>
                  <a:pt x="56" y="4"/>
                </a:lnTo>
                <a:lnTo>
                  <a:pt x="56" y="4"/>
                </a:lnTo>
                <a:lnTo>
                  <a:pt x="56" y="0"/>
                </a:lnTo>
                <a:lnTo>
                  <a:pt x="6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00" name="Freeform 8"/>
          <p:cNvSpPr>
            <a:spLocks/>
          </p:cNvSpPr>
          <p:nvPr/>
        </p:nvSpPr>
        <p:spPr bwMode="auto">
          <a:xfrm>
            <a:off x="2487613" y="2109788"/>
            <a:ext cx="68262" cy="223837"/>
          </a:xfrm>
          <a:custGeom>
            <a:avLst/>
            <a:gdLst/>
            <a:ahLst/>
            <a:cxnLst>
              <a:cxn ang="0">
                <a:pos x="41" y="131"/>
              </a:cxn>
              <a:cxn ang="0">
                <a:pos x="41" y="135"/>
              </a:cxn>
              <a:cxn ang="0">
                <a:pos x="30" y="131"/>
              </a:cxn>
              <a:cxn ang="0">
                <a:pos x="22" y="123"/>
              </a:cxn>
              <a:cxn ang="0">
                <a:pos x="11" y="112"/>
              </a:cxn>
              <a:cxn ang="0">
                <a:pos x="7" y="97"/>
              </a:cxn>
              <a:cxn ang="0">
                <a:pos x="0" y="82"/>
              </a:cxn>
              <a:cxn ang="0">
                <a:pos x="0" y="67"/>
              </a:cxn>
              <a:cxn ang="0">
                <a:pos x="0" y="52"/>
              </a:cxn>
              <a:cxn ang="0">
                <a:pos x="4" y="41"/>
              </a:cxn>
              <a:cxn ang="0">
                <a:pos x="11" y="26"/>
              </a:cxn>
              <a:cxn ang="0">
                <a:pos x="19" y="15"/>
              </a:cxn>
              <a:cxn ang="0">
                <a:pos x="30" y="7"/>
              </a:cxn>
              <a:cxn ang="0">
                <a:pos x="41" y="0"/>
              </a:cxn>
              <a:cxn ang="0">
                <a:pos x="41" y="3"/>
              </a:cxn>
              <a:cxn ang="0">
                <a:pos x="34" y="11"/>
              </a:cxn>
              <a:cxn ang="0">
                <a:pos x="26" y="18"/>
              </a:cxn>
              <a:cxn ang="0">
                <a:pos x="19" y="26"/>
              </a:cxn>
              <a:cxn ang="0">
                <a:pos x="19" y="41"/>
              </a:cxn>
              <a:cxn ang="0">
                <a:pos x="15" y="52"/>
              </a:cxn>
              <a:cxn ang="0">
                <a:pos x="15" y="67"/>
              </a:cxn>
              <a:cxn ang="0">
                <a:pos x="15" y="82"/>
              </a:cxn>
              <a:cxn ang="0">
                <a:pos x="15" y="93"/>
              </a:cxn>
              <a:cxn ang="0">
                <a:pos x="19" y="105"/>
              </a:cxn>
              <a:cxn ang="0">
                <a:pos x="22" y="112"/>
              </a:cxn>
              <a:cxn ang="0">
                <a:pos x="22" y="116"/>
              </a:cxn>
              <a:cxn ang="0">
                <a:pos x="30" y="123"/>
              </a:cxn>
              <a:cxn ang="0">
                <a:pos x="34" y="127"/>
              </a:cxn>
              <a:cxn ang="0">
                <a:pos x="41" y="131"/>
              </a:cxn>
            </a:cxnLst>
            <a:rect l="0" t="0" r="r" b="b"/>
            <a:pathLst>
              <a:path w="41" h="135">
                <a:moveTo>
                  <a:pt x="41" y="131"/>
                </a:moveTo>
                <a:lnTo>
                  <a:pt x="41" y="135"/>
                </a:lnTo>
                <a:lnTo>
                  <a:pt x="30" y="131"/>
                </a:lnTo>
                <a:lnTo>
                  <a:pt x="22" y="123"/>
                </a:lnTo>
                <a:lnTo>
                  <a:pt x="11" y="112"/>
                </a:lnTo>
                <a:lnTo>
                  <a:pt x="7" y="97"/>
                </a:lnTo>
                <a:lnTo>
                  <a:pt x="0" y="82"/>
                </a:lnTo>
                <a:lnTo>
                  <a:pt x="0" y="67"/>
                </a:lnTo>
                <a:lnTo>
                  <a:pt x="0" y="52"/>
                </a:lnTo>
                <a:lnTo>
                  <a:pt x="4" y="41"/>
                </a:lnTo>
                <a:lnTo>
                  <a:pt x="11" y="26"/>
                </a:lnTo>
                <a:lnTo>
                  <a:pt x="19" y="15"/>
                </a:lnTo>
                <a:lnTo>
                  <a:pt x="30" y="7"/>
                </a:lnTo>
                <a:lnTo>
                  <a:pt x="41" y="0"/>
                </a:lnTo>
                <a:lnTo>
                  <a:pt x="41" y="3"/>
                </a:lnTo>
                <a:lnTo>
                  <a:pt x="34" y="11"/>
                </a:lnTo>
                <a:lnTo>
                  <a:pt x="26" y="18"/>
                </a:lnTo>
                <a:lnTo>
                  <a:pt x="19" y="26"/>
                </a:lnTo>
                <a:lnTo>
                  <a:pt x="19" y="41"/>
                </a:lnTo>
                <a:lnTo>
                  <a:pt x="15" y="52"/>
                </a:lnTo>
                <a:lnTo>
                  <a:pt x="15" y="67"/>
                </a:lnTo>
                <a:lnTo>
                  <a:pt x="15" y="82"/>
                </a:lnTo>
                <a:lnTo>
                  <a:pt x="15" y="93"/>
                </a:lnTo>
                <a:lnTo>
                  <a:pt x="19" y="105"/>
                </a:lnTo>
                <a:lnTo>
                  <a:pt x="22" y="112"/>
                </a:lnTo>
                <a:lnTo>
                  <a:pt x="22" y="116"/>
                </a:lnTo>
                <a:lnTo>
                  <a:pt x="30" y="123"/>
                </a:lnTo>
                <a:lnTo>
                  <a:pt x="34" y="127"/>
                </a:lnTo>
                <a:lnTo>
                  <a:pt x="41" y="1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01" name="Freeform 9"/>
          <p:cNvSpPr>
            <a:spLocks noEditPoints="1"/>
          </p:cNvSpPr>
          <p:nvPr/>
        </p:nvSpPr>
        <p:spPr bwMode="auto">
          <a:xfrm>
            <a:off x="2568575" y="2109788"/>
            <a:ext cx="111125" cy="174625"/>
          </a:xfrm>
          <a:custGeom>
            <a:avLst/>
            <a:gdLst/>
            <a:ahLst/>
            <a:cxnLst>
              <a:cxn ang="0">
                <a:pos x="45" y="93"/>
              </a:cxn>
              <a:cxn ang="0">
                <a:pos x="41" y="101"/>
              </a:cxn>
              <a:cxn ang="0">
                <a:pos x="37" y="105"/>
              </a:cxn>
              <a:cxn ang="0">
                <a:pos x="34" y="105"/>
              </a:cxn>
              <a:cxn ang="0">
                <a:pos x="26" y="105"/>
              </a:cxn>
              <a:cxn ang="0">
                <a:pos x="15" y="105"/>
              </a:cxn>
              <a:cxn ang="0">
                <a:pos x="7" y="97"/>
              </a:cxn>
              <a:cxn ang="0">
                <a:pos x="0" y="86"/>
              </a:cxn>
              <a:cxn ang="0">
                <a:pos x="0" y="75"/>
              </a:cxn>
              <a:cxn ang="0">
                <a:pos x="4" y="60"/>
              </a:cxn>
              <a:cxn ang="0">
                <a:pos x="7" y="48"/>
              </a:cxn>
              <a:cxn ang="0">
                <a:pos x="15" y="41"/>
              </a:cxn>
              <a:cxn ang="0">
                <a:pos x="22" y="37"/>
              </a:cxn>
              <a:cxn ang="0">
                <a:pos x="34" y="37"/>
              </a:cxn>
              <a:cxn ang="0">
                <a:pos x="41" y="37"/>
              </a:cxn>
              <a:cxn ang="0">
                <a:pos x="45" y="41"/>
              </a:cxn>
              <a:cxn ang="0">
                <a:pos x="45" y="30"/>
              </a:cxn>
              <a:cxn ang="0">
                <a:pos x="45" y="18"/>
              </a:cxn>
              <a:cxn ang="0">
                <a:pos x="45" y="11"/>
              </a:cxn>
              <a:cxn ang="0">
                <a:pos x="45" y="11"/>
              </a:cxn>
              <a:cxn ang="0">
                <a:pos x="45" y="7"/>
              </a:cxn>
              <a:cxn ang="0">
                <a:pos x="45" y="7"/>
              </a:cxn>
              <a:cxn ang="0">
                <a:pos x="41" y="7"/>
              </a:cxn>
              <a:cxn ang="0">
                <a:pos x="41" y="7"/>
              </a:cxn>
              <a:cxn ang="0">
                <a:pos x="37" y="11"/>
              </a:cxn>
              <a:cxn ang="0">
                <a:pos x="37" y="7"/>
              </a:cxn>
              <a:cxn ang="0">
                <a:pos x="56" y="0"/>
              </a:cxn>
              <a:cxn ang="0">
                <a:pos x="60" y="0"/>
              </a:cxn>
              <a:cxn ang="0">
                <a:pos x="60" y="78"/>
              </a:cxn>
              <a:cxn ang="0">
                <a:pos x="60" y="90"/>
              </a:cxn>
              <a:cxn ang="0">
                <a:pos x="60" y="93"/>
              </a:cxn>
              <a:cxn ang="0">
                <a:pos x="60" y="93"/>
              </a:cxn>
              <a:cxn ang="0">
                <a:pos x="60" y="97"/>
              </a:cxn>
              <a:cxn ang="0">
                <a:pos x="64" y="97"/>
              </a:cxn>
              <a:cxn ang="0">
                <a:pos x="64" y="97"/>
              </a:cxn>
              <a:cxn ang="0">
                <a:pos x="64" y="97"/>
              </a:cxn>
              <a:cxn ang="0">
                <a:pos x="67" y="97"/>
              </a:cxn>
              <a:cxn ang="0">
                <a:pos x="67" y="97"/>
              </a:cxn>
              <a:cxn ang="0">
                <a:pos x="49" y="105"/>
              </a:cxn>
              <a:cxn ang="0">
                <a:pos x="45" y="105"/>
              </a:cxn>
              <a:cxn ang="0">
                <a:pos x="45" y="93"/>
              </a:cxn>
              <a:cxn ang="0">
                <a:pos x="45" y="90"/>
              </a:cxn>
              <a:cxn ang="0">
                <a:pos x="45" y="56"/>
              </a:cxn>
              <a:cxn ang="0">
                <a:pos x="45" y="52"/>
              </a:cxn>
              <a:cxn ang="0">
                <a:pos x="45" y="48"/>
              </a:cxn>
              <a:cxn ang="0">
                <a:pos x="41" y="45"/>
              </a:cxn>
              <a:cxn ang="0">
                <a:pos x="37" y="41"/>
              </a:cxn>
              <a:cxn ang="0">
                <a:pos x="34" y="41"/>
              </a:cxn>
              <a:cxn ang="0">
                <a:pos x="30" y="41"/>
              </a:cxn>
              <a:cxn ang="0">
                <a:pos x="26" y="41"/>
              </a:cxn>
              <a:cxn ang="0">
                <a:pos x="19" y="45"/>
              </a:cxn>
              <a:cxn ang="0">
                <a:pos x="15" y="56"/>
              </a:cxn>
              <a:cxn ang="0">
                <a:pos x="11" y="67"/>
              </a:cxn>
              <a:cxn ang="0">
                <a:pos x="15" y="78"/>
              </a:cxn>
              <a:cxn ang="0">
                <a:pos x="19" y="90"/>
              </a:cxn>
              <a:cxn ang="0">
                <a:pos x="26" y="93"/>
              </a:cxn>
              <a:cxn ang="0">
                <a:pos x="34" y="97"/>
              </a:cxn>
              <a:cxn ang="0">
                <a:pos x="41" y="93"/>
              </a:cxn>
              <a:cxn ang="0">
                <a:pos x="45" y="90"/>
              </a:cxn>
            </a:cxnLst>
            <a:rect l="0" t="0" r="r" b="b"/>
            <a:pathLst>
              <a:path w="67" h="105">
                <a:moveTo>
                  <a:pt x="45" y="93"/>
                </a:moveTo>
                <a:lnTo>
                  <a:pt x="41" y="101"/>
                </a:lnTo>
                <a:lnTo>
                  <a:pt x="37" y="105"/>
                </a:lnTo>
                <a:lnTo>
                  <a:pt x="34" y="105"/>
                </a:lnTo>
                <a:lnTo>
                  <a:pt x="26" y="105"/>
                </a:lnTo>
                <a:lnTo>
                  <a:pt x="15" y="105"/>
                </a:lnTo>
                <a:lnTo>
                  <a:pt x="7" y="97"/>
                </a:lnTo>
                <a:lnTo>
                  <a:pt x="0" y="86"/>
                </a:lnTo>
                <a:lnTo>
                  <a:pt x="0" y="75"/>
                </a:lnTo>
                <a:lnTo>
                  <a:pt x="4" y="60"/>
                </a:lnTo>
                <a:lnTo>
                  <a:pt x="7" y="48"/>
                </a:lnTo>
                <a:lnTo>
                  <a:pt x="15" y="41"/>
                </a:lnTo>
                <a:lnTo>
                  <a:pt x="22" y="37"/>
                </a:lnTo>
                <a:lnTo>
                  <a:pt x="34" y="37"/>
                </a:lnTo>
                <a:lnTo>
                  <a:pt x="41" y="37"/>
                </a:lnTo>
                <a:lnTo>
                  <a:pt x="45" y="41"/>
                </a:lnTo>
                <a:lnTo>
                  <a:pt x="45" y="30"/>
                </a:lnTo>
                <a:lnTo>
                  <a:pt x="45" y="18"/>
                </a:lnTo>
                <a:lnTo>
                  <a:pt x="45" y="11"/>
                </a:lnTo>
                <a:lnTo>
                  <a:pt x="45" y="11"/>
                </a:lnTo>
                <a:lnTo>
                  <a:pt x="45" y="7"/>
                </a:lnTo>
                <a:lnTo>
                  <a:pt x="45" y="7"/>
                </a:lnTo>
                <a:lnTo>
                  <a:pt x="41" y="7"/>
                </a:lnTo>
                <a:lnTo>
                  <a:pt x="41" y="7"/>
                </a:lnTo>
                <a:lnTo>
                  <a:pt x="37" y="11"/>
                </a:lnTo>
                <a:lnTo>
                  <a:pt x="37" y="7"/>
                </a:lnTo>
                <a:lnTo>
                  <a:pt x="56" y="0"/>
                </a:lnTo>
                <a:lnTo>
                  <a:pt x="60" y="0"/>
                </a:lnTo>
                <a:lnTo>
                  <a:pt x="60" y="78"/>
                </a:lnTo>
                <a:lnTo>
                  <a:pt x="60" y="90"/>
                </a:lnTo>
                <a:lnTo>
                  <a:pt x="60" y="93"/>
                </a:lnTo>
                <a:lnTo>
                  <a:pt x="60" y="93"/>
                </a:lnTo>
                <a:lnTo>
                  <a:pt x="60" y="97"/>
                </a:lnTo>
                <a:lnTo>
                  <a:pt x="64" y="97"/>
                </a:lnTo>
                <a:lnTo>
                  <a:pt x="64" y="97"/>
                </a:lnTo>
                <a:lnTo>
                  <a:pt x="64" y="97"/>
                </a:lnTo>
                <a:lnTo>
                  <a:pt x="67" y="97"/>
                </a:lnTo>
                <a:lnTo>
                  <a:pt x="67" y="97"/>
                </a:lnTo>
                <a:lnTo>
                  <a:pt x="49" y="105"/>
                </a:lnTo>
                <a:lnTo>
                  <a:pt x="45" y="105"/>
                </a:lnTo>
                <a:lnTo>
                  <a:pt x="45" y="93"/>
                </a:lnTo>
                <a:close/>
                <a:moveTo>
                  <a:pt x="45" y="90"/>
                </a:moveTo>
                <a:lnTo>
                  <a:pt x="45" y="56"/>
                </a:lnTo>
                <a:lnTo>
                  <a:pt x="45" y="52"/>
                </a:lnTo>
                <a:lnTo>
                  <a:pt x="45" y="48"/>
                </a:lnTo>
                <a:lnTo>
                  <a:pt x="41" y="45"/>
                </a:lnTo>
                <a:lnTo>
                  <a:pt x="37" y="41"/>
                </a:lnTo>
                <a:lnTo>
                  <a:pt x="34" y="41"/>
                </a:lnTo>
                <a:lnTo>
                  <a:pt x="30" y="41"/>
                </a:lnTo>
                <a:lnTo>
                  <a:pt x="26" y="41"/>
                </a:lnTo>
                <a:lnTo>
                  <a:pt x="19" y="45"/>
                </a:lnTo>
                <a:lnTo>
                  <a:pt x="15" y="56"/>
                </a:lnTo>
                <a:lnTo>
                  <a:pt x="11" y="67"/>
                </a:lnTo>
                <a:lnTo>
                  <a:pt x="15" y="78"/>
                </a:lnTo>
                <a:lnTo>
                  <a:pt x="19" y="90"/>
                </a:lnTo>
                <a:lnTo>
                  <a:pt x="26" y="93"/>
                </a:lnTo>
                <a:lnTo>
                  <a:pt x="34" y="97"/>
                </a:lnTo>
                <a:lnTo>
                  <a:pt x="41" y="93"/>
                </a:lnTo>
                <a:lnTo>
                  <a:pt x="45" y="9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02" name="Freeform 10"/>
          <p:cNvSpPr>
            <a:spLocks/>
          </p:cNvSpPr>
          <p:nvPr/>
        </p:nvSpPr>
        <p:spPr bwMode="auto">
          <a:xfrm>
            <a:off x="2687638" y="2171700"/>
            <a:ext cx="117475" cy="112713"/>
          </a:xfrm>
          <a:custGeom>
            <a:avLst/>
            <a:gdLst/>
            <a:ahLst/>
            <a:cxnLst>
              <a:cxn ang="0">
                <a:pos x="64" y="0"/>
              </a:cxn>
              <a:cxn ang="0">
                <a:pos x="64" y="41"/>
              </a:cxn>
              <a:cxn ang="0">
                <a:pos x="64" y="49"/>
              </a:cxn>
              <a:cxn ang="0">
                <a:pos x="64" y="56"/>
              </a:cxn>
              <a:cxn ang="0">
                <a:pos x="64" y="56"/>
              </a:cxn>
              <a:cxn ang="0">
                <a:pos x="64" y="60"/>
              </a:cxn>
              <a:cxn ang="0">
                <a:pos x="68" y="60"/>
              </a:cxn>
              <a:cxn ang="0">
                <a:pos x="68" y="60"/>
              </a:cxn>
              <a:cxn ang="0">
                <a:pos x="68" y="60"/>
              </a:cxn>
              <a:cxn ang="0">
                <a:pos x="71" y="60"/>
              </a:cxn>
              <a:cxn ang="0">
                <a:pos x="71" y="60"/>
              </a:cxn>
              <a:cxn ang="0">
                <a:pos x="53" y="68"/>
              </a:cxn>
              <a:cxn ang="0">
                <a:pos x="49" y="68"/>
              </a:cxn>
              <a:cxn ang="0">
                <a:pos x="49" y="53"/>
              </a:cxn>
              <a:cxn ang="0">
                <a:pos x="41" y="64"/>
              </a:cxn>
              <a:cxn ang="0">
                <a:pos x="38" y="68"/>
              </a:cxn>
              <a:cxn ang="0">
                <a:pos x="34" y="68"/>
              </a:cxn>
              <a:cxn ang="0">
                <a:pos x="26" y="68"/>
              </a:cxn>
              <a:cxn ang="0">
                <a:pos x="23" y="68"/>
              </a:cxn>
              <a:cxn ang="0">
                <a:pos x="19" y="64"/>
              </a:cxn>
              <a:cxn ang="0">
                <a:pos x="15" y="60"/>
              </a:cxn>
              <a:cxn ang="0">
                <a:pos x="11" y="56"/>
              </a:cxn>
              <a:cxn ang="0">
                <a:pos x="11" y="53"/>
              </a:cxn>
              <a:cxn ang="0">
                <a:pos x="11" y="41"/>
              </a:cxn>
              <a:cxn ang="0">
                <a:pos x="11" y="11"/>
              </a:cxn>
              <a:cxn ang="0">
                <a:pos x="11" y="8"/>
              </a:cxn>
              <a:cxn ang="0">
                <a:pos x="8" y="4"/>
              </a:cxn>
              <a:cxn ang="0">
                <a:pos x="8" y="4"/>
              </a:cxn>
              <a:cxn ang="0">
                <a:pos x="8" y="4"/>
              </a:cxn>
              <a:cxn ang="0">
                <a:pos x="4" y="0"/>
              </a:cxn>
              <a:cxn ang="0">
                <a:pos x="0" y="0"/>
              </a:cxn>
              <a:cxn ang="0">
                <a:pos x="0" y="0"/>
              </a:cxn>
              <a:cxn ang="0">
                <a:pos x="23" y="0"/>
              </a:cxn>
              <a:cxn ang="0">
                <a:pos x="23" y="45"/>
              </a:cxn>
              <a:cxn ang="0">
                <a:pos x="23" y="53"/>
              </a:cxn>
              <a:cxn ang="0">
                <a:pos x="26" y="56"/>
              </a:cxn>
              <a:cxn ang="0">
                <a:pos x="30" y="60"/>
              </a:cxn>
              <a:cxn ang="0">
                <a:pos x="34" y="60"/>
              </a:cxn>
              <a:cxn ang="0">
                <a:pos x="38" y="60"/>
              </a:cxn>
              <a:cxn ang="0">
                <a:pos x="41" y="56"/>
              </a:cxn>
              <a:cxn ang="0">
                <a:pos x="45" y="56"/>
              </a:cxn>
              <a:cxn ang="0">
                <a:pos x="49" y="49"/>
              </a:cxn>
              <a:cxn ang="0">
                <a:pos x="49" y="11"/>
              </a:cxn>
              <a:cxn ang="0">
                <a:pos x="49" y="8"/>
              </a:cxn>
              <a:cxn ang="0">
                <a:pos x="49" y="4"/>
              </a:cxn>
              <a:cxn ang="0">
                <a:pos x="45" y="4"/>
              </a:cxn>
              <a:cxn ang="0">
                <a:pos x="41" y="0"/>
              </a:cxn>
              <a:cxn ang="0">
                <a:pos x="41" y="0"/>
              </a:cxn>
              <a:cxn ang="0">
                <a:pos x="64" y="0"/>
              </a:cxn>
            </a:cxnLst>
            <a:rect l="0" t="0" r="r" b="b"/>
            <a:pathLst>
              <a:path w="71" h="68">
                <a:moveTo>
                  <a:pt x="64" y="0"/>
                </a:moveTo>
                <a:lnTo>
                  <a:pt x="64" y="41"/>
                </a:lnTo>
                <a:lnTo>
                  <a:pt x="64" y="49"/>
                </a:lnTo>
                <a:lnTo>
                  <a:pt x="64" y="56"/>
                </a:lnTo>
                <a:lnTo>
                  <a:pt x="64" y="56"/>
                </a:lnTo>
                <a:lnTo>
                  <a:pt x="64" y="60"/>
                </a:lnTo>
                <a:lnTo>
                  <a:pt x="68" y="60"/>
                </a:lnTo>
                <a:lnTo>
                  <a:pt x="68" y="60"/>
                </a:lnTo>
                <a:lnTo>
                  <a:pt x="68" y="60"/>
                </a:lnTo>
                <a:lnTo>
                  <a:pt x="71" y="60"/>
                </a:lnTo>
                <a:lnTo>
                  <a:pt x="71" y="60"/>
                </a:lnTo>
                <a:lnTo>
                  <a:pt x="53" y="68"/>
                </a:lnTo>
                <a:lnTo>
                  <a:pt x="49" y="68"/>
                </a:lnTo>
                <a:lnTo>
                  <a:pt x="49" y="53"/>
                </a:lnTo>
                <a:lnTo>
                  <a:pt x="41" y="64"/>
                </a:lnTo>
                <a:lnTo>
                  <a:pt x="38" y="68"/>
                </a:lnTo>
                <a:lnTo>
                  <a:pt x="34" y="68"/>
                </a:lnTo>
                <a:lnTo>
                  <a:pt x="26" y="68"/>
                </a:lnTo>
                <a:lnTo>
                  <a:pt x="23" y="68"/>
                </a:lnTo>
                <a:lnTo>
                  <a:pt x="19" y="64"/>
                </a:lnTo>
                <a:lnTo>
                  <a:pt x="15" y="60"/>
                </a:lnTo>
                <a:lnTo>
                  <a:pt x="11" y="56"/>
                </a:lnTo>
                <a:lnTo>
                  <a:pt x="11" y="53"/>
                </a:lnTo>
                <a:lnTo>
                  <a:pt x="11" y="41"/>
                </a:lnTo>
                <a:lnTo>
                  <a:pt x="11" y="11"/>
                </a:lnTo>
                <a:lnTo>
                  <a:pt x="11" y="8"/>
                </a:lnTo>
                <a:lnTo>
                  <a:pt x="8" y="4"/>
                </a:lnTo>
                <a:lnTo>
                  <a:pt x="8" y="4"/>
                </a:lnTo>
                <a:lnTo>
                  <a:pt x="8" y="4"/>
                </a:lnTo>
                <a:lnTo>
                  <a:pt x="4" y="0"/>
                </a:lnTo>
                <a:lnTo>
                  <a:pt x="0" y="0"/>
                </a:lnTo>
                <a:lnTo>
                  <a:pt x="0" y="0"/>
                </a:lnTo>
                <a:lnTo>
                  <a:pt x="23" y="0"/>
                </a:lnTo>
                <a:lnTo>
                  <a:pt x="23" y="45"/>
                </a:lnTo>
                <a:lnTo>
                  <a:pt x="23" y="53"/>
                </a:lnTo>
                <a:lnTo>
                  <a:pt x="26" y="56"/>
                </a:lnTo>
                <a:lnTo>
                  <a:pt x="30" y="60"/>
                </a:lnTo>
                <a:lnTo>
                  <a:pt x="34" y="60"/>
                </a:lnTo>
                <a:lnTo>
                  <a:pt x="38" y="60"/>
                </a:lnTo>
                <a:lnTo>
                  <a:pt x="41" y="56"/>
                </a:lnTo>
                <a:lnTo>
                  <a:pt x="45" y="56"/>
                </a:lnTo>
                <a:lnTo>
                  <a:pt x="49" y="49"/>
                </a:lnTo>
                <a:lnTo>
                  <a:pt x="49" y="11"/>
                </a:lnTo>
                <a:lnTo>
                  <a:pt x="49" y="8"/>
                </a:lnTo>
                <a:lnTo>
                  <a:pt x="49" y="4"/>
                </a:lnTo>
                <a:lnTo>
                  <a:pt x="45" y="4"/>
                </a:lnTo>
                <a:lnTo>
                  <a:pt x="41" y="0"/>
                </a:lnTo>
                <a:lnTo>
                  <a:pt x="41" y="0"/>
                </a:lnTo>
                <a:lnTo>
                  <a:pt x="64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03" name="Freeform 11"/>
          <p:cNvSpPr>
            <a:spLocks/>
          </p:cNvSpPr>
          <p:nvPr/>
        </p:nvSpPr>
        <p:spPr bwMode="auto">
          <a:xfrm>
            <a:off x="2811463" y="2171700"/>
            <a:ext cx="187325" cy="112713"/>
          </a:xfrm>
          <a:custGeom>
            <a:avLst/>
            <a:gdLst/>
            <a:ahLst/>
            <a:cxnLst>
              <a:cxn ang="0">
                <a:pos x="26" y="8"/>
              </a:cxn>
              <a:cxn ang="0">
                <a:pos x="34" y="4"/>
              </a:cxn>
              <a:cxn ang="0">
                <a:pos x="41" y="0"/>
              </a:cxn>
              <a:cxn ang="0">
                <a:pos x="53" y="0"/>
              </a:cxn>
              <a:cxn ang="0">
                <a:pos x="60" y="8"/>
              </a:cxn>
              <a:cxn ang="0">
                <a:pos x="68" y="8"/>
              </a:cxn>
              <a:cxn ang="0">
                <a:pos x="79" y="0"/>
              </a:cxn>
              <a:cxn ang="0">
                <a:pos x="90" y="0"/>
              </a:cxn>
              <a:cxn ang="0">
                <a:pos x="98" y="4"/>
              </a:cxn>
              <a:cxn ang="0">
                <a:pos x="101" y="15"/>
              </a:cxn>
              <a:cxn ang="0">
                <a:pos x="105" y="53"/>
              </a:cxn>
              <a:cxn ang="0">
                <a:pos x="105" y="60"/>
              </a:cxn>
              <a:cxn ang="0">
                <a:pos x="105" y="64"/>
              </a:cxn>
              <a:cxn ang="0">
                <a:pos x="113" y="68"/>
              </a:cxn>
              <a:cxn ang="0">
                <a:pos x="83" y="68"/>
              </a:cxn>
              <a:cxn ang="0">
                <a:pos x="83" y="68"/>
              </a:cxn>
              <a:cxn ang="0">
                <a:pos x="90" y="64"/>
              </a:cxn>
              <a:cxn ang="0">
                <a:pos x="90" y="60"/>
              </a:cxn>
              <a:cxn ang="0">
                <a:pos x="90" y="53"/>
              </a:cxn>
              <a:cxn ang="0">
                <a:pos x="90" y="15"/>
              </a:cxn>
              <a:cxn ang="0">
                <a:pos x="86" y="8"/>
              </a:cxn>
              <a:cxn ang="0">
                <a:pos x="75" y="8"/>
              </a:cxn>
              <a:cxn ang="0">
                <a:pos x="68" y="11"/>
              </a:cxn>
              <a:cxn ang="0">
                <a:pos x="64" y="19"/>
              </a:cxn>
              <a:cxn ang="0">
                <a:pos x="64" y="53"/>
              </a:cxn>
              <a:cxn ang="0">
                <a:pos x="64" y="60"/>
              </a:cxn>
              <a:cxn ang="0">
                <a:pos x="68" y="64"/>
              </a:cxn>
              <a:cxn ang="0">
                <a:pos x="71" y="68"/>
              </a:cxn>
              <a:cxn ang="0">
                <a:pos x="41" y="68"/>
              </a:cxn>
              <a:cxn ang="0">
                <a:pos x="45" y="64"/>
              </a:cxn>
              <a:cxn ang="0">
                <a:pos x="49" y="64"/>
              </a:cxn>
              <a:cxn ang="0">
                <a:pos x="49" y="56"/>
              </a:cxn>
              <a:cxn ang="0">
                <a:pos x="49" y="23"/>
              </a:cxn>
              <a:cxn ang="0">
                <a:pos x="49" y="11"/>
              </a:cxn>
              <a:cxn ang="0">
                <a:pos x="38" y="8"/>
              </a:cxn>
              <a:cxn ang="0">
                <a:pos x="30" y="11"/>
              </a:cxn>
              <a:cxn ang="0">
                <a:pos x="23" y="15"/>
              </a:cxn>
              <a:cxn ang="0">
                <a:pos x="23" y="56"/>
              </a:cxn>
              <a:cxn ang="0">
                <a:pos x="23" y="64"/>
              </a:cxn>
              <a:cxn ang="0">
                <a:pos x="26" y="64"/>
              </a:cxn>
              <a:cxn ang="0">
                <a:pos x="30" y="68"/>
              </a:cxn>
              <a:cxn ang="0">
                <a:pos x="0" y="68"/>
              </a:cxn>
              <a:cxn ang="0">
                <a:pos x="8" y="64"/>
              </a:cxn>
              <a:cxn ang="0">
                <a:pos x="8" y="60"/>
              </a:cxn>
              <a:cxn ang="0">
                <a:pos x="11" y="53"/>
              </a:cxn>
              <a:cxn ang="0">
                <a:pos x="11" y="15"/>
              </a:cxn>
              <a:cxn ang="0">
                <a:pos x="8" y="8"/>
              </a:cxn>
              <a:cxn ang="0">
                <a:pos x="8" y="8"/>
              </a:cxn>
              <a:cxn ang="0">
                <a:pos x="4" y="8"/>
              </a:cxn>
              <a:cxn ang="0">
                <a:pos x="0" y="8"/>
              </a:cxn>
              <a:cxn ang="0">
                <a:pos x="23" y="0"/>
              </a:cxn>
            </a:cxnLst>
            <a:rect l="0" t="0" r="r" b="b"/>
            <a:pathLst>
              <a:path w="113" h="68">
                <a:moveTo>
                  <a:pt x="23" y="15"/>
                </a:moveTo>
                <a:lnTo>
                  <a:pt x="26" y="8"/>
                </a:lnTo>
                <a:lnTo>
                  <a:pt x="30" y="4"/>
                </a:lnTo>
                <a:lnTo>
                  <a:pt x="34" y="4"/>
                </a:lnTo>
                <a:lnTo>
                  <a:pt x="38" y="0"/>
                </a:lnTo>
                <a:lnTo>
                  <a:pt x="41" y="0"/>
                </a:lnTo>
                <a:lnTo>
                  <a:pt x="45" y="0"/>
                </a:lnTo>
                <a:lnTo>
                  <a:pt x="53" y="0"/>
                </a:lnTo>
                <a:lnTo>
                  <a:pt x="56" y="4"/>
                </a:lnTo>
                <a:lnTo>
                  <a:pt x="60" y="8"/>
                </a:lnTo>
                <a:lnTo>
                  <a:pt x="64" y="15"/>
                </a:lnTo>
                <a:lnTo>
                  <a:pt x="68" y="8"/>
                </a:lnTo>
                <a:lnTo>
                  <a:pt x="75" y="0"/>
                </a:lnTo>
                <a:lnTo>
                  <a:pt x="79" y="0"/>
                </a:lnTo>
                <a:lnTo>
                  <a:pt x="86" y="0"/>
                </a:lnTo>
                <a:lnTo>
                  <a:pt x="90" y="0"/>
                </a:lnTo>
                <a:lnTo>
                  <a:pt x="94" y="0"/>
                </a:lnTo>
                <a:lnTo>
                  <a:pt x="98" y="4"/>
                </a:lnTo>
                <a:lnTo>
                  <a:pt x="101" y="11"/>
                </a:lnTo>
                <a:lnTo>
                  <a:pt x="101" y="15"/>
                </a:lnTo>
                <a:lnTo>
                  <a:pt x="105" y="23"/>
                </a:lnTo>
                <a:lnTo>
                  <a:pt x="105" y="53"/>
                </a:lnTo>
                <a:lnTo>
                  <a:pt x="105" y="56"/>
                </a:lnTo>
                <a:lnTo>
                  <a:pt x="105" y="60"/>
                </a:lnTo>
                <a:lnTo>
                  <a:pt x="105" y="64"/>
                </a:lnTo>
                <a:lnTo>
                  <a:pt x="105" y="64"/>
                </a:lnTo>
                <a:lnTo>
                  <a:pt x="109" y="64"/>
                </a:lnTo>
                <a:lnTo>
                  <a:pt x="113" y="68"/>
                </a:lnTo>
                <a:lnTo>
                  <a:pt x="113" y="68"/>
                </a:lnTo>
                <a:lnTo>
                  <a:pt x="83" y="68"/>
                </a:lnTo>
                <a:lnTo>
                  <a:pt x="83" y="68"/>
                </a:lnTo>
                <a:lnTo>
                  <a:pt x="83" y="68"/>
                </a:lnTo>
                <a:lnTo>
                  <a:pt x="86" y="64"/>
                </a:lnTo>
                <a:lnTo>
                  <a:pt x="90" y="64"/>
                </a:lnTo>
                <a:lnTo>
                  <a:pt x="90" y="64"/>
                </a:lnTo>
                <a:lnTo>
                  <a:pt x="90" y="60"/>
                </a:lnTo>
                <a:lnTo>
                  <a:pt x="90" y="56"/>
                </a:lnTo>
                <a:lnTo>
                  <a:pt x="90" y="53"/>
                </a:lnTo>
                <a:lnTo>
                  <a:pt x="90" y="23"/>
                </a:lnTo>
                <a:lnTo>
                  <a:pt x="90" y="15"/>
                </a:lnTo>
                <a:lnTo>
                  <a:pt x="90" y="11"/>
                </a:lnTo>
                <a:lnTo>
                  <a:pt x="86" y="8"/>
                </a:lnTo>
                <a:lnTo>
                  <a:pt x="79" y="8"/>
                </a:lnTo>
                <a:lnTo>
                  <a:pt x="75" y="8"/>
                </a:lnTo>
                <a:lnTo>
                  <a:pt x="71" y="11"/>
                </a:lnTo>
                <a:lnTo>
                  <a:pt x="68" y="11"/>
                </a:lnTo>
                <a:lnTo>
                  <a:pt x="64" y="15"/>
                </a:lnTo>
                <a:lnTo>
                  <a:pt x="64" y="19"/>
                </a:lnTo>
                <a:lnTo>
                  <a:pt x="64" y="23"/>
                </a:lnTo>
                <a:lnTo>
                  <a:pt x="64" y="53"/>
                </a:lnTo>
                <a:lnTo>
                  <a:pt x="64" y="56"/>
                </a:lnTo>
                <a:lnTo>
                  <a:pt x="64" y="60"/>
                </a:lnTo>
                <a:lnTo>
                  <a:pt x="64" y="64"/>
                </a:lnTo>
                <a:lnTo>
                  <a:pt x="68" y="64"/>
                </a:lnTo>
                <a:lnTo>
                  <a:pt x="68" y="64"/>
                </a:lnTo>
                <a:lnTo>
                  <a:pt x="71" y="68"/>
                </a:lnTo>
                <a:lnTo>
                  <a:pt x="71" y="68"/>
                </a:lnTo>
                <a:lnTo>
                  <a:pt x="41" y="68"/>
                </a:lnTo>
                <a:lnTo>
                  <a:pt x="41" y="68"/>
                </a:lnTo>
                <a:lnTo>
                  <a:pt x="45" y="64"/>
                </a:lnTo>
                <a:lnTo>
                  <a:pt x="49" y="64"/>
                </a:lnTo>
                <a:lnTo>
                  <a:pt x="49" y="64"/>
                </a:lnTo>
                <a:lnTo>
                  <a:pt x="49" y="60"/>
                </a:lnTo>
                <a:lnTo>
                  <a:pt x="49" y="56"/>
                </a:lnTo>
                <a:lnTo>
                  <a:pt x="49" y="53"/>
                </a:lnTo>
                <a:lnTo>
                  <a:pt x="49" y="23"/>
                </a:lnTo>
                <a:lnTo>
                  <a:pt x="49" y="19"/>
                </a:lnTo>
                <a:lnTo>
                  <a:pt x="49" y="11"/>
                </a:lnTo>
                <a:lnTo>
                  <a:pt x="45" y="8"/>
                </a:lnTo>
                <a:lnTo>
                  <a:pt x="38" y="8"/>
                </a:lnTo>
                <a:lnTo>
                  <a:pt x="34" y="8"/>
                </a:lnTo>
                <a:lnTo>
                  <a:pt x="30" y="11"/>
                </a:lnTo>
                <a:lnTo>
                  <a:pt x="26" y="15"/>
                </a:lnTo>
                <a:lnTo>
                  <a:pt x="23" y="15"/>
                </a:lnTo>
                <a:lnTo>
                  <a:pt x="23" y="53"/>
                </a:lnTo>
                <a:lnTo>
                  <a:pt x="23" y="56"/>
                </a:lnTo>
                <a:lnTo>
                  <a:pt x="23" y="60"/>
                </a:lnTo>
                <a:lnTo>
                  <a:pt x="23" y="64"/>
                </a:lnTo>
                <a:lnTo>
                  <a:pt x="26" y="64"/>
                </a:lnTo>
                <a:lnTo>
                  <a:pt x="26" y="64"/>
                </a:lnTo>
                <a:lnTo>
                  <a:pt x="30" y="68"/>
                </a:lnTo>
                <a:lnTo>
                  <a:pt x="30" y="68"/>
                </a:lnTo>
                <a:lnTo>
                  <a:pt x="0" y="68"/>
                </a:lnTo>
                <a:lnTo>
                  <a:pt x="0" y="68"/>
                </a:lnTo>
                <a:lnTo>
                  <a:pt x="4" y="64"/>
                </a:lnTo>
                <a:lnTo>
                  <a:pt x="8" y="64"/>
                </a:lnTo>
                <a:lnTo>
                  <a:pt x="8" y="64"/>
                </a:lnTo>
                <a:lnTo>
                  <a:pt x="8" y="60"/>
                </a:lnTo>
                <a:lnTo>
                  <a:pt x="11" y="56"/>
                </a:lnTo>
                <a:lnTo>
                  <a:pt x="11" y="53"/>
                </a:lnTo>
                <a:lnTo>
                  <a:pt x="11" y="26"/>
                </a:lnTo>
                <a:lnTo>
                  <a:pt x="11" y="15"/>
                </a:lnTo>
                <a:lnTo>
                  <a:pt x="8" y="11"/>
                </a:lnTo>
                <a:lnTo>
                  <a:pt x="8" y="8"/>
                </a:lnTo>
                <a:lnTo>
                  <a:pt x="8" y="8"/>
                </a:lnTo>
                <a:lnTo>
                  <a:pt x="8" y="8"/>
                </a:lnTo>
                <a:lnTo>
                  <a:pt x="4" y="8"/>
                </a:lnTo>
                <a:lnTo>
                  <a:pt x="4" y="8"/>
                </a:lnTo>
                <a:lnTo>
                  <a:pt x="0" y="8"/>
                </a:lnTo>
                <a:lnTo>
                  <a:pt x="0" y="8"/>
                </a:lnTo>
                <a:lnTo>
                  <a:pt x="19" y="0"/>
                </a:lnTo>
                <a:lnTo>
                  <a:pt x="23" y="0"/>
                </a:lnTo>
                <a:lnTo>
                  <a:pt x="23" y="1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04" name="Freeform 12"/>
          <p:cNvSpPr>
            <a:spLocks noEditPoints="1"/>
          </p:cNvSpPr>
          <p:nvPr/>
        </p:nvSpPr>
        <p:spPr bwMode="auto">
          <a:xfrm>
            <a:off x="2998788" y="2171700"/>
            <a:ext cx="125412" cy="168275"/>
          </a:xfrm>
          <a:custGeom>
            <a:avLst/>
            <a:gdLst/>
            <a:ahLst/>
            <a:cxnLst>
              <a:cxn ang="0">
                <a:pos x="22" y="0"/>
              </a:cxn>
              <a:cxn ang="0">
                <a:pos x="26" y="15"/>
              </a:cxn>
              <a:cxn ang="0">
                <a:pos x="37" y="4"/>
              </a:cxn>
              <a:cxn ang="0">
                <a:pos x="48" y="0"/>
              </a:cxn>
              <a:cxn ang="0">
                <a:pos x="63" y="8"/>
              </a:cxn>
              <a:cxn ang="0">
                <a:pos x="75" y="30"/>
              </a:cxn>
              <a:cxn ang="0">
                <a:pos x="67" y="53"/>
              </a:cxn>
              <a:cxn ang="0">
                <a:pos x="52" y="68"/>
              </a:cxn>
              <a:cxn ang="0">
                <a:pos x="37" y="68"/>
              </a:cxn>
              <a:cxn ang="0">
                <a:pos x="30" y="64"/>
              </a:cxn>
              <a:cxn ang="0">
                <a:pos x="26" y="86"/>
              </a:cxn>
              <a:cxn ang="0">
                <a:pos x="26" y="94"/>
              </a:cxn>
              <a:cxn ang="0">
                <a:pos x="30" y="98"/>
              </a:cxn>
              <a:cxn ang="0">
                <a:pos x="37" y="98"/>
              </a:cxn>
              <a:cxn ang="0">
                <a:pos x="0" y="101"/>
              </a:cxn>
              <a:cxn ang="0">
                <a:pos x="3" y="98"/>
              </a:cxn>
              <a:cxn ang="0">
                <a:pos x="11" y="98"/>
              </a:cxn>
              <a:cxn ang="0">
                <a:pos x="15" y="94"/>
              </a:cxn>
              <a:cxn ang="0">
                <a:pos x="15" y="86"/>
              </a:cxn>
              <a:cxn ang="0">
                <a:pos x="15" y="15"/>
              </a:cxn>
              <a:cxn ang="0">
                <a:pos x="15" y="8"/>
              </a:cxn>
              <a:cxn ang="0">
                <a:pos x="11" y="8"/>
              </a:cxn>
              <a:cxn ang="0">
                <a:pos x="7" y="8"/>
              </a:cxn>
              <a:cxn ang="0">
                <a:pos x="3" y="8"/>
              </a:cxn>
              <a:cxn ang="0">
                <a:pos x="26" y="45"/>
              </a:cxn>
              <a:cxn ang="0">
                <a:pos x="26" y="53"/>
              </a:cxn>
              <a:cxn ang="0">
                <a:pos x="33" y="60"/>
              </a:cxn>
              <a:cxn ang="0">
                <a:pos x="41" y="64"/>
              </a:cxn>
              <a:cxn ang="0">
                <a:pos x="56" y="60"/>
              </a:cxn>
              <a:cxn ang="0">
                <a:pos x="60" y="38"/>
              </a:cxn>
              <a:cxn ang="0">
                <a:pos x="52" y="15"/>
              </a:cxn>
              <a:cxn ang="0">
                <a:pos x="41" y="11"/>
              </a:cxn>
              <a:cxn ang="0">
                <a:pos x="37" y="11"/>
              </a:cxn>
              <a:cxn ang="0">
                <a:pos x="26" y="19"/>
              </a:cxn>
            </a:cxnLst>
            <a:rect l="0" t="0" r="r" b="b"/>
            <a:pathLst>
              <a:path w="75" h="101">
                <a:moveTo>
                  <a:pt x="3" y="8"/>
                </a:moveTo>
                <a:lnTo>
                  <a:pt x="22" y="0"/>
                </a:lnTo>
                <a:lnTo>
                  <a:pt x="26" y="0"/>
                </a:lnTo>
                <a:lnTo>
                  <a:pt x="26" y="15"/>
                </a:lnTo>
                <a:lnTo>
                  <a:pt x="33" y="8"/>
                </a:lnTo>
                <a:lnTo>
                  <a:pt x="37" y="4"/>
                </a:lnTo>
                <a:lnTo>
                  <a:pt x="41" y="0"/>
                </a:lnTo>
                <a:lnTo>
                  <a:pt x="48" y="0"/>
                </a:lnTo>
                <a:lnTo>
                  <a:pt x="56" y="0"/>
                </a:lnTo>
                <a:lnTo>
                  <a:pt x="63" y="8"/>
                </a:lnTo>
                <a:lnTo>
                  <a:pt x="71" y="19"/>
                </a:lnTo>
                <a:lnTo>
                  <a:pt x="75" y="30"/>
                </a:lnTo>
                <a:lnTo>
                  <a:pt x="71" y="41"/>
                </a:lnTo>
                <a:lnTo>
                  <a:pt x="67" y="53"/>
                </a:lnTo>
                <a:lnTo>
                  <a:pt x="63" y="60"/>
                </a:lnTo>
                <a:lnTo>
                  <a:pt x="52" y="68"/>
                </a:lnTo>
                <a:lnTo>
                  <a:pt x="41" y="68"/>
                </a:lnTo>
                <a:lnTo>
                  <a:pt x="37" y="68"/>
                </a:lnTo>
                <a:lnTo>
                  <a:pt x="33" y="68"/>
                </a:lnTo>
                <a:lnTo>
                  <a:pt x="30" y="64"/>
                </a:lnTo>
                <a:lnTo>
                  <a:pt x="26" y="64"/>
                </a:lnTo>
                <a:lnTo>
                  <a:pt x="26" y="86"/>
                </a:lnTo>
                <a:lnTo>
                  <a:pt x="26" y="90"/>
                </a:lnTo>
                <a:lnTo>
                  <a:pt x="26" y="94"/>
                </a:lnTo>
                <a:lnTo>
                  <a:pt x="30" y="98"/>
                </a:lnTo>
                <a:lnTo>
                  <a:pt x="30" y="98"/>
                </a:lnTo>
                <a:lnTo>
                  <a:pt x="33" y="98"/>
                </a:lnTo>
                <a:lnTo>
                  <a:pt x="37" y="98"/>
                </a:lnTo>
                <a:lnTo>
                  <a:pt x="37" y="101"/>
                </a:lnTo>
                <a:lnTo>
                  <a:pt x="0" y="101"/>
                </a:lnTo>
                <a:lnTo>
                  <a:pt x="0" y="98"/>
                </a:lnTo>
                <a:lnTo>
                  <a:pt x="3" y="98"/>
                </a:lnTo>
                <a:lnTo>
                  <a:pt x="7" y="98"/>
                </a:lnTo>
                <a:lnTo>
                  <a:pt x="11" y="98"/>
                </a:lnTo>
                <a:lnTo>
                  <a:pt x="11" y="98"/>
                </a:lnTo>
                <a:lnTo>
                  <a:pt x="15" y="94"/>
                </a:lnTo>
                <a:lnTo>
                  <a:pt x="15" y="90"/>
                </a:lnTo>
                <a:lnTo>
                  <a:pt x="15" y="86"/>
                </a:lnTo>
                <a:lnTo>
                  <a:pt x="15" y="19"/>
                </a:lnTo>
                <a:lnTo>
                  <a:pt x="15" y="15"/>
                </a:lnTo>
                <a:lnTo>
                  <a:pt x="15" y="11"/>
                </a:lnTo>
                <a:lnTo>
                  <a:pt x="15" y="8"/>
                </a:lnTo>
                <a:lnTo>
                  <a:pt x="11" y="8"/>
                </a:lnTo>
                <a:lnTo>
                  <a:pt x="11" y="8"/>
                </a:lnTo>
                <a:lnTo>
                  <a:pt x="11" y="8"/>
                </a:lnTo>
                <a:lnTo>
                  <a:pt x="7" y="8"/>
                </a:lnTo>
                <a:lnTo>
                  <a:pt x="7" y="8"/>
                </a:lnTo>
                <a:lnTo>
                  <a:pt x="3" y="8"/>
                </a:lnTo>
                <a:close/>
                <a:moveTo>
                  <a:pt x="26" y="19"/>
                </a:moveTo>
                <a:lnTo>
                  <a:pt x="26" y="45"/>
                </a:lnTo>
                <a:lnTo>
                  <a:pt x="26" y="49"/>
                </a:lnTo>
                <a:lnTo>
                  <a:pt x="26" y="53"/>
                </a:lnTo>
                <a:lnTo>
                  <a:pt x="30" y="56"/>
                </a:lnTo>
                <a:lnTo>
                  <a:pt x="33" y="60"/>
                </a:lnTo>
                <a:lnTo>
                  <a:pt x="37" y="64"/>
                </a:lnTo>
                <a:lnTo>
                  <a:pt x="41" y="64"/>
                </a:lnTo>
                <a:lnTo>
                  <a:pt x="48" y="64"/>
                </a:lnTo>
                <a:lnTo>
                  <a:pt x="56" y="60"/>
                </a:lnTo>
                <a:lnTo>
                  <a:pt x="60" y="49"/>
                </a:lnTo>
                <a:lnTo>
                  <a:pt x="60" y="38"/>
                </a:lnTo>
                <a:lnTo>
                  <a:pt x="60" y="26"/>
                </a:lnTo>
                <a:lnTo>
                  <a:pt x="52" y="15"/>
                </a:lnTo>
                <a:lnTo>
                  <a:pt x="48" y="11"/>
                </a:lnTo>
                <a:lnTo>
                  <a:pt x="41" y="11"/>
                </a:lnTo>
                <a:lnTo>
                  <a:pt x="37" y="11"/>
                </a:lnTo>
                <a:lnTo>
                  <a:pt x="37" y="11"/>
                </a:lnTo>
                <a:lnTo>
                  <a:pt x="33" y="15"/>
                </a:lnTo>
                <a:lnTo>
                  <a:pt x="26" y="1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05" name="Freeform 13"/>
          <p:cNvSpPr>
            <a:spLocks noEditPoints="1"/>
          </p:cNvSpPr>
          <p:nvPr/>
        </p:nvSpPr>
        <p:spPr bwMode="auto">
          <a:xfrm>
            <a:off x="3135313" y="2171700"/>
            <a:ext cx="93662" cy="112713"/>
          </a:xfrm>
          <a:custGeom>
            <a:avLst/>
            <a:gdLst/>
            <a:ahLst/>
            <a:cxnLst>
              <a:cxn ang="0">
                <a:pos x="11" y="26"/>
              </a:cxn>
              <a:cxn ang="0">
                <a:pos x="15" y="38"/>
              </a:cxn>
              <a:cxn ang="0">
                <a:pos x="19" y="49"/>
              </a:cxn>
              <a:cxn ang="0">
                <a:pos x="26" y="53"/>
              </a:cxn>
              <a:cxn ang="0">
                <a:pos x="38" y="56"/>
              </a:cxn>
              <a:cxn ang="0">
                <a:pos x="41" y="56"/>
              </a:cxn>
              <a:cxn ang="0">
                <a:pos x="49" y="53"/>
              </a:cxn>
              <a:cxn ang="0">
                <a:pos x="53" y="49"/>
              </a:cxn>
              <a:cxn ang="0">
                <a:pos x="56" y="41"/>
              </a:cxn>
              <a:cxn ang="0">
                <a:pos x="56" y="41"/>
              </a:cxn>
              <a:cxn ang="0">
                <a:pos x="53" y="53"/>
              </a:cxn>
              <a:cxn ang="0">
                <a:pos x="49" y="60"/>
              </a:cxn>
              <a:cxn ang="0">
                <a:pos x="41" y="68"/>
              </a:cxn>
              <a:cxn ang="0">
                <a:pos x="30" y="68"/>
              </a:cxn>
              <a:cxn ang="0">
                <a:pos x="19" y="68"/>
              </a:cxn>
              <a:cxn ang="0">
                <a:pos x="8" y="60"/>
              </a:cxn>
              <a:cxn ang="0">
                <a:pos x="4" y="49"/>
              </a:cxn>
              <a:cxn ang="0">
                <a:pos x="0" y="34"/>
              </a:cxn>
              <a:cxn ang="0">
                <a:pos x="0" y="23"/>
              </a:cxn>
              <a:cxn ang="0">
                <a:pos x="4" y="15"/>
              </a:cxn>
              <a:cxn ang="0">
                <a:pos x="8" y="8"/>
              </a:cxn>
              <a:cxn ang="0">
                <a:pos x="19" y="0"/>
              </a:cxn>
              <a:cxn ang="0">
                <a:pos x="30" y="0"/>
              </a:cxn>
              <a:cxn ang="0">
                <a:pos x="41" y="0"/>
              </a:cxn>
              <a:cxn ang="0">
                <a:pos x="49" y="8"/>
              </a:cxn>
              <a:cxn ang="0">
                <a:pos x="56" y="15"/>
              </a:cxn>
              <a:cxn ang="0">
                <a:pos x="56" y="26"/>
              </a:cxn>
              <a:cxn ang="0">
                <a:pos x="11" y="26"/>
              </a:cxn>
              <a:cxn ang="0">
                <a:pos x="11" y="19"/>
              </a:cxn>
              <a:cxn ang="0">
                <a:pos x="41" y="19"/>
              </a:cxn>
              <a:cxn ang="0">
                <a:pos x="41" y="15"/>
              </a:cxn>
              <a:cxn ang="0">
                <a:pos x="41" y="11"/>
              </a:cxn>
              <a:cxn ang="0">
                <a:pos x="38" y="8"/>
              </a:cxn>
              <a:cxn ang="0">
                <a:pos x="34" y="4"/>
              </a:cxn>
              <a:cxn ang="0">
                <a:pos x="30" y="4"/>
              </a:cxn>
              <a:cxn ang="0">
                <a:pos x="26" y="4"/>
              </a:cxn>
              <a:cxn ang="0">
                <a:pos x="23" y="4"/>
              </a:cxn>
              <a:cxn ang="0">
                <a:pos x="19" y="8"/>
              </a:cxn>
              <a:cxn ang="0">
                <a:pos x="15" y="11"/>
              </a:cxn>
              <a:cxn ang="0">
                <a:pos x="11" y="19"/>
              </a:cxn>
            </a:cxnLst>
            <a:rect l="0" t="0" r="r" b="b"/>
            <a:pathLst>
              <a:path w="56" h="68">
                <a:moveTo>
                  <a:pt x="11" y="26"/>
                </a:moveTo>
                <a:lnTo>
                  <a:pt x="15" y="38"/>
                </a:lnTo>
                <a:lnTo>
                  <a:pt x="19" y="49"/>
                </a:lnTo>
                <a:lnTo>
                  <a:pt x="26" y="53"/>
                </a:lnTo>
                <a:lnTo>
                  <a:pt x="38" y="56"/>
                </a:lnTo>
                <a:lnTo>
                  <a:pt x="41" y="56"/>
                </a:lnTo>
                <a:lnTo>
                  <a:pt x="49" y="53"/>
                </a:lnTo>
                <a:lnTo>
                  <a:pt x="53" y="49"/>
                </a:lnTo>
                <a:lnTo>
                  <a:pt x="56" y="41"/>
                </a:lnTo>
                <a:lnTo>
                  <a:pt x="56" y="41"/>
                </a:lnTo>
                <a:lnTo>
                  <a:pt x="53" y="53"/>
                </a:lnTo>
                <a:lnTo>
                  <a:pt x="49" y="60"/>
                </a:lnTo>
                <a:lnTo>
                  <a:pt x="41" y="68"/>
                </a:lnTo>
                <a:lnTo>
                  <a:pt x="30" y="68"/>
                </a:lnTo>
                <a:lnTo>
                  <a:pt x="19" y="68"/>
                </a:lnTo>
                <a:lnTo>
                  <a:pt x="8" y="60"/>
                </a:lnTo>
                <a:lnTo>
                  <a:pt x="4" y="49"/>
                </a:lnTo>
                <a:lnTo>
                  <a:pt x="0" y="34"/>
                </a:lnTo>
                <a:lnTo>
                  <a:pt x="0" y="23"/>
                </a:lnTo>
                <a:lnTo>
                  <a:pt x="4" y="15"/>
                </a:lnTo>
                <a:lnTo>
                  <a:pt x="8" y="8"/>
                </a:lnTo>
                <a:lnTo>
                  <a:pt x="19" y="0"/>
                </a:lnTo>
                <a:lnTo>
                  <a:pt x="30" y="0"/>
                </a:lnTo>
                <a:lnTo>
                  <a:pt x="41" y="0"/>
                </a:lnTo>
                <a:lnTo>
                  <a:pt x="49" y="8"/>
                </a:lnTo>
                <a:lnTo>
                  <a:pt x="56" y="15"/>
                </a:lnTo>
                <a:lnTo>
                  <a:pt x="56" y="26"/>
                </a:lnTo>
                <a:lnTo>
                  <a:pt x="11" y="26"/>
                </a:lnTo>
                <a:close/>
                <a:moveTo>
                  <a:pt x="11" y="19"/>
                </a:moveTo>
                <a:lnTo>
                  <a:pt x="41" y="19"/>
                </a:lnTo>
                <a:lnTo>
                  <a:pt x="41" y="15"/>
                </a:lnTo>
                <a:lnTo>
                  <a:pt x="41" y="11"/>
                </a:lnTo>
                <a:lnTo>
                  <a:pt x="38" y="8"/>
                </a:lnTo>
                <a:lnTo>
                  <a:pt x="34" y="4"/>
                </a:lnTo>
                <a:lnTo>
                  <a:pt x="30" y="4"/>
                </a:lnTo>
                <a:lnTo>
                  <a:pt x="26" y="4"/>
                </a:lnTo>
                <a:lnTo>
                  <a:pt x="23" y="4"/>
                </a:lnTo>
                <a:lnTo>
                  <a:pt x="19" y="8"/>
                </a:lnTo>
                <a:lnTo>
                  <a:pt x="15" y="11"/>
                </a:lnTo>
                <a:lnTo>
                  <a:pt x="11" y="1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06" name="Freeform 14"/>
          <p:cNvSpPr>
            <a:spLocks noEditPoints="1"/>
          </p:cNvSpPr>
          <p:nvPr/>
        </p:nvSpPr>
        <p:spPr bwMode="auto">
          <a:xfrm>
            <a:off x="3248025" y="2109788"/>
            <a:ext cx="111125" cy="174625"/>
          </a:xfrm>
          <a:custGeom>
            <a:avLst/>
            <a:gdLst/>
            <a:ahLst/>
            <a:cxnLst>
              <a:cxn ang="0">
                <a:pos x="48" y="93"/>
              </a:cxn>
              <a:cxn ang="0">
                <a:pos x="41" y="101"/>
              </a:cxn>
              <a:cxn ang="0">
                <a:pos x="37" y="105"/>
              </a:cxn>
              <a:cxn ang="0">
                <a:pos x="33" y="105"/>
              </a:cxn>
              <a:cxn ang="0">
                <a:pos x="26" y="105"/>
              </a:cxn>
              <a:cxn ang="0">
                <a:pos x="18" y="105"/>
              </a:cxn>
              <a:cxn ang="0">
                <a:pos x="7" y="97"/>
              </a:cxn>
              <a:cxn ang="0">
                <a:pos x="3" y="86"/>
              </a:cxn>
              <a:cxn ang="0">
                <a:pos x="0" y="75"/>
              </a:cxn>
              <a:cxn ang="0">
                <a:pos x="3" y="60"/>
              </a:cxn>
              <a:cxn ang="0">
                <a:pos x="7" y="48"/>
              </a:cxn>
              <a:cxn ang="0">
                <a:pos x="15" y="41"/>
              </a:cxn>
              <a:cxn ang="0">
                <a:pos x="22" y="37"/>
              </a:cxn>
              <a:cxn ang="0">
                <a:pos x="33" y="37"/>
              </a:cxn>
              <a:cxn ang="0">
                <a:pos x="41" y="37"/>
              </a:cxn>
              <a:cxn ang="0">
                <a:pos x="48" y="41"/>
              </a:cxn>
              <a:cxn ang="0">
                <a:pos x="48" y="30"/>
              </a:cxn>
              <a:cxn ang="0">
                <a:pos x="48" y="18"/>
              </a:cxn>
              <a:cxn ang="0">
                <a:pos x="45" y="11"/>
              </a:cxn>
              <a:cxn ang="0">
                <a:pos x="45" y="11"/>
              </a:cxn>
              <a:cxn ang="0">
                <a:pos x="45" y="7"/>
              </a:cxn>
              <a:cxn ang="0">
                <a:pos x="45" y="7"/>
              </a:cxn>
              <a:cxn ang="0">
                <a:pos x="41" y="7"/>
              </a:cxn>
              <a:cxn ang="0">
                <a:pos x="41" y="7"/>
              </a:cxn>
              <a:cxn ang="0">
                <a:pos x="37" y="11"/>
              </a:cxn>
              <a:cxn ang="0">
                <a:pos x="37" y="7"/>
              </a:cxn>
              <a:cxn ang="0">
                <a:pos x="56" y="0"/>
              </a:cxn>
              <a:cxn ang="0">
                <a:pos x="60" y="0"/>
              </a:cxn>
              <a:cxn ang="0">
                <a:pos x="60" y="78"/>
              </a:cxn>
              <a:cxn ang="0">
                <a:pos x="60" y="90"/>
              </a:cxn>
              <a:cxn ang="0">
                <a:pos x="60" y="93"/>
              </a:cxn>
              <a:cxn ang="0">
                <a:pos x="60" y="93"/>
              </a:cxn>
              <a:cxn ang="0">
                <a:pos x="60" y="97"/>
              </a:cxn>
              <a:cxn ang="0">
                <a:pos x="63" y="97"/>
              </a:cxn>
              <a:cxn ang="0">
                <a:pos x="63" y="97"/>
              </a:cxn>
              <a:cxn ang="0">
                <a:pos x="67" y="97"/>
              </a:cxn>
              <a:cxn ang="0">
                <a:pos x="67" y="97"/>
              </a:cxn>
              <a:cxn ang="0">
                <a:pos x="67" y="97"/>
              </a:cxn>
              <a:cxn ang="0">
                <a:pos x="48" y="105"/>
              </a:cxn>
              <a:cxn ang="0">
                <a:pos x="48" y="105"/>
              </a:cxn>
              <a:cxn ang="0">
                <a:pos x="48" y="93"/>
              </a:cxn>
              <a:cxn ang="0">
                <a:pos x="48" y="90"/>
              </a:cxn>
              <a:cxn ang="0">
                <a:pos x="48" y="56"/>
              </a:cxn>
              <a:cxn ang="0">
                <a:pos x="45" y="52"/>
              </a:cxn>
              <a:cxn ang="0">
                <a:pos x="45" y="48"/>
              </a:cxn>
              <a:cxn ang="0">
                <a:pos x="41" y="45"/>
              </a:cxn>
              <a:cxn ang="0">
                <a:pos x="37" y="41"/>
              </a:cxn>
              <a:cxn ang="0">
                <a:pos x="33" y="41"/>
              </a:cxn>
              <a:cxn ang="0">
                <a:pos x="30" y="41"/>
              </a:cxn>
              <a:cxn ang="0">
                <a:pos x="26" y="41"/>
              </a:cxn>
              <a:cxn ang="0">
                <a:pos x="18" y="45"/>
              </a:cxn>
              <a:cxn ang="0">
                <a:pos x="15" y="56"/>
              </a:cxn>
              <a:cxn ang="0">
                <a:pos x="11" y="67"/>
              </a:cxn>
              <a:cxn ang="0">
                <a:pos x="15" y="78"/>
              </a:cxn>
              <a:cxn ang="0">
                <a:pos x="18" y="90"/>
              </a:cxn>
              <a:cxn ang="0">
                <a:pos x="26" y="93"/>
              </a:cxn>
              <a:cxn ang="0">
                <a:pos x="33" y="97"/>
              </a:cxn>
              <a:cxn ang="0">
                <a:pos x="41" y="93"/>
              </a:cxn>
              <a:cxn ang="0">
                <a:pos x="48" y="90"/>
              </a:cxn>
            </a:cxnLst>
            <a:rect l="0" t="0" r="r" b="b"/>
            <a:pathLst>
              <a:path w="67" h="105">
                <a:moveTo>
                  <a:pt x="48" y="93"/>
                </a:moveTo>
                <a:lnTo>
                  <a:pt x="41" y="101"/>
                </a:lnTo>
                <a:lnTo>
                  <a:pt x="37" y="105"/>
                </a:lnTo>
                <a:lnTo>
                  <a:pt x="33" y="105"/>
                </a:lnTo>
                <a:lnTo>
                  <a:pt x="26" y="105"/>
                </a:lnTo>
                <a:lnTo>
                  <a:pt x="18" y="105"/>
                </a:lnTo>
                <a:lnTo>
                  <a:pt x="7" y="97"/>
                </a:lnTo>
                <a:lnTo>
                  <a:pt x="3" y="86"/>
                </a:lnTo>
                <a:lnTo>
                  <a:pt x="0" y="75"/>
                </a:lnTo>
                <a:lnTo>
                  <a:pt x="3" y="60"/>
                </a:lnTo>
                <a:lnTo>
                  <a:pt x="7" y="48"/>
                </a:lnTo>
                <a:lnTo>
                  <a:pt x="15" y="41"/>
                </a:lnTo>
                <a:lnTo>
                  <a:pt x="22" y="37"/>
                </a:lnTo>
                <a:lnTo>
                  <a:pt x="33" y="37"/>
                </a:lnTo>
                <a:lnTo>
                  <a:pt x="41" y="37"/>
                </a:lnTo>
                <a:lnTo>
                  <a:pt x="48" y="41"/>
                </a:lnTo>
                <a:lnTo>
                  <a:pt x="48" y="30"/>
                </a:lnTo>
                <a:lnTo>
                  <a:pt x="48" y="18"/>
                </a:lnTo>
                <a:lnTo>
                  <a:pt x="45" y="11"/>
                </a:lnTo>
                <a:lnTo>
                  <a:pt x="45" y="11"/>
                </a:lnTo>
                <a:lnTo>
                  <a:pt x="45" y="7"/>
                </a:lnTo>
                <a:lnTo>
                  <a:pt x="45" y="7"/>
                </a:lnTo>
                <a:lnTo>
                  <a:pt x="41" y="7"/>
                </a:lnTo>
                <a:lnTo>
                  <a:pt x="41" y="7"/>
                </a:lnTo>
                <a:lnTo>
                  <a:pt x="37" y="11"/>
                </a:lnTo>
                <a:lnTo>
                  <a:pt x="37" y="7"/>
                </a:lnTo>
                <a:lnTo>
                  <a:pt x="56" y="0"/>
                </a:lnTo>
                <a:lnTo>
                  <a:pt x="60" y="0"/>
                </a:lnTo>
                <a:lnTo>
                  <a:pt x="60" y="78"/>
                </a:lnTo>
                <a:lnTo>
                  <a:pt x="60" y="90"/>
                </a:lnTo>
                <a:lnTo>
                  <a:pt x="60" y="93"/>
                </a:lnTo>
                <a:lnTo>
                  <a:pt x="60" y="93"/>
                </a:lnTo>
                <a:lnTo>
                  <a:pt x="60" y="97"/>
                </a:lnTo>
                <a:lnTo>
                  <a:pt x="63" y="97"/>
                </a:lnTo>
                <a:lnTo>
                  <a:pt x="63" y="97"/>
                </a:lnTo>
                <a:lnTo>
                  <a:pt x="67" y="97"/>
                </a:lnTo>
                <a:lnTo>
                  <a:pt x="67" y="97"/>
                </a:lnTo>
                <a:lnTo>
                  <a:pt x="67" y="97"/>
                </a:lnTo>
                <a:lnTo>
                  <a:pt x="48" y="105"/>
                </a:lnTo>
                <a:lnTo>
                  <a:pt x="48" y="105"/>
                </a:lnTo>
                <a:lnTo>
                  <a:pt x="48" y="93"/>
                </a:lnTo>
                <a:close/>
                <a:moveTo>
                  <a:pt x="48" y="90"/>
                </a:moveTo>
                <a:lnTo>
                  <a:pt x="48" y="56"/>
                </a:lnTo>
                <a:lnTo>
                  <a:pt x="45" y="52"/>
                </a:lnTo>
                <a:lnTo>
                  <a:pt x="45" y="48"/>
                </a:lnTo>
                <a:lnTo>
                  <a:pt x="41" y="45"/>
                </a:lnTo>
                <a:lnTo>
                  <a:pt x="37" y="41"/>
                </a:lnTo>
                <a:lnTo>
                  <a:pt x="33" y="41"/>
                </a:lnTo>
                <a:lnTo>
                  <a:pt x="30" y="41"/>
                </a:lnTo>
                <a:lnTo>
                  <a:pt x="26" y="41"/>
                </a:lnTo>
                <a:lnTo>
                  <a:pt x="18" y="45"/>
                </a:lnTo>
                <a:lnTo>
                  <a:pt x="15" y="56"/>
                </a:lnTo>
                <a:lnTo>
                  <a:pt x="11" y="67"/>
                </a:lnTo>
                <a:lnTo>
                  <a:pt x="15" y="78"/>
                </a:lnTo>
                <a:lnTo>
                  <a:pt x="18" y="90"/>
                </a:lnTo>
                <a:lnTo>
                  <a:pt x="26" y="93"/>
                </a:lnTo>
                <a:lnTo>
                  <a:pt x="33" y="97"/>
                </a:lnTo>
                <a:lnTo>
                  <a:pt x="41" y="93"/>
                </a:lnTo>
                <a:lnTo>
                  <a:pt x="48" y="9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07" name="Freeform 15"/>
          <p:cNvSpPr>
            <a:spLocks/>
          </p:cNvSpPr>
          <p:nvPr/>
        </p:nvSpPr>
        <p:spPr bwMode="auto">
          <a:xfrm>
            <a:off x="3373438" y="2109788"/>
            <a:ext cx="60325" cy="223837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0" y="0"/>
              </a:cxn>
              <a:cxn ang="0">
                <a:pos x="7" y="7"/>
              </a:cxn>
              <a:cxn ang="0">
                <a:pos x="18" y="15"/>
              </a:cxn>
              <a:cxn ang="0">
                <a:pos x="26" y="26"/>
              </a:cxn>
              <a:cxn ang="0">
                <a:pos x="33" y="37"/>
              </a:cxn>
              <a:cxn ang="0">
                <a:pos x="37" y="52"/>
              </a:cxn>
              <a:cxn ang="0">
                <a:pos x="37" y="67"/>
              </a:cxn>
              <a:cxn ang="0">
                <a:pos x="37" y="82"/>
              </a:cxn>
              <a:cxn ang="0">
                <a:pos x="33" y="97"/>
              </a:cxn>
              <a:cxn ang="0">
                <a:pos x="26" y="108"/>
              </a:cxn>
              <a:cxn ang="0">
                <a:pos x="18" y="120"/>
              </a:cxn>
              <a:cxn ang="0">
                <a:pos x="11" y="131"/>
              </a:cxn>
              <a:cxn ang="0">
                <a:pos x="0" y="135"/>
              </a:cxn>
              <a:cxn ang="0">
                <a:pos x="0" y="131"/>
              </a:cxn>
              <a:cxn ang="0">
                <a:pos x="7" y="127"/>
              </a:cxn>
              <a:cxn ang="0">
                <a:pos x="15" y="120"/>
              </a:cxn>
              <a:cxn ang="0">
                <a:pos x="18" y="108"/>
              </a:cxn>
              <a:cxn ang="0">
                <a:pos x="22" y="97"/>
              </a:cxn>
              <a:cxn ang="0">
                <a:pos x="26" y="86"/>
              </a:cxn>
              <a:cxn ang="0">
                <a:pos x="26" y="71"/>
              </a:cxn>
              <a:cxn ang="0">
                <a:pos x="26" y="56"/>
              </a:cxn>
              <a:cxn ang="0">
                <a:pos x="22" y="41"/>
              </a:cxn>
              <a:cxn ang="0">
                <a:pos x="22" y="33"/>
              </a:cxn>
              <a:cxn ang="0">
                <a:pos x="18" y="26"/>
              </a:cxn>
              <a:cxn ang="0">
                <a:pos x="15" y="22"/>
              </a:cxn>
              <a:cxn ang="0">
                <a:pos x="11" y="15"/>
              </a:cxn>
              <a:cxn ang="0">
                <a:pos x="3" y="11"/>
              </a:cxn>
              <a:cxn ang="0">
                <a:pos x="0" y="3"/>
              </a:cxn>
            </a:cxnLst>
            <a:rect l="0" t="0" r="r" b="b"/>
            <a:pathLst>
              <a:path w="37" h="135">
                <a:moveTo>
                  <a:pt x="0" y="3"/>
                </a:moveTo>
                <a:lnTo>
                  <a:pt x="0" y="0"/>
                </a:lnTo>
                <a:lnTo>
                  <a:pt x="7" y="7"/>
                </a:lnTo>
                <a:lnTo>
                  <a:pt x="18" y="15"/>
                </a:lnTo>
                <a:lnTo>
                  <a:pt x="26" y="26"/>
                </a:lnTo>
                <a:lnTo>
                  <a:pt x="33" y="37"/>
                </a:lnTo>
                <a:lnTo>
                  <a:pt x="37" y="52"/>
                </a:lnTo>
                <a:lnTo>
                  <a:pt x="37" y="67"/>
                </a:lnTo>
                <a:lnTo>
                  <a:pt x="37" y="82"/>
                </a:lnTo>
                <a:lnTo>
                  <a:pt x="33" y="97"/>
                </a:lnTo>
                <a:lnTo>
                  <a:pt x="26" y="108"/>
                </a:lnTo>
                <a:lnTo>
                  <a:pt x="18" y="120"/>
                </a:lnTo>
                <a:lnTo>
                  <a:pt x="11" y="131"/>
                </a:lnTo>
                <a:lnTo>
                  <a:pt x="0" y="135"/>
                </a:lnTo>
                <a:lnTo>
                  <a:pt x="0" y="131"/>
                </a:lnTo>
                <a:lnTo>
                  <a:pt x="7" y="127"/>
                </a:lnTo>
                <a:lnTo>
                  <a:pt x="15" y="120"/>
                </a:lnTo>
                <a:lnTo>
                  <a:pt x="18" y="108"/>
                </a:lnTo>
                <a:lnTo>
                  <a:pt x="22" y="97"/>
                </a:lnTo>
                <a:lnTo>
                  <a:pt x="26" y="86"/>
                </a:lnTo>
                <a:lnTo>
                  <a:pt x="26" y="71"/>
                </a:lnTo>
                <a:lnTo>
                  <a:pt x="26" y="56"/>
                </a:lnTo>
                <a:lnTo>
                  <a:pt x="22" y="41"/>
                </a:lnTo>
                <a:lnTo>
                  <a:pt x="22" y="33"/>
                </a:lnTo>
                <a:lnTo>
                  <a:pt x="18" y="26"/>
                </a:lnTo>
                <a:lnTo>
                  <a:pt x="15" y="22"/>
                </a:lnTo>
                <a:lnTo>
                  <a:pt x="11" y="15"/>
                </a:lnTo>
                <a:lnTo>
                  <a:pt x="3" y="11"/>
                </a:lnTo>
                <a:lnTo>
                  <a:pt x="0" y="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08" name="Freeform 16"/>
          <p:cNvSpPr>
            <a:spLocks/>
          </p:cNvSpPr>
          <p:nvPr/>
        </p:nvSpPr>
        <p:spPr bwMode="auto">
          <a:xfrm>
            <a:off x="625475" y="2713038"/>
            <a:ext cx="180975" cy="16986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" y="0"/>
              </a:cxn>
              <a:cxn ang="0">
                <a:pos x="90" y="75"/>
              </a:cxn>
              <a:cxn ang="0">
                <a:pos x="90" y="15"/>
              </a:cxn>
              <a:cxn ang="0">
                <a:pos x="87" y="8"/>
              </a:cxn>
              <a:cxn ang="0">
                <a:pos x="87" y="4"/>
              </a:cxn>
              <a:cxn ang="0">
                <a:pos x="83" y="0"/>
              </a:cxn>
              <a:cxn ang="0">
                <a:pos x="79" y="0"/>
              </a:cxn>
              <a:cxn ang="0">
                <a:pos x="75" y="0"/>
              </a:cxn>
              <a:cxn ang="0">
                <a:pos x="75" y="0"/>
              </a:cxn>
              <a:cxn ang="0">
                <a:pos x="109" y="0"/>
              </a:cxn>
              <a:cxn ang="0">
                <a:pos x="109" y="0"/>
              </a:cxn>
              <a:cxn ang="0">
                <a:pos x="105" y="0"/>
              </a:cxn>
              <a:cxn ang="0">
                <a:pos x="102" y="0"/>
              </a:cxn>
              <a:cxn ang="0">
                <a:pos x="98" y="4"/>
              </a:cxn>
              <a:cxn ang="0">
                <a:pos x="94" y="8"/>
              </a:cxn>
              <a:cxn ang="0">
                <a:pos x="94" y="15"/>
              </a:cxn>
              <a:cxn ang="0">
                <a:pos x="94" y="102"/>
              </a:cxn>
              <a:cxn ang="0">
                <a:pos x="94" y="102"/>
              </a:cxn>
              <a:cxn ang="0">
                <a:pos x="27" y="23"/>
              </a:cxn>
              <a:cxn ang="0">
                <a:pos x="27" y="83"/>
              </a:cxn>
              <a:cxn ang="0">
                <a:pos x="27" y="90"/>
              </a:cxn>
              <a:cxn ang="0">
                <a:pos x="27" y="94"/>
              </a:cxn>
              <a:cxn ang="0">
                <a:pos x="30" y="98"/>
              </a:cxn>
              <a:cxn ang="0">
                <a:pos x="38" y="98"/>
              </a:cxn>
              <a:cxn ang="0">
                <a:pos x="42" y="98"/>
              </a:cxn>
              <a:cxn ang="0">
                <a:pos x="42" y="98"/>
              </a:cxn>
              <a:cxn ang="0">
                <a:pos x="8" y="98"/>
              </a:cxn>
              <a:cxn ang="0">
                <a:pos x="8" y="98"/>
              </a:cxn>
              <a:cxn ang="0">
                <a:pos x="8" y="98"/>
              </a:cxn>
              <a:cxn ang="0">
                <a:pos x="15" y="98"/>
              </a:cxn>
              <a:cxn ang="0">
                <a:pos x="19" y="94"/>
              </a:cxn>
              <a:cxn ang="0">
                <a:pos x="19" y="90"/>
              </a:cxn>
              <a:cxn ang="0">
                <a:pos x="19" y="83"/>
              </a:cxn>
              <a:cxn ang="0">
                <a:pos x="19" y="15"/>
              </a:cxn>
              <a:cxn ang="0">
                <a:pos x="15" y="8"/>
              </a:cxn>
              <a:cxn ang="0">
                <a:pos x="15" y="8"/>
              </a:cxn>
              <a:cxn ang="0">
                <a:pos x="12" y="4"/>
              </a:cxn>
              <a:cxn ang="0">
                <a:pos x="8" y="4"/>
              </a:cxn>
              <a:cxn ang="0">
                <a:pos x="4" y="4"/>
              </a:cxn>
              <a:cxn ang="0">
                <a:pos x="0" y="4"/>
              </a:cxn>
              <a:cxn ang="0">
                <a:pos x="0" y="0"/>
              </a:cxn>
            </a:cxnLst>
            <a:rect l="0" t="0" r="r" b="b"/>
            <a:pathLst>
              <a:path w="109" h="102">
                <a:moveTo>
                  <a:pt x="0" y="0"/>
                </a:moveTo>
                <a:lnTo>
                  <a:pt x="27" y="0"/>
                </a:lnTo>
                <a:lnTo>
                  <a:pt x="90" y="75"/>
                </a:lnTo>
                <a:lnTo>
                  <a:pt x="90" y="15"/>
                </a:lnTo>
                <a:lnTo>
                  <a:pt x="87" y="8"/>
                </a:lnTo>
                <a:lnTo>
                  <a:pt x="87" y="4"/>
                </a:lnTo>
                <a:lnTo>
                  <a:pt x="83" y="0"/>
                </a:lnTo>
                <a:lnTo>
                  <a:pt x="79" y="0"/>
                </a:lnTo>
                <a:lnTo>
                  <a:pt x="75" y="0"/>
                </a:lnTo>
                <a:lnTo>
                  <a:pt x="75" y="0"/>
                </a:lnTo>
                <a:lnTo>
                  <a:pt x="109" y="0"/>
                </a:lnTo>
                <a:lnTo>
                  <a:pt x="109" y="0"/>
                </a:lnTo>
                <a:lnTo>
                  <a:pt x="105" y="0"/>
                </a:lnTo>
                <a:lnTo>
                  <a:pt x="102" y="0"/>
                </a:lnTo>
                <a:lnTo>
                  <a:pt x="98" y="4"/>
                </a:lnTo>
                <a:lnTo>
                  <a:pt x="94" y="8"/>
                </a:lnTo>
                <a:lnTo>
                  <a:pt x="94" y="15"/>
                </a:lnTo>
                <a:lnTo>
                  <a:pt x="94" y="102"/>
                </a:lnTo>
                <a:lnTo>
                  <a:pt x="94" y="102"/>
                </a:lnTo>
                <a:lnTo>
                  <a:pt x="27" y="23"/>
                </a:lnTo>
                <a:lnTo>
                  <a:pt x="27" y="83"/>
                </a:lnTo>
                <a:lnTo>
                  <a:pt x="27" y="90"/>
                </a:lnTo>
                <a:lnTo>
                  <a:pt x="27" y="94"/>
                </a:lnTo>
                <a:lnTo>
                  <a:pt x="30" y="98"/>
                </a:lnTo>
                <a:lnTo>
                  <a:pt x="38" y="98"/>
                </a:lnTo>
                <a:lnTo>
                  <a:pt x="42" y="98"/>
                </a:lnTo>
                <a:lnTo>
                  <a:pt x="42" y="98"/>
                </a:lnTo>
                <a:lnTo>
                  <a:pt x="8" y="98"/>
                </a:lnTo>
                <a:lnTo>
                  <a:pt x="8" y="98"/>
                </a:lnTo>
                <a:lnTo>
                  <a:pt x="8" y="98"/>
                </a:lnTo>
                <a:lnTo>
                  <a:pt x="15" y="98"/>
                </a:lnTo>
                <a:lnTo>
                  <a:pt x="19" y="94"/>
                </a:lnTo>
                <a:lnTo>
                  <a:pt x="19" y="90"/>
                </a:lnTo>
                <a:lnTo>
                  <a:pt x="19" y="83"/>
                </a:lnTo>
                <a:lnTo>
                  <a:pt x="19" y="15"/>
                </a:lnTo>
                <a:lnTo>
                  <a:pt x="15" y="8"/>
                </a:lnTo>
                <a:lnTo>
                  <a:pt x="15" y="8"/>
                </a:lnTo>
                <a:lnTo>
                  <a:pt x="12" y="4"/>
                </a:lnTo>
                <a:lnTo>
                  <a:pt x="8" y="4"/>
                </a:lnTo>
                <a:lnTo>
                  <a:pt x="4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09" name="Freeform 17"/>
          <p:cNvSpPr>
            <a:spLocks noEditPoints="1"/>
          </p:cNvSpPr>
          <p:nvPr/>
        </p:nvSpPr>
        <p:spPr bwMode="auto">
          <a:xfrm>
            <a:off x="812800" y="2713038"/>
            <a:ext cx="123825" cy="161925"/>
          </a:xfrm>
          <a:custGeom>
            <a:avLst/>
            <a:gdLst/>
            <a:ahLst/>
            <a:cxnLst>
              <a:cxn ang="0">
                <a:pos x="26" y="53"/>
              </a:cxn>
              <a:cxn ang="0">
                <a:pos x="26" y="83"/>
              </a:cxn>
              <a:cxn ang="0">
                <a:pos x="26" y="90"/>
              </a:cxn>
              <a:cxn ang="0">
                <a:pos x="30" y="94"/>
              </a:cxn>
              <a:cxn ang="0">
                <a:pos x="34" y="98"/>
              </a:cxn>
              <a:cxn ang="0">
                <a:pos x="37" y="98"/>
              </a:cxn>
              <a:cxn ang="0">
                <a:pos x="41" y="98"/>
              </a:cxn>
              <a:cxn ang="0">
                <a:pos x="41" y="98"/>
              </a:cxn>
              <a:cxn ang="0">
                <a:pos x="0" y="98"/>
              </a:cxn>
              <a:cxn ang="0">
                <a:pos x="0" y="98"/>
              </a:cxn>
              <a:cxn ang="0">
                <a:pos x="4" y="98"/>
              </a:cxn>
              <a:cxn ang="0">
                <a:pos x="7" y="98"/>
              </a:cxn>
              <a:cxn ang="0">
                <a:pos x="11" y="94"/>
              </a:cxn>
              <a:cxn ang="0">
                <a:pos x="15" y="90"/>
              </a:cxn>
              <a:cxn ang="0">
                <a:pos x="15" y="83"/>
              </a:cxn>
              <a:cxn ang="0">
                <a:pos x="15" y="15"/>
              </a:cxn>
              <a:cxn ang="0">
                <a:pos x="11" y="8"/>
              </a:cxn>
              <a:cxn ang="0">
                <a:pos x="11" y="4"/>
              </a:cxn>
              <a:cxn ang="0">
                <a:pos x="7" y="0"/>
              </a:cxn>
              <a:cxn ang="0">
                <a:pos x="4" y="0"/>
              </a:cxn>
              <a:cxn ang="0">
                <a:pos x="0" y="0"/>
              </a:cxn>
              <a:cxn ang="0">
                <a:pos x="0" y="0"/>
              </a:cxn>
              <a:cxn ang="0">
                <a:pos x="37" y="0"/>
              </a:cxn>
              <a:cxn ang="0">
                <a:pos x="49" y="0"/>
              </a:cxn>
              <a:cxn ang="0">
                <a:pos x="56" y="4"/>
              </a:cxn>
              <a:cxn ang="0">
                <a:pos x="64" y="4"/>
              </a:cxn>
              <a:cxn ang="0">
                <a:pos x="71" y="12"/>
              </a:cxn>
              <a:cxn ang="0">
                <a:pos x="75" y="19"/>
              </a:cxn>
              <a:cxn ang="0">
                <a:pos x="75" y="27"/>
              </a:cxn>
              <a:cxn ang="0">
                <a:pos x="75" y="38"/>
              </a:cxn>
              <a:cxn ang="0">
                <a:pos x="67" y="45"/>
              </a:cxn>
              <a:cxn ang="0">
                <a:pos x="56" y="53"/>
              </a:cxn>
              <a:cxn ang="0">
                <a:pos x="45" y="53"/>
              </a:cxn>
              <a:cxn ang="0">
                <a:pos x="41" y="53"/>
              </a:cxn>
              <a:cxn ang="0">
                <a:pos x="37" y="53"/>
              </a:cxn>
              <a:cxn ang="0">
                <a:pos x="34" y="53"/>
              </a:cxn>
              <a:cxn ang="0">
                <a:pos x="26" y="53"/>
              </a:cxn>
              <a:cxn ang="0">
                <a:pos x="26" y="49"/>
              </a:cxn>
              <a:cxn ang="0">
                <a:pos x="30" y="49"/>
              </a:cxn>
              <a:cxn ang="0">
                <a:pos x="34" y="49"/>
              </a:cxn>
              <a:cxn ang="0">
                <a:pos x="37" y="49"/>
              </a:cxn>
              <a:cxn ang="0">
                <a:pos x="41" y="49"/>
              </a:cxn>
              <a:cxn ang="0">
                <a:pos x="49" y="49"/>
              </a:cxn>
              <a:cxn ang="0">
                <a:pos x="52" y="42"/>
              </a:cxn>
              <a:cxn ang="0">
                <a:pos x="56" y="38"/>
              </a:cxn>
              <a:cxn ang="0">
                <a:pos x="60" y="27"/>
              </a:cxn>
              <a:cxn ang="0">
                <a:pos x="60" y="23"/>
              </a:cxn>
              <a:cxn ang="0">
                <a:pos x="56" y="15"/>
              </a:cxn>
              <a:cxn ang="0">
                <a:pos x="52" y="12"/>
              </a:cxn>
              <a:cxn ang="0">
                <a:pos x="49" y="8"/>
              </a:cxn>
              <a:cxn ang="0">
                <a:pos x="45" y="4"/>
              </a:cxn>
              <a:cxn ang="0">
                <a:pos x="37" y="4"/>
              </a:cxn>
              <a:cxn ang="0">
                <a:pos x="34" y="4"/>
              </a:cxn>
              <a:cxn ang="0">
                <a:pos x="26" y="4"/>
              </a:cxn>
              <a:cxn ang="0">
                <a:pos x="26" y="49"/>
              </a:cxn>
            </a:cxnLst>
            <a:rect l="0" t="0" r="r" b="b"/>
            <a:pathLst>
              <a:path w="75" h="98">
                <a:moveTo>
                  <a:pt x="26" y="53"/>
                </a:moveTo>
                <a:lnTo>
                  <a:pt x="26" y="83"/>
                </a:lnTo>
                <a:lnTo>
                  <a:pt x="26" y="90"/>
                </a:lnTo>
                <a:lnTo>
                  <a:pt x="30" y="94"/>
                </a:lnTo>
                <a:lnTo>
                  <a:pt x="34" y="98"/>
                </a:lnTo>
                <a:lnTo>
                  <a:pt x="37" y="98"/>
                </a:lnTo>
                <a:lnTo>
                  <a:pt x="41" y="98"/>
                </a:lnTo>
                <a:lnTo>
                  <a:pt x="41" y="98"/>
                </a:lnTo>
                <a:lnTo>
                  <a:pt x="0" y="98"/>
                </a:lnTo>
                <a:lnTo>
                  <a:pt x="0" y="98"/>
                </a:lnTo>
                <a:lnTo>
                  <a:pt x="4" y="98"/>
                </a:lnTo>
                <a:lnTo>
                  <a:pt x="7" y="98"/>
                </a:lnTo>
                <a:lnTo>
                  <a:pt x="11" y="94"/>
                </a:lnTo>
                <a:lnTo>
                  <a:pt x="15" y="90"/>
                </a:lnTo>
                <a:lnTo>
                  <a:pt x="15" y="83"/>
                </a:lnTo>
                <a:lnTo>
                  <a:pt x="15" y="15"/>
                </a:lnTo>
                <a:lnTo>
                  <a:pt x="11" y="8"/>
                </a:lnTo>
                <a:lnTo>
                  <a:pt x="11" y="4"/>
                </a:lnTo>
                <a:lnTo>
                  <a:pt x="7" y="0"/>
                </a:lnTo>
                <a:lnTo>
                  <a:pt x="4" y="0"/>
                </a:lnTo>
                <a:lnTo>
                  <a:pt x="0" y="0"/>
                </a:lnTo>
                <a:lnTo>
                  <a:pt x="0" y="0"/>
                </a:lnTo>
                <a:lnTo>
                  <a:pt x="37" y="0"/>
                </a:lnTo>
                <a:lnTo>
                  <a:pt x="49" y="0"/>
                </a:lnTo>
                <a:lnTo>
                  <a:pt x="56" y="4"/>
                </a:lnTo>
                <a:lnTo>
                  <a:pt x="64" y="4"/>
                </a:lnTo>
                <a:lnTo>
                  <a:pt x="71" y="12"/>
                </a:lnTo>
                <a:lnTo>
                  <a:pt x="75" y="19"/>
                </a:lnTo>
                <a:lnTo>
                  <a:pt x="75" y="27"/>
                </a:lnTo>
                <a:lnTo>
                  <a:pt x="75" y="38"/>
                </a:lnTo>
                <a:lnTo>
                  <a:pt x="67" y="45"/>
                </a:lnTo>
                <a:lnTo>
                  <a:pt x="56" y="53"/>
                </a:lnTo>
                <a:lnTo>
                  <a:pt x="45" y="53"/>
                </a:lnTo>
                <a:lnTo>
                  <a:pt x="41" y="53"/>
                </a:lnTo>
                <a:lnTo>
                  <a:pt x="37" y="53"/>
                </a:lnTo>
                <a:lnTo>
                  <a:pt x="34" y="53"/>
                </a:lnTo>
                <a:lnTo>
                  <a:pt x="26" y="53"/>
                </a:lnTo>
                <a:close/>
                <a:moveTo>
                  <a:pt x="26" y="49"/>
                </a:moveTo>
                <a:lnTo>
                  <a:pt x="30" y="49"/>
                </a:lnTo>
                <a:lnTo>
                  <a:pt x="34" y="49"/>
                </a:lnTo>
                <a:lnTo>
                  <a:pt x="37" y="49"/>
                </a:lnTo>
                <a:lnTo>
                  <a:pt x="41" y="49"/>
                </a:lnTo>
                <a:lnTo>
                  <a:pt x="49" y="49"/>
                </a:lnTo>
                <a:lnTo>
                  <a:pt x="52" y="42"/>
                </a:lnTo>
                <a:lnTo>
                  <a:pt x="56" y="38"/>
                </a:lnTo>
                <a:lnTo>
                  <a:pt x="60" y="27"/>
                </a:lnTo>
                <a:lnTo>
                  <a:pt x="60" y="23"/>
                </a:lnTo>
                <a:lnTo>
                  <a:pt x="56" y="15"/>
                </a:lnTo>
                <a:lnTo>
                  <a:pt x="52" y="12"/>
                </a:lnTo>
                <a:lnTo>
                  <a:pt x="49" y="8"/>
                </a:lnTo>
                <a:lnTo>
                  <a:pt x="45" y="4"/>
                </a:lnTo>
                <a:lnTo>
                  <a:pt x="37" y="4"/>
                </a:lnTo>
                <a:lnTo>
                  <a:pt x="34" y="4"/>
                </a:lnTo>
                <a:lnTo>
                  <a:pt x="26" y="4"/>
                </a:lnTo>
                <a:lnTo>
                  <a:pt x="26" y="4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10" name="Freeform 18"/>
          <p:cNvSpPr>
            <a:spLocks/>
          </p:cNvSpPr>
          <p:nvPr/>
        </p:nvSpPr>
        <p:spPr bwMode="auto">
          <a:xfrm>
            <a:off x="955675" y="2708275"/>
            <a:ext cx="68263" cy="223838"/>
          </a:xfrm>
          <a:custGeom>
            <a:avLst/>
            <a:gdLst/>
            <a:ahLst/>
            <a:cxnLst>
              <a:cxn ang="0">
                <a:pos x="41" y="131"/>
              </a:cxn>
              <a:cxn ang="0">
                <a:pos x="41" y="135"/>
              </a:cxn>
              <a:cxn ang="0">
                <a:pos x="30" y="127"/>
              </a:cxn>
              <a:cxn ang="0">
                <a:pos x="23" y="120"/>
              </a:cxn>
              <a:cxn ang="0">
                <a:pos x="15" y="108"/>
              </a:cxn>
              <a:cxn ang="0">
                <a:pos x="8" y="97"/>
              </a:cxn>
              <a:cxn ang="0">
                <a:pos x="4" y="82"/>
              </a:cxn>
              <a:cxn ang="0">
                <a:pos x="0" y="67"/>
              </a:cxn>
              <a:cxn ang="0">
                <a:pos x="4" y="52"/>
              </a:cxn>
              <a:cxn ang="0">
                <a:pos x="8" y="37"/>
              </a:cxn>
              <a:cxn ang="0">
                <a:pos x="11" y="26"/>
              </a:cxn>
              <a:cxn ang="0">
                <a:pos x="19" y="15"/>
              </a:cxn>
              <a:cxn ang="0">
                <a:pos x="30" y="7"/>
              </a:cxn>
              <a:cxn ang="0">
                <a:pos x="41" y="0"/>
              </a:cxn>
              <a:cxn ang="0">
                <a:pos x="41" y="3"/>
              </a:cxn>
              <a:cxn ang="0">
                <a:pos x="34" y="7"/>
              </a:cxn>
              <a:cxn ang="0">
                <a:pos x="26" y="15"/>
              </a:cxn>
              <a:cxn ang="0">
                <a:pos x="23" y="26"/>
              </a:cxn>
              <a:cxn ang="0">
                <a:pos x="19" y="37"/>
              </a:cxn>
              <a:cxn ang="0">
                <a:pos x="15" y="52"/>
              </a:cxn>
              <a:cxn ang="0">
                <a:pos x="15" y="63"/>
              </a:cxn>
              <a:cxn ang="0">
                <a:pos x="15" y="78"/>
              </a:cxn>
              <a:cxn ang="0">
                <a:pos x="19" y="93"/>
              </a:cxn>
              <a:cxn ang="0">
                <a:pos x="19" y="101"/>
              </a:cxn>
              <a:cxn ang="0">
                <a:pos x="23" y="108"/>
              </a:cxn>
              <a:cxn ang="0">
                <a:pos x="26" y="116"/>
              </a:cxn>
              <a:cxn ang="0">
                <a:pos x="30" y="120"/>
              </a:cxn>
              <a:cxn ang="0">
                <a:pos x="34" y="127"/>
              </a:cxn>
              <a:cxn ang="0">
                <a:pos x="41" y="131"/>
              </a:cxn>
            </a:cxnLst>
            <a:rect l="0" t="0" r="r" b="b"/>
            <a:pathLst>
              <a:path w="41" h="135">
                <a:moveTo>
                  <a:pt x="41" y="131"/>
                </a:moveTo>
                <a:lnTo>
                  <a:pt x="41" y="135"/>
                </a:lnTo>
                <a:lnTo>
                  <a:pt x="30" y="127"/>
                </a:lnTo>
                <a:lnTo>
                  <a:pt x="23" y="120"/>
                </a:lnTo>
                <a:lnTo>
                  <a:pt x="15" y="108"/>
                </a:lnTo>
                <a:lnTo>
                  <a:pt x="8" y="97"/>
                </a:lnTo>
                <a:lnTo>
                  <a:pt x="4" y="82"/>
                </a:lnTo>
                <a:lnTo>
                  <a:pt x="0" y="67"/>
                </a:lnTo>
                <a:lnTo>
                  <a:pt x="4" y="52"/>
                </a:lnTo>
                <a:lnTo>
                  <a:pt x="8" y="37"/>
                </a:lnTo>
                <a:lnTo>
                  <a:pt x="11" y="26"/>
                </a:lnTo>
                <a:lnTo>
                  <a:pt x="19" y="15"/>
                </a:lnTo>
                <a:lnTo>
                  <a:pt x="30" y="7"/>
                </a:lnTo>
                <a:lnTo>
                  <a:pt x="41" y="0"/>
                </a:lnTo>
                <a:lnTo>
                  <a:pt x="41" y="3"/>
                </a:lnTo>
                <a:lnTo>
                  <a:pt x="34" y="7"/>
                </a:lnTo>
                <a:lnTo>
                  <a:pt x="26" y="15"/>
                </a:lnTo>
                <a:lnTo>
                  <a:pt x="23" y="26"/>
                </a:lnTo>
                <a:lnTo>
                  <a:pt x="19" y="37"/>
                </a:lnTo>
                <a:lnTo>
                  <a:pt x="15" y="52"/>
                </a:lnTo>
                <a:lnTo>
                  <a:pt x="15" y="63"/>
                </a:lnTo>
                <a:lnTo>
                  <a:pt x="15" y="78"/>
                </a:lnTo>
                <a:lnTo>
                  <a:pt x="19" y="93"/>
                </a:lnTo>
                <a:lnTo>
                  <a:pt x="19" y="101"/>
                </a:lnTo>
                <a:lnTo>
                  <a:pt x="23" y="108"/>
                </a:lnTo>
                <a:lnTo>
                  <a:pt x="26" y="116"/>
                </a:lnTo>
                <a:lnTo>
                  <a:pt x="30" y="120"/>
                </a:lnTo>
                <a:lnTo>
                  <a:pt x="34" y="127"/>
                </a:lnTo>
                <a:lnTo>
                  <a:pt x="41" y="1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11" name="Freeform 19"/>
          <p:cNvSpPr>
            <a:spLocks/>
          </p:cNvSpPr>
          <p:nvPr/>
        </p:nvSpPr>
        <p:spPr bwMode="auto">
          <a:xfrm>
            <a:off x="1030288" y="2768600"/>
            <a:ext cx="180975" cy="1143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30" y="0"/>
              </a:cxn>
              <a:cxn ang="0">
                <a:pos x="30" y="0"/>
              </a:cxn>
              <a:cxn ang="0">
                <a:pos x="26" y="0"/>
              </a:cxn>
              <a:cxn ang="0">
                <a:pos x="23" y="0"/>
              </a:cxn>
              <a:cxn ang="0">
                <a:pos x="23" y="4"/>
              </a:cxn>
              <a:cxn ang="0">
                <a:pos x="23" y="4"/>
              </a:cxn>
              <a:cxn ang="0">
                <a:pos x="23" y="8"/>
              </a:cxn>
              <a:cxn ang="0">
                <a:pos x="23" y="11"/>
              </a:cxn>
              <a:cxn ang="0">
                <a:pos x="38" y="49"/>
              </a:cxn>
              <a:cxn ang="0">
                <a:pos x="53" y="15"/>
              </a:cxn>
              <a:cxn ang="0">
                <a:pos x="49" y="8"/>
              </a:cxn>
              <a:cxn ang="0">
                <a:pos x="49" y="4"/>
              </a:cxn>
              <a:cxn ang="0">
                <a:pos x="45" y="0"/>
              </a:cxn>
              <a:cxn ang="0">
                <a:pos x="41" y="0"/>
              </a:cxn>
              <a:cxn ang="0">
                <a:pos x="38" y="0"/>
              </a:cxn>
              <a:cxn ang="0">
                <a:pos x="38" y="0"/>
              </a:cxn>
              <a:cxn ang="0">
                <a:pos x="71" y="0"/>
              </a:cxn>
              <a:cxn ang="0">
                <a:pos x="71" y="0"/>
              </a:cxn>
              <a:cxn ang="0">
                <a:pos x="68" y="0"/>
              </a:cxn>
              <a:cxn ang="0">
                <a:pos x="64" y="4"/>
              </a:cxn>
              <a:cxn ang="0">
                <a:pos x="64" y="4"/>
              </a:cxn>
              <a:cxn ang="0">
                <a:pos x="64" y="8"/>
              </a:cxn>
              <a:cxn ang="0">
                <a:pos x="64" y="8"/>
              </a:cxn>
              <a:cxn ang="0">
                <a:pos x="64" y="11"/>
              </a:cxn>
              <a:cxn ang="0">
                <a:pos x="79" y="49"/>
              </a:cxn>
              <a:cxn ang="0">
                <a:pos x="94" y="11"/>
              </a:cxn>
              <a:cxn ang="0">
                <a:pos x="94" y="8"/>
              </a:cxn>
              <a:cxn ang="0">
                <a:pos x="98" y="4"/>
              </a:cxn>
              <a:cxn ang="0">
                <a:pos x="98" y="4"/>
              </a:cxn>
              <a:cxn ang="0">
                <a:pos x="94" y="0"/>
              </a:cxn>
              <a:cxn ang="0">
                <a:pos x="94" y="0"/>
              </a:cxn>
              <a:cxn ang="0">
                <a:pos x="86" y="0"/>
              </a:cxn>
              <a:cxn ang="0">
                <a:pos x="86" y="0"/>
              </a:cxn>
              <a:cxn ang="0">
                <a:pos x="109" y="0"/>
              </a:cxn>
              <a:cxn ang="0">
                <a:pos x="109" y="0"/>
              </a:cxn>
              <a:cxn ang="0">
                <a:pos x="101" y="4"/>
              </a:cxn>
              <a:cxn ang="0">
                <a:pos x="98" y="11"/>
              </a:cxn>
              <a:cxn ang="0">
                <a:pos x="79" y="68"/>
              </a:cxn>
              <a:cxn ang="0">
                <a:pos x="75" y="68"/>
              </a:cxn>
              <a:cxn ang="0">
                <a:pos x="56" y="23"/>
              </a:cxn>
              <a:cxn ang="0">
                <a:pos x="34" y="68"/>
              </a:cxn>
              <a:cxn ang="0">
                <a:pos x="34" y="68"/>
              </a:cxn>
              <a:cxn ang="0">
                <a:pos x="11" y="11"/>
              </a:cxn>
              <a:cxn ang="0">
                <a:pos x="8" y="8"/>
              </a:cxn>
              <a:cxn ang="0">
                <a:pos x="8" y="4"/>
              </a:cxn>
              <a:cxn ang="0">
                <a:pos x="4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09" h="68">
                <a:moveTo>
                  <a:pt x="0" y="0"/>
                </a:moveTo>
                <a:lnTo>
                  <a:pt x="30" y="0"/>
                </a:lnTo>
                <a:lnTo>
                  <a:pt x="30" y="0"/>
                </a:lnTo>
                <a:lnTo>
                  <a:pt x="26" y="0"/>
                </a:lnTo>
                <a:lnTo>
                  <a:pt x="23" y="0"/>
                </a:lnTo>
                <a:lnTo>
                  <a:pt x="23" y="4"/>
                </a:lnTo>
                <a:lnTo>
                  <a:pt x="23" y="4"/>
                </a:lnTo>
                <a:lnTo>
                  <a:pt x="23" y="8"/>
                </a:lnTo>
                <a:lnTo>
                  <a:pt x="23" y="11"/>
                </a:lnTo>
                <a:lnTo>
                  <a:pt x="38" y="49"/>
                </a:lnTo>
                <a:lnTo>
                  <a:pt x="53" y="15"/>
                </a:lnTo>
                <a:lnTo>
                  <a:pt x="49" y="8"/>
                </a:lnTo>
                <a:lnTo>
                  <a:pt x="49" y="4"/>
                </a:lnTo>
                <a:lnTo>
                  <a:pt x="45" y="0"/>
                </a:lnTo>
                <a:lnTo>
                  <a:pt x="41" y="0"/>
                </a:lnTo>
                <a:lnTo>
                  <a:pt x="38" y="0"/>
                </a:lnTo>
                <a:lnTo>
                  <a:pt x="38" y="0"/>
                </a:lnTo>
                <a:lnTo>
                  <a:pt x="71" y="0"/>
                </a:lnTo>
                <a:lnTo>
                  <a:pt x="71" y="0"/>
                </a:lnTo>
                <a:lnTo>
                  <a:pt x="68" y="0"/>
                </a:lnTo>
                <a:lnTo>
                  <a:pt x="64" y="4"/>
                </a:lnTo>
                <a:lnTo>
                  <a:pt x="64" y="4"/>
                </a:lnTo>
                <a:lnTo>
                  <a:pt x="64" y="8"/>
                </a:lnTo>
                <a:lnTo>
                  <a:pt x="64" y="8"/>
                </a:lnTo>
                <a:lnTo>
                  <a:pt x="64" y="11"/>
                </a:lnTo>
                <a:lnTo>
                  <a:pt x="79" y="49"/>
                </a:lnTo>
                <a:lnTo>
                  <a:pt x="94" y="11"/>
                </a:lnTo>
                <a:lnTo>
                  <a:pt x="94" y="8"/>
                </a:lnTo>
                <a:lnTo>
                  <a:pt x="98" y="4"/>
                </a:lnTo>
                <a:lnTo>
                  <a:pt x="98" y="4"/>
                </a:lnTo>
                <a:lnTo>
                  <a:pt x="94" y="0"/>
                </a:lnTo>
                <a:lnTo>
                  <a:pt x="94" y="0"/>
                </a:lnTo>
                <a:lnTo>
                  <a:pt x="86" y="0"/>
                </a:lnTo>
                <a:lnTo>
                  <a:pt x="86" y="0"/>
                </a:lnTo>
                <a:lnTo>
                  <a:pt x="109" y="0"/>
                </a:lnTo>
                <a:lnTo>
                  <a:pt x="109" y="0"/>
                </a:lnTo>
                <a:lnTo>
                  <a:pt x="101" y="4"/>
                </a:lnTo>
                <a:lnTo>
                  <a:pt x="98" y="11"/>
                </a:lnTo>
                <a:lnTo>
                  <a:pt x="79" y="68"/>
                </a:lnTo>
                <a:lnTo>
                  <a:pt x="75" y="68"/>
                </a:lnTo>
                <a:lnTo>
                  <a:pt x="56" y="23"/>
                </a:lnTo>
                <a:lnTo>
                  <a:pt x="34" y="68"/>
                </a:lnTo>
                <a:lnTo>
                  <a:pt x="34" y="68"/>
                </a:lnTo>
                <a:lnTo>
                  <a:pt x="11" y="11"/>
                </a:lnTo>
                <a:lnTo>
                  <a:pt x="8" y="8"/>
                </a:lnTo>
                <a:lnTo>
                  <a:pt x="8" y="4"/>
                </a:lnTo>
                <a:lnTo>
                  <a:pt x="4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12" name="Freeform 20"/>
          <p:cNvSpPr>
            <a:spLocks noEditPoints="1"/>
          </p:cNvSpPr>
          <p:nvPr/>
        </p:nvSpPr>
        <p:spPr bwMode="auto">
          <a:xfrm>
            <a:off x="1211263" y="2762250"/>
            <a:ext cx="106362" cy="120650"/>
          </a:xfrm>
          <a:custGeom>
            <a:avLst/>
            <a:gdLst/>
            <a:ahLst/>
            <a:cxnLst>
              <a:cxn ang="0">
                <a:pos x="34" y="0"/>
              </a:cxn>
              <a:cxn ang="0">
                <a:pos x="41" y="0"/>
              </a:cxn>
              <a:cxn ang="0">
                <a:pos x="52" y="4"/>
              </a:cxn>
              <a:cxn ang="0">
                <a:pos x="56" y="12"/>
              </a:cxn>
              <a:cxn ang="0">
                <a:pos x="64" y="23"/>
              </a:cxn>
              <a:cxn ang="0">
                <a:pos x="64" y="34"/>
              </a:cxn>
              <a:cxn ang="0">
                <a:pos x="64" y="45"/>
              </a:cxn>
              <a:cxn ang="0">
                <a:pos x="60" y="53"/>
              </a:cxn>
              <a:cxn ang="0">
                <a:pos x="56" y="60"/>
              </a:cxn>
              <a:cxn ang="0">
                <a:pos x="49" y="68"/>
              </a:cxn>
              <a:cxn ang="0">
                <a:pos x="41" y="72"/>
              </a:cxn>
              <a:cxn ang="0">
                <a:pos x="34" y="72"/>
              </a:cxn>
              <a:cxn ang="0">
                <a:pos x="22" y="72"/>
              </a:cxn>
              <a:cxn ang="0">
                <a:pos x="15" y="64"/>
              </a:cxn>
              <a:cxn ang="0">
                <a:pos x="7" y="60"/>
              </a:cxn>
              <a:cxn ang="0">
                <a:pos x="4" y="49"/>
              </a:cxn>
              <a:cxn ang="0">
                <a:pos x="0" y="38"/>
              </a:cxn>
              <a:cxn ang="0">
                <a:pos x="4" y="27"/>
              </a:cxn>
              <a:cxn ang="0">
                <a:pos x="7" y="19"/>
              </a:cxn>
              <a:cxn ang="0">
                <a:pos x="11" y="12"/>
              </a:cxn>
              <a:cxn ang="0">
                <a:pos x="19" y="4"/>
              </a:cxn>
              <a:cxn ang="0">
                <a:pos x="26" y="0"/>
              </a:cxn>
              <a:cxn ang="0">
                <a:pos x="34" y="0"/>
              </a:cxn>
              <a:cxn ang="0">
                <a:pos x="30" y="4"/>
              </a:cxn>
              <a:cxn ang="0">
                <a:pos x="26" y="8"/>
              </a:cxn>
              <a:cxn ang="0">
                <a:pos x="22" y="8"/>
              </a:cxn>
              <a:cxn ang="0">
                <a:pos x="19" y="12"/>
              </a:cxn>
              <a:cxn ang="0">
                <a:pos x="15" y="15"/>
              </a:cxn>
              <a:cxn ang="0">
                <a:pos x="15" y="23"/>
              </a:cxn>
              <a:cxn ang="0">
                <a:pos x="15" y="30"/>
              </a:cxn>
              <a:cxn ang="0">
                <a:pos x="15" y="45"/>
              </a:cxn>
              <a:cxn ang="0">
                <a:pos x="19" y="57"/>
              </a:cxn>
              <a:cxn ang="0">
                <a:pos x="26" y="64"/>
              </a:cxn>
              <a:cxn ang="0">
                <a:pos x="37" y="68"/>
              </a:cxn>
              <a:cxn ang="0">
                <a:pos x="41" y="64"/>
              </a:cxn>
              <a:cxn ang="0">
                <a:pos x="49" y="60"/>
              </a:cxn>
              <a:cxn ang="0">
                <a:pos x="52" y="53"/>
              </a:cxn>
              <a:cxn ang="0">
                <a:pos x="52" y="42"/>
              </a:cxn>
              <a:cxn ang="0">
                <a:pos x="52" y="30"/>
              </a:cxn>
              <a:cxn ang="0">
                <a:pos x="49" y="19"/>
              </a:cxn>
              <a:cxn ang="0">
                <a:pos x="45" y="12"/>
              </a:cxn>
              <a:cxn ang="0">
                <a:pos x="37" y="8"/>
              </a:cxn>
              <a:cxn ang="0">
                <a:pos x="30" y="4"/>
              </a:cxn>
            </a:cxnLst>
            <a:rect l="0" t="0" r="r" b="b"/>
            <a:pathLst>
              <a:path w="64" h="72">
                <a:moveTo>
                  <a:pt x="34" y="0"/>
                </a:moveTo>
                <a:lnTo>
                  <a:pt x="41" y="0"/>
                </a:lnTo>
                <a:lnTo>
                  <a:pt x="52" y="4"/>
                </a:lnTo>
                <a:lnTo>
                  <a:pt x="56" y="12"/>
                </a:lnTo>
                <a:lnTo>
                  <a:pt x="64" y="23"/>
                </a:lnTo>
                <a:lnTo>
                  <a:pt x="64" y="34"/>
                </a:lnTo>
                <a:lnTo>
                  <a:pt x="64" y="45"/>
                </a:lnTo>
                <a:lnTo>
                  <a:pt x="60" y="53"/>
                </a:lnTo>
                <a:lnTo>
                  <a:pt x="56" y="60"/>
                </a:lnTo>
                <a:lnTo>
                  <a:pt x="49" y="68"/>
                </a:lnTo>
                <a:lnTo>
                  <a:pt x="41" y="72"/>
                </a:lnTo>
                <a:lnTo>
                  <a:pt x="34" y="72"/>
                </a:lnTo>
                <a:lnTo>
                  <a:pt x="22" y="72"/>
                </a:lnTo>
                <a:lnTo>
                  <a:pt x="15" y="64"/>
                </a:lnTo>
                <a:lnTo>
                  <a:pt x="7" y="60"/>
                </a:lnTo>
                <a:lnTo>
                  <a:pt x="4" y="49"/>
                </a:lnTo>
                <a:lnTo>
                  <a:pt x="0" y="38"/>
                </a:lnTo>
                <a:lnTo>
                  <a:pt x="4" y="27"/>
                </a:lnTo>
                <a:lnTo>
                  <a:pt x="7" y="19"/>
                </a:lnTo>
                <a:lnTo>
                  <a:pt x="11" y="12"/>
                </a:lnTo>
                <a:lnTo>
                  <a:pt x="19" y="4"/>
                </a:lnTo>
                <a:lnTo>
                  <a:pt x="26" y="0"/>
                </a:lnTo>
                <a:lnTo>
                  <a:pt x="34" y="0"/>
                </a:lnTo>
                <a:close/>
                <a:moveTo>
                  <a:pt x="30" y="4"/>
                </a:moveTo>
                <a:lnTo>
                  <a:pt x="26" y="8"/>
                </a:lnTo>
                <a:lnTo>
                  <a:pt x="22" y="8"/>
                </a:lnTo>
                <a:lnTo>
                  <a:pt x="19" y="12"/>
                </a:lnTo>
                <a:lnTo>
                  <a:pt x="15" y="15"/>
                </a:lnTo>
                <a:lnTo>
                  <a:pt x="15" y="23"/>
                </a:lnTo>
                <a:lnTo>
                  <a:pt x="15" y="30"/>
                </a:lnTo>
                <a:lnTo>
                  <a:pt x="15" y="45"/>
                </a:lnTo>
                <a:lnTo>
                  <a:pt x="19" y="57"/>
                </a:lnTo>
                <a:lnTo>
                  <a:pt x="26" y="64"/>
                </a:lnTo>
                <a:lnTo>
                  <a:pt x="37" y="68"/>
                </a:lnTo>
                <a:lnTo>
                  <a:pt x="41" y="64"/>
                </a:lnTo>
                <a:lnTo>
                  <a:pt x="49" y="60"/>
                </a:lnTo>
                <a:lnTo>
                  <a:pt x="52" y="53"/>
                </a:lnTo>
                <a:lnTo>
                  <a:pt x="52" y="42"/>
                </a:lnTo>
                <a:lnTo>
                  <a:pt x="52" y="30"/>
                </a:lnTo>
                <a:lnTo>
                  <a:pt x="49" y="19"/>
                </a:lnTo>
                <a:lnTo>
                  <a:pt x="45" y="12"/>
                </a:lnTo>
                <a:lnTo>
                  <a:pt x="37" y="8"/>
                </a:lnTo>
                <a:lnTo>
                  <a:pt x="30" y="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13" name="Freeform 21"/>
          <p:cNvSpPr>
            <a:spLocks/>
          </p:cNvSpPr>
          <p:nvPr/>
        </p:nvSpPr>
        <p:spPr bwMode="auto">
          <a:xfrm>
            <a:off x="1335088" y="2762250"/>
            <a:ext cx="74612" cy="112713"/>
          </a:xfrm>
          <a:custGeom>
            <a:avLst/>
            <a:gdLst/>
            <a:ahLst/>
            <a:cxnLst>
              <a:cxn ang="0">
                <a:pos x="19" y="0"/>
              </a:cxn>
              <a:cxn ang="0">
                <a:pos x="19" y="19"/>
              </a:cxn>
              <a:cxn ang="0">
                <a:pos x="26" y="8"/>
              </a:cxn>
              <a:cxn ang="0">
                <a:pos x="30" y="4"/>
              </a:cxn>
              <a:cxn ang="0">
                <a:pos x="37" y="0"/>
              </a:cxn>
              <a:cxn ang="0">
                <a:pos x="41" y="0"/>
              </a:cxn>
              <a:cxn ang="0">
                <a:pos x="45" y="4"/>
              </a:cxn>
              <a:cxn ang="0">
                <a:pos x="45" y="8"/>
              </a:cxn>
              <a:cxn ang="0">
                <a:pos x="45" y="12"/>
              </a:cxn>
              <a:cxn ang="0">
                <a:pos x="45" y="12"/>
              </a:cxn>
              <a:cxn ang="0">
                <a:pos x="45" y="15"/>
              </a:cxn>
              <a:cxn ang="0">
                <a:pos x="41" y="19"/>
              </a:cxn>
              <a:cxn ang="0">
                <a:pos x="41" y="19"/>
              </a:cxn>
              <a:cxn ang="0">
                <a:pos x="37" y="15"/>
              </a:cxn>
              <a:cxn ang="0">
                <a:pos x="34" y="15"/>
              </a:cxn>
              <a:cxn ang="0">
                <a:pos x="34" y="12"/>
              </a:cxn>
              <a:cxn ang="0">
                <a:pos x="30" y="12"/>
              </a:cxn>
              <a:cxn ang="0">
                <a:pos x="30" y="12"/>
              </a:cxn>
              <a:cxn ang="0">
                <a:pos x="26" y="12"/>
              </a:cxn>
              <a:cxn ang="0">
                <a:pos x="22" y="19"/>
              </a:cxn>
              <a:cxn ang="0">
                <a:pos x="19" y="23"/>
              </a:cxn>
              <a:cxn ang="0">
                <a:pos x="19" y="53"/>
              </a:cxn>
              <a:cxn ang="0">
                <a:pos x="19" y="60"/>
              </a:cxn>
              <a:cxn ang="0">
                <a:pos x="22" y="64"/>
              </a:cxn>
              <a:cxn ang="0">
                <a:pos x="22" y="64"/>
              </a:cxn>
              <a:cxn ang="0">
                <a:pos x="26" y="68"/>
              </a:cxn>
              <a:cxn ang="0">
                <a:pos x="30" y="68"/>
              </a:cxn>
              <a:cxn ang="0">
                <a:pos x="34" y="68"/>
              </a:cxn>
              <a:cxn ang="0">
                <a:pos x="34" y="68"/>
              </a:cxn>
              <a:cxn ang="0">
                <a:pos x="0" y="68"/>
              </a:cxn>
              <a:cxn ang="0">
                <a:pos x="0" y="68"/>
              </a:cxn>
              <a:cxn ang="0">
                <a:pos x="4" y="68"/>
              </a:cxn>
              <a:cxn ang="0">
                <a:pos x="4" y="68"/>
              </a:cxn>
              <a:cxn ang="0">
                <a:pos x="7" y="64"/>
              </a:cxn>
              <a:cxn ang="0">
                <a:pos x="7" y="60"/>
              </a:cxn>
              <a:cxn ang="0">
                <a:pos x="7" y="60"/>
              </a:cxn>
              <a:cxn ang="0">
                <a:pos x="7" y="53"/>
              </a:cxn>
              <a:cxn ang="0">
                <a:pos x="7" y="30"/>
              </a:cxn>
              <a:cxn ang="0">
                <a:pos x="7" y="19"/>
              </a:cxn>
              <a:cxn ang="0">
                <a:pos x="7" y="15"/>
              </a:cxn>
              <a:cxn ang="0">
                <a:pos x="7" y="12"/>
              </a:cxn>
              <a:cxn ang="0">
                <a:pos x="7" y="12"/>
              </a:cxn>
              <a:cxn ang="0">
                <a:pos x="4" y="8"/>
              </a:cxn>
              <a:cxn ang="0">
                <a:pos x="4" y="8"/>
              </a:cxn>
              <a:cxn ang="0">
                <a:pos x="0" y="8"/>
              </a:cxn>
              <a:cxn ang="0">
                <a:pos x="0" y="12"/>
              </a:cxn>
              <a:cxn ang="0">
                <a:pos x="0" y="8"/>
              </a:cxn>
              <a:cxn ang="0">
                <a:pos x="19" y="0"/>
              </a:cxn>
              <a:cxn ang="0">
                <a:pos x="19" y="0"/>
              </a:cxn>
            </a:cxnLst>
            <a:rect l="0" t="0" r="r" b="b"/>
            <a:pathLst>
              <a:path w="45" h="68">
                <a:moveTo>
                  <a:pt x="19" y="0"/>
                </a:moveTo>
                <a:lnTo>
                  <a:pt x="19" y="19"/>
                </a:lnTo>
                <a:lnTo>
                  <a:pt x="26" y="8"/>
                </a:lnTo>
                <a:lnTo>
                  <a:pt x="30" y="4"/>
                </a:lnTo>
                <a:lnTo>
                  <a:pt x="37" y="0"/>
                </a:lnTo>
                <a:lnTo>
                  <a:pt x="41" y="0"/>
                </a:lnTo>
                <a:lnTo>
                  <a:pt x="45" y="4"/>
                </a:lnTo>
                <a:lnTo>
                  <a:pt x="45" y="8"/>
                </a:lnTo>
                <a:lnTo>
                  <a:pt x="45" y="12"/>
                </a:lnTo>
                <a:lnTo>
                  <a:pt x="45" y="12"/>
                </a:lnTo>
                <a:lnTo>
                  <a:pt x="45" y="15"/>
                </a:lnTo>
                <a:lnTo>
                  <a:pt x="41" y="19"/>
                </a:lnTo>
                <a:lnTo>
                  <a:pt x="41" y="19"/>
                </a:lnTo>
                <a:lnTo>
                  <a:pt x="37" y="15"/>
                </a:lnTo>
                <a:lnTo>
                  <a:pt x="34" y="15"/>
                </a:lnTo>
                <a:lnTo>
                  <a:pt x="34" y="12"/>
                </a:lnTo>
                <a:lnTo>
                  <a:pt x="30" y="12"/>
                </a:lnTo>
                <a:lnTo>
                  <a:pt x="30" y="12"/>
                </a:lnTo>
                <a:lnTo>
                  <a:pt x="26" y="12"/>
                </a:lnTo>
                <a:lnTo>
                  <a:pt x="22" y="19"/>
                </a:lnTo>
                <a:lnTo>
                  <a:pt x="19" y="23"/>
                </a:lnTo>
                <a:lnTo>
                  <a:pt x="19" y="53"/>
                </a:lnTo>
                <a:lnTo>
                  <a:pt x="19" y="60"/>
                </a:lnTo>
                <a:lnTo>
                  <a:pt x="22" y="64"/>
                </a:lnTo>
                <a:lnTo>
                  <a:pt x="22" y="64"/>
                </a:lnTo>
                <a:lnTo>
                  <a:pt x="26" y="68"/>
                </a:lnTo>
                <a:lnTo>
                  <a:pt x="30" y="68"/>
                </a:lnTo>
                <a:lnTo>
                  <a:pt x="34" y="68"/>
                </a:lnTo>
                <a:lnTo>
                  <a:pt x="34" y="68"/>
                </a:lnTo>
                <a:lnTo>
                  <a:pt x="0" y="68"/>
                </a:lnTo>
                <a:lnTo>
                  <a:pt x="0" y="68"/>
                </a:lnTo>
                <a:lnTo>
                  <a:pt x="4" y="68"/>
                </a:lnTo>
                <a:lnTo>
                  <a:pt x="4" y="68"/>
                </a:lnTo>
                <a:lnTo>
                  <a:pt x="7" y="64"/>
                </a:lnTo>
                <a:lnTo>
                  <a:pt x="7" y="60"/>
                </a:lnTo>
                <a:lnTo>
                  <a:pt x="7" y="60"/>
                </a:lnTo>
                <a:lnTo>
                  <a:pt x="7" y="53"/>
                </a:lnTo>
                <a:lnTo>
                  <a:pt x="7" y="30"/>
                </a:lnTo>
                <a:lnTo>
                  <a:pt x="7" y="19"/>
                </a:lnTo>
                <a:lnTo>
                  <a:pt x="7" y="15"/>
                </a:lnTo>
                <a:lnTo>
                  <a:pt x="7" y="12"/>
                </a:lnTo>
                <a:lnTo>
                  <a:pt x="7" y="12"/>
                </a:lnTo>
                <a:lnTo>
                  <a:pt x="4" y="8"/>
                </a:lnTo>
                <a:lnTo>
                  <a:pt x="4" y="8"/>
                </a:lnTo>
                <a:lnTo>
                  <a:pt x="0" y="8"/>
                </a:lnTo>
                <a:lnTo>
                  <a:pt x="0" y="12"/>
                </a:lnTo>
                <a:lnTo>
                  <a:pt x="0" y="8"/>
                </a:lnTo>
                <a:lnTo>
                  <a:pt x="19" y="0"/>
                </a:lnTo>
                <a:lnTo>
                  <a:pt x="19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14" name="Freeform 22"/>
          <p:cNvSpPr>
            <a:spLocks/>
          </p:cNvSpPr>
          <p:nvPr/>
        </p:nvSpPr>
        <p:spPr bwMode="auto">
          <a:xfrm>
            <a:off x="1417638" y="2708275"/>
            <a:ext cx="117475" cy="166688"/>
          </a:xfrm>
          <a:custGeom>
            <a:avLst/>
            <a:gdLst/>
            <a:ahLst/>
            <a:cxnLst>
              <a:cxn ang="0">
                <a:pos x="22" y="63"/>
              </a:cxn>
              <a:cxn ang="0">
                <a:pos x="45" y="45"/>
              </a:cxn>
              <a:cxn ang="0">
                <a:pos x="45" y="41"/>
              </a:cxn>
              <a:cxn ang="0">
                <a:pos x="45" y="41"/>
              </a:cxn>
              <a:cxn ang="0">
                <a:pos x="45" y="37"/>
              </a:cxn>
              <a:cxn ang="0">
                <a:pos x="41" y="37"/>
              </a:cxn>
              <a:cxn ang="0">
                <a:pos x="71" y="37"/>
              </a:cxn>
              <a:cxn ang="0">
                <a:pos x="60" y="37"/>
              </a:cxn>
              <a:cxn ang="0">
                <a:pos x="52" y="45"/>
              </a:cxn>
              <a:cxn ang="0">
                <a:pos x="52" y="82"/>
              </a:cxn>
              <a:cxn ang="0">
                <a:pos x="60" y="93"/>
              </a:cxn>
              <a:cxn ang="0">
                <a:pos x="67" y="97"/>
              </a:cxn>
              <a:cxn ang="0">
                <a:pos x="71" y="101"/>
              </a:cxn>
              <a:cxn ang="0">
                <a:pos x="41" y="101"/>
              </a:cxn>
              <a:cxn ang="0">
                <a:pos x="45" y="101"/>
              </a:cxn>
              <a:cxn ang="0">
                <a:pos x="45" y="97"/>
              </a:cxn>
              <a:cxn ang="0">
                <a:pos x="45" y="93"/>
              </a:cxn>
              <a:cxn ang="0">
                <a:pos x="22" y="63"/>
              </a:cxn>
              <a:cxn ang="0">
                <a:pos x="22" y="93"/>
              </a:cxn>
              <a:cxn ang="0">
                <a:pos x="22" y="97"/>
              </a:cxn>
              <a:cxn ang="0">
                <a:pos x="26" y="101"/>
              </a:cxn>
              <a:cxn ang="0">
                <a:pos x="30" y="101"/>
              </a:cxn>
              <a:cxn ang="0">
                <a:pos x="0" y="101"/>
              </a:cxn>
              <a:cxn ang="0">
                <a:pos x="7" y="101"/>
              </a:cxn>
              <a:cxn ang="0">
                <a:pos x="7" y="97"/>
              </a:cxn>
              <a:cxn ang="0">
                <a:pos x="7" y="86"/>
              </a:cxn>
              <a:cxn ang="0">
                <a:pos x="7" y="15"/>
              </a:cxn>
              <a:cxn ang="0">
                <a:pos x="7" y="7"/>
              </a:cxn>
              <a:cxn ang="0">
                <a:pos x="7" y="7"/>
              </a:cxn>
              <a:cxn ang="0">
                <a:pos x="3" y="7"/>
              </a:cxn>
              <a:cxn ang="0">
                <a:pos x="0" y="7"/>
              </a:cxn>
              <a:cxn ang="0">
                <a:pos x="22" y="0"/>
              </a:cxn>
            </a:cxnLst>
            <a:rect l="0" t="0" r="r" b="b"/>
            <a:pathLst>
              <a:path w="71" h="101">
                <a:moveTo>
                  <a:pt x="22" y="0"/>
                </a:moveTo>
                <a:lnTo>
                  <a:pt x="22" y="63"/>
                </a:lnTo>
                <a:lnTo>
                  <a:pt x="41" y="48"/>
                </a:lnTo>
                <a:lnTo>
                  <a:pt x="45" y="45"/>
                </a:lnTo>
                <a:lnTo>
                  <a:pt x="45" y="41"/>
                </a:lnTo>
                <a:lnTo>
                  <a:pt x="45" y="41"/>
                </a:lnTo>
                <a:lnTo>
                  <a:pt x="45" y="41"/>
                </a:lnTo>
                <a:lnTo>
                  <a:pt x="45" y="41"/>
                </a:lnTo>
                <a:lnTo>
                  <a:pt x="45" y="37"/>
                </a:lnTo>
                <a:lnTo>
                  <a:pt x="45" y="37"/>
                </a:lnTo>
                <a:lnTo>
                  <a:pt x="41" y="37"/>
                </a:lnTo>
                <a:lnTo>
                  <a:pt x="41" y="37"/>
                </a:lnTo>
                <a:lnTo>
                  <a:pt x="71" y="37"/>
                </a:lnTo>
                <a:lnTo>
                  <a:pt x="71" y="37"/>
                </a:lnTo>
                <a:lnTo>
                  <a:pt x="64" y="37"/>
                </a:lnTo>
                <a:lnTo>
                  <a:pt x="60" y="37"/>
                </a:lnTo>
                <a:lnTo>
                  <a:pt x="56" y="41"/>
                </a:lnTo>
                <a:lnTo>
                  <a:pt x="52" y="45"/>
                </a:lnTo>
                <a:lnTo>
                  <a:pt x="33" y="60"/>
                </a:lnTo>
                <a:lnTo>
                  <a:pt x="52" y="82"/>
                </a:lnTo>
                <a:lnTo>
                  <a:pt x="56" y="90"/>
                </a:lnTo>
                <a:lnTo>
                  <a:pt x="60" y="93"/>
                </a:lnTo>
                <a:lnTo>
                  <a:pt x="64" y="97"/>
                </a:lnTo>
                <a:lnTo>
                  <a:pt x="67" y="97"/>
                </a:lnTo>
                <a:lnTo>
                  <a:pt x="67" y="101"/>
                </a:lnTo>
                <a:lnTo>
                  <a:pt x="71" y="101"/>
                </a:lnTo>
                <a:lnTo>
                  <a:pt x="71" y="101"/>
                </a:lnTo>
                <a:lnTo>
                  <a:pt x="41" y="101"/>
                </a:lnTo>
                <a:lnTo>
                  <a:pt x="41" y="101"/>
                </a:lnTo>
                <a:lnTo>
                  <a:pt x="45" y="101"/>
                </a:lnTo>
                <a:lnTo>
                  <a:pt x="45" y="101"/>
                </a:lnTo>
                <a:lnTo>
                  <a:pt x="45" y="97"/>
                </a:lnTo>
                <a:lnTo>
                  <a:pt x="45" y="97"/>
                </a:lnTo>
                <a:lnTo>
                  <a:pt x="45" y="93"/>
                </a:lnTo>
                <a:lnTo>
                  <a:pt x="41" y="90"/>
                </a:lnTo>
                <a:lnTo>
                  <a:pt x="22" y="63"/>
                </a:lnTo>
                <a:lnTo>
                  <a:pt x="22" y="86"/>
                </a:lnTo>
                <a:lnTo>
                  <a:pt x="22" y="93"/>
                </a:lnTo>
                <a:lnTo>
                  <a:pt x="22" y="97"/>
                </a:lnTo>
                <a:lnTo>
                  <a:pt x="22" y="97"/>
                </a:lnTo>
                <a:lnTo>
                  <a:pt x="26" y="101"/>
                </a:lnTo>
                <a:lnTo>
                  <a:pt x="26" y="101"/>
                </a:lnTo>
                <a:lnTo>
                  <a:pt x="30" y="101"/>
                </a:lnTo>
                <a:lnTo>
                  <a:pt x="30" y="101"/>
                </a:lnTo>
                <a:lnTo>
                  <a:pt x="0" y="101"/>
                </a:lnTo>
                <a:lnTo>
                  <a:pt x="0" y="101"/>
                </a:lnTo>
                <a:lnTo>
                  <a:pt x="3" y="101"/>
                </a:lnTo>
                <a:lnTo>
                  <a:pt x="7" y="101"/>
                </a:lnTo>
                <a:lnTo>
                  <a:pt x="7" y="97"/>
                </a:lnTo>
                <a:lnTo>
                  <a:pt x="7" y="97"/>
                </a:lnTo>
                <a:lnTo>
                  <a:pt x="7" y="93"/>
                </a:lnTo>
                <a:lnTo>
                  <a:pt x="7" y="86"/>
                </a:lnTo>
                <a:lnTo>
                  <a:pt x="7" y="26"/>
                </a:lnTo>
                <a:lnTo>
                  <a:pt x="7" y="15"/>
                </a:lnTo>
                <a:lnTo>
                  <a:pt x="7" y="11"/>
                </a:lnTo>
                <a:lnTo>
                  <a:pt x="7" y="7"/>
                </a:lnTo>
                <a:lnTo>
                  <a:pt x="7" y="7"/>
                </a:lnTo>
                <a:lnTo>
                  <a:pt x="7" y="7"/>
                </a:lnTo>
                <a:lnTo>
                  <a:pt x="3" y="7"/>
                </a:lnTo>
                <a:lnTo>
                  <a:pt x="3" y="7"/>
                </a:lnTo>
                <a:lnTo>
                  <a:pt x="0" y="7"/>
                </a:lnTo>
                <a:lnTo>
                  <a:pt x="0" y="7"/>
                </a:lnTo>
                <a:lnTo>
                  <a:pt x="18" y="0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15" name="Freeform 23"/>
          <p:cNvSpPr>
            <a:spLocks noEditPoints="1"/>
          </p:cNvSpPr>
          <p:nvPr/>
        </p:nvSpPr>
        <p:spPr bwMode="auto">
          <a:xfrm>
            <a:off x="1541463" y="2762250"/>
            <a:ext cx="93662" cy="120650"/>
          </a:xfrm>
          <a:custGeom>
            <a:avLst/>
            <a:gdLst/>
            <a:ahLst/>
            <a:cxnLst>
              <a:cxn ang="0">
                <a:pos x="11" y="27"/>
              </a:cxn>
              <a:cxn ang="0">
                <a:pos x="15" y="42"/>
              </a:cxn>
              <a:cxn ang="0">
                <a:pos x="19" y="49"/>
              </a:cxn>
              <a:cxn ang="0">
                <a:pos x="26" y="57"/>
              </a:cxn>
              <a:cxn ang="0">
                <a:pos x="37" y="60"/>
              </a:cxn>
              <a:cxn ang="0">
                <a:pos x="41" y="57"/>
              </a:cxn>
              <a:cxn ang="0">
                <a:pos x="49" y="57"/>
              </a:cxn>
              <a:cxn ang="0">
                <a:pos x="52" y="49"/>
              </a:cxn>
              <a:cxn ang="0">
                <a:pos x="56" y="42"/>
              </a:cxn>
              <a:cxn ang="0">
                <a:pos x="56" y="45"/>
              </a:cxn>
              <a:cxn ang="0">
                <a:pos x="52" y="53"/>
              </a:cxn>
              <a:cxn ang="0">
                <a:pos x="49" y="64"/>
              </a:cxn>
              <a:cxn ang="0">
                <a:pos x="41" y="68"/>
              </a:cxn>
              <a:cxn ang="0">
                <a:pos x="30" y="72"/>
              </a:cxn>
              <a:cxn ang="0">
                <a:pos x="19" y="68"/>
              </a:cxn>
              <a:cxn ang="0">
                <a:pos x="7" y="60"/>
              </a:cxn>
              <a:cxn ang="0">
                <a:pos x="4" y="49"/>
              </a:cxn>
              <a:cxn ang="0">
                <a:pos x="0" y="38"/>
              </a:cxn>
              <a:cxn ang="0">
                <a:pos x="0" y="27"/>
              </a:cxn>
              <a:cxn ang="0">
                <a:pos x="4" y="19"/>
              </a:cxn>
              <a:cxn ang="0">
                <a:pos x="11" y="12"/>
              </a:cxn>
              <a:cxn ang="0">
                <a:pos x="19" y="4"/>
              </a:cxn>
              <a:cxn ang="0">
                <a:pos x="30" y="0"/>
              </a:cxn>
              <a:cxn ang="0">
                <a:pos x="41" y="4"/>
              </a:cxn>
              <a:cxn ang="0">
                <a:pos x="49" y="8"/>
              </a:cxn>
              <a:cxn ang="0">
                <a:pos x="56" y="15"/>
              </a:cxn>
              <a:cxn ang="0">
                <a:pos x="56" y="27"/>
              </a:cxn>
              <a:cxn ang="0">
                <a:pos x="11" y="27"/>
              </a:cxn>
              <a:cxn ang="0">
                <a:pos x="11" y="23"/>
              </a:cxn>
              <a:cxn ang="0">
                <a:pos x="41" y="23"/>
              </a:cxn>
              <a:cxn ang="0">
                <a:pos x="41" y="19"/>
              </a:cxn>
              <a:cxn ang="0">
                <a:pos x="41" y="15"/>
              </a:cxn>
              <a:cxn ang="0">
                <a:pos x="37" y="12"/>
              </a:cxn>
              <a:cxn ang="0">
                <a:pos x="34" y="8"/>
              </a:cxn>
              <a:cxn ang="0">
                <a:pos x="30" y="8"/>
              </a:cxn>
              <a:cxn ang="0">
                <a:pos x="26" y="4"/>
              </a:cxn>
              <a:cxn ang="0">
                <a:pos x="22" y="8"/>
              </a:cxn>
              <a:cxn ang="0">
                <a:pos x="19" y="12"/>
              </a:cxn>
              <a:cxn ang="0">
                <a:pos x="15" y="15"/>
              </a:cxn>
              <a:cxn ang="0">
                <a:pos x="11" y="23"/>
              </a:cxn>
            </a:cxnLst>
            <a:rect l="0" t="0" r="r" b="b"/>
            <a:pathLst>
              <a:path w="56" h="72">
                <a:moveTo>
                  <a:pt x="11" y="27"/>
                </a:moveTo>
                <a:lnTo>
                  <a:pt x="15" y="42"/>
                </a:lnTo>
                <a:lnTo>
                  <a:pt x="19" y="49"/>
                </a:lnTo>
                <a:lnTo>
                  <a:pt x="26" y="57"/>
                </a:lnTo>
                <a:lnTo>
                  <a:pt x="37" y="60"/>
                </a:lnTo>
                <a:lnTo>
                  <a:pt x="41" y="57"/>
                </a:lnTo>
                <a:lnTo>
                  <a:pt x="49" y="57"/>
                </a:lnTo>
                <a:lnTo>
                  <a:pt x="52" y="49"/>
                </a:lnTo>
                <a:lnTo>
                  <a:pt x="56" y="42"/>
                </a:lnTo>
                <a:lnTo>
                  <a:pt x="56" y="45"/>
                </a:lnTo>
                <a:lnTo>
                  <a:pt x="52" y="53"/>
                </a:lnTo>
                <a:lnTo>
                  <a:pt x="49" y="64"/>
                </a:lnTo>
                <a:lnTo>
                  <a:pt x="41" y="68"/>
                </a:lnTo>
                <a:lnTo>
                  <a:pt x="30" y="72"/>
                </a:lnTo>
                <a:lnTo>
                  <a:pt x="19" y="68"/>
                </a:lnTo>
                <a:lnTo>
                  <a:pt x="7" y="60"/>
                </a:lnTo>
                <a:lnTo>
                  <a:pt x="4" y="49"/>
                </a:lnTo>
                <a:lnTo>
                  <a:pt x="0" y="38"/>
                </a:lnTo>
                <a:lnTo>
                  <a:pt x="0" y="27"/>
                </a:lnTo>
                <a:lnTo>
                  <a:pt x="4" y="19"/>
                </a:lnTo>
                <a:lnTo>
                  <a:pt x="11" y="12"/>
                </a:lnTo>
                <a:lnTo>
                  <a:pt x="19" y="4"/>
                </a:lnTo>
                <a:lnTo>
                  <a:pt x="30" y="0"/>
                </a:lnTo>
                <a:lnTo>
                  <a:pt x="41" y="4"/>
                </a:lnTo>
                <a:lnTo>
                  <a:pt x="49" y="8"/>
                </a:lnTo>
                <a:lnTo>
                  <a:pt x="56" y="15"/>
                </a:lnTo>
                <a:lnTo>
                  <a:pt x="56" y="27"/>
                </a:lnTo>
                <a:lnTo>
                  <a:pt x="11" y="27"/>
                </a:lnTo>
                <a:close/>
                <a:moveTo>
                  <a:pt x="11" y="23"/>
                </a:moveTo>
                <a:lnTo>
                  <a:pt x="41" y="23"/>
                </a:lnTo>
                <a:lnTo>
                  <a:pt x="41" y="19"/>
                </a:lnTo>
                <a:lnTo>
                  <a:pt x="41" y="15"/>
                </a:lnTo>
                <a:lnTo>
                  <a:pt x="37" y="12"/>
                </a:lnTo>
                <a:lnTo>
                  <a:pt x="34" y="8"/>
                </a:lnTo>
                <a:lnTo>
                  <a:pt x="30" y="8"/>
                </a:lnTo>
                <a:lnTo>
                  <a:pt x="26" y="4"/>
                </a:lnTo>
                <a:lnTo>
                  <a:pt x="22" y="8"/>
                </a:lnTo>
                <a:lnTo>
                  <a:pt x="19" y="12"/>
                </a:lnTo>
                <a:lnTo>
                  <a:pt x="15" y="15"/>
                </a:lnTo>
                <a:lnTo>
                  <a:pt x="11" y="2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16" name="Freeform 24"/>
          <p:cNvSpPr>
            <a:spLocks/>
          </p:cNvSpPr>
          <p:nvPr/>
        </p:nvSpPr>
        <p:spPr bwMode="auto">
          <a:xfrm>
            <a:off x="1647825" y="2762250"/>
            <a:ext cx="79375" cy="112713"/>
          </a:xfrm>
          <a:custGeom>
            <a:avLst/>
            <a:gdLst/>
            <a:ahLst/>
            <a:cxnLst>
              <a:cxn ang="0">
                <a:pos x="22" y="0"/>
              </a:cxn>
              <a:cxn ang="0">
                <a:pos x="22" y="19"/>
              </a:cxn>
              <a:cxn ang="0">
                <a:pos x="30" y="8"/>
              </a:cxn>
              <a:cxn ang="0">
                <a:pos x="33" y="4"/>
              </a:cxn>
              <a:cxn ang="0">
                <a:pos x="41" y="0"/>
              </a:cxn>
              <a:cxn ang="0">
                <a:pos x="45" y="0"/>
              </a:cxn>
              <a:cxn ang="0">
                <a:pos x="48" y="4"/>
              </a:cxn>
              <a:cxn ang="0">
                <a:pos x="48" y="8"/>
              </a:cxn>
              <a:cxn ang="0">
                <a:pos x="48" y="12"/>
              </a:cxn>
              <a:cxn ang="0">
                <a:pos x="48" y="12"/>
              </a:cxn>
              <a:cxn ang="0">
                <a:pos x="48" y="15"/>
              </a:cxn>
              <a:cxn ang="0">
                <a:pos x="45" y="19"/>
              </a:cxn>
              <a:cxn ang="0">
                <a:pos x="45" y="19"/>
              </a:cxn>
              <a:cxn ang="0">
                <a:pos x="41" y="15"/>
              </a:cxn>
              <a:cxn ang="0">
                <a:pos x="37" y="15"/>
              </a:cxn>
              <a:cxn ang="0">
                <a:pos x="33" y="12"/>
              </a:cxn>
              <a:cxn ang="0">
                <a:pos x="33" y="12"/>
              </a:cxn>
              <a:cxn ang="0">
                <a:pos x="30" y="12"/>
              </a:cxn>
              <a:cxn ang="0">
                <a:pos x="30" y="12"/>
              </a:cxn>
              <a:cxn ang="0">
                <a:pos x="26" y="19"/>
              </a:cxn>
              <a:cxn ang="0">
                <a:pos x="22" y="23"/>
              </a:cxn>
              <a:cxn ang="0">
                <a:pos x="22" y="53"/>
              </a:cxn>
              <a:cxn ang="0">
                <a:pos x="22" y="60"/>
              </a:cxn>
              <a:cxn ang="0">
                <a:pos x="26" y="64"/>
              </a:cxn>
              <a:cxn ang="0">
                <a:pos x="26" y="64"/>
              </a:cxn>
              <a:cxn ang="0">
                <a:pos x="26" y="68"/>
              </a:cxn>
              <a:cxn ang="0">
                <a:pos x="30" y="68"/>
              </a:cxn>
              <a:cxn ang="0">
                <a:pos x="33" y="68"/>
              </a:cxn>
              <a:cxn ang="0">
                <a:pos x="33" y="68"/>
              </a:cxn>
              <a:cxn ang="0">
                <a:pos x="0" y="68"/>
              </a:cxn>
              <a:cxn ang="0">
                <a:pos x="0" y="68"/>
              </a:cxn>
              <a:cxn ang="0">
                <a:pos x="3" y="68"/>
              </a:cxn>
              <a:cxn ang="0">
                <a:pos x="7" y="68"/>
              </a:cxn>
              <a:cxn ang="0">
                <a:pos x="7" y="64"/>
              </a:cxn>
              <a:cxn ang="0">
                <a:pos x="11" y="60"/>
              </a:cxn>
              <a:cxn ang="0">
                <a:pos x="11" y="60"/>
              </a:cxn>
              <a:cxn ang="0">
                <a:pos x="11" y="53"/>
              </a:cxn>
              <a:cxn ang="0">
                <a:pos x="11" y="30"/>
              </a:cxn>
              <a:cxn ang="0">
                <a:pos x="11" y="19"/>
              </a:cxn>
              <a:cxn ang="0">
                <a:pos x="11" y="15"/>
              </a:cxn>
              <a:cxn ang="0">
                <a:pos x="11" y="12"/>
              </a:cxn>
              <a:cxn ang="0">
                <a:pos x="7" y="12"/>
              </a:cxn>
              <a:cxn ang="0">
                <a:pos x="7" y="8"/>
              </a:cxn>
              <a:cxn ang="0">
                <a:pos x="7" y="8"/>
              </a:cxn>
              <a:cxn ang="0">
                <a:pos x="3" y="8"/>
              </a:cxn>
              <a:cxn ang="0">
                <a:pos x="0" y="12"/>
              </a:cxn>
              <a:cxn ang="0">
                <a:pos x="0" y="8"/>
              </a:cxn>
              <a:cxn ang="0">
                <a:pos x="18" y="0"/>
              </a:cxn>
              <a:cxn ang="0">
                <a:pos x="22" y="0"/>
              </a:cxn>
            </a:cxnLst>
            <a:rect l="0" t="0" r="r" b="b"/>
            <a:pathLst>
              <a:path w="48" h="68">
                <a:moveTo>
                  <a:pt x="22" y="0"/>
                </a:moveTo>
                <a:lnTo>
                  <a:pt x="22" y="19"/>
                </a:lnTo>
                <a:lnTo>
                  <a:pt x="30" y="8"/>
                </a:lnTo>
                <a:lnTo>
                  <a:pt x="33" y="4"/>
                </a:lnTo>
                <a:lnTo>
                  <a:pt x="41" y="0"/>
                </a:lnTo>
                <a:lnTo>
                  <a:pt x="45" y="0"/>
                </a:lnTo>
                <a:lnTo>
                  <a:pt x="48" y="4"/>
                </a:lnTo>
                <a:lnTo>
                  <a:pt x="48" y="8"/>
                </a:lnTo>
                <a:lnTo>
                  <a:pt x="48" y="12"/>
                </a:lnTo>
                <a:lnTo>
                  <a:pt x="48" y="12"/>
                </a:lnTo>
                <a:lnTo>
                  <a:pt x="48" y="15"/>
                </a:lnTo>
                <a:lnTo>
                  <a:pt x="45" y="19"/>
                </a:lnTo>
                <a:lnTo>
                  <a:pt x="45" y="19"/>
                </a:lnTo>
                <a:lnTo>
                  <a:pt x="41" y="15"/>
                </a:lnTo>
                <a:lnTo>
                  <a:pt x="37" y="15"/>
                </a:lnTo>
                <a:lnTo>
                  <a:pt x="33" y="12"/>
                </a:lnTo>
                <a:lnTo>
                  <a:pt x="33" y="12"/>
                </a:lnTo>
                <a:lnTo>
                  <a:pt x="30" y="12"/>
                </a:lnTo>
                <a:lnTo>
                  <a:pt x="30" y="12"/>
                </a:lnTo>
                <a:lnTo>
                  <a:pt x="26" y="19"/>
                </a:lnTo>
                <a:lnTo>
                  <a:pt x="22" y="23"/>
                </a:lnTo>
                <a:lnTo>
                  <a:pt x="22" y="53"/>
                </a:lnTo>
                <a:lnTo>
                  <a:pt x="22" y="60"/>
                </a:lnTo>
                <a:lnTo>
                  <a:pt x="26" y="64"/>
                </a:lnTo>
                <a:lnTo>
                  <a:pt x="26" y="64"/>
                </a:lnTo>
                <a:lnTo>
                  <a:pt x="26" y="68"/>
                </a:lnTo>
                <a:lnTo>
                  <a:pt x="30" y="68"/>
                </a:lnTo>
                <a:lnTo>
                  <a:pt x="33" y="68"/>
                </a:lnTo>
                <a:lnTo>
                  <a:pt x="33" y="68"/>
                </a:lnTo>
                <a:lnTo>
                  <a:pt x="0" y="68"/>
                </a:lnTo>
                <a:lnTo>
                  <a:pt x="0" y="68"/>
                </a:lnTo>
                <a:lnTo>
                  <a:pt x="3" y="68"/>
                </a:lnTo>
                <a:lnTo>
                  <a:pt x="7" y="68"/>
                </a:lnTo>
                <a:lnTo>
                  <a:pt x="7" y="64"/>
                </a:lnTo>
                <a:lnTo>
                  <a:pt x="11" y="60"/>
                </a:lnTo>
                <a:lnTo>
                  <a:pt x="11" y="60"/>
                </a:lnTo>
                <a:lnTo>
                  <a:pt x="11" y="53"/>
                </a:lnTo>
                <a:lnTo>
                  <a:pt x="11" y="30"/>
                </a:lnTo>
                <a:lnTo>
                  <a:pt x="11" y="19"/>
                </a:lnTo>
                <a:lnTo>
                  <a:pt x="11" y="15"/>
                </a:lnTo>
                <a:lnTo>
                  <a:pt x="11" y="12"/>
                </a:lnTo>
                <a:lnTo>
                  <a:pt x="7" y="12"/>
                </a:lnTo>
                <a:lnTo>
                  <a:pt x="7" y="8"/>
                </a:lnTo>
                <a:lnTo>
                  <a:pt x="7" y="8"/>
                </a:lnTo>
                <a:lnTo>
                  <a:pt x="3" y="8"/>
                </a:lnTo>
                <a:lnTo>
                  <a:pt x="0" y="12"/>
                </a:lnTo>
                <a:lnTo>
                  <a:pt x="0" y="8"/>
                </a:lnTo>
                <a:lnTo>
                  <a:pt x="18" y="0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17" name="Freeform 25"/>
          <p:cNvSpPr>
            <a:spLocks/>
          </p:cNvSpPr>
          <p:nvPr/>
        </p:nvSpPr>
        <p:spPr bwMode="auto">
          <a:xfrm>
            <a:off x="1739900" y="2762250"/>
            <a:ext cx="76200" cy="120650"/>
          </a:xfrm>
          <a:custGeom>
            <a:avLst/>
            <a:gdLst/>
            <a:ahLst/>
            <a:cxnLst>
              <a:cxn ang="0">
                <a:pos x="41" y="0"/>
              </a:cxn>
              <a:cxn ang="0">
                <a:pos x="41" y="23"/>
              </a:cxn>
              <a:cxn ang="0">
                <a:pos x="41" y="23"/>
              </a:cxn>
              <a:cxn ang="0">
                <a:pos x="37" y="15"/>
              </a:cxn>
              <a:cxn ang="0">
                <a:pos x="34" y="8"/>
              </a:cxn>
              <a:cxn ang="0">
                <a:pos x="26" y="8"/>
              </a:cxn>
              <a:cxn ang="0">
                <a:pos x="22" y="4"/>
              </a:cxn>
              <a:cxn ang="0">
                <a:pos x="19" y="8"/>
              </a:cxn>
              <a:cxn ang="0">
                <a:pos x="15" y="8"/>
              </a:cxn>
              <a:cxn ang="0">
                <a:pos x="11" y="12"/>
              </a:cxn>
              <a:cxn ang="0">
                <a:pos x="11" y="15"/>
              </a:cxn>
              <a:cxn ang="0">
                <a:pos x="11" y="19"/>
              </a:cxn>
              <a:cxn ang="0">
                <a:pos x="11" y="19"/>
              </a:cxn>
              <a:cxn ang="0">
                <a:pos x="15" y="23"/>
              </a:cxn>
              <a:cxn ang="0">
                <a:pos x="22" y="27"/>
              </a:cxn>
              <a:cxn ang="0">
                <a:pos x="30" y="30"/>
              </a:cxn>
              <a:cxn ang="0">
                <a:pos x="41" y="38"/>
              </a:cxn>
              <a:cxn ang="0">
                <a:pos x="45" y="45"/>
              </a:cxn>
              <a:cxn ang="0">
                <a:pos x="45" y="49"/>
              </a:cxn>
              <a:cxn ang="0">
                <a:pos x="45" y="60"/>
              </a:cxn>
              <a:cxn ang="0">
                <a:pos x="41" y="64"/>
              </a:cxn>
              <a:cxn ang="0">
                <a:pos x="34" y="68"/>
              </a:cxn>
              <a:cxn ang="0">
                <a:pos x="22" y="72"/>
              </a:cxn>
              <a:cxn ang="0">
                <a:pos x="19" y="72"/>
              </a:cxn>
              <a:cxn ang="0">
                <a:pos x="11" y="68"/>
              </a:cxn>
              <a:cxn ang="0">
                <a:pos x="7" y="68"/>
              </a:cxn>
              <a:cxn ang="0">
                <a:pos x="4" y="68"/>
              </a:cxn>
              <a:cxn ang="0">
                <a:pos x="4" y="68"/>
              </a:cxn>
              <a:cxn ang="0">
                <a:pos x="4" y="72"/>
              </a:cxn>
              <a:cxn ang="0">
                <a:pos x="0" y="72"/>
              </a:cxn>
              <a:cxn ang="0">
                <a:pos x="0" y="49"/>
              </a:cxn>
              <a:cxn ang="0">
                <a:pos x="4" y="49"/>
              </a:cxn>
              <a:cxn ang="0">
                <a:pos x="7" y="57"/>
              </a:cxn>
              <a:cxn ang="0">
                <a:pos x="11" y="60"/>
              </a:cxn>
              <a:cxn ang="0">
                <a:pos x="19" y="64"/>
              </a:cxn>
              <a:cxn ang="0">
                <a:pos x="22" y="68"/>
              </a:cxn>
              <a:cxn ang="0">
                <a:pos x="30" y="64"/>
              </a:cxn>
              <a:cxn ang="0">
                <a:pos x="34" y="64"/>
              </a:cxn>
              <a:cxn ang="0">
                <a:pos x="34" y="60"/>
              </a:cxn>
              <a:cxn ang="0">
                <a:pos x="34" y="57"/>
              </a:cxn>
              <a:cxn ang="0">
                <a:pos x="34" y="53"/>
              </a:cxn>
              <a:cxn ang="0">
                <a:pos x="34" y="49"/>
              </a:cxn>
              <a:cxn ang="0">
                <a:pos x="26" y="45"/>
              </a:cxn>
              <a:cxn ang="0">
                <a:pos x="19" y="38"/>
              </a:cxn>
              <a:cxn ang="0">
                <a:pos x="11" y="34"/>
              </a:cxn>
              <a:cxn ang="0">
                <a:pos x="4" y="30"/>
              </a:cxn>
              <a:cxn ang="0">
                <a:pos x="4" y="27"/>
              </a:cxn>
              <a:cxn ang="0">
                <a:pos x="0" y="19"/>
              </a:cxn>
              <a:cxn ang="0">
                <a:pos x="4" y="12"/>
              </a:cxn>
              <a:cxn ang="0">
                <a:pos x="7" y="8"/>
              </a:cxn>
              <a:cxn ang="0">
                <a:pos x="15" y="0"/>
              </a:cxn>
              <a:cxn ang="0">
                <a:pos x="22" y="0"/>
              </a:cxn>
              <a:cxn ang="0">
                <a:pos x="26" y="0"/>
              </a:cxn>
              <a:cxn ang="0">
                <a:pos x="30" y="4"/>
              </a:cxn>
              <a:cxn ang="0">
                <a:pos x="34" y="4"/>
              </a:cxn>
              <a:cxn ang="0">
                <a:pos x="37" y="4"/>
              </a:cxn>
              <a:cxn ang="0">
                <a:pos x="37" y="4"/>
              </a:cxn>
              <a:cxn ang="0">
                <a:pos x="37" y="4"/>
              </a:cxn>
              <a:cxn ang="0">
                <a:pos x="37" y="4"/>
              </a:cxn>
              <a:cxn ang="0">
                <a:pos x="41" y="0"/>
              </a:cxn>
              <a:cxn ang="0">
                <a:pos x="41" y="0"/>
              </a:cxn>
            </a:cxnLst>
            <a:rect l="0" t="0" r="r" b="b"/>
            <a:pathLst>
              <a:path w="45" h="72">
                <a:moveTo>
                  <a:pt x="41" y="0"/>
                </a:moveTo>
                <a:lnTo>
                  <a:pt x="41" y="23"/>
                </a:lnTo>
                <a:lnTo>
                  <a:pt x="41" y="23"/>
                </a:lnTo>
                <a:lnTo>
                  <a:pt x="37" y="15"/>
                </a:lnTo>
                <a:lnTo>
                  <a:pt x="34" y="8"/>
                </a:lnTo>
                <a:lnTo>
                  <a:pt x="26" y="8"/>
                </a:lnTo>
                <a:lnTo>
                  <a:pt x="22" y="4"/>
                </a:lnTo>
                <a:lnTo>
                  <a:pt x="19" y="8"/>
                </a:lnTo>
                <a:lnTo>
                  <a:pt x="15" y="8"/>
                </a:lnTo>
                <a:lnTo>
                  <a:pt x="11" y="12"/>
                </a:lnTo>
                <a:lnTo>
                  <a:pt x="11" y="15"/>
                </a:lnTo>
                <a:lnTo>
                  <a:pt x="11" y="19"/>
                </a:lnTo>
                <a:lnTo>
                  <a:pt x="11" y="19"/>
                </a:lnTo>
                <a:lnTo>
                  <a:pt x="15" y="23"/>
                </a:lnTo>
                <a:lnTo>
                  <a:pt x="22" y="27"/>
                </a:lnTo>
                <a:lnTo>
                  <a:pt x="30" y="30"/>
                </a:lnTo>
                <a:lnTo>
                  <a:pt x="41" y="38"/>
                </a:lnTo>
                <a:lnTo>
                  <a:pt x="45" y="45"/>
                </a:lnTo>
                <a:lnTo>
                  <a:pt x="45" y="49"/>
                </a:lnTo>
                <a:lnTo>
                  <a:pt x="45" y="60"/>
                </a:lnTo>
                <a:lnTo>
                  <a:pt x="41" y="64"/>
                </a:lnTo>
                <a:lnTo>
                  <a:pt x="34" y="68"/>
                </a:lnTo>
                <a:lnTo>
                  <a:pt x="22" y="72"/>
                </a:lnTo>
                <a:lnTo>
                  <a:pt x="19" y="72"/>
                </a:lnTo>
                <a:lnTo>
                  <a:pt x="11" y="68"/>
                </a:lnTo>
                <a:lnTo>
                  <a:pt x="7" y="68"/>
                </a:lnTo>
                <a:lnTo>
                  <a:pt x="4" y="68"/>
                </a:lnTo>
                <a:lnTo>
                  <a:pt x="4" y="68"/>
                </a:lnTo>
                <a:lnTo>
                  <a:pt x="4" y="72"/>
                </a:lnTo>
                <a:lnTo>
                  <a:pt x="0" y="72"/>
                </a:lnTo>
                <a:lnTo>
                  <a:pt x="0" y="49"/>
                </a:lnTo>
                <a:lnTo>
                  <a:pt x="4" y="49"/>
                </a:lnTo>
                <a:lnTo>
                  <a:pt x="7" y="57"/>
                </a:lnTo>
                <a:lnTo>
                  <a:pt x="11" y="60"/>
                </a:lnTo>
                <a:lnTo>
                  <a:pt x="19" y="64"/>
                </a:lnTo>
                <a:lnTo>
                  <a:pt x="22" y="68"/>
                </a:lnTo>
                <a:lnTo>
                  <a:pt x="30" y="64"/>
                </a:lnTo>
                <a:lnTo>
                  <a:pt x="34" y="64"/>
                </a:lnTo>
                <a:lnTo>
                  <a:pt x="34" y="60"/>
                </a:lnTo>
                <a:lnTo>
                  <a:pt x="34" y="57"/>
                </a:lnTo>
                <a:lnTo>
                  <a:pt x="34" y="53"/>
                </a:lnTo>
                <a:lnTo>
                  <a:pt x="34" y="49"/>
                </a:lnTo>
                <a:lnTo>
                  <a:pt x="26" y="45"/>
                </a:lnTo>
                <a:lnTo>
                  <a:pt x="19" y="38"/>
                </a:lnTo>
                <a:lnTo>
                  <a:pt x="11" y="34"/>
                </a:lnTo>
                <a:lnTo>
                  <a:pt x="4" y="30"/>
                </a:lnTo>
                <a:lnTo>
                  <a:pt x="4" y="27"/>
                </a:lnTo>
                <a:lnTo>
                  <a:pt x="0" y="19"/>
                </a:lnTo>
                <a:lnTo>
                  <a:pt x="4" y="12"/>
                </a:lnTo>
                <a:lnTo>
                  <a:pt x="7" y="8"/>
                </a:lnTo>
                <a:lnTo>
                  <a:pt x="15" y="0"/>
                </a:lnTo>
                <a:lnTo>
                  <a:pt x="22" y="0"/>
                </a:lnTo>
                <a:lnTo>
                  <a:pt x="26" y="0"/>
                </a:lnTo>
                <a:lnTo>
                  <a:pt x="30" y="4"/>
                </a:lnTo>
                <a:lnTo>
                  <a:pt x="34" y="4"/>
                </a:lnTo>
                <a:lnTo>
                  <a:pt x="37" y="4"/>
                </a:lnTo>
                <a:lnTo>
                  <a:pt x="37" y="4"/>
                </a:lnTo>
                <a:lnTo>
                  <a:pt x="37" y="4"/>
                </a:lnTo>
                <a:lnTo>
                  <a:pt x="37" y="4"/>
                </a:lnTo>
                <a:lnTo>
                  <a:pt x="41" y="0"/>
                </a:lnTo>
                <a:lnTo>
                  <a:pt x="41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18" name="Freeform 26"/>
          <p:cNvSpPr>
            <a:spLocks/>
          </p:cNvSpPr>
          <p:nvPr/>
        </p:nvSpPr>
        <p:spPr bwMode="auto">
          <a:xfrm>
            <a:off x="1827213" y="2708275"/>
            <a:ext cx="69850" cy="223838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0" y="0"/>
              </a:cxn>
              <a:cxn ang="0">
                <a:pos x="12" y="7"/>
              </a:cxn>
              <a:cxn ang="0">
                <a:pos x="19" y="11"/>
              </a:cxn>
              <a:cxn ang="0">
                <a:pos x="30" y="22"/>
              </a:cxn>
              <a:cxn ang="0">
                <a:pos x="38" y="37"/>
              </a:cxn>
              <a:cxn ang="0">
                <a:pos x="42" y="52"/>
              </a:cxn>
              <a:cxn ang="0">
                <a:pos x="42" y="67"/>
              </a:cxn>
              <a:cxn ang="0">
                <a:pos x="42" y="82"/>
              </a:cxn>
              <a:cxn ang="0">
                <a:pos x="38" y="93"/>
              </a:cxn>
              <a:cxn ang="0">
                <a:pos x="30" y="108"/>
              </a:cxn>
              <a:cxn ang="0">
                <a:pos x="23" y="120"/>
              </a:cxn>
              <a:cxn ang="0">
                <a:pos x="12" y="127"/>
              </a:cxn>
              <a:cxn ang="0">
                <a:pos x="0" y="135"/>
              </a:cxn>
              <a:cxn ang="0">
                <a:pos x="0" y="131"/>
              </a:cxn>
              <a:cxn ang="0">
                <a:pos x="12" y="123"/>
              </a:cxn>
              <a:cxn ang="0">
                <a:pos x="15" y="116"/>
              </a:cxn>
              <a:cxn ang="0">
                <a:pos x="23" y="108"/>
              </a:cxn>
              <a:cxn ang="0">
                <a:pos x="27" y="97"/>
              </a:cxn>
              <a:cxn ang="0">
                <a:pos x="27" y="82"/>
              </a:cxn>
              <a:cxn ang="0">
                <a:pos x="30" y="67"/>
              </a:cxn>
              <a:cxn ang="0">
                <a:pos x="27" y="52"/>
              </a:cxn>
              <a:cxn ang="0">
                <a:pos x="27" y="41"/>
              </a:cxn>
              <a:cxn ang="0">
                <a:pos x="23" y="33"/>
              </a:cxn>
              <a:cxn ang="0">
                <a:pos x="23" y="26"/>
              </a:cxn>
              <a:cxn ang="0">
                <a:pos x="19" y="18"/>
              </a:cxn>
              <a:cxn ang="0">
                <a:pos x="15" y="15"/>
              </a:cxn>
              <a:cxn ang="0">
                <a:pos x="8" y="7"/>
              </a:cxn>
              <a:cxn ang="0">
                <a:pos x="0" y="3"/>
              </a:cxn>
            </a:cxnLst>
            <a:rect l="0" t="0" r="r" b="b"/>
            <a:pathLst>
              <a:path w="42" h="135">
                <a:moveTo>
                  <a:pt x="0" y="3"/>
                </a:moveTo>
                <a:lnTo>
                  <a:pt x="0" y="0"/>
                </a:lnTo>
                <a:lnTo>
                  <a:pt x="12" y="7"/>
                </a:lnTo>
                <a:lnTo>
                  <a:pt x="19" y="11"/>
                </a:lnTo>
                <a:lnTo>
                  <a:pt x="30" y="22"/>
                </a:lnTo>
                <a:lnTo>
                  <a:pt x="38" y="37"/>
                </a:lnTo>
                <a:lnTo>
                  <a:pt x="42" y="52"/>
                </a:lnTo>
                <a:lnTo>
                  <a:pt x="42" y="67"/>
                </a:lnTo>
                <a:lnTo>
                  <a:pt x="42" y="82"/>
                </a:lnTo>
                <a:lnTo>
                  <a:pt x="38" y="93"/>
                </a:lnTo>
                <a:lnTo>
                  <a:pt x="30" y="108"/>
                </a:lnTo>
                <a:lnTo>
                  <a:pt x="23" y="120"/>
                </a:lnTo>
                <a:lnTo>
                  <a:pt x="12" y="127"/>
                </a:lnTo>
                <a:lnTo>
                  <a:pt x="0" y="135"/>
                </a:lnTo>
                <a:lnTo>
                  <a:pt x="0" y="131"/>
                </a:lnTo>
                <a:lnTo>
                  <a:pt x="12" y="123"/>
                </a:lnTo>
                <a:lnTo>
                  <a:pt x="15" y="116"/>
                </a:lnTo>
                <a:lnTo>
                  <a:pt x="23" y="108"/>
                </a:lnTo>
                <a:lnTo>
                  <a:pt x="27" y="97"/>
                </a:lnTo>
                <a:lnTo>
                  <a:pt x="27" y="82"/>
                </a:lnTo>
                <a:lnTo>
                  <a:pt x="30" y="67"/>
                </a:lnTo>
                <a:lnTo>
                  <a:pt x="27" y="52"/>
                </a:lnTo>
                <a:lnTo>
                  <a:pt x="27" y="41"/>
                </a:lnTo>
                <a:lnTo>
                  <a:pt x="23" y="33"/>
                </a:lnTo>
                <a:lnTo>
                  <a:pt x="23" y="26"/>
                </a:lnTo>
                <a:lnTo>
                  <a:pt x="19" y="18"/>
                </a:lnTo>
                <a:lnTo>
                  <a:pt x="15" y="15"/>
                </a:lnTo>
                <a:lnTo>
                  <a:pt x="8" y="7"/>
                </a:lnTo>
                <a:lnTo>
                  <a:pt x="0" y="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19" name="Freeform 27"/>
          <p:cNvSpPr>
            <a:spLocks/>
          </p:cNvSpPr>
          <p:nvPr/>
        </p:nvSpPr>
        <p:spPr bwMode="auto">
          <a:xfrm>
            <a:off x="3746500" y="2713038"/>
            <a:ext cx="174625" cy="169862"/>
          </a:xfrm>
          <a:custGeom>
            <a:avLst/>
            <a:gdLst/>
            <a:ahLst/>
            <a:cxnLst>
              <a:cxn ang="0">
                <a:pos x="105" y="0"/>
              </a:cxn>
              <a:cxn ang="0">
                <a:pos x="105" y="0"/>
              </a:cxn>
              <a:cxn ang="0">
                <a:pos x="97" y="4"/>
              </a:cxn>
              <a:cxn ang="0">
                <a:pos x="97" y="4"/>
              </a:cxn>
              <a:cxn ang="0">
                <a:pos x="94" y="12"/>
              </a:cxn>
              <a:cxn ang="0">
                <a:pos x="90" y="15"/>
              </a:cxn>
              <a:cxn ang="0">
                <a:pos x="56" y="102"/>
              </a:cxn>
              <a:cxn ang="0">
                <a:pos x="52" y="102"/>
              </a:cxn>
              <a:cxn ang="0">
                <a:pos x="15" y="15"/>
              </a:cxn>
              <a:cxn ang="0">
                <a:pos x="11" y="12"/>
              </a:cxn>
              <a:cxn ang="0">
                <a:pos x="11" y="8"/>
              </a:cxn>
              <a:cxn ang="0">
                <a:pos x="7" y="4"/>
              </a:cxn>
              <a:cxn ang="0">
                <a:pos x="7" y="4"/>
              </a:cxn>
              <a:cxn ang="0">
                <a:pos x="4" y="0"/>
              </a:cxn>
              <a:cxn ang="0">
                <a:pos x="0" y="0"/>
              </a:cxn>
              <a:cxn ang="0">
                <a:pos x="0" y="0"/>
              </a:cxn>
              <a:cxn ang="0">
                <a:pos x="41" y="0"/>
              </a:cxn>
              <a:cxn ang="0">
                <a:pos x="41" y="0"/>
              </a:cxn>
              <a:cxn ang="0">
                <a:pos x="34" y="0"/>
              </a:cxn>
              <a:cxn ang="0">
                <a:pos x="30" y="4"/>
              </a:cxn>
              <a:cxn ang="0">
                <a:pos x="30" y="4"/>
              </a:cxn>
              <a:cxn ang="0">
                <a:pos x="30" y="8"/>
              </a:cxn>
              <a:cxn ang="0">
                <a:pos x="30" y="12"/>
              </a:cxn>
              <a:cxn ang="0">
                <a:pos x="34" y="19"/>
              </a:cxn>
              <a:cxn ang="0">
                <a:pos x="56" y="79"/>
              </a:cxn>
              <a:cxn ang="0">
                <a:pos x="79" y="19"/>
              </a:cxn>
              <a:cxn ang="0">
                <a:pos x="82" y="12"/>
              </a:cxn>
              <a:cxn ang="0">
                <a:pos x="82" y="8"/>
              </a:cxn>
              <a:cxn ang="0">
                <a:pos x="82" y="8"/>
              </a:cxn>
              <a:cxn ang="0">
                <a:pos x="82" y="4"/>
              </a:cxn>
              <a:cxn ang="0">
                <a:pos x="79" y="4"/>
              </a:cxn>
              <a:cxn ang="0">
                <a:pos x="75" y="0"/>
              </a:cxn>
              <a:cxn ang="0">
                <a:pos x="75" y="0"/>
              </a:cxn>
              <a:cxn ang="0">
                <a:pos x="75" y="0"/>
              </a:cxn>
              <a:cxn ang="0">
                <a:pos x="75" y="0"/>
              </a:cxn>
              <a:cxn ang="0">
                <a:pos x="105" y="0"/>
              </a:cxn>
            </a:cxnLst>
            <a:rect l="0" t="0" r="r" b="b"/>
            <a:pathLst>
              <a:path w="105" h="102">
                <a:moveTo>
                  <a:pt x="105" y="0"/>
                </a:moveTo>
                <a:lnTo>
                  <a:pt x="105" y="0"/>
                </a:lnTo>
                <a:lnTo>
                  <a:pt x="97" y="4"/>
                </a:lnTo>
                <a:lnTo>
                  <a:pt x="97" y="4"/>
                </a:lnTo>
                <a:lnTo>
                  <a:pt x="94" y="12"/>
                </a:lnTo>
                <a:lnTo>
                  <a:pt x="90" y="15"/>
                </a:lnTo>
                <a:lnTo>
                  <a:pt x="56" y="102"/>
                </a:lnTo>
                <a:lnTo>
                  <a:pt x="52" y="102"/>
                </a:lnTo>
                <a:lnTo>
                  <a:pt x="15" y="15"/>
                </a:lnTo>
                <a:lnTo>
                  <a:pt x="11" y="12"/>
                </a:lnTo>
                <a:lnTo>
                  <a:pt x="11" y="8"/>
                </a:lnTo>
                <a:lnTo>
                  <a:pt x="7" y="4"/>
                </a:lnTo>
                <a:lnTo>
                  <a:pt x="7" y="4"/>
                </a:lnTo>
                <a:lnTo>
                  <a:pt x="4" y="0"/>
                </a:lnTo>
                <a:lnTo>
                  <a:pt x="0" y="0"/>
                </a:lnTo>
                <a:lnTo>
                  <a:pt x="0" y="0"/>
                </a:lnTo>
                <a:lnTo>
                  <a:pt x="41" y="0"/>
                </a:lnTo>
                <a:lnTo>
                  <a:pt x="41" y="0"/>
                </a:lnTo>
                <a:lnTo>
                  <a:pt x="34" y="0"/>
                </a:lnTo>
                <a:lnTo>
                  <a:pt x="30" y="4"/>
                </a:lnTo>
                <a:lnTo>
                  <a:pt x="30" y="4"/>
                </a:lnTo>
                <a:lnTo>
                  <a:pt x="30" y="8"/>
                </a:lnTo>
                <a:lnTo>
                  <a:pt x="30" y="12"/>
                </a:lnTo>
                <a:lnTo>
                  <a:pt x="34" y="19"/>
                </a:lnTo>
                <a:lnTo>
                  <a:pt x="56" y="79"/>
                </a:lnTo>
                <a:lnTo>
                  <a:pt x="79" y="19"/>
                </a:lnTo>
                <a:lnTo>
                  <a:pt x="82" y="12"/>
                </a:lnTo>
                <a:lnTo>
                  <a:pt x="82" y="8"/>
                </a:lnTo>
                <a:lnTo>
                  <a:pt x="82" y="8"/>
                </a:lnTo>
                <a:lnTo>
                  <a:pt x="82" y="4"/>
                </a:lnTo>
                <a:lnTo>
                  <a:pt x="79" y="4"/>
                </a:lnTo>
                <a:lnTo>
                  <a:pt x="75" y="0"/>
                </a:lnTo>
                <a:lnTo>
                  <a:pt x="75" y="0"/>
                </a:lnTo>
                <a:lnTo>
                  <a:pt x="75" y="0"/>
                </a:lnTo>
                <a:lnTo>
                  <a:pt x="75" y="0"/>
                </a:lnTo>
                <a:lnTo>
                  <a:pt x="105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20" name="Freeform 28"/>
          <p:cNvSpPr>
            <a:spLocks noEditPoints="1"/>
          </p:cNvSpPr>
          <p:nvPr/>
        </p:nvSpPr>
        <p:spPr bwMode="auto">
          <a:xfrm>
            <a:off x="3927475" y="2713038"/>
            <a:ext cx="123825" cy="161925"/>
          </a:xfrm>
          <a:custGeom>
            <a:avLst/>
            <a:gdLst/>
            <a:ahLst/>
            <a:cxnLst>
              <a:cxn ang="0">
                <a:pos x="26" y="53"/>
              </a:cxn>
              <a:cxn ang="0">
                <a:pos x="26" y="83"/>
              </a:cxn>
              <a:cxn ang="0">
                <a:pos x="26" y="90"/>
              </a:cxn>
              <a:cxn ang="0">
                <a:pos x="30" y="94"/>
              </a:cxn>
              <a:cxn ang="0">
                <a:pos x="30" y="98"/>
              </a:cxn>
              <a:cxn ang="0">
                <a:pos x="37" y="98"/>
              </a:cxn>
              <a:cxn ang="0">
                <a:pos x="41" y="98"/>
              </a:cxn>
              <a:cxn ang="0">
                <a:pos x="41" y="98"/>
              </a:cxn>
              <a:cxn ang="0">
                <a:pos x="0" y="98"/>
              </a:cxn>
              <a:cxn ang="0">
                <a:pos x="0" y="98"/>
              </a:cxn>
              <a:cxn ang="0">
                <a:pos x="3" y="98"/>
              </a:cxn>
              <a:cxn ang="0">
                <a:pos x="7" y="98"/>
              </a:cxn>
              <a:cxn ang="0">
                <a:pos x="11" y="94"/>
              </a:cxn>
              <a:cxn ang="0">
                <a:pos x="11" y="90"/>
              </a:cxn>
              <a:cxn ang="0">
                <a:pos x="11" y="83"/>
              </a:cxn>
              <a:cxn ang="0">
                <a:pos x="11" y="15"/>
              </a:cxn>
              <a:cxn ang="0">
                <a:pos x="11" y="8"/>
              </a:cxn>
              <a:cxn ang="0">
                <a:pos x="11" y="4"/>
              </a:cxn>
              <a:cxn ang="0">
                <a:pos x="7" y="0"/>
              </a:cxn>
              <a:cxn ang="0">
                <a:pos x="3" y="0"/>
              </a:cxn>
              <a:cxn ang="0">
                <a:pos x="0" y="0"/>
              </a:cxn>
              <a:cxn ang="0">
                <a:pos x="0" y="0"/>
              </a:cxn>
              <a:cxn ang="0">
                <a:pos x="33" y="0"/>
              </a:cxn>
              <a:cxn ang="0">
                <a:pos x="48" y="0"/>
              </a:cxn>
              <a:cxn ang="0">
                <a:pos x="56" y="4"/>
              </a:cxn>
              <a:cxn ang="0">
                <a:pos x="63" y="4"/>
              </a:cxn>
              <a:cxn ang="0">
                <a:pos x="71" y="12"/>
              </a:cxn>
              <a:cxn ang="0">
                <a:pos x="75" y="19"/>
              </a:cxn>
              <a:cxn ang="0">
                <a:pos x="75" y="27"/>
              </a:cxn>
              <a:cxn ang="0">
                <a:pos x="71" y="38"/>
              </a:cxn>
              <a:cxn ang="0">
                <a:pos x="67" y="45"/>
              </a:cxn>
              <a:cxn ang="0">
                <a:pos x="56" y="53"/>
              </a:cxn>
              <a:cxn ang="0">
                <a:pos x="45" y="53"/>
              </a:cxn>
              <a:cxn ang="0">
                <a:pos x="41" y="53"/>
              </a:cxn>
              <a:cxn ang="0">
                <a:pos x="33" y="53"/>
              </a:cxn>
              <a:cxn ang="0">
                <a:pos x="30" y="53"/>
              </a:cxn>
              <a:cxn ang="0">
                <a:pos x="26" y="53"/>
              </a:cxn>
              <a:cxn ang="0">
                <a:pos x="26" y="49"/>
              </a:cxn>
              <a:cxn ang="0">
                <a:pos x="30" y="49"/>
              </a:cxn>
              <a:cxn ang="0">
                <a:pos x="33" y="49"/>
              </a:cxn>
              <a:cxn ang="0">
                <a:pos x="37" y="49"/>
              </a:cxn>
              <a:cxn ang="0">
                <a:pos x="37" y="49"/>
              </a:cxn>
              <a:cxn ang="0">
                <a:pos x="45" y="49"/>
              </a:cxn>
              <a:cxn ang="0">
                <a:pos x="52" y="42"/>
              </a:cxn>
              <a:cxn ang="0">
                <a:pos x="56" y="38"/>
              </a:cxn>
              <a:cxn ang="0">
                <a:pos x="56" y="27"/>
              </a:cxn>
              <a:cxn ang="0">
                <a:pos x="56" y="23"/>
              </a:cxn>
              <a:cxn ang="0">
                <a:pos x="56" y="15"/>
              </a:cxn>
              <a:cxn ang="0">
                <a:pos x="52" y="12"/>
              </a:cxn>
              <a:cxn ang="0">
                <a:pos x="48" y="8"/>
              </a:cxn>
              <a:cxn ang="0">
                <a:pos x="41" y="4"/>
              </a:cxn>
              <a:cxn ang="0">
                <a:pos x="37" y="4"/>
              </a:cxn>
              <a:cxn ang="0">
                <a:pos x="30" y="4"/>
              </a:cxn>
              <a:cxn ang="0">
                <a:pos x="26" y="4"/>
              </a:cxn>
              <a:cxn ang="0">
                <a:pos x="26" y="49"/>
              </a:cxn>
            </a:cxnLst>
            <a:rect l="0" t="0" r="r" b="b"/>
            <a:pathLst>
              <a:path w="75" h="98">
                <a:moveTo>
                  <a:pt x="26" y="53"/>
                </a:moveTo>
                <a:lnTo>
                  <a:pt x="26" y="83"/>
                </a:lnTo>
                <a:lnTo>
                  <a:pt x="26" y="90"/>
                </a:lnTo>
                <a:lnTo>
                  <a:pt x="30" y="94"/>
                </a:lnTo>
                <a:lnTo>
                  <a:pt x="30" y="98"/>
                </a:lnTo>
                <a:lnTo>
                  <a:pt x="37" y="98"/>
                </a:lnTo>
                <a:lnTo>
                  <a:pt x="41" y="98"/>
                </a:lnTo>
                <a:lnTo>
                  <a:pt x="41" y="98"/>
                </a:lnTo>
                <a:lnTo>
                  <a:pt x="0" y="98"/>
                </a:lnTo>
                <a:lnTo>
                  <a:pt x="0" y="98"/>
                </a:lnTo>
                <a:lnTo>
                  <a:pt x="3" y="98"/>
                </a:lnTo>
                <a:lnTo>
                  <a:pt x="7" y="98"/>
                </a:lnTo>
                <a:lnTo>
                  <a:pt x="11" y="94"/>
                </a:lnTo>
                <a:lnTo>
                  <a:pt x="11" y="90"/>
                </a:lnTo>
                <a:lnTo>
                  <a:pt x="11" y="83"/>
                </a:lnTo>
                <a:lnTo>
                  <a:pt x="11" y="15"/>
                </a:lnTo>
                <a:lnTo>
                  <a:pt x="11" y="8"/>
                </a:lnTo>
                <a:lnTo>
                  <a:pt x="11" y="4"/>
                </a:lnTo>
                <a:lnTo>
                  <a:pt x="7" y="0"/>
                </a:lnTo>
                <a:lnTo>
                  <a:pt x="3" y="0"/>
                </a:lnTo>
                <a:lnTo>
                  <a:pt x="0" y="0"/>
                </a:lnTo>
                <a:lnTo>
                  <a:pt x="0" y="0"/>
                </a:lnTo>
                <a:lnTo>
                  <a:pt x="33" y="0"/>
                </a:lnTo>
                <a:lnTo>
                  <a:pt x="48" y="0"/>
                </a:lnTo>
                <a:lnTo>
                  <a:pt x="56" y="4"/>
                </a:lnTo>
                <a:lnTo>
                  <a:pt x="63" y="4"/>
                </a:lnTo>
                <a:lnTo>
                  <a:pt x="71" y="12"/>
                </a:lnTo>
                <a:lnTo>
                  <a:pt x="75" y="19"/>
                </a:lnTo>
                <a:lnTo>
                  <a:pt x="75" y="27"/>
                </a:lnTo>
                <a:lnTo>
                  <a:pt x="71" y="38"/>
                </a:lnTo>
                <a:lnTo>
                  <a:pt x="67" y="45"/>
                </a:lnTo>
                <a:lnTo>
                  <a:pt x="56" y="53"/>
                </a:lnTo>
                <a:lnTo>
                  <a:pt x="45" y="53"/>
                </a:lnTo>
                <a:lnTo>
                  <a:pt x="41" y="53"/>
                </a:lnTo>
                <a:lnTo>
                  <a:pt x="33" y="53"/>
                </a:lnTo>
                <a:lnTo>
                  <a:pt x="30" y="53"/>
                </a:lnTo>
                <a:lnTo>
                  <a:pt x="26" y="53"/>
                </a:lnTo>
                <a:close/>
                <a:moveTo>
                  <a:pt x="26" y="49"/>
                </a:moveTo>
                <a:lnTo>
                  <a:pt x="30" y="49"/>
                </a:lnTo>
                <a:lnTo>
                  <a:pt x="33" y="49"/>
                </a:lnTo>
                <a:lnTo>
                  <a:pt x="37" y="49"/>
                </a:lnTo>
                <a:lnTo>
                  <a:pt x="37" y="49"/>
                </a:lnTo>
                <a:lnTo>
                  <a:pt x="45" y="49"/>
                </a:lnTo>
                <a:lnTo>
                  <a:pt x="52" y="42"/>
                </a:lnTo>
                <a:lnTo>
                  <a:pt x="56" y="38"/>
                </a:lnTo>
                <a:lnTo>
                  <a:pt x="56" y="27"/>
                </a:lnTo>
                <a:lnTo>
                  <a:pt x="56" y="23"/>
                </a:lnTo>
                <a:lnTo>
                  <a:pt x="56" y="15"/>
                </a:lnTo>
                <a:lnTo>
                  <a:pt x="52" y="12"/>
                </a:lnTo>
                <a:lnTo>
                  <a:pt x="48" y="8"/>
                </a:lnTo>
                <a:lnTo>
                  <a:pt x="41" y="4"/>
                </a:lnTo>
                <a:lnTo>
                  <a:pt x="37" y="4"/>
                </a:lnTo>
                <a:lnTo>
                  <a:pt x="30" y="4"/>
                </a:lnTo>
                <a:lnTo>
                  <a:pt x="26" y="4"/>
                </a:lnTo>
                <a:lnTo>
                  <a:pt x="26" y="4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21" name="Freeform 29"/>
          <p:cNvSpPr>
            <a:spLocks/>
          </p:cNvSpPr>
          <p:nvPr/>
        </p:nvSpPr>
        <p:spPr bwMode="auto">
          <a:xfrm>
            <a:off x="4070350" y="2708275"/>
            <a:ext cx="68263" cy="223838"/>
          </a:xfrm>
          <a:custGeom>
            <a:avLst/>
            <a:gdLst/>
            <a:ahLst/>
            <a:cxnLst>
              <a:cxn ang="0">
                <a:pos x="41" y="131"/>
              </a:cxn>
              <a:cxn ang="0">
                <a:pos x="41" y="135"/>
              </a:cxn>
              <a:cxn ang="0">
                <a:pos x="30" y="127"/>
              </a:cxn>
              <a:cxn ang="0">
                <a:pos x="22" y="120"/>
              </a:cxn>
              <a:cxn ang="0">
                <a:pos x="11" y="108"/>
              </a:cxn>
              <a:cxn ang="0">
                <a:pos x="4" y="97"/>
              </a:cxn>
              <a:cxn ang="0">
                <a:pos x="0" y="82"/>
              </a:cxn>
              <a:cxn ang="0">
                <a:pos x="0" y="67"/>
              </a:cxn>
              <a:cxn ang="0">
                <a:pos x="0" y="52"/>
              </a:cxn>
              <a:cxn ang="0">
                <a:pos x="4" y="37"/>
              </a:cxn>
              <a:cxn ang="0">
                <a:pos x="11" y="26"/>
              </a:cxn>
              <a:cxn ang="0">
                <a:pos x="19" y="15"/>
              </a:cxn>
              <a:cxn ang="0">
                <a:pos x="30" y="7"/>
              </a:cxn>
              <a:cxn ang="0">
                <a:pos x="41" y="0"/>
              </a:cxn>
              <a:cxn ang="0">
                <a:pos x="41" y="3"/>
              </a:cxn>
              <a:cxn ang="0">
                <a:pos x="30" y="7"/>
              </a:cxn>
              <a:cxn ang="0">
                <a:pos x="26" y="15"/>
              </a:cxn>
              <a:cxn ang="0">
                <a:pos x="19" y="26"/>
              </a:cxn>
              <a:cxn ang="0">
                <a:pos x="15" y="37"/>
              </a:cxn>
              <a:cxn ang="0">
                <a:pos x="15" y="52"/>
              </a:cxn>
              <a:cxn ang="0">
                <a:pos x="15" y="63"/>
              </a:cxn>
              <a:cxn ang="0">
                <a:pos x="15" y="78"/>
              </a:cxn>
              <a:cxn ang="0">
                <a:pos x="15" y="93"/>
              </a:cxn>
              <a:cxn ang="0">
                <a:pos x="19" y="101"/>
              </a:cxn>
              <a:cxn ang="0">
                <a:pos x="22" y="108"/>
              </a:cxn>
              <a:cxn ang="0">
                <a:pos x="22" y="116"/>
              </a:cxn>
              <a:cxn ang="0">
                <a:pos x="26" y="120"/>
              </a:cxn>
              <a:cxn ang="0">
                <a:pos x="34" y="127"/>
              </a:cxn>
              <a:cxn ang="0">
                <a:pos x="41" y="131"/>
              </a:cxn>
            </a:cxnLst>
            <a:rect l="0" t="0" r="r" b="b"/>
            <a:pathLst>
              <a:path w="41" h="135">
                <a:moveTo>
                  <a:pt x="41" y="131"/>
                </a:moveTo>
                <a:lnTo>
                  <a:pt x="41" y="135"/>
                </a:lnTo>
                <a:lnTo>
                  <a:pt x="30" y="127"/>
                </a:lnTo>
                <a:lnTo>
                  <a:pt x="22" y="120"/>
                </a:lnTo>
                <a:lnTo>
                  <a:pt x="11" y="108"/>
                </a:lnTo>
                <a:lnTo>
                  <a:pt x="4" y="97"/>
                </a:lnTo>
                <a:lnTo>
                  <a:pt x="0" y="82"/>
                </a:lnTo>
                <a:lnTo>
                  <a:pt x="0" y="67"/>
                </a:lnTo>
                <a:lnTo>
                  <a:pt x="0" y="52"/>
                </a:lnTo>
                <a:lnTo>
                  <a:pt x="4" y="37"/>
                </a:lnTo>
                <a:lnTo>
                  <a:pt x="11" y="26"/>
                </a:lnTo>
                <a:lnTo>
                  <a:pt x="19" y="15"/>
                </a:lnTo>
                <a:lnTo>
                  <a:pt x="30" y="7"/>
                </a:lnTo>
                <a:lnTo>
                  <a:pt x="41" y="0"/>
                </a:lnTo>
                <a:lnTo>
                  <a:pt x="41" y="3"/>
                </a:lnTo>
                <a:lnTo>
                  <a:pt x="30" y="7"/>
                </a:lnTo>
                <a:lnTo>
                  <a:pt x="26" y="15"/>
                </a:lnTo>
                <a:lnTo>
                  <a:pt x="19" y="26"/>
                </a:lnTo>
                <a:lnTo>
                  <a:pt x="15" y="37"/>
                </a:lnTo>
                <a:lnTo>
                  <a:pt x="15" y="52"/>
                </a:lnTo>
                <a:lnTo>
                  <a:pt x="15" y="63"/>
                </a:lnTo>
                <a:lnTo>
                  <a:pt x="15" y="78"/>
                </a:lnTo>
                <a:lnTo>
                  <a:pt x="15" y="93"/>
                </a:lnTo>
                <a:lnTo>
                  <a:pt x="19" y="101"/>
                </a:lnTo>
                <a:lnTo>
                  <a:pt x="22" y="108"/>
                </a:lnTo>
                <a:lnTo>
                  <a:pt x="22" y="116"/>
                </a:lnTo>
                <a:lnTo>
                  <a:pt x="26" y="120"/>
                </a:lnTo>
                <a:lnTo>
                  <a:pt x="34" y="127"/>
                </a:lnTo>
                <a:lnTo>
                  <a:pt x="41" y="1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22" name="Freeform 30"/>
          <p:cNvSpPr>
            <a:spLocks noEditPoints="1"/>
          </p:cNvSpPr>
          <p:nvPr/>
        </p:nvSpPr>
        <p:spPr bwMode="auto">
          <a:xfrm>
            <a:off x="4151313" y="2708275"/>
            <a:ext cx="111125" cy="174625"/>
          </a:xfrm>
          <a:custGeom>
            <a:avLst/>
            <a:gdLst/>
            <a:ahLst/>
            <a:cxnLst>
              <a:cxn ang="0">
                <a:pos x="45" y="93"/>
              </a:cxn>
              <a:cxn ang="0">
                <a:pos x="41" y="97"/>
              </a:cxn>
              <a:cxn ang="0">
                <a:pos x="37" y="101"/>
              </a:cxn>
              <a:cxn ang="0">
                <a:pos x="30" y="105"/>
              </a:cxn>
              <a:cxn ang="0">
                <a:pos x="26" y="105"/>
              </a:cxn>
              <a:cxn ang="0">
                <a:pos x="15" y="101"/>
              </a:cxn>
              <a:cxn ang="0">
                <a:pos x="7" y="93"/>
              </a:cxn>
              <a:cxn ang="0">
                <a:pos x="0" y="86"/>
              </a:cxn>
              <a:cxn ang="0">
                <a:pos x="0" y="71"/>
              </a:cxn>
              <a:cxn ang="0">
                <a:pos x="0" y="60"/>
              </a:cxn>
              <a:cxn ang="0">
                <a:pos x="7" y="45"/>
              </a:cxn>
              <a:cxn ang="0">
                <a:pos x="15" y="41"/>
              </a:cxn>
              <a:cxn ang="0">
                <a:pos x="22" y="33"/>
              </a:cxn>
              <a:cxn ang="0">
                <a:pos x="30" y="33"/>
              </a:cxn>
              <a:cxn ang="0">
                <a:pos x="41" y="37"/>
              </a:cxn>
              <a:cxn ang="0">
                <a:pos x="45" y="41"/>
              </a:cxn>
              <a:cxn ang="0">
                <a:pos x="45" y="26"/>
              </a:cxn>
              <a:cxn ang="0">
                <a:pos x="45" y="15"/>
              </a:cxn>
              <a:cxn ang="0">
                <a:pos x="45" y="11"/>
              </a:cxn>
              <a:cxn ang="0">
                <a:pos x="45" y="7"/>
              </a:cxn>
              <a:cxn ang="0">
                <a:pos x="45" y="7"/>
              </a:cxn>
              <a:cxn ang="0">
                <a:pos x="41" y="7"/>
              </a:cxn>
              <a:cxn ang="0">
                <a:pos x="41" y="7"/>
              </a:cxn>
              <a:cxn ang="0">
                <a:pos x="41" y="7"/>
              </a:cxn>
              <a:cxn ang="0">
                <a:pos x="37" y="7"/>
              </a:cxn>
              <a:cxn ang="0">
                <a:pos x="37" y="7"/>
              </a:cxn>
              <a:cxn ang="0">
                <a:pos x="56" y="0"/>
              </a:cxn>
              <a:cxn ang="0">
                <a:pos x="60" y="0"/>
              </a:cxn>
              <a:cxn ang="0">
                <a:pos x="60" y="75"/>
              </a:cxn>
              <a:cxn ang="0">
                <a:pos x="60" y="86"/>
              </a:cxn>
              <a:cxn ang="0">
                <a:pos x="60" y="90"/>
              </a:cxn>
              <a:cxn ang="0">
                <a:pos x="60" y="93"/>
              </a:cxn>
              <a:cxn ang="0">
                <a:pos x="60" y="93"/>
              </a:cxn>
              <a:cxn ang="0">
                <a:pos x="60" y="97"/>
              </a:cxn>
              <a:cxn ang="0">
                <a:pos x="63" y="97"/>
              </a:cxn>
              <a:cxn ang="0">
                <a:pos x="63" y="97"/>
              </a:cxn>
              <a:cxn ang="0">
                <a:pos x="67" y="93"/>
              </a:cxn>
              <a:cxn ang="0">
                <a:pos x="67" y="97"/>
              </a:cxn>
              <a:cxn ang="0">
                <a:pos x="48" y="105"/>
              </a:cxn>
              <a:cxn ang="0">
                <a:pos x="45" y="105"/>
              </a:cxn>
              <a:cxn ang="0">
                <a:pos x="45" y="93"/>
              </a:cxn>
              <a:cxn ang="0">
                <a:pos x="45" y="86"/>
              </a:cxn>
              <a:cxn ang="0">
                <a:pos x="45" y="56"/>
              </a:cxn>
              <a:cxn ang="0">
                <a:pos x="45" y="52"/>
              </a:cxn>
              <a:cxn ang="0">
                <a:pos x="45" y="45"/>
              </a:cxn>
              <a:cxn ang="0">
                <a:pos x="41" y="45"/>
              </a:cxn>
              <a:cxn ang="0">
                <a:pos x="37" y="41"/>
              </a:cxn>
              <a:cxn ang="0">
                <a:pos x="33" y="37"/>
              </a:cxn>
              <a:cxn ang="0">
                <a:pos x="30" y="37"/>
              </a:cxn>
              <a:cxn ang="0">
                <a:pos x="22" y="41"/>
              </a:cxn>
              <a:cxn ang="0">
                <a:pos x="18" y="45"/>
              </a:cxn>
              <a:cxn ang="0">
                <a:pos x="15" y="52"/>
              </a:cxn>
              <a:cxn ang="0">
                <a:pos x="11" y="67"/>
              </a:cxn>
              <a:cxn ang="0">
                <a:pos x="15" y="78"/>
              </a:cxn>
              <a:cxn ang="0">
                <a:pos x="18" y="86"/>
              </a:cxn>
              <a:cxn ang="0">
                <a:pos x="26" y="93"/>
              </a:cxn>
              <a:cxn ang="0">
                <a:pos x="33" y="93"/>
              </a:cxn>
              <a:cxn ang="0">
                <a:pos x="41" y="93"/>
              </a:cxn>
              <a:cxn ang="0">
                <a:pos x="45" y="86"/>
              </a:cxn>
            </a:cxnLst>
            <a:rect l="0" t="0" r="r" b="b"/>
            <a:pathLst>
              <a:path w="67" h="105">
                <a:moveTo>
                  <a:pt x="45" y="93"/>
                </a:moveTo>
                <a:lnTo>
                  <a:pt x="41" y="97"/>
                </a:lnTo>
                <a:lnTo>
                  <a:pt x="37" y="101"/>
                </a:lnTo>
                <a:lnTo>
                  <a:pt x="30" y="105"/>
                </a:lnTo>
                <a:lnTo>
                  <a:pt x="26" y="105"/>
                </a:lnTo>
                <a:lnTo>
                  <a:pt x="15" y="101"/>
                </a:lnTo>
                <a:lnTo>
                  <a:pt x="7" y="93"/>
                </a:lnTo>
                <a:lnTo>
                  <a:pt x="0" y="86"/>
                </a:lnTo>
                <a:lnTo>
                  <a:pt x="0" y="71"/>
                </a:lnTo>
                <a:lnTo>
                  <a:pt x="0" y="60"/>
                </a:lnTo>
                <a:lnTo>
                  <a:pt x="7" y="45"/>
                </a:lnTo>
                <a:lnTo>
                  <a:pt x="15" y="41"/>
                </a:lnTo>
                <a:lnTo>
                  <a:pt x="22" y="33"/>
                </a:lnTo>
                <a:lnTo>
                  <a:pt x="30" y="33"/>
                </a:lnTo>
                <a:lnTo>
                  <a:pt x="41" y="37"/>
                </a:lnTo>
                <a:lnTo>
                  <a:pt x="45" y="41"/>
                </a:lnTo>
                <a:lnTo>
                  <a:pt x="45" y="26"/>
                </a:lnTo>
                <a:lnTo>
                  <a:pt x="45" y="15"/>
                </a:lnTo>
                <a:lnTo>
                  <a:pt x="45" y="11"/>
                </a:lnTo>
                <a:lnTo>
                  <a:pt x="45" y="7"/>
                </a:lnTo>
                <a:lnTo>
                  <a:pt x="45" y="7"/>
                </a:lnTo>
                <a:lnTo>
                  <a:pt x="41" y="7"/>
                </a:lnTo>
                <a:lnTo>
                  <a:pt x="41" y="7"/>
                </a:lnTo>
                <a:lnTo>
                  <a:pt x="41" y="7"/>
                </a:lnTo>
                <a:lnTo>
                  <a:pt x="37" y="7"/>
                </a:lnTo>
                <a:lnTo>
                  <a:pt x="37" y="7"/>
                </a:lnTo>
                <a:lnTo>
                  <a:pt x="56" y="0"/>
                </a:lnTo>
                <a:lnTo>
                  <a:pt x="60" y="0"/>
                </a:lnTo>
                <a:lnTo>
                  <a:pt x="60" y="75"/>
                </a:lnTo>
                <a:lnTo>
                  <a:pt x="60" y="86"/>
                </a:lnTo>
                <a:lnTo>
                  <a:pt x="60" y="90"/>
                </a:lnTo>
                <a:lnTo>
                  <a:pt x="60" y="93"/>
                </a:lnTo>
                <a:lnTo>
                  <a:pt x="60" y="93"/>
                </a:lnTo>
                <a:lnTo>
                  <a:pt x="60" y="97"/>
                </a:lnTo>
                <a:lnTo>
                  <a:pt x="63" y="97"/>
                </a:lnTo>
                <a:lnTo>
                  <a:pt x="63" y="97"/>
                </a:lnTo>
                <a:lnTo>
                  <a:pt x="67" y="93"/>
                </a:lnTo>
                <a:lnTo>
                  <a:pt x="67" y="97"/>
                </a:lnTo>
                <a:lnTo>
                  <a:pt x="48" y="105"/>
                </a:lnTo>
                <a:lnTo>
                  <a:pt x="45" y="105"/>
                </a:lnTo>
                <a:lnTo>
                  <a:pt x="45" y="93"/>
                </a:lnTo>
                <a:close/>
                <a:moveTo>
                  <a:pt x="45" y="86"/>
                </a:moveTo>
                <a:lnTo>
                  <a:pt x="45" y="56"/>
                </a:lnTo>
                <a:lnTo>
                  <a:pt x="45" y="52"/>
                </a:lnTo>
                <a:lnTo>
                  <a:pt x="45" y="45"/>
                </a:lnTo>
                <a:lnTo>
                  <a:pt x="41" y="45"/>
                </a:lnTo>
                <a:lnTo>
                  <a:pt x="37" y="41"/>
                </a:lnTo>
                <a:lnTo>
                  <a:pt x="33" y="37"/>
                </a:lnTo>
                <a:lnTo>
                  <a:pt x="30" y="37"/>
                </a:lnTo>
                <a:lnTo>
                  <a:pt x="22" y="41"/>
                </a:lnTo>
                <a:lnTo>
                  <a:pt x="18" y="45"/>
                </a:lnTo>
                <a:lnTo>
                  <a:pt x="15" y="52"/>
                </a:lnTo>
                <a:lnTo>
                  <a:pt x="11" y="67"/>
                </a:lnTo>
                <a:lnTo>
                  <a:pt x="15" y="78"/>
                </a:lnTo>
                <a:lnTo>
                  <a:pt x="18" y="86"/>
                </a:lnTo>
                <a:lnTo>
                  <a:pt x="26" y="93"/>
                </a:lnTo>
                <a:lnTo>
                  <a:pt x="33" y="93"/>
                </a:lnTo>
                <a:lnTo>
                  <a:pt x="41" y="93"/>
                </a:lnTo>
                <a:lnTo>
                  <a:pt x="45" y="8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23" name="Freeform 31"/>
          <p:cNvSpPr>
            <a:spLocks/>
          </p:cNvSpPr>
          <p:nvPr/>
        </p:nvSpPr>
        <p:spPr bwMode="auto">
          <a:xfrm>
            <a:off x="4268788" y="2768600"/>
            <a:ext cx="119062" cy="114300"/>
          </a:xfrm>
          <a:custGeom>
            <a:avLst/>
            <a:gdLst/>
            <a:ahLst/>
            <a:cxnLst>
              <a:cxn ang="0">
                <a:pos x="64" y="0"/>
              </a:cxn>
              <a:cxn ang="0">
                <a:pos x="64" y="38"/>
              </a:cxn>
              <a:cxn ang="0">
                <a:pos x="64" y="49"/>
              </a:cxn>
              <a:cxn ang="0">
                <a:pos x="64" y="53"/>
              </a:cxn>
              <a:cxn ang="0">
                <a:pos x="64" y="56"/>
              </a:cxn>
              <a:cxn ang="0">
                <a:pos x="64" y="56"/>
              </a:cxn>
              <a:cxn ang="0">
                <a:pos x="64" y="60"/>
              </a:cxn>
              <a:cxn ang="0">
                <a:pos x="67" y="60"/>
              </a:cxn>
              <a:cxn ang="0">
                <a:pos x="67" y="60"/>
              </a:cxn>
              <a:cxn ang="0">
                <a:pos x="71" y="56"/>
              </a:cxn>
              <a:cxn ang="0">
                <a:pos x="71" y="60"/>
              </a:cxn>
              <a:cxn ang="0">
                <a:pos x="52" y="68"/>
              </a:cxn>
              <a:cxn ang="0">
                <a:pos x="49" y="68"/>
              </a:cxn>
              <a:cxn ang="0">
                <a:pos x="49" y="53"/>
              </a:cxn>
              <a:cxn ang="0">
                <a:pos x="41" y="60"/>
              </a:cxn>
              <a:cxn ang="0">
                <a:pos x="37" y="64"/>
              </a:cxn>
              <a:cxn ang="0">
                <a:pos x="30" y="68"/>
              </a:cxn>
              <a:cxn ang="0">
                <a:pos x="26" y="68"/>
              </a:cxn>
              <a:cxn ang="0">
                <a:pos x="22" y="68"/>
              </a:cxn>
              <a:cxn ang="0">
                <a:pos x="15" y="64"/>
              </a:cxn>
              <a:cxn ang="0">
                <a:pos x="11" y="60"/>
              </a:cxn>
              <a:cxn ang="0">
                <a:pos x="11" y="56"/>
              </a:cxn>
              <a:cxn ang="0">
                <a:pos x="11" y="49"/>
              </a:cxn>
              <a:cxn ang="0">
                <a:pos x="7" y="41"/>
              </a:cxn>
              <a:cxn ang="0">
                <a:pos x="7" y="11"/>
              </a:cxn>
              <a:cxn ang="0">
                <a:pos x="7" y="8"/>
              </a:cxn>
              <a:cxn ang="0">
                <a:pos x="7" y="4"/>
              </a:cxn>
              <a:cxn ang="0">
                <a:pos x="7" y="4"/>
              </a:cxn>
              <a:cxn ang="0">
                <a:pos x="7" y="0"/>
              </a:cxn>
              <a:cxn ang="0">
                <a:pos x="4" y="0"/>
              </a:cxn>
              <a:cxn ang="0">
                <a:pos x="0" y="0"/>
              </a:cxn>
              <a:cxn ang="0">
                <a:pos x="0" y="0"/>
              </a:cxn>
              <a:cxn ang="0">
                <a:pos x="22" y="0"/>
              </a:cxn>
              <a:cxn ang="0">
                <a:pos x="22" y="41"/>
              </a:cxn>
              <a:cxn ang="0">
                <a:pos x="22" y="49"/>
              </a:cxn>
              <a:cxn ang="0">
                <a:pos x="26" y="56"/>
              </a:cxn>
              <a:cxn ang="0">
                <a:pos x="30" y="56"/>
              </a:cxn>
              <a:cxn ang="0">
                <a:pos x="34" y="56"/>
              </a:cxn>
              <a:cxn ang="0">
                <a:pos x="37" y="56"/>
              </a:cxn>
              <a:cxn ang="0">
                <a:pos x="41" y="56"/>
              </a:cxn>
              <a:cxn ang="0">
                <a:pos x="45" y="53"/>
              </a:cxn>
              <a:cxn ang="0">
                <a:pos x="49" y="49"/>
              </a:cxn>
              <a:cxn ang="0">
                <a:pos x="49" y="11"/>
              </a:cxn>
              <a:cxn ang="0">
                <a:pos x="49" y="4"/>
              </a:cxn>
              <a:cxn ang="0">
                <a:pos x="49" y="4"/>
              </a:cxn>
              <a:cxn ang="0">
                <a:pos x="45" y="0"/>
              </a:cxn>
              <a:cxn ang="0">
                <a:pos x="41" y="0"/>
              </a:cxn>
              <a:cxn ang="0">
                <a:pos x="41" y="0"/>
              </a:cxn>
              <a:cxn ang="0">
                <a:pos x="64" y="0"/>
              </a:cxn>
            </a:cxnLst>
            <a:rect l="0" t="0" r="r" b="b"/>
            <a:pathLst>
              <a:path w="71" h="68">
                <a:moveTo>
                  <a:pt x="64" y="0"/>
                </a:moveTo>
                <a:lnTo>
                  <a:pt x="64" y="38"/>
                </a:lnTo>
                <a:lnTo>
                  <a:pt x="64" y="49"/>
                </a:lnTo>
                <a:lnTo>
                  <a:pt x="64" y="53"/>
                </a:lnTo>
                <a:lnTo>
                  <a:pt x="64" y="56"/>
                </a:lnTo>
                <a:lnTo>
                  <a:pt x="64" y="56"/>
                </a:lnTo>
                <a:lnTo>
                  <a:pt x="64" y="60"/>
                </a:lnTo>
                <a:lnTo>
                  <a:pt x="67" y="60"/>
                </a:lnTo>
                <a:lnTo>
                  <a:pt x="67" y="60"/>
                </a:lnTo>
                <a:lnTo>
                  <a:pt x="71" y="56"/>
                </a:lnTo>
                <a:lnTo>
                  <a:pt x="71" y="60"/>
                </a:lnTo>
                <a:lnTo>
                  <a:pt x="52" y="68"/>
                </a:lnTo>
                <a:lnTo>
                  <a:pt x="49" y="68"/>
                </a:lnTo>
                <a:lnTo>
                  <a:pt x="49" y="53"/>
                </a:lnTo>
                <a:lnTo>
                  <a:pt x="41" y="60"/>
                </a:lnTo>
                <a:lnTo>
                  <a:pt x="37" y="64"/>
                </a:lnTo>
                <a:lnTo>
                  <a:pt x="30" y="68"/>
                </a:lnTo>
                <a:lnTo>
                  <a:pt x="26" y="68"/>
                </a:lnTo>
                <a:lnTo>
                  <a:pt x="22" y="68"/>
                </a:lnTo>
                <a:lnTo>
                  <a:pt x="15" y="64"/>
                </a:lnTo>
                <a:lnTo>
                  <a:pt x="11" y="60"/>
                </a:lnTo>
                <a:lnTo>
                  <a:pt x="11" y="56"/>
                </a:lnTo>
                <a:lnTo>
                  <a:pt x="11" y="49"/>
                </a:lnTo>
                <a:lnTo>
                  <a:pt x="7" y="41"/>
                </a:lnTo>
                <a:lnTo>
                  <a:pt x="7" y="11"/>
                </a:lnTo>
                <a:lnTo>
                  <a:pt x="7" y="8"/>
                </a:lnTo>
                <a:lnTo>
                  <a:pt x="7" y="4"/>
                </a:lnTo>
                <a:lnTo>
                  <a:pt x="7" y="4"/>
                </a:lnTo>
                <a:lnTo>
                  <a:pt x="7" y="0"/>
                </a:lnTo>
                <a:lnTo>
                  <a:pt x="4" y="0"/>
                </a:lnTo>
                <a:lnTo>
                  <a:pt x="0" y="0"/>
                </a:lnTo>
                <a:lnTo>
                  <a:pt x="0" y="0"/>
                </a:lnTo>
                <a:lnTo>
                  <a:pt x="22" y="0"/>
                </a:lnTo>
                <a:lnTo>
                  <a:pt x="22" y="41"/>
                </a:lnTo>
                <a:lnTo>
                  <a:pt x="22" y="49"/>
                </a:lnTo>
                <a:lnTo>
                  <a:pt x="26" y="56"/>
                </a:lnTo>
                <a:lnTo>
                  <a:pt x="30" y="56"/>
                </a:lnTo>
                <a:lnTo>
                  <a:pt x="34" y="56"/>
                </a:lnTo>
                <a:lnTo>
                  <a:pt x="37" y="56"/>
                </a:lnTo>
                <a:lnTo>
                  <a:pt x="41" y="56"/>
                </a:lnTo>
                <a:lnTo>
                  <a:pt x="45" y="53"/>
                </a:lnTo>
                <a:lnTo>
                  <a:pt x="49" y="49"/>
                </a:lnTo>
                <a:lnTo>
                  <a:pt x="49" y="11"/>
                </a:lnTo>
                <a:lnTo>
                  <a:pt x="49" y="4"/>
                </a:lnTo>
                <a:lnTo>
                  <a:pt x="49" y="4"/>
                </a:lnTo>
                <a:lnTo>
                  <a:pt x="45" y="0"/>
                </a:lnTo>
                <a:lnTo>
                  <a:pt x="41" y="0"/>
                </a:lnTo>
                <a:lnTo>
                  <a:pt x="41" y="0"/>
                </a:lnTo>
                <a:lnTo>
                  <a:pt x="64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24" name="Freeform 32"/>
          <p:cNvSpPr>
            <a:spLocks/>
          </p:cNvSpPr>
          <p:nvPr/>
        </p:nvSpPr>
        <p:spPr bwMode="auto">
          <a:xfrm>
            <a:off x="4394200" y="2762250"/>
            <a:ext cx="185738" cy="112713"/>
          </a:xfrm>
          <a:custGeom>
            <a:avLst/>
            <a:gdLst/>
            <a:ahLst/>
            <a:cxnLst>
              <a:cxn ang="0">
                <a:pos x="26" y="8"/>
              </a:cxn>
              <a:cxn ang="0">
                <a:pos x="34" y="4"/>
              </a:cxn>
              <a:cxn ang="0">
                <a:pos x="41" y="0"/>
              </a:cxn>
              <a:cxn ang="0">
                <a:pos x="52" y="0"/>
              </a:cxn>
              <a:cxn ang="0">
                <a:pos x="60" y="8"/>
              </a:cxn>
              <a:cxn ang="0">
                <a:pos x="67" y="8"/>
              </a:cxn>
              <a:cxn ang="0">
                <a:pos x="79" y="0"/>
              </a:cxn>
              <a:cxn ang="0">
                <a:pos x="90" y="0"/>
              </a:cxn>
              <a:cxn ang="0">
                <a:pos x="97" y="8"/>
              </a:cxn>
              <a:cxn ang="0">
                <a:pos x="101" y="19"/>
              </a:cxn>
              <a:cxn ang="0">
                <a:pos x="101" y="53"/>
              </a:cxn>
              <a:cxn ang="0">
                <a:pos x="105" y="64"/>
              </a:cxn>
              <a:cxn ang="0">
                <a:pos x="105" y="68"/>
              </a:cxn>
              <a:cxn ang="0">
                <a:pos x="112" y="68"/>
              </a:cxn>
              <a:cxn ang="0">
                <a:pos x="82" y="68"/>
              </a:cxn>
              <a:cxn ang="0">
                <a:pos x="82" y="68"/>
              </a:cxn>
              <a:cxn ang="0">
                <a:pos x="86" y="68"/>
              </a:cxn>
              <a:cxn ang="0">
                <a:pos x="90" y="60"/>
              </a:cxn>
              <a:cxn ang="0">
                <a:pos x="90" y="53"/>
              </a:cxn>
              <a:cxn ang="0">
                <a:pos x="90" y="19"/>
              </a:cxn>
              <a:cxn ang="0">
                <a:pos x="86" y="12"/>
              </a:cxn>
              <a:cxn ang="0">
                <a:pos x="75" y="12"/>
              </a:cxn>
              <a:cxn ang="0">
                <a:pos x="67" y="15"/>
              </a:cxn>
              <a:cxn ang="0">
                <a:pos x="64" y="19"/>
              </a:cxn>
              <a:cxn ang="0">
                <a:pos x="64" y="53"/>
              </a:cxn>
              <a:cxn ang="0">
                <a:pos x="64" y="64"/>
              </a:cxn>
              <a:cxn ang="0">
                <a:pos x="64" y="68"/>
              </a:cxn>
              <a:cxn ang="0">
                <a:pos x="71" y="68"/>
              </a:cxn>
              <a:cxn ang="0">
                <a:pos x="41" y="68"/>
              </a:cxn>
              <a:cxn ang="0">
                <a:pos x="45" y="68"/>
              </a:cxn>
              <a:cxn ang="0">
                <a:pos x="49" y="64"/>
              </a:cxn>
              <a:cxn ang="0">
                <a:pos x="49" y="60"/>
              </a:cxn>
              <a:cxn ang="0">
                <a:pos x="49" y="27"/>
              </a:cxn>
              <a:cxn ang="0">
                <a:pos x="49" y="15"/>
              </a:cxn>
              <a:cxn ang="0">
                <a:pos x="37" y="12"/>
              </a:cxn>
              <a:cxn ang="0">
                <a:pos x="30" y="12"/>
              </a:cxn>
              <a:cxn ang="0">
                <a:pos x="22" y="19"/>
              </a:cxn>
              <a:cxn ang="0">
                <a:pos x="22" y="60"/>
              </a:cxn>
              <a:cxn ang="0">
                <a:pos x="22" y="64"/>
              </a:cxn>
              <a:cxn ang="0">
                <a:pos x="26" y="68"/>
              </a:cxn>
              <a:cxn ang="0">
                <a:pos x="30" y="68"/>
              </a:cxn>
              <a:cxn ang="0">
                <a:pos x="0" y="68"/>
              </a:cxn>
              <a:cxn ang="0">
                <a:pos x="7" y="68"/>
              </a:cxn>
              <a:cxn ang="0">
                <a:pos x="7" y="64"/>
              </a:cxn>
              <a:cxn ang="0">
                <a:pos x="7" y="53"/>
              </a:cxn>
              <a:cxn ang="0">
                <a:pos x="7" y="19"/>
              </a:cxn>
              <a:cxn ang="0">
                <a:pos x="7" y="12"/>
              </a:cxn>
              <a:cxn ang="0">
                <a:pos x="7" y="8"/>
              </a:cxn>
              <a:cxn ang="0">
                <a:pos x="4" y="8"/>
              </a:cxn>
              <a:cxn ang="0">
                <a:pos x="0" y="8"/>
              </a:cxn>
              <a:cxn ang="0">
                <a:pos x="22" y="0"/>
              </a:cxn>
            </a:cxnLst>
            <a:rect l="0" t="0" r="r" b="b"/>
            <a:pathLst>
              <a:path w="112" h="68">
                <a:moveTo>
                  <a:pt x="22" y="15"/>
                </a:moveTo>
                <a:lnTo>
                  <a:pt x="26" y="8"/>
                </a:lnTo>
                <a:lnTo>
                  <a:pt x="30" y="8"/>
                </a:lnTo>
                <a:lnTo>
                  <a:pt x="34" y="4"/>
                </a:lnTo>
                <a:lnTo>
                  <a:pt x="37" y="4"/>
                </a:lnTo>
                <a:lnTo>
                  <a:pt x="41" y="0"/>
                </a:lnTo>
                <a:lnTo>
                  <a:pt x="45" y="0"/>
                </a:lnTo>
                <a:lnTo>
                  <a:pt x="52" y="0"/>
                </a:lnTo>
                <a:lnTo>
                  <a:pt x="56" y="4"/>
                </a:lnTo>
                <a:lnTo>
                  <a:pt x="60" y="8"/>
                </a:lnTo>
                <a:lnTo>
                  <a:pt x="64" y="15"/>
                </a:lnTo>
                <a:lnTo>
                  <a:pt x="67" y="8"/>
                </a:lnTo>
                <a:lnTo>
                  <a:pt x="75" y="4"/>
                </a:lnTo>
                <a:lnTo>
                  <a:pt x="79" y="0"/>
                </a:lnTo>
                <a:lnTo>
                  <a:pt x="86" y="0"/>
                </a:lnTo>
                <a:lnTo>
                  <a:pt x="90" y="0"/>
                </a:lnTo>
                <a:lnTo>
                  <a:pt x="94" y="4"/>
                </a:lnTo>
                <a:lnTo>
                  <a:pt x="97" y="8"/>
                </a:lnTo>
                <a:lnTo>
                  <a:pt x="101" y="12"/>
                </a:lnTo>
                <a:lnTo>
                  <a:pt x="101" y="19"/>
                </a:lnTo>
                <a:lnTo>
                  <a:pt x="101" y="27"/>
                </a:lnTo>
                <a:lnTo>
                  <a:pt x="101" y="53"/>
                </a:lnTo>
                <a:lnTo>
                  <a:pt x="105" y="60"/>
                </a:lnTo>
                <a:lnTo>
                  <a:pt x="105" y="64"/>
                </a:lnTo>
                <a:lnTo>
                  <a:pt x="105" y="64"/>
                </a:lnTo>
                <a:lnTo>
                  <a:pt x="105" y="68"/>
                </a:lnTo>
                <a:lnTo>
                  <a:pt x="109" y="68"/>
                </a:lnTo>
                <a:lnTo>
                  <a:pt x="112" y="68"/>
                </a:lnTo>
                <a:lnTo>
                  <a:pt x="112" y="68"/>
                </a:lnTo>
                <a:lnTo>
                  <a:pt x="82" y="68"/>
                </a:lnTo>
                <a:lnTo>
                  <a:pt x="82" y="68"/>
                </a:lnTo>
                <a:lnTo>
                  <a:pt x="82" y="68"/>
                </a:lnTo>
                <a:lnTo>
                  <a:pt x="86" y="68"/>
                </a:lnTo>
                <a:lnTo>
                  <a:pt x="86" y="68"/>
                </a:lnTo>
                <a:lnTo>
                  <a:pt x="90" y="64"/>
                </a:lnTo>
                <a:lnTo>
                  <a:pt x="90" y="60"/>
                </a:lnTo>
                <a:lnTo>
                  <a:pt x="90" y="60"/>
                </a:lnTo>
                <a:lnTo>
                  <a:pt x="90" y="53"/>
                </a:lnTo>
                <a:lnTo>
                  <a:pt x="90" y="27"/>
                </a:lnTo>
                <a:lnTo>
                  <a:pt x="90" y="19"/>
                </a:lnTo>
                <a:lnTo>
                  <a:pt x="90" y="15"/>
                </a:lnTo>
                <a:lnTo>
                  <a:pt x="86" y="12"/>
                </a:lnTo>
                <a:lnTo>
                  <a:pt x="79" y="12"/>
                </a:lnTo>
                <a:lnTo>
                  <a:pt x="75" y="12"/>
                </a:lnTo>
                <a:lnTo>
                  <a:pt x="71" y="12"/>
                </a:lnTo>
                <a:lnTo>
                  <a:pt x="67" y="15"/>
                </a:lnTo>
                <a:lnTo>
                  <a:pt x="64" y="19"/>
                </a:lnTo>
                <a:lnTo>
                  <a:pt x="64" y="19"/>
                </a:lnTo>
                <a:lnTo>
                  <a:pt x="64" y="23"/>
                </a:lnTo>
                <a:lnTo>
                  <a:pt x="64" y="53"/>
                </a:lnTo>
                <a:lnTo>
                  <a:pt x="64" y="60"/>
                </a:lnTo>
                <a:lnTo>
                  <a:pt x="64" y="64"/>
                </a:lnTo>
                <a:lnTo>
                  <a:pt x="64" y="64"/>
                </a:lnTo>
                <a:lnTo>
                  <a:pt x="64" y="68"/>
                </a:lnTo>
                <a:lnTo>
                  <a:pt x="67" y="68"/>
                </a:lnTo>
                <a:lnTo>
                  <a:pt x="71" y="68"/>
                </a:lnTo>
                <a:lnTo>
                  <a:pt x="71" y="68"/>
                </a:lnTo>
                <a:lnTo>
                  <a:pt x="41" y="68"/>
                </a:lnTo>
                <a:lnTo>
                  <a:pt x="41" y="68"/>
                </a:lnTo>
                <a:lnTo>
                  <a:pt x="45" y="68"/>
                </a:lnTo>
                <a:lnTo>
                  <a:pt x="49" y="68"/>
                </a:lnTo>
                <a:lnTo>
                  <a:pt x="49" y="64"/>
                </a:lnTo>
                <a:lnTo>
                  <a:pt x="49" y="60"/>
                </a:lnTo>
                <a:lnTo>
                  <a:pt x="49" y="60"/>
                </a:lnTo>
                <a:lnTo>
                  <a:pt x="49" y="53"/>
                </a:lnTo>
                <a:lnTo>
                  <a:pt x="49" y="27"/>
                </a:lnTo>
                <a:lnTo>
                  <a:pt x="49" y="19"/>
                </a:lnTo>
                <a:lnTo>
                  <a:pt x="49" y="15"/>
                </a:lnTo>
                <a:lnTo>
                  <a:pt x="45" y="12"/>
                </a:lnTo>
                <a:lnTo>
                  <a:pt x="37" y="12"/>
                </a:lnTo>
                <a:lnTo>
                  <a:pt x="34" y="12"/>
                </a:lnTo>
                <a:lnTo>
                  <a:pt x="30" y="12"/>
                </a:lnTo>
                <a:lnTo>
                  <a:pt x="26" y="15"/>
                </a:lnTo>
                <a:lnTo>
                  <a:pt x="22" y="19"/>
                </a:lnTo>
                <a:lnTo>
                  <a:pt x="22" y="53"/>
                </a:lnTo>
                <a:lnTo>
                  <a:pt x="22" y="60"/>
                </a:lnTo>
                <a:lnTo>
                  <a:pt x="22" y="64"/>
                </a:lnTo>
                <a:lnTo>
                  <a:pt x="22" y="64"/>
                </a:lnTo>
                <a:lnTo>
                  <a:pt x="26" y="68"/>
                </a:lnTo>
                <a:lnTo>
                  <a:pt x="26" y="68"/>
                </a:lnTo>
                <a:lnTo>
                  <a:pt x="30" y="68"/>
                </a:lnTo>
                <a:lnTo>
                  <a:pt x="30" y="68"/>
                </a:lnTo>
                <a:lnTo>
                  <a:pt x="0" y="68"/>
                </a:lnTo>
                <a:lnTo>
                  <a:pt x="0" y="68"/>
                </a:lnTo>
                <a:lnTo>
                  <a:pt x="4" y="68"/>
                </a:lnTo>
                <a:lnTo>
                  <a:pt x="7" y="68"/>
                </a:lnTo>
                <a:lnTo>
                  <a:pt x="7" y="64"/>
                </a:lnTo>
                <a:lnTo>
                  <a:pt x="7" y="64"/>
                </a:lnTo>
                <a:lnTo>
                  <a:pt x="7" y="60"/>
                </a:lnTo>
                <a:lnTo>
                  <a:pt x="7" y="53"/>
                </a:lnTo>
                <a:lnTo>
                  <a:pt x="7" y="30"/>
                </a:lnTo>
                <a:lnTo>
                  <a:pt x="7" y="19"/>
                </a:lnTo>
                <a:lnTo>
                  <a:pt x="7" y="15"/>
                </a:lnTo>
                <a:lnTo>
                  <a:pt x="7" y="12"/>
                </a:lnTo>
                <a:lnTo>
                  <a:pt x="7" y="12"/>
                </a:lnTo>
                <a:lnTo>
                  <a:pt x="7" y="8"/>
                </a:lnTo>
                <a:lnTo>
                  <a:pt x="4" y="8"/>
                </a:lnTo>
                <a:lnTo>
                  <a:pt x="4" y="8"/>
                </a:lnTo>
                <a:lnTo>
                  <a:pt x="0" y="12"/>
                </a:lnTo>
                <a:lnTo>
                  <a:pt x="0" y="8"/>
                </a:lnTo>
                <a:lnTo>
                  <a:pt x="19" y="0"/>
                </a:lnTo>
                <a:lnTo>
                  <a:pt x="22" y="0"/>
                </a:lnTo>
                <a:lnTo>
                  <a:pt x="22" y="1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25" name="Freeform 33"/>
          <p:cNvSpPr>
            <a:spLocks noEditPoints="1"/>
          </p:cNvSpPr>
          <p:nvPr/>
        </p:nvSpPr>
        <p:spPr bwMode="auto">
          <a:xfrm>
            <a:off x="4579938" y="2762250"/>
            <a:ext cx="125412" cy="169863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27" y="15"/>
              </a:cxn>
              <a:cxn ang="0">
                <a:pos x="38" y="4"/>
              </a:cxn>
              <a:cxn ang="0">
                <a:pos x="49" y="0"/>
              </a:cxn>
              <a:cxn ang="0">
                <a:pos x="64" y="8"/>
              </a:cxn>
              <a:cxn ang="0">
                <a:pos x="76" y="34"/>
              </a:cxn>
              <a:cxn ang="0">
                <a:pos x="68" y="53"/>
              </a:cxn>
              <a:cxn ang="0">
                <a:pos x="53" y="68"/>
              </a:cxn>
              <a:cxn ang="0">
                <a:pos x="38" y="72"/>
              </a:cxn>
              <a:cxn ang="0">
                <a:pos x="31" y="68"/>
              </a:cxn>
              <a:cxn ang="0">
                <a:pos x="27" y="87"/>
              </a:cxn>
              <a:cxn ang="0">
                <a:pos x="27" y="98"/>
              </a:cxn>
              <a:cxn ang="0">
                <a:pos x="31" y="98"/>
              </a:cxn>
              <a:cxn ang="0">
                <a:pos x="38" y="102"/>
              </a:cxn>
              <a:cxn ang="0">
                <a:pos x="0" y="102"/>
              </a:cxn>
              <a:cxn ang="0">
                <a:pos x="4" y="102"/>
              </a:cxn>
              <a:cxn ang="0">
                <a:pos x="12" y="98"/>
              </a:cxn>
              <a:cxn ang="0">
                <a:pos x="12" y="98"/>
              </a:cxn>
              <a:cxn ang="0">
                <a:pos x="15" y="87"/>
              </a:cxn>
              <a:cxn ang="0">
                <a:pos x="15" y="15"/>
              </a:cxn>
              <a:cxn ang="0">
                <a:pos x="12" y="12"/>
              </a:cxn>
              <a:cxn ang="0">
                <a:pos x="12" y="8"/>
              </a:cxn>
              <a:cxn ang="0">
                <a:pos x="8" y="8"/>
              </a:cxn>
              <a:cxn ang="0">
                <a:pos x="4" y="8"/>
              </a:cxn>
              <a:cxn ang="0">
                <a:pos x="27" y="45"/>
              </a:cxn>
              <a:cxn ang="0">
                <a:pos x="27" y="57"/>
              </a:cxn>
              <a:cxn ang="0">
                <a:pos x="34" y="64"/>
              </a:cxn>
              <a:cxn ang="0">
                <a:pos x="42" y="68"/>
              </a:cxn>
              <a:cxn ang="0">
                <a:pos x="57" y="60"/>
              </a:cxn>
              <a:cxn ang="0">
                <a:pos x="61" y="42"/>
              </a:cxn>
              <a:cxn ang="0">
                <a:pos x="53" y="19"/>
              </a:cxn>
              <a:cxn ang="0">
                <a:pos x="42" y="12"/>
              </a:cxn>
              <a:cxn ang="0">
                <a:pos x="34" y="12"/>
              </a:cxn>
              <a:cxn ang="0">
                <a:pos x="27" y="23"/>
              </a:cxn>
            </a:cxnLst>
            <a:rect l="0" t="0" r="r" b="b"/>
            <a:pathLst>
              <a:path w="76" h="102">
                <a:moveTo>
                  <a:pt x="4" y="8"/>
                </a:moveTo>
                <a:lnTo>
                  <a:pt x="23" y="0"/>
                </a:lnTo>
                <a:lnTo>
                  <a:pt x="27" y="0"/>
                </a:lnTo>
                <a:lnTo>
                  <a:pt x="27" y="15"/>
                </a:lnTo>
                <a:lnTo>
                  <a:pt x="31" y="8"/>
                </a:lnTo>
                <a:lnTo>
                  <a:pt x="38" y="4"/>
                </a:lnTo>
                <a:lnTo>
                  <a:pt x="42" y="0"/>
                </a:lnTo>
                <a:lnTo>
                  <a:pt x="49" y="0"/>
                </a:lnTo>
                <a:lnTo>
                  <a:pt x="57" y="4"/>
                </a:lnTo>
                <a:lnTo>
                  <a:pt x="64" y="8"/>
                </a:lnTo>
                <a:lnTo>
                  <a:pt x="72" y="19"/>
                </a:lnTo>
                <a:lnTo>
                  <a:pt x="76" y="34"/>
                </a:lnTo>
                <a:lnTo>
                  <a:pt x="72" y="45"/>
                </a:lnTo>
                <a:lnTo>
                  <a:pt x="68" y="53"/>
                </a:lnTo>
                <a:lnTo>
                  <a:pt x="64" y="60"/>
                </a:lnTo>
                <a:lnTo>
                  <a:pt x="53" y="68"/>
                </a:lnTo>
                <a:lnTo>
                  <a:pt x="42" y="72"/>
                </a:lnTo>
                <a:lnTo>
                  <a:pt x="38" y="72"/>
                </a:lnTo>
                <a:lnTo>
                  <a:pt x="34" y="68"/>
                </a:lnTo>
                <a:lnTo>
                  <a:pt x="31" y="68"/>
                </a:lnTo>
                <a:lnTo>
                  <a:pt x="27" y="64"/>
                </a:lnTo>
                <a:lnTo>
                  <a:pt x="27" y="87"/>
                </a:lnTo>
                <a:lnTo>
                  <a:pt x="27" y="94"/>
                </a:lnTo>
                <a:lnTo>
                  <a:pt x="27" y="98"/>
                </a:lnTo>
                <a:lnTo>
                  <a:pt x="27" y="98"/>
                </a:lnTo>
                <a:lnTo>
                  <a:pt x="31" y="98"/>
                </a:lnTo>
                <a:lnTo>
                  <a:pt x="34" y="102"/>
                </a:lnTo>
                <a:lnTo>
                  <a:pt x="38" y="102"/>
                </a:lnTo>
                <a:lnTo>
                  <a:pt x="38" y="102"/>
                </a:lnTo>
                <a:lnTo>
                  <a:pt x="0" y="102"/>
                </a:lnTo>
                <a:lnTo>
                  <a:pt x="0" y="102"/>
                </a:lnTo>
                <a:lnTo>
                  <a:pt x="4" y="102"/>
                </a:lnTo>
                <a:lnTo>
                  <a:pt x="8" y="102"/>
                </a:lnTo>
                <a:lnTo>
                  <a:pt x="12" y="98"/>
                </a:lnTo>
                <a:lnTo>
                  <a:pt x="12" y="98"/>
                </a:lnTo>
                <a:lnTo>
                  <a:pt x="12" y="98"/>
                </a:lnTo>
                <a:lnTo>
                  <a:pt x="15" y="94"/>
                </a:lnTo>
                <a:lnTo>
                  <a:pt x="15" y="87"/>
                </a:lnTo>
                <a:lnTo>
                  <a:pt x="15" y="23"/>
                </a:lnTo>
                <a:lnTo>
                  <a:pt x="15" y="15"/>
                </a:lnTo>
                <a:lnTo>
                  <a:pt x="15" y="12"/>
                </a:lnTo>
                <a:lnTo>
                  <a:pt x="12" y="12"/>
                </a:lnTo>
                <a:lnTo>
                  <a:pt x="12" y="12"/>
                </a:lnTo>
                <a:lnTo>
                  <a:pt x="12" y="8"/>
                </a:lnTo>
                <a:lnTo>
                  <a:pt x="8" y="8"/>
                </a:lnTo>
                <a:lnTo>
                  <a:pt x="8" y="8"/>
                </a:lnTo>
                <a:lnTo>
                  <a:pt x="4" y="12"/>
                </a:lnTo>
                <a:lnTo>
                  <a:pt x="4" y="8"/>
                </a:lnTo>
                <a:close/>
                <a:moveTo>
                  <a:pt x="27" y="23"/>
                </a:moveTo>
                <a:lnTo>
                  <a:pt x="27" y="45"/>
                </a:lnTo>
                <a:lnTo>
                  <a:pt x="27" y="53"/>
                </a:lnTo>
                <a:lnTo>
                  <a:pt x="27" y="57"/>
                </a:lnTo>
                <a:lnTo>
                  <a:pt x="31" y="60"/>
                </a:lnTo>
                <a:lnTo>
                  <a:pt x="34" y="64"/>
                </a:lnTo>
                <a:lnTo>
                  <a:pt x="38" y="64"/>
                </a:lnTo>
                <a:lnTo>
                  <a:pt x="42" y="68"/>
                </a:lnTo>
                <a:lnTo>
                  <a:pt x="49" y="64"/>
                </a:lnTo>
                <a:lnTo>
                  <a:pt x="57" y="60"/>
                </a:lnTo>
                <a:lnTo>
                  <a:pt x="61" y="53"/>
                </a:lnTo>
                <a:lnTo>
                  <a:pt x="61" y="42"/>
                </a:lnTo>
                <a:lnTo>
                  <a:pt x="61" y="27"/>
                </a:lnTo>
                <a:lnTo>
                  <a:pt x="53" y="19"/>
                </a:lnTo>
                <a:lnTo>
                  <a:pt x="49" y="12"/>
                </a:lnTo>
                <a:lnTo>
                  <a:pt x="42" y="12"/>
                </a:lnTo>
                <a:lnTo>
                  <a:pt x="38" y="12"/>
                </a:lnTo>
                <a:lnTo>
                  <a:pt x="34" y="12"/>
                </a:lnTo>
                <a:lnTo>
                  <a:pt x="31" y="15"/>
                </a:lnTo>
                <a:lnTo>
                  <a:pt x="27" y="2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26" name="Freeform 34"/>
          <p:cNvSpPr>
            <a:spLocks noEditPoints="1"/>
          </p:cNvSpPr>
          <p:nvPr/>
        </p:nvSpPr>
        <p:spPr bwMode="auto">
          <a:xfrm>
            <a:off x="4718050" y="2762250"/>
            <a:ext cx="92075" cy="120650"/>
          </a:xfrm>
          <a:custGeom>
            <a:avLst/>
            <a:gdLst/>
            <a:ahLst/>
            <a:cxnLst>
              <a:cxn ang="0">
                <a:pos x="11" y="27"/>
              </a:cxn>
              <a:cxn ang="0">
                <a:pos x="11" y="42"/>
              </a:cxn>
              <a:cxn ang="0">
                <a:pos x="19" y="49"/>
              </a:cxn>
              <a:cxn ang="0">
                <a:pos x="26" y="57"/>
              </a:cxn>
              <a:cxn ang="0">
                <a:pos x="34" y="60"/>
              </a:cxn>
              <a:cxn ang="0">
                <a:pos x="41" y="57"/>
              </a:cxn>
              <a:cxn ang="0">
                <a:pos x="45" y="57"/>
              </a:cxn>
              <a:cxn ang="0">
                <a:pos x="53" y="49"/>
              </a:cxn>
              <a:cxn ang="0">
                <a:pos x="56" y="42"/>
              </a:cxn>
              <a:cxn ang="0">
                <a:pos x="56" y="45"/>
              </a:cxn>
              <a:cxn ang="0">
                <a:pos x="53" y="53"/>
              </a:cxn>
              <a:cxn ang="0">
                <a:pos x="49" y="64"/>
              </a:cxn>
              <a:cxn ang="0">
                <a:pos x="38" y="68"/>
              </a:cxn>
              <a:cxn ang="0">
                <a:pos x="30" y="72"/>
              </a:cxn>
              <a:cxn ang="0">
                <a:pos x="19" y="68"/>
              </a:cxn>
              <a:cxn ang="0">
                <a:pos x="8" y="60"/>
              </a:cxn>
              <a:cxn ang="0">
                <a:pos x="4" y="49"/>
              </a:cxn>
              <a:cxn ang="0">
                <a:pos x="0" y="38"/>
              </a:cxn>
              <a:cxn ang="0">
                <a:pos x="0" y="27"/>
              </a:cxn>
              <a:cxn ang="0">
                <a:pos x="4" y="19"/>
              </a:cxn>
              <a:cxn ang="0">
                <a:pos x="8" y="12"/>
              </a:cxn>
              <a:cxn ang="0">
                <a:pos x="19" y="4"/>
              </a:cxn>
              <a:cxn ang="0">
                <a:pos x="30" y="0"/>
              </a:cxn>
              <a:cxn ang="0">
                <a:pos x="41" y="4"/>
              </a:cxn>
              <a:cxn ang="0">
                <a:pos x="49" y="8"/>
              </a:cxn>
              <a:cxn ang="0">
                <a:pos x="56" y="15"/>
              </a:cxn>
              <a:cxn ang="0">
                <a:pos x="56" y="27"/>
              </a:cxn>
              <a:cxn ang="0">
                <a:pos x="11" y="27"/>
              </a:cxn>
              <a:cxn ang="0">
                <a:pos x="11" y="23"/>
              </a:cxn>
              <a:cxn ang="0">
                <a:pos x="41" y="23"/>
              </a:cxn>
              <a:cxn ang="0">
                <a:pos x="41" y="19"/>
              </a:cxn>
              <a:cxn ang="0">
                <a:pos x="38" y="15"/>
              </a:cxn>
              <a:cxn ang="0">
                <a:pos x="38" y="12"/>
              </a:cxn>
              <a:cxn ang="0">
                <a:pos x="34" y="8"/>
              </a:cxn>
              <a:cxn ang="0">
                <a:pos x="30" y="8"/>
              </a:cxn>
              <a:cxn ang="0">
                <a:pos x="26" y="4"/>
              </a:cxn>
              <a:cxn ang="0">
                <a:pos x="23" y="8"/>
              </a:cxn>
              <a:cxn ang="0">
                <a:pos x="15" y="12"/>
              </a:cxn>
              <a:cxn ang="0">
                <a:pos x="11" y="15"/>
              </a:cxn>
              <a:cxn ang="0">
                <a:pos x="11" y="23"/>
              </a:cxn>
            </a:cxnLst>
            <a:rect l="0" t="0" r="r" b="b"/>
            <a:pathLst>
              <a:path w="56" h="72">
                <a:moveTo>
                  <a:pt x="11" y="27"/>
                </a:moveTo>
                <a:lnTo>
                  <a:pt x="11" y="42"/>
                </a:lnTo>
                <a:lnTo>
                  <a:pt x="19" y="49"/>
                </a:lnTo>
                <a:lnTo>
                  <a:pt x="26" y="57"/>
                </a:lnTo>
                <a:lnTo>
                  <a:pt x="34" y="60"/>
                </a:lnTo>
                <a:lnTo>
                  <a:pt x="41" y="57"/>
                </a:lnTo>
                <a:lnTo>
                  <a:pt x="45" y="57"/>
                </a:lnTo>
                <a:lnTo>
                  <a:pt x="53" y="49"/>
                </a:lnTo>
                <a:lnTo>
                  <a:pt x="56" y="42"/>
                </a:lnTo>
                <a:lnTo>
                  <a:pt x="56" y="45"/>
                </a:lnTo>
                <a:lnTo>
                  <a:pt x="53" y="53"/>
                </a:lnTo>
                <a:lnTo>
                  <a:pt x="49" y="64"/>
                </a:lnTo>
                <a:lnTo>
                  <a:pt x="38" y="68"/>
                </a:lnTo>
                <a:lnTo>
                  <a:pt x="30" y="72"/>
                </a:lnTo>
                <a:lnTo>
                  <a:pt x="19" y="68"/>
                </a:lnTo>
                <a:lnTo>
                  <a:pt x="8" y="60"/>
                </a:lnTo>
                <a:lnTo>
                  <a:pt x="4" y="49"/>
                </a:lnTo>
                <a:lnTo>
                  <a:pt x="0" y="38"/>
                </a:lnTo>
                <a:lnTo>
                  <a:pt x="0" y="27"/>
                </a:lnTo>
                <a:lnTo>
                  <a:pt x="4" y="19"/>
                </a:lnTo>
                <a:lnTo>
                  <a:pt x="8" y="12"/>
                </a:lnTo>
                <a:lnTo>
                  <a:pt x="19" y="4"/>
                </a:lnTo>
                <a:lnTo>
                  <a:pt x="30" y="0"/>
                </a:lnTo>
                <a:lnTo>
                  <a:pt x="41" y="4"/>
                </a:lnTo>
                <a:lnTo>
                  <a:pt x="49" y="8"/>
                </a:lnTo>
                <a:lnTo>
                  <a:pt x="56" y="15"/>
                </a:lnTo>
                <a:lnTo>
                  <a:pt x="56" y="27"/>
                </a:lnTo>
                <a:lnTo>
                  <a:pt x="11" y="27"/>
                </a:lnTo>
                <a:close/>
                <a:moveTo>
                  <a:pt x="11" y="23"/>
                </a:moveTo>
                <a:lnTo>
                  <a:pt x="41" y="23"/>
                </a:lnTo>
                <a:lnTo>
                  <a:pt x="41" y="19"/>
                </a:lnTo>
                <a:lnTo>
                  <a:pt x="38" y="15"/>
                </a:lnTo>
                <a:lnTo>
                  <a:pt x="38" y="12"/>
                </a:lnTo>
                <a:lnTo>
                  <a:pt x="34" y="8"/>
                </a:lnTo>
                <a:lnTo>
                  <a:pt x="30" y="8"/>
                </a:lnTo>
                <a:lnTo>
                  <a:pt x="26" y="4"/>
                </a:lnTo>
                <a:lnTo>
                  <a:pt x="23" y="8"/>
                </a:lnTo>
                <a:lnTo>
                  <a:pt x="15" y="12"/>
                </a:lnTo>
                <a:lnTo>
                  <a:pt x="11" y="15"/>
                </a:lnTo>
                <a:lnTo>
                  <a:pt x="11" y="2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27" name="Freeform 35"/>
          <p:cNvSpPr>
            <a:spLocks noEditPoints="1"/>
          </p:cNvSpPr>
          <p:nvPr/>
        </p:nvSpPr>
        <p:spPr bwMode="auto">
          <a:xfrm>
            <a:off x="4830763" y="2708275"/>
            <a:ext cx="111125" cy="174625"/>
          </a:xfrm>
          <a:custGeom>
            <a:avLst/>
            <a:gdLst/>
            <a:ahLst/>
            <a:cxnLst>
              <a:cxn ang="0">
                <a:pos x="45" y="93"/>
              </a:cxn>
              <a:cxn ang="0">
                <a:pos x="41" y="97"/>
              </a:cxn>
              <a:cxn ang="0">
                <a:pos x="37" y="101"/>
              </a:cxn>
              <a:cxn ang="0">
                <a:pos x="33" y="105"/>
              </a:cxn>
              <a:cxn ang="0">
                <a:pos x="26" y="105"/>
              </a:cxn>
              <a:cxn ang="0">
                <a:pos x="15" y="101"/>
              </a:cxn>
              <a:cxn ang="0">
                <a:pos x="7" y="93"/>
              </a:cxn>
              <a:cxn ang="0">
                <a:pos x="0" y="86"/>
              </a:cxn>
              <a:cxn ang="0">
                <a:pos x="0" y="71"/>
              </a:cxn>
              <a:cxn ang="0">
                <a:pos x="3" y="60"/>
              </a:cxn>
              <a:cxn ang="0">
                <a:pos x="7" y="45"/>
              </a:cxn>
              <a:cxn ang="0">
                <a:pos x="15" y="41"/>
              </a:cxn>
              <a:cxn ang="0">
                <a:pos x="22" y="33"/>
              </a:cxn>
              <a:cxn ang="0">
                <a:pos x="33" y="33"/>
              </a:cxn>
              <a:cxn ang="0">
                <a:pos x="41" y="37"/>
              </a:cxn>
              <a:cxn ang="0">
                <a:pos x="45" y="41"/>
              </a:cxn>
              <a:cxn ang="0">
                <a:pos x="45" y="26"/>
              </a:cxn>
              <a:cxn ang="0">
                <a:pos x="45" y="15"/>
              </a:cxn>
              <a:cxn ang="0">
                <a:pos x="45" y="11"/>
              </a:cxn>
              <a:cxn ang="0">
                <a:pos x="45" y="7"/>
              </a:cxn>
              <a:cxn ang="0">
                <a:pos x="45" y="7"/>
              </a:cxn>
              <a:cxn ang="0">
                <a:pos x="45" y="7"/>
              </a:cxn>
              <a:cxn ang="0">
                <a:pos x="41" y="7"/>
              </a:cxn>
              <a:cxn ang="0">
                <a:pos x="41" y="7"/>
              </a:cxn>
              <a:cxn ang="0">
                <a:pos x="37" y="7"/>
              </a:cxn>
              <a:cxn ang="0">
                <a:pos x="37" y="7"/>
              </a:cxn>
              <a:cxn ang="0">
                <a:pos x="56" y="0"/>
              </a:cxn>
              <a:cxn ang="0">
                <a:pos x="60" y="0"/>
              </a:cxn>
              <a:cxn ang="0">
                <a:pos x="60" y="75"/>
              </a:cxn>
              <a:cxn ang="0">
                <a:pos x="60" y="86"/>
              </a:cxn>
              <a:cxn ang="0">
                <a:pos x="60" y="90"/>
              </a:cxn>
              <a:cxn ang="0">
                <a:pos x="60" y="93"/>
              </a:cxn>
              <a:cxn ang="0">
                <a:pos x="60" y="93"/>
              </a:cxn>
              <a:cxn ang="0">
                <a:pos x="63" y="97"/>
              </a:cxn>
              <a:cxn ang="0">
                <a:pos x="63" y="97"/>
              </a:cxn>
              <a:cxn ang="0">
                <a:pos x="63" y="97"/>
              </a:cxn>
              <a:cxn ang="0">
                <a:pos x="67" y="93"/>
              </a:cxn>
              <a:cxn ang="0">
                <a:pos x="67" y="97"/>
              </a:cxn>
              <a:cxn ang="0">
                <a:pos x="48" y="105"/>
              </a:cxn>
              <a:cxn ang="0">
                <a:pos x="45" y="105"/>
              </a:cxn>
              <a:cxn ang="0">
                <a:pos x="45" y="93"/>
              </a:cxn>
              <a:cxn ang="0">
                <a:pos x="45" y="86"/>
              </a:cxn>
              <a:cxn ang="0">
                <a:pos x="45" y="56"/>
              </a:cxn>
              <a:cxn ang="0">
                <a:pos x="45" y="52"/>
              </a:cxn>
              <a:cxn ang="0">
                <a:pos x="45" y="45"/>
              </a:cxn>
              <a:cxn ang="0">
                <a:pos x="41" y="45"/>
              </a:cxn>
              <a:cxn ang="0">
                <a:pos x="37" y="41"/>
              </a:cxn>
              <a:cxn ang="0">
                <a:pos x="33" y="37"/>
              </a:cxn>
              <a:cxn ang="0">
                <a:pos x="30" y="37"/>
              </a:cxn>
              <a:cxn ang="0">
                <a:pos x="26" y="41"/>
              </a:cxn>
              <a:cxn ang="0">
                <a:pos x="18" y="45"/>
              </a:cxn>
              <a:cxn ang="0">
                <a:pos x="15" y="52"/>
              </a:cxn>
              <a:cxn ang="0">
                <a:pos x="11" y="67"/>
              </a:cxn>
              <a:cxn ang="0">
                <a:pos x="15" y="78"/>
              </a:cxn>
              <a:cxn ang="0">
                <a:pos x="18" y="86"/>
              </a:cxn>
              <a:cxn ang="0">
                <a:pos x="26" y="93"/>
              </a:cxn>
              <a:cxn ang="0">
                <a:pos x="33" y="93"/>
              </a:cxn>
              <a:cxn ang="0">
                <a:pos x="41" y="93"/>
              </a:cxn>
              <a:cxn ang="0">
                <a:pos x="45" y="86"/>
              </a:cxn>
            </a:cxnLst>
            <a:rect l="0" t="0" r="r" b="b"/>
            <a:pathLst>
              <a:path w="67" h="105">
                <a:moveTo>
                  <a:pt x="45" y="93"/>
                </a:moveTo>
                <a:lnTo>
                  <a:pt x="41" y="97"/>
                </a:lnTo>
                <a:lnTo>
                  <a:pt x="37" y="101"/>
                </a:lnTo>
                <a:lnTo>
                  <a:pt x="33" y="105"/>
                </a:lnTo>
                <a:lnTo>
                  <a:pt x="26" y="105"/>
                </a:lnTo>
                <a:lnTo>
                  <a:pt x="15" y="101"/>
                </a:lnTo>
                <a:lnTo>
                  <a:pt x="7" y="93"/>
                </a:lnTo>
                <a:lnTo>
                  <a:pt x="0" y="86"/>
                </a:lnTo>
                <a:lnTo>
                  <a:pt x="0" y="71"/>
                </a:lnTo>
                <a:lnTo>
                  <a:pt x="3" y="60"/>
                </a:lnTo>
                <a:lnTo>
                  <a:pt x="7" y="45"/>
                </a:lnTo>
                <a:lnTo>
                  <a:pt x="15" y="41"/>
                </a:lnTo>
                <a:lnTo>
                  <a:pt x="22" y="33"/>
                </a:lnTo>
                <a:lnTo>
                  <a:pt x="33" y="33"/>
                </a:lnTo>
                <a:lnTo>
                  <a:pt x="41" y="37"/>
                </a:lnTo>
                <a:lnTo>
                  <a:pt x="45" y="41"/>
                </a:lnTo>
                <a:lnTo>
                  <a:pt x="45" y="26"/>
                </a:lnTo>
                <a:lnTo>
                  <a:pt x="45" y="15"/>
                </a:lnTo>
                <a:lnTo>
                  <a:pt x="45" y="11"/>
                </a:lnTo>
                <a:lnTo>
                  <a:pt x="45" y="7"/>
                </a:lnTo>
                <a:lnTo>
                  <a:pt x="45" y="7"/>
                </a:lnTo>
                <a:lnTo>
                  <a:pt x="45" y="7"/>
                </a:lnTo>
                <a:lnTo>
                  <a:pt x="41" y="7"/>
                </a:lnTo>
                <a:lnTo>
                  <a:pt x="41" y="7"/>
                </a:lnTo>
                <a:lnTo>
                  <a:pt x="37" y="7"/>
                </a:lnTo>
                <a:lnTo>
                  <a:pt x="37" y="7"/>
                </a:lnTo>
                <a:lnTo>
                  <a:pt x="56" y="0"/>
                </a:lnTo>
                <a:lnTo>
                  <a:pt x="60" y="0"/>
                </a:lnTo>
                <a:lnTo>
                  <a:pt x="60" y="75"/>
                </a:lnTo>
                <a:lnTo>
                  <a:pt x="60" y="86"/>
                </a:lnTo>
                <a:lnTo>
                  <a:pt x="60" y="90"/>
                </a:lnTo>
                <a:lnTo>
                  <a:pt x="60" y="93"/>
                </a:lnTo>
                <a:lnTo>
                  <a:pt x="60" y="93"/>
                </a:lnTo>
                <a:lnTo>
                  <a:pt x="63" y="97"/>
                </a:lnTo>
                <a:lnTo>
                  <a:pt x="63" y="97"/>
                </a:lnTo>
                <a:lnTo>
                  <a:pt x="63" y="97"/>
                </a:lnTo>
                <a:lnTo>
                  <a:pt x="67" y="93"/>
                </a:lnTo>
                <a:lnTo>
                  <a:pt x="67" y="97"/>
                </a:lnTo>
                <a:lnTo>
                  <a:pt x="48" y="105"/>
                </a:lnTo>
                <a:lnTo>
                  <a:pt x="45" y="105"/>
                </a:lnTo>
                <a:lnTo>
                  <a:pt x="45" y="93"/>
                </a:lnTo>
                <a:close/>
                <a:moveTo>
                  <a:pt x="45" y="86"/>
                </a:moveTo>
                <a:lnTo>
                  <a:pt x="45" y="56"/>
                </a:lnTo>
                <a:lnTo>
                  <a:pt x="45" y="52"/>
                </a:lnTo>
                <a:lnTo>
                  <a:pt x="45" y="45"/>
                </a:lnTo>
                <a:lnTo>
                  <a:pt x="41" y="45"/>
                </a:lnTo>
                <a:lnTo>
                  <a:pt x="37" y="41"/>
                </a:lnTo>
                <a:lnTo>
                  <a:pt x="33" y="37"/>
                </a:lnTo>
                <a:lnTo>
                  <a:pt x="30" y="37"/>
                </a:lnTo>
                <a:lnTo>
                  <a:pt x="26" y="41"/>
                </a:lnTo>
                <a:lnTo>
                  <a:pt x="18" y="45"/>
                </a:lnTo>
                <a:lnTo>
                  <a:pt x="15" y="52"/>
                </a:lnTo>
                <a:lnTo>
                  <a:pt x="11" y="67"/>
                </a:lnTo>
                <a:lnTo>
                  <a:pt x="15" y="78"/>
                </a:lnTo>
                <a:lnTo>
                  <a:pt x="18" y="86"/>
                </a:lnTo>
                <a:lnTo>
                  <a:pt x="26" y="93"/>
                </a:lnTo>
                <a:lnTo>
                  <a:pt x="33" y="93"/>
                </a:lnTo>
                <a:lnTo>
                  <a:pt x="41" y="93"/>
                </a:lnTo>
                <a:lnTo>
                  <a:pt x="45" y="8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28" name="Freeform 36"/>
          <p:cNvSpPr>
            <a:spLocks/>
          </p:cNvSpPr>
          <p:nvPr/>
        </p:nvSpPr>
        <p:spPr bwMode="auto">
          <a:xfrm>
            <a:off x="4954588" y="2708275"/>
            <a:ext cx="61912" cy="223838"/>
          </a:xfrm>
          <a:custGeom>
            <a:avLst/>
            <a:gdLst/>
            <a:ahLst/>
            <a:cxnLst>
              <a:cxn ang="0">
                <a:pos x="0" y="3"/>
              </a:cxn>
              <a:cxn ang="0">
                <a:pos x="0" y="0"/>
              </a:cxn>
              <a:cxn ang="0">
                <a:pos x="7" y="7"/>
              </a:cxn>
              <a:cxn ang="0">
                <a:pos x="15" y="11"/>
              </a:cxn>
              <a:cxn ang="0">
                <a:pos x="26" y="22"/>
              </a:cxn>
              <a:cxn ang="0">
                <a:pos x="33" y="37"/>
              </a:cxn>
              <a:cxn ang="0">
                <a:pos x="37" y="52"/>
              </a:cxn>
              <a:cxn ang="0">
                <a:pos x="37" y="67"/>
              </a:cxn>
              <a:cxn ang="0">
                <a:pos x="37" y="82"/>
              </a:cxn>
              <a:cxn ang="0">
                <a:pos x="33" y="93"/>
              </a:cxn>
              <a:cxn ang="0">
                <a:pos x="26" y="108"/>
              </a:cxn>
              <a:cxn ang="0">
                <a:pos x="18" y="120"/>
              </a:cxn>
              <a:cxn ang="0">
                <a:pos x="11" y="127"/>
              </a:cxn>
              <a:cxn ang="0">
                <a:pos x="0" y="135"/>
              </a:cxn>
              <a:cxn ang="0">
                <a:pos x="0" y="131"/>
              </a:cxn>
              <a:cxn ang="0">
                <a:pos x="7" y="123"/>
              </a:cxn>
              <a:cxn ang="0">
                <a:pos x="15" y="116"/>
              </a:cxn>
              <a:cxn ang="0">
                <a:pos x="18" y="108"/>
              </a:cxn>
              <a:cxn ang="0">
                <a:pos x="22" y="97"/>
              </a:cxn>
              <a:cxn ang="0">
                <a:pos x="22" y="82"/>
              </a:cxn>
              <a:cxn ang="0">
                <a:pos x="26" y="67"/>
              </a:cxn>
              <a:cxn ang="0">
                <a:pos x="22" y="52"/>
              </a:cxn>
              <a:cxn ang="0">
                <a:pos x="22" y="41"/>
              </a:cxn>
              <a:cxn ang="0">
                <a:pos x="18" y="33"/>
              </a:cxn>
              <a:cxn ang="0">
                <a:pos x="18" y="26"/>
              </a:cxn>
              <a:cxn ang="0">
                <a:pos x="15" y="18"/>
              </a:cxn>
              <a:cxn ang="0">
                <a:pos x="11" y="15"/>
              </a:cxn>
              <a:cxn ang="0">
                <a:pos x="3" y="7"/>
              </a:cxn>
              <a:cxn ang="0">
                <a:pos x="0" y="3"/>
              </a:cxn>
            </a:cxnLst>
            <a:rect l="0" t="0" r="r" b="b"/>
            <a:pathLst>
              <a:path w="37" h="135">
                <a:moveTo>
                  <a:pt x="0" y="3"/>
                </a:moveTo>
                <a:lnTo>
                  <a:pt x="0" y="0"/>
                </a:lnTo>
                <a:lnTo>
                  <a:pt x="7" y="7"/>
                </a:lnTo>
                <a:lnTo>
                  <a:pt x="15" y="11"/>
                </a:lnTo>
                <a:lnTo>
                  <a:pt x="26" y="22"/>
                </a:lnTo>
                <a:lnTo>
                  <a:pt x="33" y="37"/>
                </a:lnTo>
                <a:lnTo>
                  <a:pt x="37" y="52"/>
                </a:lnTo>
                <a:lnTo>
                  <a:pt x="37" y="67"/>
                </a:lnTo>
                <a:lnTo>
                  <a:pt x="37" y="82"/>
                </a:lnTo>
                <a:lnTo>
                  <a:pt x="33" y="93"/>
                </a:lnTo>
                <a:lnTo>
                  <a:pt x="26" y="108"/>
                </a:lnTo>
                <a:lnTo>
                  <a:pt x="18" y="120"/>
                </a:lnTo>
                <a:lnTo>
                  <a:pt x="11" y="127"/>
                </a:lnTo>
                <a:lnTo>
                  <a:pt x="0" y="135"/>
                </a:lnTo>
                <a:lnTo>
                  <a:pt x="0" y="131"/>
                </a:lnTo>
                <a:lnTo>
                  <a:pt x="7" y="123"/>
                </a:lnTo>
                <a:lnTo>
                  <a:pt x="15" y="116"/>
                </a:lnTo>
                <a:lnTo>
                  <a:pt x="18" y="108"/>
                </a:lnTo>
                <a:lnTo>
                  <a:pt x="22" y="97"/>
                </a:lnTo>
                <a:lnTo>
                  <a:pt x="22" y="82"/>
                </a:lnTo>
                <a:lnTo>
                  <a:pt x="26" y="67"/>
                </a:lnTo>
                <a:lnTo>
                  <a:pt x="22" y="52"/>
                </a:lnTo>
                <a:lnTo>
                  <a:pt x="22" y="41"/>
                </a:lnTo>
                <a:lnTo>
                  <a:pt x="18" y="33"/>
                </a:lnTo>
                <a:lnTo>
                  <a:pt x="18" y="26"/>
                </a:lnTo>
                <a:lnTo>
                  <a:pt x="15" y="18"/>
                </a:lnTo>
                <a:lnTo>
                  <a:pt x="11" y="15"/>
                </a:lnTo>
                <a:lnTo>
                  <a:pt x="3" y="7"/>
                </a:lnTo>
                <a:lnTo>
                  <a:pt x="0" y="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29" name="Freeform 37"/>
          <p:cNvSpPr>
            <a:spLocks/>
          </p:cNvSpPr>
          <p:nvPr/>
        </p:nvSpPr>
        <p:spPr bwMode="auto">
          <a:xfrm>
            <a:off x="538163" y="3313113"/>
            <a:ext cx="180975" cy="1666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" y="0"/>
              </a:cxn>
              <a:cxn ang="0">
                <a:pos x="90" y="75"/>
              </a:cxn>
              <a:cxn ang="0">
                <a:pos x="90" y="15"/>
              </a:cxn>
              <a:cxn ang="0">
                <a:pos x="90" y="7"/>
              </a:cxn>
              <a:cxn ang="0">
                <a:pos x="86" y="3"/>
              </a:cxn>
              <a:cxn ang="0">
                <a:pos x="82" y="0"/>
              </a:cxn>
              <a:cxn ang="0">
                <a:pos x="79" y="0"/>
              </a:cxn>
              <a:cxn ang="0">
                <a:pos x="75" y="0"/>
              </a:cxn>
              <a:cxn ang="0">
                <a:pos x="75" y="0"/>
              </a:cxn>
              <a:cxn ang="0">
                <a:pos x="109" y="0"/>
              </a:cxn>
              <a:cxn ang="0">
                <a:pos x="109" y="0"/>
              </a:cxn>
              <a:cxn ang="0">
                <a:pos x="105" y="0"/>
              </a:cxn>
              <a:cxn ang="0">
                <a:pos x="101" y="0"/>
              </a:cxn>
              <a:cxn ang="0">
                <a:pos x="97" y="3"/>
              </a:cxn>
              <a:cxn ang="0">
                <a:pos x="94" y="7"/>
              </a:cxn>
              <a:cxn ang="0">
                <a:pos x="94" y="15"/>
              </a:cxn>
              <a:cxn ang="0">
                <a:pos x="94" y="101"/>
              </a:cxn>
              <a:cxn ang="0">
                <a:pos x="94" y="101"/>
              </a:cxn>
              <a:cxn ang="0">
                <a:pos x="26" y="22"/>
              </a:cxn>
              <a:cxn ang="0">
                <a:pos x="26" y="82"/>
              </a:cxn>
              <a:cxn ang="0">
                <a:pos x="26" y="90"/>
              </a:cxn>
              <a:cxn ang="0">
                <a:pos x="30" y="93"/>
              </a:cxn>
              <a:cxn ang="0">
                <a:pos x="30" y="97"/>
              </a:cxn>
              <a:cxn ang="0">
                <a:pos x="37" y="97"/>
              </a:cxn>
              <a:cxn ang="0">
                <a:pos x="41" y="97"/>
              </a:cxn>
              <a:cxn ang="0">
                <a:pos x="41" y="97"/>
              </a:cxn>
              <a:cxn ang="0">
                <a:pos x="7" y="97"/>
              </a:cxn>
              <a:cxn ang="0">
                <a:pos x="7" y="97"/>
              </a:cxn>
              <a:cxn ang="0">
                <a:pos x="11" y="97"/>
              </a:cxn>
              <a:cxn ang="0">
                <a:pos x="15" y="97"/>
              </a:cxn>
              <a:cxn ang="0">
                <a:pos x="19" y="93"/>
              </a:cxn>
              <a:cxn ang="0">
                <a:pos x="19" y="90"/>
              </a:cxn>
              <a:cxn ang="0">
                <a:pos x="19" y="82"/>
              </a:cxn>
              <a:cxn ang="0">
                <a:pos x="19" y="15"/>
              </a:cxn>
              <a:cxn ang="0">
                <a:pos x="15" y="7"/>
              </a:cxn>
              <a:cxn ang="0">
                <a:pos x="15" y="7"/>
              </a:cxn>
              <a:cxn ang="0">
                <a:pos x="11" y="3"/>
              </a:cxn>
              <a:cxn ang="0">
                <a:pos x="7" y="3"/>
              </a:cxn>
              <a:cxn ang="0">
                <a:pos x="4" y="3"/>
              </a:cxn>
              <a:cxn ang="0">
                <a:pos x="0" y="3"/>
              </a:cxn>
              <a:cxn ang="0">
                <a:pos x="0" y="0"/>
              </a:cxn>
            </a:cxnLst>
            <a:rect l="0" t="0" r="r" b="b"/>
            <a:pathLst>
              <a:path w="109" h="101">
                <a:moveTo>
                  <a:pt x="0" y="0"/>
                </a:moveTo>
                <a:lnTo>
                  <a:pt x="26" y="0"/>
                </a:lnTo>
                <a:lnTo>
                  <a:pt x="90" y="75"/>
                </a:lnTo>
                <a:lnTo>
                  <a:pt x="90" y="15"/>
                </a:lnTo>
                <a:lnTo>
                  <a:pt x="90" y="7"/>
                </a:lnTo>
                <a:lnTo>
                  <a:pt x="86" y="3"/>
                </a:lnTo>
                <a:lnTo>
                  <a:pt x="82" y="0"/>
                </a:lnTo>
                <a:lnTo>
                  <a:pt x="79" y="0"/>
                </a:lnTo>
                <a:lnTo>
                  <a:pt x="75" y="0"/>
                </a:lnTo>
                <a:lnTo>
                  <a:pt x="75" y="0"/>
                </a:lnTo>
                <a:lnTo>
                  <a:pt x="109" y="0"/>
                </a:lnTo>
                <a:lnTo>
                  <a:pt x="109" y="0"/>
                </a:lnTo>
                <a:lnTo>
                  <a:pt x="105" y="0"/>
                </a:lnTo>
                <a:lnTo>
                  <a:pt x="101" y="0"/>
                </a:lnTo>
                <a:lnTo>
                  <a:pt x="97" y="3"/>
                </a:lnTo>
                <a:lnTo>
                  <a:pt x="94" y="7"/>
                </a:lnTo>
                <a:lnTo>
                  <a:pt x="94" y="15"/>
                </a:lnTo>
                <a:lnTo>
                  <a:pt x="94" y="101"/>
                </a:lnTo>
                <a:lnTo>
                  <a:pt x="94" y="101"/>
                </a:lnTo>
                <a:lnTo>
                  <a:pt x="26" y="22"/>
                </a:lnTo>
                <a:lnTo>
                  <a:pt x="26" y="82"/>
                </a:lnTo>
                <a:lnTo>
                  <a:pt x="26" y="90"/>
                </a:lnTo>
                <a:lnTo>
                  <a:pt x="30" y="93"/>
                </a:lnTo>
                <a:lnTo>
                  <a:pt x="30" y="97"/>
                </a:lnTo>
                <a:lnTo>
                  <a:pt x="37" y="97"/>
                </a:lnTo>
                <a:lnTo>
                  <a:pt x="41" y="97"/>
                </a:lnTo>
                <a:lnTo>
                  <a:pt x="41" y="97"/>
                </a:lnTo>
                <a:lnTo>
                  <a:pt x="7" y="97"/>
                </a:lnTo>
                <a:lnTo>
                  <a:pt x="7" y="97"/>
                </a:lnTo>
                <a:lnTo>
                  <a:pt x="11" y="97"/>
                </a:lnTo>
                <a:lnTo>
                  <a:pt x="15" y="97"/>
                </a:lnTo>
                <a:lnTo>
                  <a:pt x="19" y="93"/>
                </a:lnTo>
                <a:lnTo>
                  <a:pt x="19" y="90"/>
                </a:lnTo>
                <a:lnTo>
                  <a:pt x="19" y="82"/>
                </a:lnTo>
                <a:lnTo>
                  <a:pt x="19" y="15"/>
                </a:lnTo>
                <a:lnTo>
                  <a:pt x="15" y="7"/>
                </a:lnTo>
                <a:lnTo>
                  <a:pt x="15" y="7"/>
                </a:lnTo>
                <a:lnTo>
                  <a:pt x="11" y="3"/>
                </a:lnTo>
                <a:lnTo>
                  <a:pt x="7" y="3"/>
                </a:lnTo>
                <a:lnTo>
                  <a:pt x="4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30" name="Freeform 38"/>
          <p:cNvSpPr>
            <a:spLocks/>
          </p:cNvSpPr>
          <p:nvPr/>
        </p:nvSpPr>
        <p:spPr bwMode="auto">
          <a:xfrm>
            <a:off x="719138" y="3313113"/>
            <a:ext cx="179387" cy="1666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" y="0"/>
              </a:cxn>
              <a:cxn ang="0">
                <a:pos x="86" y="75"/>
              </a:cxn>
              <a:cxn ang="0">
                <a:pos x="86" y="15"/>
              </a:cxn>
              <a:cxn ang="0">
                <a:pos x="86" y="7"/>
              </a:cxn>
              <a:cxn ang="0">
                <a:pos x="86" y="3"/>
              </a:cxn>
              <a:cxn ang="0">
                <a:pos x="82" y="0"/>
              </a:cxn>
              <a:cxn ang="0">
                <a:pos x="78" y="0"/>
              </a:cxn>
              <a:cxn ang="0">
                <a:pos x="75" y="0"/>
              </a:cxn>
              <a:cxn ang="0">
                <a:pos x="75" y="0"/>
              </a:cxn>
              <a:cxn ang="0">
                <a:pos x="108" y="0"/>
              </a:cxn>
              <a:cxn ang="0">
                <a:pos x="108" y="0"/>
              </a:cxn>
              <a:cxn ang="0">
                <a:pos x="105" y="0"/>
              </a:cxn>
              <a:cxn ang="0">
                <a:pos x="97" y="0"/>
              </a:cxn>
              <a:cxn ang="0">
                <a:pos x="97" y="3"/>
              </a:cxn>
              <a:cxn ang="0">
                <a:pos x="93" y="7"/>
              </a:cxn>
              <a:cxn ang="0">
                <a:pos x="93" y="15"/>
              </a:cxn>
              <a:cxn ang="0">
                <a:pos x="93" y="101"/>
              </a:cxn>
              <a:cxn ang="0">
                <a:pos x="90" y="101"/>
              </a:cxn>
              <a:cxn ang="0">
                <a:pos x="26" y="22"/>
              </a:cxn>
              <a:cxn ang="0">
                <a:pos x="26" y="82"/>
              </a:cxn>
              <a:cxn ang="0">
                <a:pos x="26" y="90"/>
              </a:cxn>
              <a:cxn ang="0">
                <a:pos x="26" y="93"/>
              </a:cxn>
              <a:cxn ang="0">
                <a:pos x="30" y="97"/>
              </a:cxn>
              <a:cxn ang="0">
                <a:pos x="37" y="97"/>
              </a:cxn>
              <a:cxn ang="0">
                <a:pos x="41" y="97"/>
              </a:cxn>
              <a:cxn ang="0">
                <a:pos x="41" y="97"/>
              </a:cxn>
              <a:cxn ang="0">
                <a:pos x="3" y="97"/>
              </a:cxn>
              <a:cxn ang="0">
                <a:pos x="3" y="97"/>
              </a:cxn>
              <a:cxn ang="0">
                <a:pos x="7" y="97"/>
              </a:cxn>
              <a:cxn ang="0">
                <a:pos x="15" y="97"/>
              </a:cxn>
              <a:cxn ang="0">
                <a:pos x="18" y="93"/>
              </a:cxn>
              <a:cxn ang="0">
                <a:pos x="18" y="90"/>
              </a:cxn>
              <a:cxn ang="0">
                <a:pos x="18" y="82"/>
              </a:cxn>
              <a:cxn ang="0">
                <a:pos x="18" y="15"/>
              </a:cxn>
              <a:cxn ang="0">
                <a:pos x="15" y="7"/>
              </a:cxn>
              <a:cxn ang="0">
                <a:pos x="11" y="7"/>
              </a:cxn>
              <a:cxn ang="0">
                <a:pos x="11" y="3"/>
              </a:cxn>
              <a:cxn ang="0">
                <a:pos x="7" y="3"/>
              </a:cxn>
              <a:cxn ang="0">
                <a:pos x="3" y="3"/>
              </a:cxn>
              <a:cxn ang="0">
                <a:pos x="0" y="3"/>
              </a:cxn>
              <a:cxn ang="0">
                <a:pos x="0" y="0"/>
              </a:cxn>
            </a:cxnLst>
            <a:rect l="0" t="0" r="r" b="b"/>
            <a:pathLst>
              <a:path w="108" h="101">
                <a:moveTo>
                  <a:pt x="0" y="0"/>
                </a:moveTo>
                <a:lnTo>
                  <a:pt x="26" y="0"/>
                </a:lnTo>
                <a:lnTo>
                  <a:pt x="86" y="75"/>
                </a:lnTo>
                <a:lnTo>
                  <a:pt x="86" y="15"/>
                </a:lnTo>
                <a:lnTo>
                  <a:pt x="86" y="7"/>
                </a:lnTo>
                <a:lnTo>
                  <a:pt x="86" y="3"/>
                </a:lnTo>
                <a:lnTo>
                  <a:pt x="82" y="0"/>
                </a:lnTo>
                <a:lnTo>
                  <a:pt x="78" y="0"/>
                </a:lnTo>
                <a:lnTo>
                  <a:pt x="75" y="0"/>
                </a:lnTo>
                <a:lnTo>
                  <a:pt x="75" y="0"/>
                </a:lnTo>
                <a:lnTo>
                  <a:pt x="108" y="0"/>
                </a:lnTo>
                <a:lnTo>
                  <a:pt x="108" y="0"/>
                </a:lnTo>
                <a:lnTo>
                  <a:pt x="105" y="0"/>
                </a:lnTo>
                <a:lnTo>
                  <a:pt x="97" y="0"/>
                </a:lnTo>
                <a:lnTo>
                  <a:pt x="97" y="3"/>
                </a:lnTo>
                <a:lnTo>
                  <a:pt x="93" y="7"/>
                </a:lnTo>
                <a:lnTo>
                  <a:pt x="93" y="15"/>
                </a:lnTo>
                <a:lnTo>
                  <a:pt x="93" y="101"/>
                </a:lnTo>
                <a:lnTo>
                  <a:pt x="90" y="101"/>
                </a:lnTo>
                <a:lnTo>
                  <a:pt x="26" y="22"/>
                </a:lnTo>
                <a:lnTo>
                  <a:pt x="26" y="82"/>
                </a:lnTo>
                <a:lnTo>
                  <a:pt x="26" y="90"/>
                </a:lnTo>
                <a:lnTo>
                  <a:pt x="26" y="93"/>
                </a:lnTo>
                <a:lnTo>
                  <a:pt x="30" y="97"/>
                </a:lnTo>
                <a:lnTo>
                  <a:pt x="37" y="97"/>
                </a:lnTo>
                <a:lnTo>
                  <a:pt x="41" y="97"/>
                </a:lnTo>
                <a:lnTo>
                  <a:pt x="41" y="97"/>
                </a:lnTo>
                <a:lnTo>
                  <a:pt x="3" y="97"/>
                </a:lnTo>
                <a:lnTo>
                  <a:pt x="3" y="97"/>
                </a:lnTo>
                <a:lnTo>
                  <a:pt x="7" y="97"/>
                </a:lnTo>
                <a:lnTo>
                  <a:pt x="15" y="97"/>
                </a:lnTo>
                <a:lnTo>
                  <a:pt x="18" y="93"/>
                </a:lnTo>
                <a:lnTo>
                  <a:pt x="18" y="90"/>
                </a:lnTo>
                <a:lnTo>
                  <a:pt x="18" y="82"/>
                </a:lnTo>
                <a:lnTo>
                  <a:pt x="18" y="15"/>
                </a:lnTo>
                <a:lnTo>
                  <a:pt x="15" y="7"/>
                </a:lnTo>
                <a:lnTo>
                  <a:pt x="11" y="7"/>
                </a:lnTo>
                <a:lnTo>
                  <a:pt x="11" y="3"/>
                </a:lnTo>
                <a:lnTo>
                  <a:pt x="7" y="3"/>
                </a:lnTo>
                <a:lnTo>
                  <a:pt x="3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31" name="Freeform 39"/>
          <p:cNvSpPr>
            <a:spLocks/>
          </p:cNvSpPr>
          <p:nvPr/>
        </p:nvSpPr>
        <p:spPr bwMode="auto">
          <a:xfrm>
            <a:off x="919163" y="3305175"/>
            <a:ext cx="104775" cy="174625"/>
          </a:xfrm>
          <a:custGeom>
            <a:avLst/>
            <a:gdLst/>
            <a:ahLst/>
            <a:cxnLst>
              <a:cxn ang="0">
                <a:pos x="60" y="37"/>
              </a:cxn>
              <a:cxn ang="0">
                <a:pos x="56" y="26"/>
              </a:cxn>
              <a:cxn ang="0">
                <a:pos x="48" y="15"/>
              </a:cxn>
              <a:cxn ang="0">
                <a:pos x="37" y="7"/>
              </a:cxn>
              <a:cxn ang="0">
                <a:pos x="22" y="7"/>
              </a:cxn>
              <a:cxn ang="0">
                <a:pos x="11" y="15"/>
              </a:cxn>
              <a:cxn ang="0">
                <a:pos x="11" y="26"/>
              </a:cxn>
              <a:cxn ang="0">
                <a:pos x="18" y="34"/>
              </a:cxn>
              <a:cxn ang="0">
                <a:pos x="37" y="45"/>
              </a:cxn>
              <a:cxn ang="0">
                <a:pos x="56" y="56"/>
              </a:cxn>
              <a:cxn ang="0">
                <a:pos x="63" y="67"/>
              </a:cxn>
              <a:cxn ang="0">
                <a:pos x="63" y="79"/>
              </a:cxn>
              <a:cxn ang="0">
                <a:pos x="56" y="97"/>
              </a:cxn>
              <a:cxn ang="0">
                <a:pos x="33" y="105"/>
              </a:cxn>
              <a:cxn ang="0">
                <a:pos x="26" y="105"/>
              </a:cxn>
              <a:cxn ang="0">
                <a:pos x="15" y="101"/>
              </a:cxn>
              <a:cxn ang="0">
                <a:pos x="7" y="97"/>
              </a:cxn>
              <a:cxn ang="0">
                <a:pos x="3" y="101"/>
              </a:cxn>
              <a:cxn ang="0">
                <a:pos x="3" y="105"/>
              </a:cxn>
              <a:cxn ang="0">
                <a:pos x="0" y="71"/>
              </a:cxn>
              <a:cxn ang="0">
                <a:pos x="3" y="79"/>
              </a:cxn>
              <a:cxn ang="0">
                <a:pos x="11" y="94"/>
              </a:cxn>
              <a:cxn ang="0">
                <a:pos x="26" y="97"/>
              </a:cxn>
              <a:cxn ang="0">
                <a:pos x="41" y="97"/>
              </a:cxn>
              <a:cxn ang="0">
                <a:pos x="52" y="90"/>
              </a:cxn>
              <a:cxn ang="0">
                <a:pos x="52" y="79"/>
              </a:cxn>
              <a:cxn ang="0">
                <a:pos x="48" y="71"/>
              </a:cxn>
              <a:cxn ang="0">
                <a:pos x="37" y="67"/>
              </a:cxn>
              <a:cxn ang="0">
                <a:pos x="18" y="52"/>
              </a:cxn>
              <a:cxn ang="0">
                <a:pos x="3" y="45"/>
              </a:cxn>
              <a:cxn ang="0">
                <a:pos x="0" y="34"/>
              </a:cxn>
              <a:cxn ang="0">
                <a:pos x="0" y="19"/>
              </a:cxn>
              <a:cxn ang="0">
                <a:pos x="18" y="4"/>
              </a:cxn>
              <a:cxn ang="0">
                <a:pos x="37" y="4"/>
              </a:cxn>
              <a:cxn ang="0">
                <a:pos x="48" y="7"/>
              </a:cxn>
              <a:cxn ang="0">
                <a:pos x="52" y="7"/>
              </a:cxn>
              <a:cxn ang="0">
                <a:pos x="56" y="4"/>
              </a:cxn>
              <a:cxn ang="0">
                <a:pos x="60" y="0"/>
              </a:cxn>
            </a:cxnLst>
            <a:rect l="0" t="0" r="r" b="b"/>
            <a:pathLst>
              <a:path w="63" h="105">
                <a:moveTo>
                  <a:pt x="60" y="0"/>
                </a:moveTo>
                <a:lnTo>
                  <a:pt x="60" y="37"/>
                </a:lnTo>
                <a:lnTo>
                  <a:pt x="56" y="37"/>
                </a:lnTo>
                <a:lnTo>
                  <a:pt x="56" y="26"/>
                </a:lnTo>
                <a:lnTo>
                  <a:pt x="52" y="19"/>
                </a:lnTo>
                <a:lnTo>
                  <a:pt x="48" y="15"/>
                </a:lnTo>
                <a:lnTo>
                  <a:pt x="41" y="11"/>
                </a:lnTo>
                <a:lnTo>
                  <a:pt x="37" y="7"/>
                </a:lnTo>
                <a:lnTo>
                  <a:pt x="30" y="7"/>
                </a:lnTo>
                <a:lnTo>
                  <a:pt x="22" y="7"/>
                </a:lnTo>
                <a:lnTo>
                  <a:pt x="15" y="11"/>
                </a:lnTo>
                <a:lnTo>
                  <a:pt x="11" y="15"/>
                </a:lnTo>
                <a:lnTo>
                  <a:pt x="11" y="22"/>
                </a:lnTo>
                <a:lnTo>
                  <a:pt x="11" y="26"/>
                </a:lnTo>
                <a:lnTo>
                  <a:pt x="15" y="30"/>
                </a:lnTo>
                <a:lnTo>
                  <a:pt x="18" y="34"/>
                </a:lnTo>
                <a:lnTo>
                  <a:pt x="26" y="37"/>
                </a:lnTo>
                <a:lnTo>
                  <a:pt x="37" y="45"/>
                </a:lnTo>
                <a:lnTo>
                  <a:pt x="48" y="52"/>
                </a:lnTo>
                <a:lnTo>
                  <a:pt x="56" y="56"/>
                </a:lnTo>
                <a:lnTo>
                  <a:pt x="60" y="60"/>
                </a:lnTo>
                <a:lnTo>
                  <a:pt x="63" y="67"/>
                </a:lnTo>
                <a:lnTo>
                  <a:pt x="63" y="71"/>
                </a:lnTo>
                <a:lnTo>
                  <a:pt x="63" y="79"/>
                </a:lnTo>
                <a:lnTo>
                  <a:pt x="63" y="86"/>
                </a:lnTo>
                <a:lnTo>
                  <a:pt x="56" y="97"/>
                </a:lnTo>
                <a:lnTo>
                  <a:pt x="45" y="101"/>
                </a:lnTo>
                <a:lnTo>
                  <a:pt x="33" y="105"/>
                </a:lnTo>
                <a:lnTo>
                  <a:pt x="30" y="105"/>
                </a:lnTo>
                <a:lnTo>
                  <a:pt x="26" y="105"/>
                </a:lnTo>
                <a:lnTo>
                  <a:pt x="22" y="101"/>
                </a:lnTo>
                <a:lnTo>
                  <a:pt x="15" y="101"/>
                </a:lnTo>
                <a:lnTo>
                  <a:pt x="11" y="97"/>
                </a:lnTo>
                <a:lnTo>
                  <a:pt x="7" y="97"/>
                </a:lnTo>
                <a:lnTo>
                  <a:pt x="3" y="97"/>
                </a:lnTo>
                <a:lnTo>
                  <a:pt x="3" y="101"/>
                </a:lnTo>
                <a:lnTo>
                  <a:pt x="3" y="101"/>
                </a:lnTo>
                <a:lnTo>
                  <a:pt x="3" y="105"/>
                </a:lnTo>
                <a:lnTo>
                  <a:pt x="0" y="105"/>
                </a:lnTo>
                <a:lnTo>
                  <a:pt x="0" y="71"/>
                </a:lnTo>
                <a:lnTo>
                  <a:pt x="3" y="71"/>
                </a:lnTo>
                <a:lnTo>
                  <a:pt x="3" y="79"/>
                </a:lnTo>
                <a:lnTo>
                  <a:pt x="7" y="86"/>
                </a:lnTo>
                <a:lnTo>
                  <a:pt x="11" y="94"/>
                </a:lnTo>
                <a:lnTo>
                  <a:pt x="18" y="97"/>
                </a:lnTo>
                <a:lnTo>
                  <a:pt x="26" y="97"/>
                </a:lnTo>
                <a:lnTo>
                  <a:pt x="33" y="101"/>
                </a:lnTo>
                <a:lnTo>
                  <a:pt x="41" y="97"/>
                </a:lnTo>
                <a:lnTo>
                  <a:pt x="45" y="94"/>
                </a:lnTo>
                <a:lnTo>
                  <a:pt x="52" y="90"/>
                </a:lnTo>
                <a:lnTo>
                  <a:pt x="52" y="82"/>
                </a:lnTo>
                <a:lnTo>
                  <a:pt x="52" y="79"/>
                </a:lnTo>
                <a:lnTo>
                  <a:pt x="48" y="75"/>
                </a:lnTo>
                <a:lnTo>
                  <a:pt x="48" y="71"/>
                </a:lnTo>
                <a:lnTo>
                  <a:pt x="45" y="67"/>
                </a:lnTo>
                <a:lnTo>
                  <a:pt x="37" y="67"/>
                </a:lnTo>
                <a:lnTo>
                  <a:pt x="30" y="60"/>
                </a:lnTo>
                <a:lnTo>
                  <a:pt x="18" y="52"/>
                </a:lnTo>
                <a:lnTo>
                  <a:pt x="11" y="49"/>
                </a:lnTo>
                <a:lnTo>
                  <a:pt x="3" y="45"/>
                </a:lnTo>
                <a:lnTo>
                  <a:pt x="3" y="37"/>
                </a:lnTo>
                <a:lnTo>
                  <a:pt x="0" y="34"/>
                </a:lnTo>
                <a:lnTo>
                  <a:pt x="0" y="26"/>
                </a:lnTo>
                <a:lnTo>
                  <a:pt x="0" y="19"/>
                </a:lnTo>
                <a:lnTo>
                  <a:pt x="7" y="7"/>
                </a:lnTo>
                <a:lnTo>
                  <a:pt x="18" y="4"/>
                </a:lnTo>
                <a:lnTo>
                  <a:pt x="30" y="0"/>
                </a:lnTo>
                <a:lnTo>
                  <a:pt x="37" y="4"/>
                </a:lnTo>
                <a:lnTo>
                  <a:pt x="45" y="4"/>
                </a:lnTo>
                <a:lnTo>
                  <a:pt x="48" y="7"/>
                </a:lnTo>
                <a:lnTo>
                  <a:pt x="52" y="7"/>
                </a:lnTo>
                <a:lnTo>
                  <a:pt x="52" y="7"/>
                </a:lnTo>
                <a:lnTo>
                  <a:pt x="56" y="7"/>
                </a:lnTo>
                <a:lnTo>
                  <a:pt x="56" y="4"/>
                </a:lnTo>
                <a:lnTo>
                  <a:pt x="56" y="0"/>
                </a:lnTo>
                <a:lnTo>
                  <a:pt x="6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32" name="Freeform 40"/>
          <p:cNvSpPr>
            <a:spLocks/>
          </p:cNvSpPr>
          <p:nvPr/>
        </p:nvSpPr>
        <p:spPr bwMode="auto">
          <a:xfrm>
            <a:off x="1047750" y="3305175"/>
            <a:ext cx="69850" cy="225425"/>
          </a:xfrm>
          <a:custGeom>
            <a:avLst/>
            <a:gdLst/>
            <a:ahLst/>
            <a:cxnLst>
              <a:cxn ang="0">
                <a:pos x="42" y="131"/>
              </a:cxn>
              <a:cxn ang="0">
                <a:pos x="42" y="135"/>
              </a:cxn>
              <a:cxn ang="0">
                <a:pos x="30" y="127"/>
              </a:cxn>
              <a:cxn ang="0">
                <a:pos x="23" y="120"/>
              </a:cxn>
              <a:cxn ang="0">
                <a:pos x="12" y="109"/>
              </a:cxn>
              <a:cxn ang="0">
                <a:pos x="8" y="97"/>
              </a:cxn>
              <a:cxn ang="0">
                <a:pos x="0" y="82"/>
              </a:cxn>
              <a:cxn ang="0">
                <a:pos x="0" y="67"/>
              </a:cxn>
              <a:cxn ang="0">
                <a:pos x="0" y="52"/>
              </a:cxn>
              <a:cxn ang="0">
                <a:pos x="4" y="37"/>
              </a:cxn>
              <a:cxn ang="0">
                <a:pos x="12" y="26"/>
              </a:cxn>
              <a:cxn ang="0">
                <a:pos x="19" y="15"/>
              </a:cxn>
              <a:cxn ang="0">
                <a:pos x="30" y="7"/>
              </a:cxn>
              <a:cxn ang="0">
                <a:pos x="42" y="0"/>
              </a:cxn>
              <a:cxn ang="0">
                <a:pos x="42" y="4"/>
              </a:cxn>
              <a:cxn ang="0">
                <a:pos x="34" y="7"/>
              </a:cxn>
              <a:cxn ang="0">
                <a:pos x="27" y="15"/>
              </a:cxn>
              <a:cxn ang="0">
                <a:pos x="19" y="26"/>
              </a:cxn>
              <a:cxn ang="0">
                <a:pos x="19" y="37"/>
              </a:cxn>
              <a:cxn ang="0">
                <a:pos x="15" y="52"/>
              </a:cxn>
              <a:cxn ang="0">
                <a:pos x="15" y="64"/>
              </a:cxn>
              <a:cxn ang="0">
                <a:pos x="15" y="79"/>
              </a:cxn>
              <a:cxn ang="0">
                <a:pos x="15" y="94"/>
              </a:cxn>
              <a:cxn ang="0">
                <a:pos x="19" y="101"/>
              </a:cxn>
              <a:cxn ang="0">
                <a:pos x="23" y="109"/>
              </a:cxn>
              <a:cxn ang="0">
                <a:pos x="27" y="116"/>
              </a:cxn>
              <a:cxn ang="0">
                <a:pos x="30" y="120"/>
              </a:cxn>
              <a:cxn ang="0">
                <a:pos x="34" y="127"/>
              </a:cxn>
              <a:cxn ang="0">
                <a:pos x="42" y="131"/>
              </a:cxn>
            </a:cxnLst>
            <a:rect l="0" t="0" r="r" b="b"/>
            <a:pathLst>
              <a:path w="42" h="135">
                <a:moveTo>
                  <a:pt x="42" y="131"/>
                </a:moveTo>
                <a:lnTo>
                  <a:pt x="42" y="135"/>
                </a:lnTo>
                <a:lnTo>
                  <a:pt x="30" y="127"/>
                </a:lnTo>
                <a:lnTo>
                  <a:pt x="23" y="120"/>
                </a:lnTo>
                <a:lnTo>
                  <a:pt x="12" y="109"/>
                </a:lnTo>
                <a:lnTo>
                  <a:pt x="8" y="97"/>
                </a:lnTo>
                <a:lnTo>
                  <a:pt x="0" y="82"/>
                </a:lnTo>
                <a:lnTo>
                  <a:pt x="0" y="67"/>
                </a:lnTo>
                <a:lnTo>
                  <a:pt x="0" y="52"/>
                </a:lnTo>
                <a:lnTo>
                  <a:pt x="4" y="37"/>
                </a:lnTo>
                <a:lnTo>
                  <a:pt x="12" y="26"/>
                </a:lnTo>
                <a:lnTo>
                  <a:pt x="19" y="15"/>
                </a:lnTo>
                <a:lnTo>
                  <a:pt x="30" y="7"/>
                </a:lnTo>
                <a:lnTo>
                  <a:pt x="42" y="0"/>
                </a:lnTo>
                <a:lnTo>
                  <a:pt x="42" y="4"/>
                </a:lnTo>
                <a:lnTo>
                  <a:pt x="34" y="7"/>
                </a:lnTo>
                <a:lnTo>
                  <a:pt x="27" y="15"/>
                </a:lnTo>
                <a:lnTo>
                  <a:pt x="19" y="26"/>
                </a:lnTo>
                <a:lnTo>
                  <a:pt x="19" y="37"/>
                </a:lnTo>
                <a:lnTo>
                  <a:pt x="15" y="52"/>
                </a:lnTo>
                <a:lnTo>
                  <a:pt x="15" y="64"/>
                </a:lnTo>
                <a:lnTo>
                  <a:pt x="15" y="79"/>
                </a:lnTo>
                <a:lnTo>
                  <a:pt x="15" y="94"/>
                </a:lnTo>
                <a:lnTo>
                  <a:pt x="19" y="101"/>
                </a:lnTo>
                <a:lnTo>
                  <a:pt x="23" y="109"/>
                </a:lnTo>
                <a:lnTo>
                  <a:pt x="27" y="116"/>
                </a:lnTo>
                <a:lnTo>
                  <a:pt x="30" y="120"/>
                </a:lnTo>
                <a:lnTo>
                  <a:pt x="34" y="127"/>
                </a:lnTo>
                <a:lnTo>
                  <a:pt x="42" y="1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33" name="Freeform 41"/>
          <p:cNvSpPr>
            <a:spLocks/>
          </p:cNvSpPr>
          <p:nvPr/>
        </p:nvSpPr>
        <p:spPr bwMode="auto">
          <a:xfrm>
            <a:off x="1122363" y="3367088"/>
            <a:ext cx="180975" cy="112712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" y="0"/>
              </a:cxn>
              <a:cxn ang="0">
                <a:pos x="27" y="0"/>
              </a:cxn>
              <a:cxn ang="0">
                <a:pos x="27" y="0"/>
              </a:cxn>
              <a:cxn ang="0">
                <a:pos x="23" y="0"/>
              </a:cxn>
              <a:cxn ang="0">
                <a:pos x="23" y="4"/>
              </a:cxn>
              <a:cxn ang="0">
                <a:pos x="23" y="4"/>
              </a:cxn>
              <a:cxn ang="0">
                <a:pos x="23" y="8"/>
              </a:cxn>
              <a:cxn ang="0">
                <a:pos x="23" y="12"/>
              </a:cxn>
              <a:cxn ang="0">
                <a:pos x="38" y="49"/>
              </a:cxn>
              <a:cxn ang="0">
                <a:pos x="53" y="15"/>
              </a:cxn>
              <a:cxn ang="0">
                <a:pos x="49" y="8"/>
              </a:cxn>
              <a:cxn ang="0">
                <a:pos x="45" y="4"/>
              </a:cxn>
              <a:cxn ang="0">
                <a:pos x="45" y="0"/>
              </a:cxn>
              <a:cxn ang="0">
                <a:pos x="42" y="0"/>
              </a:cxn>
              <a:cxn ang="0">
                <a:pos x="38" y="0"/>
              </a:cxn>
              <a:cxn ang="0">
                <a:pos x="38" y="0"/>
              </a:cxn>
              <a:cxn ang="0">
                <a:pos x="68" y="0"/>
              </a:cxn>
              <a:cxn ang="0">
                <a:pos x="68" y="0"/>
              </a:cxn>
              <a:cxn ang="0">
                <a:pos x="64" y="0"/>
              </a:cxn>
              <a:cxn ang="0">
                <a:pos x="64" y="4"/>
              </a:cxn>
              <a:cxn ang="0">
                <a:pos x="60" y="4"/>
              </a:cxn>
              <a:cxn ang="0">
                <a:pos x="60" y="8"/>
              </a:cxn>
              <a:cxn ang="0">
                <a:pos x="60" y="8"/>
              </a:cxn>
              <a:cxn ang="0">
                <a:pos x="64" y="12"/>
              </a:cxn>
              <a:cxn ang="0">
                <a:pos x="79" y="49"/>
              </a:cxn>
              <a:cxn ang="0">
                <a:pos x="94" y="12"/>
              </a:cxn>
              <a:cxn ang="0">
                <a:pos x="94" y="8"/>
              </a:cxn>
              <a:cxn ang="0">
                <a:pos x="98" y="4"/>
              </a:cxn>
              <a:cxn ang="0">
                <a:pos x="94" y="4"/>
              </a:cxn>
              <a:cxn ang="0">
                <a:pos x="94" y="0"/>
              </a:cxn>
              <a:cxn ang="0">
                <a:pos x="90" y="0"/>
              </a:cxn>
              <a:cxn ang="0">
                <a:pos x="87" y="0"/>
              </a:cxn>
              <a:cxn ang="0">
                <a:pos x="87" y="0"/>
              </a:cxn>
              <a:cxn ang="0">
                <a:pos x="109" y="0"/>
              </a:cxn>
              <a:cxn ang="0">
                <a:pos x="109" y="0"/>
              </a:cxn>
              <a:cxn ang="0">
                <a:pos x="102" y="4"/>
              </a:cxn>
              <a:cxn ang="0">
                <a:pos x="98" y="12"/>
              </a:cxn>
              <a:cxn ang="0">
                <a:pos x="79" y="68"/>
              </a:cxn>
              <a:cxn ang="0">
                <a:pos x="75" y="68"/>
              </a:cxn>
              <a:cxn ang="0">
                <a:pos x="57" y="23"/>
              </a:cxn>
              <a:cxn ang="0">
                <a:pos x="34" y="68"/>
              </a:cxn>
              <a:cxn ang="0">
                <a:pos x="30" y="68"/>
              </a:cxn>
              <a:cxn ang="0">
                <a:pos x="12" y="12"/>
              </a:cxn>
              <a:cxn ang="0">
                <a:pos x="8" y="8"/>
              </a:cxn>
              <a:cxn ang="0">
                <a:pos x="4" y="4"/>
              </a:cxn>
              <a:cxn ang="0">
                <a:pos x="4" y="0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09" h="68">
                <a:moveTo>
                  <a:pt x="0" y="0"/>
                </a:moveTo>
                <a:lnTo>
                  <a:pt x="27" y="0"/>
                </a:lnTo>
                <a:lnTo>
                  <a:pt x="27" y="0"/>
                </a:lnTo>
                <a:lnTo>
                  <a:pt x="27" y="0"/>
                </a:lnTo>
                <a:lnTo>
                  <a:pt x="23" y="0"/>
                </a:lnTo>
                <a:lnTo>
                  <a:pt x="23" y="4"/>
                </a:lnTo>
                <a:lnTo>
                  <a:pt x="23" y="4"/>
                </a:lnTo>
                <a:lnTo>
                  <a:pt x="23" y="8"/>
                </a:lnTo>
                <a:lnTo>
                  <a:pt x="23" y="12"/>
                </a:lnTo>
                <a:lnTo>
                  <a:pt x="38" y="49"/>
                </a:lnTo>
                <a:lnTo>
                  <a:pt x="53" y="15"/>
                </a:lnTo>
                <a:lnTo>
                  <a:pt x="49" y="8"/>
                </a:lnTo>
                <a:lnTo>
                  <a:pt x="45" y="4"/>
                </a:lnTo>
                <a:lnTo>
                  <a:pt x="45" y="0"/>
                </a:lnTo>
                <a:lnTo>
                  <a:pt x="42" y="0"/>
                </a:lnTo>
                <a:lnTo>
                  <a:pt x="38" y="0"/>
                </a:lnTo>
                <a:lnTo>
                  <a:pt x="38" y="0"/>
                </a:lnTo>
                <a:lnTo>
                  <a:pt x="68" y="0"/>
                </a:lnTo>
                <a:lnTo>
                  <a:pt x="68" y="0"/>
                </a:lnTo>
                <a:lnTo>
                  <a:pt x="64" y="0"/>
                </a:lnTo>
                <a:lnTo>
                  <a:pt x="64" y="4"/>
                </a:lnTo>
                <a:lnTo>
                  <a:pt x="60" y="4"/>
                </a:lnTo>
                <a:lnTo>
                  <a:pt x="60" y="8"/>
                </a:lnTo>
                <a:lnTo>
                  <a:pt x="60" y="8"/>
                </a:lnTo>
                <a:lnTo>
                  <a:pt x="64" y="12"/>
                </a:lnTo>
                <a:lnTo>
                  <a:pt x="79" y="49"/>
                </a:lnTo>
                <a:lnTo>
                  <a:pt x="94" y="12"/>
                </a:lnTo>
                <a:lnTo>
                  <a:pt x="94" y="8"/>
                </a:lnTo>
                <a:lnTo>
                  <a:pt x="98" y="4"/>
                </a:lnTo>
                <a:lnTo>
                  <a:pt x="94" y="4"/>
                </a:lnTo>
                <a:lnTo>
                  <a:pt x="94" y="0"/>
                </a:lnTo>
                <a:lnTo>
                  <a:pt x="90" y="0"/>
                </a:lnTo>
                <a:lnTo>
                  <a:pt x="87" y="0"/>
                </a:lnTo>
                <a:lnTo>
                  <a:pt x="87" y="0"/>
                </a:lnTo>
                <a:lnTo>
                  <a:pt x="109" y="0"/>
                </a:lnTo>
                <a:lnTo>
                  <a:pt x="109" y="0"/>
                </a:lnTo>
                <a:lnTo>
                  <a:pt x="102" y="4"/>
                </a:lnTo>
                <a:lnTo>
                  <a:pt x="98" y="12"/>
                </a:lnTo>
                <a:lnTo>
                  <a:pt x="79" y="68"/>
                </a:lnTo>
                <a:lnTo>
                  <a:pt x="75" y="68"/>
                </a:lnTo>
                <a:lnTo>
                  <a:pt x="57" y="23"/>
                </a:lnTo>
                <a:lnTo>
                  <a:pt x="34" y="68"/>
                </a:lnTo>
                <a:lnTo>
                  <a:pt x="30" y="68"/>
                </a:lnTo>
                <a:lnTo>
                  <a:pt x="12" y="12"/>
                </a:lnTo>
                <a:lnTo>
                  <a:pt x="8" y="8"/>
                </a:lnTo>
                <a:lnTo>
                  <a:pt x="4" y="4"/>
                </a:lnTo>
                <a:lnTo>
                  <a:pt x="4" y="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34" name="Freeform 42"/>
          <p:cNvSpPr>
            <a:spLocks noEditPoints="1"/>
          </p:cNvSpPr>
          <p:nvPr/>
        </p:nvSpPr>
        <p:spPr bwMode="auto">
          <a:xfrm>
            <a:off x="1303338" y="3362325"/>
            <a:ext cx="106362" cy="117475"/>
          </a:xfrm>
          <a:custGeom>
            <a:avLst/>
            <a:gdLst/>
            <a:ahLst/>
            <a:cxnLst>
              <a:cxn ang="0">
                <a:pos x="34" y="0"/>
              </a:cxn>
              <a:cxn ang="0">
                <a:pos x="41" y="0"/>
              </a:cxn>
              <a:cxn ang="0">
                <a:pos x="49" y="3"/>
              </a:cxn>
              <a:cxn ang="0">
                <a:pos x="56" y="11"/>
              </a:cxn>
              <a:cxn ang="0">
                <a:pos x="64" y="22"/>
              </a:cxn>
              <a:cxn ang="0">
                <a:pos x="64" y="33"/>
              </a:cxn>
              <a:cxn ang="0">
                <a:pos x="64" y="45"/>
              </a:cxn>
              <a:cxn ang="0">
                <a:pos x="60" y="52"/>
              </a:cxn>
              <a:cxn ang="0">
                <a:pos x="56" y="60"/>
              </a:cxn>
              <a:cxn ang="0">
                <a:pos x="49" y="67"/>
              </a:cxn>
              <a:cxn ang="0">
                <a:pos x="41" y="71"/>
              </a:cxn>
              <a:cxn ang="0">
                <a:pos x="34" y="71"/>
              </a:cxn>
              <a:cxn ang="0">
                <a:pos x="23" y="71"/>
              </a:cxn>
              <a:cxn ang="0">
                <a:pos x="15" y="63"/>
              </a:cxn>
              <a:cxn ang="0">
                <a:pos x="8" y="60"/>
              </a:cxn>
              <a:cxn ang="0">
                <a:pos x="4" y="48"/>
              </a:cxn>
              <a:cxn ang="0">
                <a:pos x="0" y="37"/>
              </a:cxn>
              <a:cxn ang="0">
                <a:pos x="0" y="26"/>
              </a:cxn>
              <a:cxn ang="0">
                <a:pos x="4" y="18"/>
              </a:cxn>
              <a:cxn ang="0">
                <a:pos x="11" y="11"/>
              </a:cxn>
              <a:cxn ang="0">
                <a:pos x="19" y="3"/>
              </a:cxn>
              <a:cxn ang="0">
                <a:pos x="26" y="0"/>
              </a:cxn>
              <a:cxn ang="0">
                <a:pos x="34" y="0"/>
              </a:cxn>
              <a:cxn ang="0">
                <a:pos x="30" y="3"/>
              </a:cxn>
              <a:cxn ang="0">
                <a:pos x="26" y="7"/>
              </a:cxn>
              <a:cxn ang="0">
                <a:pos x="23" y="7"/>
              </a:cxn>
              <a:cxn ang="0">
                <a:pos x="19" y="11"/>
              </a:cxn>
              <a:cxn ang="0">
                <a:pos x="15" y="15"/>
              </a:cxn>
              <a:cxn ang="0">
                <a:pos x="15" y="22"/>
              </a:cxn>
              <a:cxn ang="0">
                <a:pos x="15" y="30"/>
              </a:cxn>
              <a:cxn ang="0">
                <a:pos x="15" y="45"/>
              </a:cxn>
              <a:cxn ang="0">
                <a:pos x="19" y="56"/>
              </a:cxn>
              <a:cxn ang="0">
                <a:pos x="26" y="63"/>
              </a:cxn>
              <a:cxn ang="0">
                <a:pos x="34" y="67"/>
              </a:cxn>
              <a:cxn ang="0">
                <a:pos x="41" y="63"/>
              </a:cxn>
              <a:cxn ang="0">
                <a:pos x="49" y="60"/>
              </a:cxn>
              <a:cxn ang="0">
                <a:pos x="53" y="52"/>
              </a:cxn>
              <a:cxn ang="0">
                <a:pos x="53" y="41"/>
              </a:cxn>
              <a:cxn ang="0">
                <a:pos x="53" y="30"/>
              </a:cxn>
              <a:cxn ang="0">
                <a:pos x="49" y="18"/>
              </a:cxn>
              <a:cxn ang="0">
                <a:pos x="45" y="11"/>
              </a:cxn>
              <a:cxn ang="0">
                <a:pos x="38" y="7"/>
              </a:cxn>
              <a:cxn ang="0">
                <a:pos x="30" y="3"/>
              </a:cxn>
            </a:cxnLst>
            <a:rect l="0" t="0" r="r" b="b"/>
            <a:pathLst>
              <a:path w="64" h="71">
                <a:moveTo>
                  <a:pt x="34" y="0"/>
                </a:moveTo>
                <a:lnTo>
                  <a:pt x="41" y="0"/>
                </a:lnTo>
                <a:lnTo>
                  <a:pt x="49" y="3"/>
                </a:lnTo>
                <a:lnTo>
                  <a:pt x="56" y="11"/>
                </a:lnTo>
                <a:lnTo>
                  <a:pt x="64" y="22"/>
                </a:lnTo>
                <a:lnTo>
                  <a:pt x="64" y="33"/>
                </a:lnTo>
                <a:lnTo>
                  <a:pt x="64" y="45"/>
                </a:lnTo>
                <a:lnTo>
                  <a:pt x="60" y="52"/>
                </a:lnTo>
                <a:lnTo>
                  <a:pt x="56" y="60"/>
                </a:lnTo>
                <a:lnTo>
                  <a:pt x="49" y="67"/>
                </a:lnTo>
                <a:lnTo>
                  <a:pt x="41" y="71"/>
                </a:lnTo>
                <a:lnTo>
                  <a:pt x="34" y="71"/>
                </a:lnTo>
                <a:lnTo>
                  <a:pt x="23" y="71"/>
                </a:lnTo>
                <a:lnTo>
                  <a:pt x="15" y="63"/>
                </a:lnTo>
                <a:lnTo>
                  <a:pt x="8" y="60"/>
                </a:lnTo>
                <a:lnTo>
                  <a:pt x="4" y="48"/>
                </a:lnTo>
                <a:lnTo>
                  <a:pt x="0" y="37"/>
                </a:lnTo>
                <a:lnTo>
                  <a:pt x="0" y="26"/>
                </a:lnTo>
                <a:lnTo>
                  <a:pt x="4" y="18"/>
                </a:lnTo>
                <a:lnTo>
                  <a:pt x="11" y="11"/>
                </a:lnTo>
                <a:lnTo>
                  <a:pt x="19" y="3"/>
                </a:lnTo>
                <a:lnTo>
                  <a:pt x="26" y="0"/>
                </a:lnTo>
                <a:lnTo>
                  <a:pt x="34" y="0"/>
                </a:lnTo>
                <a:close/>
                <a:moveTo>
                  <a:pt x="30" y="3"/>
                </a:moveTo>
                <a:lnTo>
                  <a:pt x="26" y="7"/>
                </a:lnTo>
                <a:lnTo>
                  <a:pt x="23" y="7"/>
                </a:lnTo>
                <a:lnTo>
                  <a:pt x="19" y="11"/>
                </a:lnTo>
                <a:lnTo>
                  <a:pt x="15" y="15"/>
                </a:lnTo>
                <a:lnTo>
                  <a:pt x="15" y="22"/>
                </a:lnTo>
                <a:lnTo>
                  <a:pt x="15" y="30"/>
                </a:lnTo>
                <a:lnTo>
                  <a:pt x="15" y="45"/>
                </a:lnTo>
                <a:lnTo>
                  <a:pt x="19" y="56"/>
                </a:lnTo>
                <a:lnTo>
                  <a:pt x="26" y="63"/>
                </a:lnTo>
                <a:lnTo>
                  <a:pt x="34" y="67"/>
                </a:lnTo>
                <a:lnTo>
                  <a:pt x="41" y="63"/>
                </a:lnTo>
                <a:lnTo>
                  <a:pt x="49" y="60"/>
                </a:lnTo>
                <a:lnTo>
                  <a:pt x="53" y="52"/>
                </a:lnTo>
                <a:lnTo>
                  <a:pt x="53" y="41"/>
                </a:lnTo>
                <a:lnTo>
                  <a:pt x="53" y="30"/>
                </a:lnTo>
                <a:lnTo>
                  <a:pt x="49" y="18"/>
                </a:lnTo>
                <a:lnTo>
                  <a:pt x="45" y="11"/>
                </a:lnTo>
                <a:lnTo>
                  <a:pt x="38" y="7"/>
                </a:lnTo>
                <a:lnTo>
                  <a:pt x="30" y="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35" name="Freeform 43"/>
          <p:cNvSpPr>
            <a:spLocks/>
          </p:cNvSpPr>
          <p:nvPr/>
        </p:nvSpPr>
        <p:spPr bwMode="auto">
          <a:xfrm>
            <a:off x="1422400" y="3362325"/>
            <a:ext cx="80963" cy="111125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23" y="18"/>
              </a:cxn>
              <a:cxn ang="0">
                <a:pos x="30" y="7"/>
              </a:cxn>
              <a:cxn ang="0">
                <a:pos x="34" y="3"/>
              </a:cxn>
              <a:cxn ang="0">
                <a:pos x="42" y="0"/>
              </a:cxn>
              <a:cxn ang="0">
                <a:pos x="46" y="0"/>
              </a:cxn>
              <a:cxn ang="0">
                <a:pos x="49" y="3"/>
              </a:cxn>
              <a:cxn ang="0">
                <a:pos x="49" y="7"/>
              </a:cxn>
              <a:cxn ang="0">
                <a:pos x="49" y="11"/>
              </a:cxn>
              <a:cxn ang="0">
                <a:pos x="49" y="11"/>
              </a:cxn>
              <a:cxn ang="0">
                <a:pos x="49" y="15"/>
              </a:cxn>
              <a:cxn ang="0">
                <a:pos x="46" y="18"/>
              </a:cxn>
              <a:cxn ang="0">
                <a:pos x="46" y="18"/>
              </a:cxn>
              <a:cxn ang="0">
                <a:pos x="42" y="15"/>
              </a:cxn>
              <a:cxn ang="0">
                <a:pos x="38" y="15"/>
              </a:cxn>
              <a:cxn ang="0">
                <a:pos x="34" y="11"/>
              </a:cxn>
              <a:cxn ang="0">
                <a:pos x="34" y="11"/>
              </a:cxn>
              <a:cxn ang="0">
                <a:pos x="30" y="11"/>
              </a:cxn>
              <a:cxn ang="0">
                <a:pos x="30" y="11"/>
              </a:cxn>
              <a:cxn ang="0">
                <a:pos x="27" y="18"/>
              </a:cxn>
              <a:cxn ang="0">
                <a:pos x="23" y="22"/>
              </a:cxn>
              <a:cxn ang="0">
                <a:pos x="23" y="52"/>
              </a:cxn>
              <a:cxn ang="0">
                <a:pos x="23" y="60"/>
              </a:cxn>
              <a:cxn ang="0">
                <a:pos x="27" y="63"/>
              </a:cxn>
              <a:cxn ang="0">
                <a:pos x="27" y="63"/>
              </a:cxn>
              <a:cxn ang="0">
                <a:pos x="30" y="67"/>
              </a:cxn>
              <a:cxn ang="0">
                <a:pos x="30" y="67"/>
              </a:cxn>
              <a:cxn ang="0">
                <a:pos x="38" y="67"/>
              </a:cxn>
              <a:cxn ang="0">
                <a:pos x="38" y="67"/>
              </a:cxn>
              <a:cxn ang="0">
                <a:pos x="0" y="67"/>
              </a:cxn>
              <a:cxn ang="0">
                <a:pos x="0" y="67"/>
              </a:cxn>
              <a:cxn ang="0">
                <a:pos x="4" y="67"/>
              </a:cxn>
              <a:cxn ang="0">
                <a:pos x="8" y="67"/>
              </a:cxn>
              <a:cxn ang="0">
                <a:pos x="12" y="63"/>
              </a:cxn>
              <a:cxn ang="0">
                <a:pos x="12" y="60"/>
              </a:cxn>
              <a:cxn ang="0">
                <a:pos x="12" y="60"/>
              </a:cxn>
              <a:cxn ang="0">
                <a:pos x="12" y="52"/>
              </a:cxn>
              <a:cxn ang="0">
                <a:pos x="12" y="30"/>
              </a:cxn>
              <a:cxn ang="0">
                <a:pos x="12" y="18"/>
              </a:cxn>
              <a:cxn ang="0">
                <a:pos x="12" y="15"/>
              </a:cxn>
              <a:cxn ang="0">
                <a:pos x="12" y="11"/>
              </a:cxn>
              <a:cxn ang="0">
                <a:pos x="8" y="11"/>
              </a:cxn>
              <a:cxn ang="0">
                <a:pos x="8" y="7"/>
              </a:cxn>
              <a:cxn ang="0">
                <a:pos x="8" y="7"/>
              </a:cxn>
              <a:cxn ang="0">
                <a:pos x="4" y="7"/>
              </a:cxn>
              <a:cxn ang="0">
                <a:pos x="4" y="11"/>
              </a:cxn>
              <a:cxn ang="0">
                <a:pos x="0" y="7"/>
              </a:cxn>
              <a:cxn ang="0">
                <a:pos x="19" y="0"/>
              </a:cxn>
              <a:cxn ang="0">
                <a:pos x="23" y="0"/>
              </a:cxn>
            </a:cxnLst>
            <a:rect l="0" t="0" r="r" b="b"/>
            <a:pathLst>
              <a:path w="49" h="67">
                <a:moveTo>
                  <a:pt x="23" y="0"/>
                </a:moveTo>
                <a:lnTo>
                  <a:pt x="23" y="18"/>
                </a:lnTo>
                <a:lnTo>
                  <a:pt x="30" y="7"/>
                </a:lnTo>
                <a:lnTo>
                  <a:pt x="34" y="3"/>
                </a:lnTo>
                <a:lnTo>
                  <a:pt x="42" y="0"/>
                </a:lnTo>
                <a:lnTo>
                  <a:pt x="46" y="0"/>
                </a:lnTo>
                <a:lnTo>
                  <a:pt x="49" y="3"/>
                </a:lnTo>
                <a:lnTo>
                  <a:pt x="49" y="7"/>
                </a:lnTo>
                <a:lnTo>
                  <a:pt x="49" y="11"/>
                </a:lnTo>
                <a:lnTo>
                  <a:pt x="49" y="11"/>
                </a:lnTo>
                <a:lnTo>
                  <a:pt x="49" y="15"/>
                </a:lnTo>
                <a:lnTo>
                  <a:pt x="46" y="18"/>
                </a:lnTo>
                <a:lnTo>
                  <a:pt x="46" y="18"/>
                </a:lnTo>
                <a:lnTo>
                  <a:pt x="42" y="15"/>
                </a:lnTo>
                <a:lnTo>
                  <a:pt x="38" y="15"/>
                </a:lnTo>
                <a:lnTo>
                  <a:pt x="34" y="11"/>
                </a:lnTo>
                <a:lnTo>
                  <a:pt x="34" y="11"/>
                </a:lnTo>
                <a:lnTo>
                  <a:pt x="30" y="11"/>
                </a:lnTo>
                <a:lnTo>
                  <a:pt x="30" y="11"/>
                </a:lnTo>
                <a:lnTo>
                  <a:pt x="27" y="18"/>
                </a:lnTo>
                <a:lnTo>
                  <a:pt x="23" y="22"/>
                </a:lnTo>
                <a:lnTo>
                  <a:pt x="23" y="52"/>
                </a:lnTo>
                <a:lnTo>
                  <a:pt x="23" y="60"/>
                </a:lnTo>
                <a:lnTo>
                  <a:pt x="27" y="63"/>
                </a:lnTo>
                <a:lnTo>
                  <a:pt x="27" y="63"/>
                </a:lnTo>
                <a:lnTo>
                  <a:pt x="30" y="67"/>
                </a:lnTo>
                <a:lnTo>
                  <a:pt x="30" y="67"/>
                </a:lnTo>
                <a:lnTo>
                  <a:pt x="38" y="67"/>
                </a:lnTo>
                <a:lnTo>
                  <a:pt x="38" y="67"/>
                </a:lnTo>
                <a:lnTo>
                  <a:pt x="0" y="67"/>
                </a:lnTo>
                <a:lnTo>
                  <a:pt x="0" y="67"/>
                </a:lnTo>
                <a:lnTo>
                  <a:pt x="4" y="67"/>
                </a:lnTo>
                <a:lnTo>
                  <a:pt x="8" y="67"/>
                </a:lnTo>
                <a:lnTo>
                  <a:pt x="12" y="63"/>
                </a:lnTo>
                <a:lnTo>
                  <a:pt x="12" y="60"/>
                </a:lnTo>
                <a:lnTo>
                  <a:pt x="12" y="60"/>
                </a:lnTo>
                <a:lnTo>
                  <a:pt x="12" y="52"/>
                </a:lnTo>
                <a:lnTo>
                  <a:pt x="12" y="30"/>
                </a:lnTo>
                <a:lnTo>
                  <a:pt x="12" y="18"/>
                </a:lnTo>
                <a:lnTo>
                  <a:pt x="12" y="15"/>
                </a:lnTo>
                <a:lnTo>
                  <a:pt x="12" y="11"/>
                </a:lnTo>
                <a:lnTo>
                  <a:pt x="8" y="11"/>
                </a:lnTo>
                <a:lnTo>
                  <a:pt x="8" y="7"/>
                </a:lnTo>
                <a:lnTo>
                  <a:pt x="8" y="7"/>
                </a:lnTo>
                <a:lnTo>
                  <a:pt x="4" y="7"/>
                </a:lnTo>
                <a:lnTo>
                  <a:pt x="4" y="11"/>
                </a:lnTo>
                <a:lnTo>
                  <a:pt x="0" y="7"/>
                </a:lnTo>
                <a:lnTo>
                  <a:pt x="19" y="0"/>
                </a:ln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36" name="Freeform 44"/>
          <p:cNvSpPr>
            <a:spLocks/>
          </p:cNvSpPr>
          <p:nvPr/>
        </p:nvSpPr>
        <p:spPr bwMode="auto">
          <a:xfrm>
            <a:off x="1509713" y="3305175"/>
            <a:ext cx="117475" cy="168275"/>
          </a:xfrm>
          <a:custGeom>
            <a:avLst/>
            <a:gdLst/>
            <a:ahLst/>
            <a:cxnLst>
              <a:cxn ang="0">
                <a:pos x="23" y="64"/>
              </a:cxn>
              <a:cxn ang="0">
                <a:pos x="45" y="45"/>
              </a:cxn>
              <a:cxn ang="0">
                <a:pos x="45" y="41"/>
              </a:cxn>
              <a:cxn ang="0">
                <a:pos x="45" y="41"/>
              </a:cxn>
              <a:cxn ang="0">
                <a:pos x="41" y="37"/>
              </a:cxn>
              <a:cxn ang="0">
                <a:pos x="41" y="37"/>
              </a:cxn>
              <a:cxn ang="0">
                <a:pos x="68" y="37"/>
              </a:cxn>
              <a:cxn ang="0">
                <a:pos x="60" y="37"/>
              </a:cxn>
              <a:cxn ang="0">
                <a:pos x="53" y="45"/>
              </a:cxn>
              <a:cxn ang="0">
                <a:pos x="53" y="82"/>
              </a:cxn>
              <a:cxn ang="0">
                <a:pos x="60" y="94"/>
              </a:cxn>
              <a:cxn ang="0">
                <a:pos x="68" y="97"/>
              </a:cxn>
              <a:cxn ang="0">
                <a:pos x="71" y="101"/>
              </a:cxn>
              <a:cxn ang="0">
                <a:pos x="41" y="101"/>
              </a:cxn>
              <a:cxn ang="0">
                <a:pos x="41" y="101"/>
              </a:cxn>
              <a:cxn ang="0">
                <a:pos x="45" y="97"/>
              </a:cxn>
              <a:cxn ang="0">
                <a:pos x="45" y="94"/>
              </a:cxn>
              <a:cxn ang="0">
                <a:pos x="23" y="64"/>
              </a:cxn>
              <a:cxn ang="0">
                <a:pos x="23" y="94"/>
              </a:cxn>
              <a:cxn ang="0">
                <a:pos x="23" y="97"/>
              </a:cxn>
              <a:cxn ang="0">
                <a:pos x="26" y="101"/>
              </a:cxn>
              <a:cxn ang="0">
                <a:pos x="30" y="101"/>
              </a:cxn>
              <a:cxn ang="0">
                <a:pos x="0" y="101"/>
              </a:cxn>
              <a:cxn ang="0">
                <a:pos x="4" y="101"/>
              </a:cxn>
              <a:cxn ang="0">
                <a:pos x="8" y="97"/>
              </a:cxn>
              <a:cxn ang="0">
                <a:pos x="8" y="86"/>
              </a:cxn>
              <a:cxn ang="0">
                <a:pos x="8" y="15"/>
              </a:cxn>
              <a:cxn ang="0">
                <a:pos x="8" y="7"/>
              </a:cxn>
              <a:cxn ang="0">
                <a:pos x="4" y="7"/>
              </a:cxn>
              <a:cxn ang="0">
                <a:pos x="4" y="7"/>
              </a:cxn>
              <a:cxn ang="0">
                <a:pos x="0" y="7"/>
              </a:cxn>
              <a:cxn ang="0">
                <a:pos x="23" y="0"/>
              </a:cxn>
            </a:cxnLst>
            <a:rect l="0" t="0" r="r" b="b"/>
            <a:pathLst>
              <a:path w="71" h="101">
                <a:moveTo>
                  <a:pt x="23" y="0"/>
                </a:moveTo>
                <a:lnTo>
                  <a:pt x="23" y="64"/>
                </a:lnTo>
                <a:lnTo>
                  <a:pt x="38" y="49"/>
                </a:lnTo>
                <a:lnTo>
                  <a:pt x="45" y="45"/>
                </a:lnTo>
                <a:lnTo>
                  <a:pt x="45" y="41"/>
                </a:lnTo>
                <a:lnTo>
                  <a:pt x="45" y="41"/>
                </a:lnTo>
                <a:lnTo>
                  <a:pt x="45" y="41"/>
                </a:lnTo>
                <a:lnTo>
                  <a:pt x="45" y="41"/>
                </a:lnTo>
                <a:lnTo>
                  <a:pt x="45" y="37"/>
                </a:lnTo>
                <a:lnTo>
                  <a:pt x="41" y="37"/>
                </a:lnTo>
                <a:lnTo>
                  <a:pt x="41" y="37"/>
                </a:lnTo>
                <a:lnTo>
                  <a:pt x="41" y="37"/>
                </a:lnTo>
                <a:lnTo>
                  <a:pt x="68" y="37"/>
                </a:lnTo>
                <a:lnTo>
                  <a:pt x="68" y="37"/>
                </a:lnTo>
                <a:lnTo>
                  <a:pt x="64" y="37"/>
                </a:lnTo>
                <a:lnTo>
                  <a:pt x="60" y="37"/>
                </a:lnTo>
                <a:lnTo>
                  <a:pt x="56" y="41"/>
                </a:lnTo>
                <a:lnTo>
                  <a:pt x="53" y="45"/>
                </a:lnTo>
                <a:lnTo>
                  <a:pt x="34" y="60"/>
                </a:lnTo>
                <a:lnTo>
                  <a:pt x="53" y="82"/>
                </a:lnTo>
                <a:lnTo>
                  <a:pt x="56" y="90"/>
                </a:lnTo>
                <a:lnTo>
                  <a:pt x="60" y="94"/>
                </a:lnTo>
                <a:lnTo>
                  <a:pt x="64" y="97"/>
                </a:lnTo>
                <a:lnTo>
                  <a:pt x="68" y="97"/>
                </a:lnTo>
                <a:lnTo>
                  <a:pt x="68" y="101"/>
                </a:lnTo>
                <a:lnTo>
                  <a:pt x="71" y="101"/>
                </a:lnTo>
                <a:lnTo>
                  <a:pt x="71" y="101"/>
                </a:lnTo>
                <a:lnTo>
                  <a:pt x="41" y="101"/>
                </a:lnTo>
                <a:lnTo>
                  <a:pt x="41" y="101"/>
                </a:lnTo>
                <a:lnTo>
                  <a:pt x="41" y="101"/>
                </a:lnTo>
                <a:lnTo>
                  <a:pt x="45" y="101"/>
                </a:lnTo>
                <a:lnTo>
                  <a:pt x="45" y="97"/>
                </a:lnTo>
                <a:lnTo>
                  <a:pt x="45" y="97"/>
                </a:lnTo>
                <a:lnTo>
                  <a:pt x="45" y="94"/>
                </a:lnTo>
                <a:lnTo>
                  <a:pt x="41" y="90"/>
                </a:lnTo>
                <a:lnTo>
                  <a:pt x="23" y="64"/>
                </a:lnTo>
                <a:lnTo>
                  <a:pt x="23" y="86"/>
                </a:lnTo>
                <a:lnTo>
                  <a:pt x="23" y="94"/>
                </a:lnTo>
                <a:lnTo>
                  <a:pt x="23" y="97"/>
                </a:lnTo>
                <a:lnTo>
                  <a:pt x="23" y="97"/>
                </a:lnTo>
                <a:lnTo>
                  <a:pt x="23" y="101"/>
                </a:lnTo>
                <a:lnTo>
                  <a:pt x="26" y="101"/>
                </a:lnTo>
                <a:lnTo>
                  <a:pt x="30" y="101"/>
                </a:lnTo>
                <a:lnTo>
                  <a:pt x="30" y="101"/>
                </a:lnTo>
                <a:lnTo>
                  <a:pt x="0" y="101"/>
                </a:lnTo>
                <a:lnTo>
                  <a:pt x="0" y="101"/>
                </a:lnTo>
                <a:lnTo>
                  <a:pt x="4" y="101"/>
                </a:lnTo>
                <a:lnTo>
                  <a:pt x="4" y="101"/>
                </a:lnTo>
                <a:lnTo>
                  <a:pt x="8" y="97"/>
                </a:lnTo>
                <a:lnTo>
                  <a:pt x="8" y="97"/>
                </a:lnTo>
                <a:lnTo>
                  <a:pt x="8" y="94"/>
                </a:lnTo>
                <a:lnTo>
                  <a:pt x="8" y="86"/>
                </a:lnTo>
                <a:lnTo>
                  <a:pt x="8" y="26"/>
                </a:lnTo>
                <a:lnTo>
                  <a:pt x="8" y="15"/>
                </a:lnTo>
                <a:lnTo>
                  <a:pt x="8" y="11"/>
                </a:lnTo>
                <a:lnTo>
                  <a:pt x="8" y="7"/>
                </a:lnTo>
                <a:lnTo>
                  <a:pt x="8" y="7"/>
                </a:lnTo>
                <a:lnTo>
                  <a:pt x="4" y="7"/>
                </a:lnTo>
                <a:lnTo>
                  <a:pt x="4" y="7"/>
                </a:lnTo>
                <a:lnTo>
                  <a:pt x="4" y="7"/>
                </a:lnTo>
                <a:lnTo>
                  <a:pt x="0" y="7"/>
                </a:lnTo>
                <a:lnTo>
                  <a:pt x="0" y="7"/>
                </a:lnTo>
                <a:lnTo>
                  <a:pt x="19" y="0"/>
                </a:ln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37" name="Freeform 45"/>
          <p:cNvSpPr>
            <a:spLocks noEditPoints="1"/>
          </p:cNvSpPr>
          <p:nvPr/>
        </p:nvSpPr>
        <p:spPr bwMode="auto">
          <a:xfrm>
            <a:off x="1635125" y="3362325"/>
            <a:ext cx="92075" cy="117475"/>
          </a:xfrm>
          <a:custGeom>
            <a:avLst/>
            <a:gdLst/>
            <a:ahLst/>
            <a:cxnLst>
              <a:cxn ang="0">
                <a:pos x="11" y="26"/>
              </a:cxn>
              <a:cxn ang="0">
                <a:pos x="11" y="41"/>
              </a:cxn>
              <a:cxn ang="0">
                <a:pos x="19" y="48"/>
              </a:cxn>
              <a:cxn ang="0">
                <a:pos x="26" y="56"/>
              </a:cxn>
              <a:cxn ang="0">
                <a:pos x="34" y="60"/>
              </a:cxn>
              <a:cxn ang="0">
                <a:pos x="41" y="56"/>
              </a:cxn>
              <a:cxn ang="0">
                <a:pos x="45" y="56"/>
              </a:cxn>
              <a:cxn ang="0">
                <a:pos x="53" y="48"/>
              </a:cxn>
              <a:cxn ang="0">
                <a:pos x="56" y="41"/>
              </a:cxn>
              <a:cxn ang="0">
                <a:pos x="56" y="45"/>
              </a:cxn>
              <a:cxn ang="0">
                <a:pos x="53" y="52"/>
              </a:cxn>
              <a:cxn ang="0">
                <a:pos x="49" y="63"/>
              </a:cxn>
              <a:cxn ang="0">
                <a:pos x="38" y="67"/>
              </a:cxn>
              <a:cxn ang="0">
                <a:pos x="30" y="71"/>
              </a:cxn>
              <a:cxn ang="0">
                <a:pos x="19" y="67"/>
              </a:cxn>
              <a:cxn ang="0">
                <a:pos x="8" y="60"/>
              </a:cxn>
              <a:cxn ang="0">
                <a:pos x="4" y="48"/>
              </a:cxn>
              <a:cxn ang="0">
                <a:pos x="0" y="37"/>
              </a:cxn>
              <a:cxn ang="0">
                <a:pos x="0" y="26"/>
              </a:cxn>
              <a:cxn ang="0">
                <a:pos x="4" y="18"/>
              </a:cxn>
              <a:cxn ang="0">
                <a:pos x="8" y="11"/>
              </a:cxn>
              <a:cxn ang="0">
                <a:pos x="19" y="3"/>
              </a:cxn>
              <a:cxn ang="0">
                <a:pos x="30" y="0"/>
              </a:cxn>
              <a:cxn ang="0">
                <a:pos x="41" y="3"/>
              </a:cxn>
              <a:cxn ang="0">
                <a:pos x="49" y="7"/>
              </a:cxn>
              <a:cxn ang="0">
                <a:pos x="56" y="15"/>
              </a:cxn>
              <a:cxn ang="0">
                <a:pos x="56" y="26"/>
              </a:cxn>
              <a:cxn ang="0">
                <a:pos x="11" y="26"/>
              </a:cxn>
              <a:cxn ang="0">
                <a:pos x="11" y="22"/>
              </a:cxn>
              <a:cxn ang="0">
                <a:pos x="41" y="22"/>
              </a:cxn>
              <a:cxn ang="0">
                <a:pos x="41" y="18"/>
              </a:cxn>
              <a:cxn ang="0">
                <a:pos x="38" y="15"/>
              </a:cxn>
              <a:cxn ang="0">
                <a:pos x="38" y="11"/>
              </a:cxn>
              <a:cxn ang="0">
                <a:pos x="34" y="7"/>
              </a:cxn>
              <a:cxn ang="0">
                <a:pos x="30" y="7"/>
              </a:cxn>
              <a:cxn ang="0">
                <a:pos x="26" y="3"/>
              </a:cxn>
              <a:cxn ang="0">
                <a:pos x="23" y="7"/>
              </a:cxn>
              <a:cxn ang="0">
                <a:pos x="15" y="11"/>
              </a:cxn>
              <a:cxn ang="0">
                <a:pos x="11" y="15"/>
              </a:cxn>
              <a:cxn ang="0">
                <a:pos x="11" y="22"/>
              </a:cxn>
            </a:cxnLst>
            <a:rect l="0" t="0" r="r" b="b"/>
            <a:pathLst>
              <a:path w="56" h="71">
                <a:moveTo>
                  <a:pt x="11" y="26"/>
                </a:moveTo>
                <a:lnTo>
                  <a:pt x="11" y="41"/>
                </a:lnTo>
                <a:lnTo>
                  <a:pt x="19" y="48"/>
                </a:lnTo>
                <a:lnTo>
                  <a:pt x="26" y="56"/>
                </a:lnTo>
                <a:lnTo>
                  <a:pt x="34" y="60"/>
                </a:lnTo>
                <a:lnTo>
                  <a:pt x="41" y="56"/>
                </a:lnTo>
                <a:lnTo>
                  <a:pt x="45" y="56"/>
                </a:lnTo>
                <a:lnTo>
                  <a:pt x="53" y="48"/>
                </a:lnTo>
                <a:lnTo>
                  <a:pt x="56" y="41"/>
                </a:lnTo>
                <a:lnTo>
                  <a:pt x="56" y="45"/>
                </a:lnTo>
                <a:lnTo>
                  <a:pt x="53" y="52"/>
                </a:lnTo>
                <a:lnTo>
                  <a:pt x="49" y="63"/>
                </a:lnTo>
                <a:lnTo>
                  <a:pt x="38" y="67"/>
                </a:lnTo>
                <a:lnTo>
                  <a:pt x="30" y="71"/>
                </a:lnTo>
                <a:lnTo>
                  <a:pt x="19" y="67"/>
                </a:lnTo>
                <a:lnTo>
                  <a:pt x="8" y="60"/>
                </a:lnTo>
                <a:lnTo>
                  <a:pt x="4" y="48"/>
                </a:lnTo>
                <a:lnTo>
                  <a:pt x="0" y="37"/>
                </a:lnTo>
                <a:lnTo>
                  <a:pt x="0" y="26"/>
                </a:lnTo>
                <a:lnTo>
                  <a:pt x="4" y="18"/>
                </a:lnTo>
                <a:lnTo>
                  <a:pt x="8" y="11"/>
                </a:lnTo>
                <a:lnTo>
                  <a:pt x="19" y="3"/>
                </a:lnTo>
                <a:lnTo>
                  <a:pt x="30" y="0"/>
                </a:lnTo>
                <a:lnTo>
                  <a:pt x="41" y="3"/>
                </a:lnTo>
                <a:lnTo>
                  <a:pt x="49" y="7"/>
                </a:lnTo>
                <a:lnTo>
                  <a:pt x="56" y="15"/>
                </a:lnTo>
                <a:lnTo>
                  <a:pt x="56" y="26"/>
                </a:lnTo>
                <a:lnTo>
                  <a:pt x="11" y="26"/>
                </a:lnTo>
                <a:close/>
                <a:moveTo>
                  <a:pt x="11" y="22"/>
                </a:moveTo>
                <a:lnTo>
                  <a:pt x="41" y="22"/>
                </a:lnTo>
                <a:lnTo>
                  <a:pt x="41" y="18"/>
                </a:lnTo>
                <a:lnTo>
                  <a:pt x="38" y="15"/>
                </a:lnTo>
                <a:lnTo>
                  <a:pt x="38" y="11"/>
                </a:lnTo>
                <a:lnTo>
                  <a:pt x="34" y="7"/>
                </a:lnTo>
                <a:lnTo>
                  <a:pt x="30" y="7"/>
                </a:lnTo>
                <a:lnTo>
                  <a:pt x="26" y="3"/>
                </a:lnTo>
                <a:lnTo>
                  <a:pt x="23" y="7"/>
                </a:lnTo>
                <a:lnTo>
                  <a:pt x="15" y="11"/>
                </a:lnTo>
                <a:lnTo>
                  <a:pt x="11" y="15"/>
                </a:lnTo>
                <a:lnTo>
                  <a:pt x="11" y="2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38" name="Freeform 46"/>
          <p:cNvSpPr>
            <a:spLocks/>
          </p:cNvSpPr>
          <p:nvPr/>
        </p:nvSpPr>
        <p:spPr bwMode="auto">
          <a:xfrm>
            <a:off x="1739900" y="3362325"/>
            <a:ext cx="82550" cy="111125"/>
          </a:xfrm>
          <a:custGeom>
            <a:avLst/>
            <a:gdLst/>
            <a:ahLst/>
            <a:cxnLst>
              <a:cxn ang="0">
                <a:pos x="22" y="0"/>
              </a:cxn>
              <a:cxn ang="0">
                <a:pos x="22" y="18"/>
              </a:cxn>
              <a:cxn ang="0">
                <a:pos x="26" y="7"/>
              </a:cxn>
              <a:cxn ang="0">
                <a:pos x="34" y="3"/>
              </a:cxn>
              <a:cxn ang="0">
                <a:pos x="41" y="0"/>
              </a:cxn>
              <a:cxn ang="0">
                <a:pos x="45" y="0"/>
              </a:cxn>
              <a:cxn ang="0">
                <a:pos x="45" y="3"/>
              </a:cxn>
              <a:cxn ang="0">
                <a:pos x="49" y="7"/>
              </a:cxn>
              <a:cxn ang="0">
                <a:pos x="49" y="11"/>
              </a:cxn>
              <a:cxn ang="0">
                <a:pos x="49" y="11"/>
              </a:cxn>
              <a:cxn ang="0">
                <a:pos x="49" y="15"/>
              </a:cxn>
              <a:cxn ang="0">
                <a:pos x="45" y="18"/>
              </a:cxn>
              <a:cxn ang="0">
                <a:pos x="41" y="18"/>
              </a:cxn>
              <a:cxn ang="0">
                <a:pos x="41" y="15"/>
              </a:cxn>
              <a:cxn ang="0">
                <a:pos x="37" y="15"/>
              </a:cxn>
              <a:cxn ang="0">
                <a:pos x="34" y="11"/>
              </a:cxn>
              <a:cxn ang="0">
                <a:pos x="34" y="11"/>
              </a:cxn>
              <a:cxn ang="0">
                <a:pos x="30" y="11"/>
              </a:cxn>
              <a:cxn ang="0">
                <a:pos x="30" y="11"/>
              </a:cxn>
              <a:cxn ang="0">
                <a:pos x="26" y="18"/>
              </a:cxn>
              <a:cxn ang="0">
                <a:pos x="22" y="22"/>
              </a:cxn>
              <a:cxn ang="0">
                <a:pos x="22" y="52"/>
              </a:cxn>
              <a:cxn ang="0">
                <a:pos x="22" y="60"/>
              </a:cxn>
              <a:cxn ang="0">
                <a:pos x="22" y="63"/>
              </a:cxn>
              <a:cxn ang="0">
                <a:pos x="26" y="63"/>
              </a:cxn>
              <a:cxn ang="0">
                <a:pos x="26" y="67"/>
              </a:cxn>
              <a:cxn ang="0">
                <a:pos x="30" y="67"/>
              </a:cxn>
              <a:cxn ang="0">
                <a:pos x="34" y="67"/>
              </a:cxn>
              <a:cxn ang="0">
                <a:pos x="34" y="67"/>
              </a:cxn>
              <a:cxn ang="0">
                <a:pos x="0" y="67"/>
              </a:cxn>
              <a:cxn ang="0">
                <a:pos x="0" y="67"/>
              </a:cxn>
              <a:cxn ang="0">
                <a:pos x="4" y="67"/>
              </a:cxn>
              <a:cxn ang="0">
                <a:pos x="7" y="67"/>
              </a:cxn>
              <a:cxn ang="0">
                <a:pos x="7" y="63"/>
              </a:cxn>
              <a:cxn ang="0">
                <a:pos x="11" y="60"/>
              </a:cxn>
              <a:cxn ang="0">
                <a:pos x="11" y="60"/>
              </a:cxn>
              <a:cxn ang="0">
                <a:pos x="11" y="52"/>
              </a:cxn>
              <a:cxn ang="0">
                <a:pos x="11" y="30"/>
              </a:cxn>
              <a:cxn ang="0">
                <a:pos x="11" y="18"/>
              </a:cxn>
              <a:cxn ang="0">
                <a:pos x="11" y="15"/>
              </a:cxn>
              <a:cxn ang="0">
                <a:pos x="7" y="11"/>
              </a:cxn>
              <a:cxn ang="0">
                <a:pos x="7" y="11"/>
              </a:cxn>
              <a:cxn ang="0">
                <a:pos x="7" y="7"/>
              </a:cxn>
              <a:cxn ang="0">
                <a:pos x="4" y="7"/>
              </a:cxn>
              <a:cxn ang="0">
                <a:pos x="4" y="7"/>
              </a:cxn>
              <a:cxn ang="0">
                <a:pos x="0" y="11"/>
              </a:cxn>
              <a:cxn ang="0">
                <a:pos x="0" y="7"/>
              </a:cxn>
              <a:cxn ang="0">
                <a:pos x="19" y="0"/>
              </a:cxn>
              <a:cxn ang="0">
                <a:pos x="22" y="0"/>
              </a:cxn>
            </a:cxnLst>
            <a:rect l="0" t="0" r="r" b="b"/>
            <a:pathLst>
              <a:path w="49" h="67">
                <a:moveTo>
                  <a:pt x="22" y="0"/>
                </a:moveTo>
                <a:lnTo>
                  <a:pt x="22" y="18"/>
                </a:lnTo>
                <a:lnTo>
                  <a:pt x="26" y="7"/>
                </a:lnTo>
                <a:lnTo>
                  <a:pt x="34" y="3"/>
                </a:lnTo>
                <a:lnTo>
                  <a:pt x="41" y="0"/>
                </a:lnTo>
                <a:lnTo>
                  <a:pt x="45" y="0"/>
                </a:lnTo>
                <a:lnTo>
                  <a:pt x="45" y="3"/>
                </a:lnTo>
                <a:lnTo>
                  <a:pt x="49" y="7"/>
                </a:lnTo>
                <a:lnTo>
                  <a:pt x="49" y="11"/>
                </a:lnTo>
                <a:lnTo>
                  <a:pt x="49" y="11"/>
                </a:lnTo>
                <a:lnTo>
                  <a:pt x="49" y="15"/>
                </a:lnTo>
                <a:lnTo>
                  <a:pt x="45" y="18"/>
                </a:lnTo>
                <a:lnTo>
                  <a:pt x="41" y="18"/>
                </a:lnTo>
                <a:lnTo>
                  <a:pt x="41" y="15"/>
                </a:lnTo>
                <a:lnTo>
                  <a:pt x="37" y="15"/>
                </a:lnTo>
                <a:lnTo>
                  <a:pt x="34" y="11"/>
                </a:lnTo>
                <a:lnTo>
                  <a:pt x="34" y="11"/>
                </a:lnTo>
                <a:lnTo>
                  <a:pt x="30" y="11"/>
                </a:lnTo>
                <a:lnTo>
                  <a:pt x="30" y="11"/>
                </a:lnTo>
                <a:lnTo>
                  <a:pt x="26" y="18"/>
                </a:lnTo>
                <a:lnTo>
                  <a:pt x="22" y="22"/>
                </a:lnTo>
                <a:lnTo>
                  <a:pt x="22" y="52"/>
                </a:lnTo>
                <a:lnTo>
                  <a:pt x="22" y="60"/>
                </a:lnTo>
                <a:lnTo>
                  <a:pt x="22" y="63"/>
                </a:lnTo>
                <a:lnTo>
                  <a:pt x="26" y="63"/>
                </a:lnTo>
                <a:lnTo>
                  <a:pt x="26" y="67"/>
                </a:lnTo>
                <a:lnTo>
                  <a:pt x="30" y="67"/>
                </a:lnTo>
                <a:lnTo>
                  <a:pt x="34" y="67"/>
                </a:lnTo>
                <a:lnTo>
                  <a:pt x="34" y="67"/>
                </a:lnTo>
                <a:lnTo>
                  <a:pt x="0" y="67"/>
                </a:lnTo>
                <a:lnTo>
                  <a:pt x="0" y="67"/>
                </a:lnTo>
                <a:lnTo>
                  <a:pt x="4" y="67"/>
                </a:lnTo>
                <a:lnTo>
                  <a:pt x="7" y="67"/>
                </a:lnTo>
                <a:lnTo>
                  <a:pt x="7" y="63"/>
                </a:lnTo>
                <a:lnTo>
                  <a:pt x="11" y="60"/>
                </a:lnTo>
                <a:lnTo>
                  <a:pt x="11" y="60"/>
                </a:lnTo>
                <a:lnTo>
                  <a:pt x="11" y="52"/>
                </a:lnTo>
                <a:lnTo>
                  <a:pt x="11" y="30"/>
                </a:lnTo>
                <a:lnTo>
                  <a:pt x="11" y="18"/>
                </a:lnTo>
                <a:lnTo>
                  <a:pt x="11" y="15"/>
                </a:lnTo>
                <a:lnTo>
                  <a:pt x="7" y="11"/>
                </a:lnTo>
                <a:lnTo>
                  <a:pt x="7" y="11"/>
                </a:lnTo>
                <a:lnTo>
                  <a:pt x="7" y="7"/>
                </a:lnTo>
                <a:lnTo>
                  <a:pt x="4" y="7"/>
                </a:lnTo>
                <a:lnTo>
                  <a:pt x="4" y="7"/>
                </a:lnTo>
                <a:lnTo>
                  <a:pt x="0" y="11"/>
                </a:lnTo>
                <a:lnTo>
                  <a:pt x="0" y="7"/>
                </a:lnTo>
                <a:lnTo>
                  <a:pt x="19" y="0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39" name="Freeform 47"/>
          <p:cNvSpPr>
            <a:spLocks/>
          </p:cNvSpPr>
          <p:nvPr/>
        </p:nvSpPr>
        <p:spPr bwMode="auto">
          <a:xfrm>
            <a:off x="1833563" y="3362325"/>
            <a:ext cx="74612" cy="117475"/>
          </a:xfrm>
          <a:custGeom>
            <a:avLst/>
            <a:gdLst/>
            <a:ahLst/>
            <a:cxnLst>
              <a:cxn ang="0">
                <a:pos x="41" y="0"/>
              </a:cxn>
              <a:cxn ang="0">
                <a:pos x="41" y="22"/>
              </a:cxn>
              <a:cxn ang="0">
                <a:pos x="41" y="22"/>
              </a:cxn>
              <a:cxn ang="0">
                <a:pos x="38" y="15"/>
              </a:cxn>
              <a:cxn ang="0">
                <a:pos x="34" y="7"/>
              </a:cxn>
              <a:cxn ang="0">
                <a:pos x="26" y="7"/>
              </a:cxn>
              <a:cxn ang="0">
                <a:pos x="23" y="3"/>
              </a:cxn>
              <a:cxn ang="0">
                <a:pos x="15" y="7"/>
              </a:cxn>
              <a:cxn ang="0">
                <a:pos x="11" y="7"/>
              </a:cxn>
              <a:cxn ang="0">
                <a:pos x="11" y="11"/>
              </a:cxn>
              <a:cxn ang="0">
                <a:pos x="11" y="15"/>
              </a:cxn>
              <a:cxn ang="0">
                <a:pos x="11" y="18"/>
              </a:cxn>
              <a:cxn ang="0">
                <a:pos x="11" y="18"/>
              </a:cxn>
              <a:cxn ang="0">
                <a:pos x="15" y="22"/>
              </a:cxn>
              <a:cxn ang="0">
                <a:pos x="19" y="26"/>
              </a:cxn>
              <a:cxn ang="0">
                <a:pos x="30" y="30"/>
              </a:cxn>
              <a:cxn ang="0">
                <a:pos x="38" y="37"/>
              </a:cxn>
              <a:cxn ang="0">
                <a:pos x="45" y="45"/>
              </a:cxn>
              <a:cxn ang="0">
                <a:pos x="45" y="48"/>
              </a:cxn>
              <a:cxn ang="0">
                <a:pos x="45" y="60"/>
              </a:cxn>
              <a:cxn ang="0">
                <a:pos x="38" y="63"/>
              </a:cxn>
              <a:cxn ang="0">
                <a:pos x="30" y="67"/>
              </a:cxn>
              <a:cxn ang="0">
                <a:pos x="23" y="71"/>
              </a:cxn>
              <a:cxn ang="0">
                <a:pos x="15" y="71"/>
              </a:cxn>
              <a:cxn ang="0">
                <a:pos x="8" y="67"/>
              </a:cxn>
              <a:cxn ang="0">
                <a:pos x="8" y="67"/>
              </a:cxn>
              <a:cxn ang="0">
                <a:pos x="4" y="67"/>
              </a:cxn>
              <a:cxn ang="0">
                <a:pos x="4" y="67"/>
              </a:cxn>
              <a:cxn ang="0">
                <a:pos x="4" y="71"/>
              </a:cxn>
              <a:cxn ang="0">
                <a:pos x="0" y="71"/>
              </a:cxn>
              <a:cxn ang="0">
                <a:pos x="0" y="48"/>
              </a:cxn>
              <a:cxn ang="0">
                <a:pos x="4" y="48"/>
              </a:cxn>
              <a:cxn ang="0">
                <a:pos x="4" y="56"/>
              </a:cxn>
              <a:cxn ang="0">
                <a:pos x="11" y="60"/>
              </a:cxn>
              <a:cxn ang="0">
                <a:pos x="15" y="63"/>
              </a:cxn>
              <a:cxn ang="0">
                <a:pos x="23" y="67"/>
              </a:cxn>
              <a:cxn ang="0">
                <a:pos x="26" y="63"/>
              </a:cxn>
              <a:cxn ang="0">
                <a:pos x="30" y="63"/>
              </a:cxn>
              <a:cxn ang="0">
                <a:pos x="34" y="60"/>
              </a:cxn>
              <a:cxn ang="0">
                <a:pos x="34" y="56"/>
              </a:cxn>
              <a:cxn ang="0">
                <a:pos x="34" y="52"/>
              </a:cxn>
              <a:cxn ang="0">
                <a:pos x="30" y="48"/>
              </a:cxn>
              <a:cxn ang="0">
                <a:pos x="26" y="45"/>
              </a:cxn>
              <a:cxn ang="0">
                <a:pos x="19" y="37"/>
              </a:cxn>
              <a:cxn ang="0">
                <a:pos x="8" y="33"/>
              </a:cxn>
              <a:cxn ang="0">
                <a:pos x="4" y="30"/>
              </a:cxn>
              <a:cxn ang="0">
                <a:pos x="0" y="26"/>
              </a:cxn>
              <a:cxn ang="0">
                <a:pos x="0" y="18"/>
              </a:cxn>
              <a:cxn ang="0">
                <a:pos x="4" y="11"/>
              </a:cxn>
              <a:cxn ang="0">
                <a:pos x="8" y="7"/>
              </a:cxn>
              <a:cxn ang="0">
                <a:pos x="11" y="0"/>
              </a:cxn>
              <a:cxn ang="0">
                <a:pos x="23" y="0"/>
              </a:cxn>
              <a:cxn ang="0">
                <a:pos x="26" y="0"/>
              </a:cxn>
              <a:cxn ang="0">
                <a:pos x="30" y="3"/>
              </a:cxn>
              <a:cxn ang="0">
                <a:pos x="34" y="3"/>
              </a:cxn>
              <a:cxn ang="0">
                <a:pos x="38" y="3"/>
              </a:cxn>
              <a:cxn ang="0">
                <a:pos x="38" y="3"/>
              </a:cxn>
              <a:cxn ang="0">
                <a:pos x="38" y="3"/>
              </a:cxn>
              <a:cxn ang="0">
                <a:pos x="38" y="3"/>
              </a:cxn>
              <a:cxn ang="0">
                <a:pos x="41" y="0"/>
              </a:cxn>
              <a:cxn ang="0">
                <a:pos x="41" y="0"/>
              </a:cxn>
            </a:cxnLst>
            <a:rect l="0" t="0" r="r" b="b"/>
            <a:pathLst>
              <a:path w="45" h="71">
                <a:moveTo>
                  <a:pt x="41" y="0"/>
                </a:moveTo>
                <a:lnTo>
                  <a:pt x="41" y="22"/>
                </a:lnTo>
                <a:lnTo>
                  <a:pt x="41" y="22"/>
                </a:lnTo>
                <a:lnTo>
                  <a:pt x="38" y="15"/>
                </a:lnTo>
                <a:lnTo>
                  <a:pt x="34" y="7"/>
                </a:lnTo>
                <a:lnTo>
                  <a:pt x="26" y="7"/>
                </a:lnTo>
                <a:lnTo>
                  <a:pt x="23" y="3"/>
                </a:lnTo>
                <a:lnTo>
                  <a:pt x="15" y="7"/>
                </a:lnTo>
                <a:lnTo>
                  <a:pt x="11" y="7"/>
                </a:lnTo>
                <a:lnTo>
                  <a:pt x="11" y="11"/>
                </a:lnTo>
                <a:lnTo>
                  <a:pt x="11" y="15"/>
                </a:lnTo>
                <a:lnTo>
                  <a:pt x="11" y="18"/>
                </a:lnTo>
                <a:lnTo>
                  <a:pt x="11" y="18"/>
                </a:lnTo>
                <a:lnTo>
                  <a:pt x="15" y="22"/>
                </a:lnTo>
                <a:lnTo>
                  <a:pt x="19" y="26"/>
                </a:lnTo>
                <a:lnTo>
                  <a:pt x="30" y="30"/>
                </a:lnTo>
                <a:lnTo>
                  <a:pt x="38" y="37"/>
                </a:lnTo>
                <a:lnTo>
                  <a:pt x="45" y="45"/>
                </a:lnTo>
                <a:lnTo>
                  <a:pt x="45" y="48"/>
                </a:lnTo>
                <a:lnTo>
                  <a:pt x="45" y="60"/>
                </a:lnTo>
                <a:lnTo>
                  <a:pt x="38" y="63"/>
                </a:lnTo>
                <a:lnTo>
                  <a:pt x="30" y="67"/>
                </a:lnTo>
                <a:lnTo>
                  <a:pt x="23" y="71"/>
                </a:lnTo>
                <a:lnTo>
                  <a:pt x="15" y="71"/>
                </a:lnTo>
                <a:lnTo>
                  <a:pt x="8" y="67"/>
                </a:lnTo>
                <a:lnTo>
                  <a:pt x="8" y="67"/>
                </a:lnTo>
                <a:lnTo>
                  <a:pt x="4" y="67"/>
                </a:lnTo>
                <a:lnTo>
                  <a:pt x="4" y="67"/>
                </a:lnTo>
                <a:lnTo>
                  <a:pt x="4" y="71"/>
                </a:lnTo>
                <a:lnTo>
                  <a:pt x="0" y="71"/>
                </a:lnTo>
                <a:lnTo>
                  <a:pt x="0" y="48"/>
                </a:lnTo>
                <a:lnTo>
                  <a:pt x="4" y="48"/>
                </a:lnTo>
                <a:lnTo>
                  <a:pt x="4" y="56"/>
                </a:lnTo>
                <a:lnTo>
                  <a:pt x="11" y="60"/>
                </a:lnTo>
                <a:lnTo>
                  <a:pt x="15" y="63"/>
                </a:lnTo>
                <a:lnTo>
                  <a:pt x="23" y="67"/>
                </a:lnTo>
                <a:lnTo>
                  <a:pt x="26" y="63"/>
                </a:lnTo>
                <a:lnTo>
                  <a:pt x="30" y="63"/>
                </a:lnTo>
                <a:lnTo>
                  <a:pt x="34" y="60"/>
                </a:lnTo>
                <a:lnTo>
                  <a:pt x="34" y="56"/>
                </a:lnTo>
                <a:lnTo>
                  <a:pt x="34" y="52"/>
                </a:lnTo>
                <a:lnTo>
                  <a:pt x="30" y="48"/>
                </a:lnTo>
                <a:lnTo>
                  <a:pt x="26" y="45"/>
                </a:lnTo>
                <a:lnTo>
                  <a:pt x="19" y="37"/>
                </a:lnTo>
                <a:lnTo>
                  <a:pt x="8" y="33"/>
                </a:lnTo>
                <a:lnTo>
                  <a:pt x="4" y="30"/>
                </a:lnTo>
                <a:lnTo>
                  <a:pt x="0" y="26"/>
                </a:lnTo>
                <a:lnTo>
                  <a:pt x="0" y="18"/>
                </a:lnTo>
                <a:lnTo>
                  <a:pt x="4" y="11"/>
                </a:lnTo>
                <a:lnTo>
                  <a:pt x="8" y="7"/>
                </a:lnTo>
                <a:lnTo>
                  <a:pt x="11" y="0"/>
                </a:lnTo>
                <a:lnTo>
                  <a:pt x="23" y="0"/>
                </a:lnTo>
                <a:lnTo>
                  <a:pt x="26" y="0"/>
                </a:lnTo>
                <a:lnTo>
                  <a:pt x="30" y="3"/>
                </a:lnTo>
                <a:lnTo>
                  <a:pt x="34" y="3"/>
                </a:lnTo>
                <a:lnTo>
                  <a:pt x="38" y="3"/>
                </a:lnTo>
                <a:lnTo>
                  <a:pt x="38" y="3"/>
                </a:lnTo>
                <a:lnTo>
                  <a:pt x="38" y="3"/>
                </a:lnTo>
                <a:lnTo>
                  <a:pt x="38" y="3"/>
                </a:lnTo>
                <a:lnTo>
                  <a:pt x="41" y="0"/>
                </a:lnTo>
                <a:lnTo>
                  <a:pt x="41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40" name="Freeform 48"/>
          <p:cNvSpPr>
            <a:spLocks/>
          </p:cNvSpPr>
          <p:nvPr/>
        </p:nvSpPr>
        <p:spPr bwMode="auto">
          <a:xfrm>
            <a:off x="1920875" y="3305175"/>
            <a:ext cx="68263" cy="225425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0" y="0"/>
              </a:cxn>
              <a:cxn ang="0">
                <a:pos x="11" y="7"/>
              </a:cxn>
              <a:cxn ang="0">
                <a:pos x="18" y="11"/>
              </a:cxn>
              <a:cxn ang="0">
                <a:pos x="30" y="22"/>
              </a:cxn>
              <a:cxn ang="0">
                <a:pos x="37" y="37"/>
              </a:cxn>
              <a:cxn ang="0">
                <a:pos x="41" y="52"/>
              </a:cxn>
              <a:cxn ang="0">
                <a:pos x="41" y="67"/>
              </a:cxn>
              <a:cxn ang="0">
                <a:pos x="41" y="82"/>
              </a:cxn>
              <a:cxn ang="0">
                <a:pos x="37" y="94"/>
              </a:cxn>
              <a:cxn ang="0">
                <a:pos x="30" y="109"/>
              </a:cxn>
              <a:cxn ang="0">
                <a:pos x="22" y="120"/>
              </a:cxn>
              <a:cxn ang="0">
                <a:pos x="11" y="127"/>
              </a:cxn>
              <a:cxn ang="0">
                <a:pos x="0" y="135"/>
              </a:cxn>
              <a:cxn ang="0">
                <a:pos x="0" y="131"/>
              </a:cxn>
              <a:cxn ang="0">
                <a:pos x="11" y="124"/>
              </a:cxn>
              <a:cxn ang="0">
                <a:pos x="15" y="116"/>
              </a:cxn>
              <a:cxn ang="0">
                <a:pos x="22" y="109"/>
              </a:cxn>
              <a:cxn ang="0">
                <a:pos x="26" y="97"/>
              </a:cxn>
              <a:cxn ang="0">
                <a:pos x="26" y="82"/>
              </a:cxn>
              <a:cxn ang="0">
                <a:pos x="26" y="67"/>
              </a:cxn>
              <a:cxn ang="0">
                <a:pos x="26" y="52"/>
              </a:cxn>
              <a:cxn ang="0">
                <a:pos x="26" y="41"/>
              </a:cxn>
              <a:cxn ang="0">
                <a:pos x="22" y="34"/>
              </a:cxn>
              <a:cxn ang="0">
                <a:pos x="18" y="26"/>
              </a:cxn>
              <a:cxn ang="0">
                <a:pos x="18" y="19"/>
              </a:cxn>
              <a:cxn ang="0">
                <a:pos x="15" y="15"/>
              </a:cxn>
              <a:cxn ang="0">
                <a:pos x="7" y="7"/>
              </a:cxn>
              <a:cxn ang="0">
                <a:pos x="0" y="4"/>
              </a:cxn>
            </a:cxnLst>
            <a:rect l="0" t="0" r="r" b="b"/>
            <a:pathLst>
              <a:path w="41" h="135">
                <a:moveTo>
                  <a:pt x="0" y="4"/>
                </a:moveTo>
                <a:lnTo>
                  <a:pt x="0" y="0"/>
                </a:lnTo>
                <a:lnTo>
                  <a:pt x="11" y="7"/>
                </a:lnTo>
                <a:lnTo>
                  <a:pt x="18" y="11"/>
                </a:lnTo>
                <a:lnTo>
                  <a:pt x="30" y="22"/>
                </a:lnTo>
                <a:lnTo>
                  <a:pt x="37" y="37"/>
                </a:lnTo>
                <a:lnTo>
                  <a:pt x="41" y="52"/>
                </a:lnTo>
                <a:lnTo>
                  <a:pt x="41" y="67"/>
                </a:lnTo>
                <a:lnTo>
                  <a:pt x="41" y="82"/>
                </a:lnTo>
                <a:lnTo>
                  <a:pt x="37" y="94"/>
                </a:lnTo>
                <a:lnTo>
                  <a:pt x="30" y="109"/>
                </a:lnTo>
                <a:lnTo>
                  <a:pt x="22" y="120"/>
                </a:lnTo>
                <a:lnTo>
                  <a:pt x="11" y="127"/>
                </a:lnTo>
                <a:lnTo>
                  <a:pt x="0" y="135"/>
                </a:lnTo>
                <a:lnTo>
                  <a:pt x="0" y="131"/>
                </a:lnTo>
                <a:lnTo>
                  <a:pt x="11" y="124"/>
                </a:lnTo>
                <a:lnTo>
                  <a:pt x="15" y="116"/>
                </a:lnTo>
                <a:lnTo>
                  <a:pt x="22" y="109"/>
                </a:lnTo>
                <a:lnTo>
                  <a:pt x="26" y="97"/>
                </a:lnTo>
                <a:lnTo>
                  <a:pt x="26" y="82"/>
                </a:lnTo>
                <a:lnTo>
                  <a:pt x="26" y="67"/>
                </a:lnTo>
                <a:lnTo>
                  <a:pt x="26" y="52"/>
                </a:lnTo>
                <a:lnTo>
                  <a:pt x="26" y="41"/>
                </a:lnTo>
                <a:lnTo>
                  <a:pt x="22" y="34"/>
                </a:lnTo>
                <a:lnTo>
                  <a:pt x="18" y="26"/>
                </a:lnTo>
                <a:lnTo>
                  <a:pt x="18" y="19"/>
                </a:lnTo>
                <a:lnTo>
                  <a:pt x="15" y="15"/>
                </a:lnTo>
                <a:lnTo>
                  <a:pt x="7" y="7"/>
                </a:lnTo>
                <a:lnTo>
                  <a:pt x="0" y="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41" name="Freeform 49"/>
          <p:cNvSpPr>
            <a:spLocks/>
          </p:cNvSpPr>
          <p:nvPr/>
        </p:nvSpPr>
        <p:spPr bwMode="auto">
          <a:xfrm>
            <a:off x="2146300" y="3313113"/>
            <a:ext cx="173038" cy="166687"/>
          </a:xfrm>
          <a:custGeom>
            <a:avLst/>
            <a:gdLst/>
            <a:ahLst/>
            <a:cxnLst>
              <a:cxn ang="0">
                <a:pos x="105" y="0"/>
              </a:cxn>
              <a:cxn ang="0">
                <a:pos x="105" y="0"/>
              </a:cxn>
              <a:cxn ang="0">
                <a:pos x="101" y="3"/>
              </a:cxn>
              <a:cxn ang="0">
                <a:pos x="97" y="3"/>
              </a:cxn>
              <a:cxn ang="0">
                <a:pos x="93" y="11"/>
              </a:cxn>
              <a:cxn ang="0">
                <a:pos x="90" y="15"/>
              </a:cxn>
              <a:cxn ang="0">
                <a:pos x="60" y="101"/>
              </a:cxn>
              <a:cxn ang="0">
                <a:pos x="56" y="101"/>
              </a:cxn>
              <a:cxn ang="0">
                <a:pos x="18" y="15"/>
              </a:cxn>
              <a:cxn ang="0">
                <a:pos x="15" y="11"/>
              </a:cxn>
              <a:cxn ang="0">
                <a:pos x="11" y="7"/>
              </a:cxn>
              <a:cxn ang="0">
                <a:pos x="11" y="3"/>
              </a:cxn>
              <a:cxn ang="0">
                <a:pos x="7" y="3"/>
              </a:cxn>
              <a:cxn ang="0">
                <a:pos x="3" y="0"/>
              </a:cxn>
              <a:cxn ang="0">
                <a:pos x="0" y="0"/>
              </a:cxn>
              <a:cxn ang="0">
                <a:pos x="0" y="0"/>
              </a:cxn>
              <a:cxn ang="0">
                <a:pos x="41" y="0"/>
              </a:cxn>
              <a:cxn ang="0">
                <a:pos x="41" y="0"/>
              </a:cxn>
              <a:cxn ang="0">
                <a:pos x="37" y="0"/>
              </a:cxn>
              <a:cxn ang="0">
                <a:pos x="33" y="3"/>
              </a:cxn>
              <a:cxn ang="0">
                <a:pos x="30" y="3"/>
              </a:cxn>
              <a:cxn ang="0">
                <a:pos x="30" y="7"/>
              </a:cxn>
              <a:cxn ang="0">
                <a:pos x="33" y="11"/>
              </a:cxn>
              <a:cxn ang="0">
                <a:pos x="33" y="18"/>
              </a:cxn>
              <a:cxn ang="0">
                <a:pos x="60" y="78"/>
              </a:cxn>
              <a:cxn ang="0">
                <a:pos x="82" y="18"/>
              </a:cxn>
              <a:cxn ang="0">
                <a:pos x="86" y="11"/>
              </a:cxn>
              <a:cxn ang="0">
                <a:pos x="86" y="7"/>
              </a:cxn>
              <a:cxn ang="0">
                <a:pos x="86" y="7"/>
              </a:cxn>
              <a:cxn ang="0">
                <a:pos x="82" y="3"/>
              </a:cxn>
              <a:cxn ang="0">
                <a:pos x="82" y="3"/>
              </a:cxn>
              <a:cxn ang="0">
                <a:pos x="78" y="0"/>
              </a:cxn>
              <a:cxn ang="0">
                <a:pos x="75" y="0"/>
              </a:cxn>
              <a:cxn ang="0">
                <a:pos x="75" y="0"/>
              </a:cxn>
              <a:cxn ang="0">
                <a:pos x="75" y="0"/>
              </a:cxn>
              <a:cxn ang="0">
                <a:pos x="105" y="0"/>
              </a:cxn>
            </a:cxnLst>
            <a:rect l="0" t="0" r="r" b="b"/>
            <a:pathLst>
              <a:path w="105" h="101">
                <a:moveTo>
                  <a:pt x="105" y="0"/>
                </a:moveTo>
                <a:lnTo>
                  <a:pt x="105" y="0"/>
                </a:lnTo>
                <a:lnTo>
                  <a:pt x="101" y="3"/>
                </a:lnTo>
                <a:lnTo>
                  <a:pt x="97" y="3"/>
                </a:lnTo>
                <a:lnTo>
                  <a:pt x="93" y="11"/>
                </a:lnTo>
                <a:lnTo>
                  <a:pt x="90" y="15"/>
                </a:lnTo>
                <a:lnTo>
                  <a:pt x="60" y="101"/>
                </a:lnTo>
                <a:lnTo>
                  <a:pt x="56" y="101"/>
                </a:lnTo>
                <a:lnTo>
                  <a:pt x="18" y="15"/>
                </a:lnTo>
                <a:lnTo>
                  <a:pt x="15" y="11"/>
                </a:lnTo>
                <a:lnTo>
                  <a:pt x="11" y="7"/>
                </a:lnTo>
                <a:lnTo>
                  <a:pt x="11" y="3"/>
                </a:lnTo>
                <a:lnTo>
                  <a:pt x="7" y="3"/>
                </a:lnTo>
                <a:lnTo>
                  <a:pt x="3" y="0"/>
                </a:lnTo>
                <a:lnTo>
                  <a:pt x="0" y="0"/>
                </a:lnTo>
                <a:lnTo>
                  <a:pt x="0" y="0"/>
                </a:lnTo>
                <a:lnTo>
                  <a:pt x="41" y="0"/>
                </a:lnTo>
                <a:lnTo>
                  <a:pt x="41" y="0"/>
                </a:lnTo>
                <a:lnTo>
                  <a:pt x="37" y="0"/>
                </a:lnTo>
                <a:lnTo>
                  <a:pt x="33" y="3"/>
                </a:lnTo>
                <a:lnTo>
                  <a:pt x="30" y="3"/>
                </a:lnTo>
                <a:lnTo>
                  <a:pt x="30" y="7"/>
                </a:lnTo>
                <a:lnTo>
                  <a:pt x="33" y="11"/>
                </a:lnTo>
                <a:lnTo>
                  <a:pt x="33" y="18"/>
                </a:lnTo>
                <a:lnTo>
                  <a:pt x="60" y="78"/>
                </a:lnTo>
                <a:lnTo>
                  <a:pt x="82" y="18"/>
                </a:lnTo>
                <a:lnTo>
                  <a:pt x="86" y="11"/>
                </a:lnTo>
                <a:lnTo>
                  <a:pt x="86" y="7"/>
                </a:lnTo>
                <a:lnTo>
                  <a:pt x="86" y="7"/>
                </a:lnTo>
                <a:lnTo>
                  <a:pt x="82" y="3"/>
                </a:lnTo>
                <a:lnTo>
                  <a:pt x="82" y="3"/>
                </a:lnTo>
                <a:lnTo>
                  <a:pt x="78" y="0"/>
                </a:lnTo>
                <a:lnTo>
                  <a:pt x="75" y="0"/>
                </a:lnTo>
                <a:lnTo>
                  <a:pt x="75" y="0"/>
                </a:lnTo>
                <a:lnTo>
                  <a:pt x="75" y="0"/>
                </a:lnTo>
                <a:lnTo>
                  <a:pt x="105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42" name="Freeform 50"/>
          <p:cNvSpPr>
            <a:spLocks noEditPoints="1"/>
          </p:cNvSpPr>
          <p:nvPr/>
        </p:nvSpPr>
        <p:spPr bwMode="auto">
          <a:xfrm>
            <a:off x="2325688" y="3313113"/>
            <a:ext cx="149225" cy="160337"/>
          </a:xfrm>
          <a:custGeom>
            <a:avLst/>
            <a:gdLst/>
            <a:ahLst/>
            <a:cxnLst>
              <a:cxn ang="0">
                <a:pos x="75" y="52"/>
              </a:cxn>
              <a:cxn ang="0">
                <a:pos x="87" y="63"/>
              </a:cxn>
              <a:cxn ang="0">
                <a:pos x="90" y="78"/>
              </a:cxn>
              <a:cxn ang="0">
                <a:pos x="79" y="93"/>
              </a:cxn>
              <a:cxn ang="0">
                <a:pos x="64" y="97"/>
              </a:cxn>
              <a:cxn ang="0">
                <a:pos x="0" y="97"/>
              </a:cxn>
              <a:cxn ang="0">
                <a:pos x="4" y="97"/>
              </a:cxn>
              <a:cxn ang="0">
                <a:pos x="15" y="93"/>
              </a:cxn>
              <a:cxn ang="0">
                <a:pos x="15" y="82"/>
              </a:cxn>
              <a:cxn ang="0">
                <a:pos x="15" y="7"/>
              </a:cxn>
              <a:cxn ang="0">
                <a:pos x="8" y="0"/>
              </a:cxn>
              <a:cxn ang="0">
                <a:pos x="0" y="0"/>
              </a:cxn>
              <a:cxn ang="0">
                <a:pos x="45" y="0"/>
              </a:cxn>
              <a:cxn ang="0">
                <a:pos x="64" y="0"/>
              </a:cxn>
              <a:cxn ang="0">
                <a:pos x="79" y="11"/>
              </a:cxn>
              <a:cxn ang="0">
                <a:pos x="87" y="26"/>
              </a:cxn>
              <a:cxn ang="0">
                <a:pos x="83" y="41"/>
              </a:cxn>
              <a:cxn ang="0">
                <a:pos x="68" y="48"/>
              </a:cxn>
              <a:cxn ang="0">
                <a:pos x="30" y="45"/>
              </a:cxn>
              <a:cxn ang="0">
                <a:pos x="38" y="45"/>
              </a:cxn>
              <a:cxn ang="0">
                <a:pos x="53" y="45"/>
              </a:cxn>
              <a:cxn ang="0">
                <a:pos x="64" y="41"/>
              </a:cxn>
              <a:cxn ang="0">
                <a:pos x="68" y="30"/>
              </a:cxn>
              <a:cxn ang="0">
                <a:pos x="68" y="18"/>
              </a:cxn>
              <a:cxn ang="0">
                <a:pos x="53" y="3"/>
              </a:cxn>
              <a:cxn ang="0">
                <a:pos x="34" y="3"/>
              </a:cxn>
              <a:cxn ang="0">
                <a:pos x="30" y="45"/>
              </a:cxn>
              <a:cxn ang="0">
                <a:pos x="38" y="93"/>
              </a:cxn>
              <a:cxn ang="0">
                <a:pos x="57" y="93"/>
              </a:cxn>
              <a:cxn ang="0">
                <a:pos x="72" y="82"/>
              </a:cxn>
              <a:cxn ang="0">
                <a:pos x="72" y="67"/>
              </a:cxn>
              <a:cxn ang="0">
                <a:pos x="64" y="56"/>
              </a:cxn>
              <a:cxn ang="0">
                <a:pos x="53" y="52"/>
              </a:cxn>
              <a:cxn ang="0">
                <a:pos x="38" y="52"/>
              </a:cxn>
              <a:cxn ang="0">
                <a:pos x="30" y="52"/>
              </a:cxn>
              <a:cxn ang="0">
                <a:pos x="30" y="93"/>
              </a:cxn>
            </a:cxnLst>
            <a:rect l="0" t="0" r="r" b="b"/>
            <a:pathLst>
              <a:path w="90" h="97">
                <a:moveTo>
                  <a:pt x="68" y="48"/>
                </a:moveTo>
                <a:lnTo>
                  <a:pt x="75" y="52"/>
                </a:lnTo>
                <a:lnTo>
                  <a:pt x="83" y="56"/>
                </a:lnTo>
                <a:lnTo>
                  <a:pt x="87" y="63"/>
                </a:lnTo>
                <a:lnTo>
                  <a:pt x="90" y="71"/>
                </a:lnTo>
                <a:lnTo>
                  <a:pt x="90" y="78"/>
                </a:lnTo>
                <a:lnTo>
                  <a:pt x="87" y="86"/>
                </a:lnTo>
                <a:lnTo>
                  <a:pt x="79" y="93"/>
                </a:lnTo>
                <a:lnTo>
                  <a:pt x="72" y="97"/>
                </a:lnTo>
                <a:lnTo>
                  <a:pt x="64" y="97"/>
                </a:lnTo>
                <a:lnTo>
                  <a:pt x="49" y="97"/>
                </a:lnTo>
                <a:lnTo>
                  <a:pt x="0" y="97"/>
                </a:lnTo>
                <a:lnTo>
                  <a:pt x="0" y="97"/>
                </a:lnTo>
                <a:lnTo>
                  <a:pt x="4" y="97"/>
                </a:lnTo>
                <a:lnTo>
                  <a:pt x="12" y="97"/>
                </a:lnTo>
                <a:lnTo>
                  <a:pt x="15" y="93"/>
                </a:lnTo>
                <a:lnTo>
                  <a:pt x="15" y="90"/>
                </a:lnTo>
                <a:lnTo>
                  <a:pt x="15" y="82"/>
                </a:lnTo>
                <a:lnTo>
                  <a:pt x="15" y="15"/>
                </a:lnTo>
                <a:lnTo>
                  <a:pt x="15" y="7"/>
                </a:lnTo>
                <a:lnTo>
                  <a:pt x="12" y="3"/>
                </a:lnTo>
                <a:lnTo>
                  <a:pt x="8" y="0"/>
                </a:lnTo>
                <a:lnTo>
                  <a:pt x="4" y="0"/>
                </a:lnTo>
                <a:lnTo>
                  <a:pt x="0" y="0"/>
                </a:lnTo>
                <a:lnTo>
                  <a:pt x="0" y="0"/>
                </a:lnTo>
                <a:lnTo>
                  <a:pt x="45" y="0"/>
                </a:lnTo>
                <a:lnTo>
                  <a:pt x="53" y="0"/>
                </a:lnTo>
                <a:lnTo>
                  <a:pt x="64" y="0"/>
                </a:lnTo>
                <a:lnTo>
                  <a:pt x="72" y="3"/>
                </a:lnTo>
                <a:lnTo>
                  <a:pt x="79" y="11"/>
                </a:lnTo>
                <a:lnTo>
                  <a:pt x="83" y="18"/>
                </a:lnTo>
                <a:lnTo>
                  <a:pt x="87" y="26"/>
                </a:lnTo>
                <a:lnTo>
                  <a:pt x="83" y="33"/>
                </a:lnTo>
                <a:lnTo>
                  <a:pt x="83" y="41"/>
                </a:lnTo>
                <a:lnTo>
                  <a:pt x="75" y="45"/>
                </a:lnTo>
                <a:lnTo>
                  <a:pt x="68" y="48"/>
                </a:lnTo>
                <a:close/>
                <a:moveTo>
                  <a:pt x="30" y="45"/>
                </a:moveTo>
                <a:lnTo>
                  <a:pt x="30" y="45"/>
                </a:lnTo>
                <a:lnTo>
                  <a:pt x="34" y="45"/>
                </a:lnTo>
                <a:lnTo>
                  <a:pt x="38" y="45"/>
                </a:lnTo>
                <a:lnTo>
                  <a:pt x="42" y="45"/>
                </a:lnTo>
                <a:lnTo>
                  <a:pt x="53" y="45"/>
                </a:lnTo>
                <a:lnTo>
                  <a:pt x="60" y="45"/>
                </a:lnTo>
                <a:lnTo>
                  <a:pt x="64" y="41"/>
                </a:lnTo>
                <a:lnTo>
                  <a:pt x="68" y="37"/>
                </a:lnTo>
                <a:lnTo>
                  <a:pt x="68" y="30"/>
                </a:lnTo>
                <a:lnTo>
                  <a:pt x="68" y="26"/>
                </a:lnTo>
                <a:lnTo>
                  <a:pt x="68" y="18"/>
                </a:lnTo>
                <a:lnTo>
                  <a:pt x="60" y="11"/>
                </a:lnTo>
                <a:lnTo>
                  <a:pt x="53" y="3"/>
                </a:lnTo>
                <a:lnTo>
                  <a:pt x="42" y="3"/>
                </a:lnTo>
                <a:lnTo>
                  <a:pt x="34" y="3"/>
                </a:lnTo>
                <a:lnTo>
                  <a:pt x="30" y="3"/>
                </a:lnTo>
                <a:lnTo>
                  <a:pt x="30" y="45"/>
                </a:lnTo>
                <a:close/>
                <a:moveTo>
                  <a:pt x="30" y="93"/>
                </a:moveTo>
                <a:lnTo>
                  <a:pt x="38" y="93"/>
                </a:lnTo>
                <a:lnTo>
                  <a:pt x="45" y="93"/>
                </a:lnTo>
                <a:lnTo>
                  <a:pt x="57" y="93"/>
                </a:lnTo>
                <a:lnTo>
                  <a:pt x="68" y="90"/>
                </a:lnTo>
                <a:lnTo>
                  <a:pt x="72" y="82"/>
                </a:lnTo>
                <a:lnTo>
                  <a:pt x="72" y="75"/>
                </a:lnTo>
                <a:lnTo>
                  <a:pt x="72" y="67"/>
                </a:lnTo>
                <a:lnTo>
                  <a:pt x="72" y="63"/>
                </a:lnTo>
                <a:lnTo>
                  <a:pt x="64" y="56"/>
                </a:lnTo>
                <a:lnTo>
                  <a:pt x="60" y="52"/>
                </a:lnTo>
                <a:lnTo>
                  <a:pt x="53" y="52"/>
                </a:lnTo>
                <a:lnTo>
                  <a:pt x="42" y="52"/>
                </a:lnTo>
                <a:lnTo>
                  <a:pt x="38" y="52"/>
                </a:lnTo>
                <a:lnTo>
                  <a:pt x="34" y="52"/>
                </a:lnTo>
                <a:lnTo>
                  <a:pt x="30" y="52"/>
                </a:lnTo>
                <a:lnTo>
                  <a:pt x="30" y="52"/>
                </a:lnTo>
                <a:lnTo>
                  <a:pt x="30" y="9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43" name="Freeform 51"/>
          <p:cNvSpPr>
            <a:spLocks noEditPoints="1"/>
          </p:cNvSpPr>
          <p:nvPr/>
        </p:nvSpPr>
        <p:spPr bwMode="auto">
          <a:xfrm>
            <a:off x="2493963" y="3313113"/>
            <a:ext cx="168275" cy="160337"/>
          </a:xfrm>
          <a:custGeom>
            <a:avLst/>
            <a:gdLst/>
            <a:ahLst/>
            <a:cxnLst>
              <a:cxn ang="0">
                <a:pos x="0" y="97"/>
              </a:cxn>
              <a:cxn ang="0">
                <a:pos x="0" y="97"/>
              </a:cxn>
              <a:cxn ang="0">
                <a:pos x="3" y="97"/>
              </a:cxn>
              <a:cxn ang="0">
                <a:pos x="7" y="97"/>
              </a:cxn>
              <a:cxn ang="0">
                <a:pos x="11" y="93"/>
              </a:cxn>
              <a:cxn ang="0">
                <a:pos x="15" y="90"/>
              </a:cxn>
              <a:cxn ang="0">
                <a:pos x="15" y="82"/>
              </a:cxn>
              <a:cxn ang="0">
                <a:pos x="15" y="15"/>
              </a:cxn>
              <a:cxn ang="0">
                <a:pos x="11" y="7"/>
              </a:cxn>
              <a:cxn ang="0">
                <a:pos x="11" y="3"/>
              </a:cxn>
              <a:cxn ang="0">
                <a:pos x="7" y="0"/>
              </a:cxn>
              <a:cxn ang="0">
                <a:pos x="3" y="0"/>
              </a:cxn>
              <a:cxn ang="0">
                <a:pos x="0" y="0"/>
              </a:cxn>
              <a:cxn ang="0">
                <a:pos x="0" y="0"/>
              </a:cxn>
              <a:cxn ang="0">
                <a:pos x="41" y="0"/>
              </a:cxn>
              <a:cxn ang="0">
                <a:pos x="52" y="0"/>
              </a:cxn>
              <a:cxn ang="0">
                <a:pos x="64" y="0"/>
              </a:cxn>
              <a:cxn ang="0">
                <a:pos x="75" y="3"/>
              </a:cxn>
              <a:cxn ang="0">
                <a:pos x="82" y="11"/>
              </a:cxn>
              <a:cxn ang="0">
                <a:pos x="94" y="22"/>
              </a:cxn>
              <a:cxn ang="0">
                <a:pos x="97" y="33"/>
              </a:cxn>
              <a:cxn ang="0">
                <a:pos x="101" y="48"/>
              </a:cxn>
              <a:cxn ang="0">
                <a:pos x="97" y="60"/>
              </a:cxn>
              <a:cxn ang="0">
                <a:pos x="94" y="75"/>
              </a:cxn>
              <a:cxn ang="0">
                <a:pos x="86" y="82"/>
              </a:cxn>
              <a:cxn ang="0">
                <a:pos x="75" y="93"/>
              </a:cxn>
              <a:cxn ang="0">
                <a:pos x="60" y="97"/>
              </a:cxn>
              <a:cxn ang="0">
                <a:pos x="45" y="97"/>
              </a:cxn>
              <a:cxn ang="0">
                <a:pos x="0" y="97"/>
              </a:cxn>
              <a:cxn ang="0">
                <a:pos x="26" y="93"/>
              </a:cxn>
              <a:cxn ang="0">
                <a:pos x="37" y="93"/>
              </a:cxn>
              <a:cxn ang="0">
                <a:pos x="45" y="93"/>
              </a:cxn>
              <a:cxn ang="0">
                <a:pos x="52" y="93"/>
              </a:cxn>
              <a:cxn ang="0">
                <a:pos x="64" y="90"/>
              </a:cxn>
              <a:cxn ang="0">
                <a:pos x="71" y="82"/>
              </a:cxn>
              <a:cxn ang="0">
                <a:pos x="79" y="75"/>
              </a:cxn>
              <a:cxn ang="0">
                <a:pos x="82" y="63"/>
              </a:cxn>
              <a:cxn ang="0">
                <a:pos x="82" y="48"/>
              </a:cxn>
              <a:cxn ang="0">
                <a:pos x="82" y="37"/>
              </a:cxn>
              <a:cxn ang="0">
                <a:pos x="79" y="26"/>
              </a:cxn>
              <a:cxn ang="0">
                <a:pos x="71" y="15"/>
              </a:cxn>
              <a:cxn ang="0">
                <a:pos x="64" y="7"/>
              </a:cxn>
              <a:cxn ang="0">
                <a:pos x="52" y="3"/>
              </a:cxn>
              <a:cxn ang="0">
                <a:pos x="41" y="3"/>
              </a:cxn>
              <a:cxn ang="0">
                <a:pos x="34" y="3"/>
              </a:cxn>
              <a:cxn ang="0">
                <a:pos x="26" y="7"/>
              </a:cxn>
              <a:cxn ang="0">
                <a:pos x="26" y="93"/>
              </a:cxn>
            </a:cxnLst>
            <a:rect l="0" t="0" r="r" b="b"/>
            <a:pathLst>
              <a:path w="101" h="97">
                <a:moveTo>
                  <a:pt x="0" y="97"/>
                </a:moveTo>
                <a:lnTo>
                  <a:pt x="0" y="97"/>
                </a:lnTo>
                <a:lnTo>
                  <a:pt x="3" y="97"/>
                </a:lnTo>
                <a:lnTo>
                  <a:pt x="7" y="97"/>
                </a:lnTo>
                <a:lnTo>
                  <a:pt x="11" y="93"/>
                </a:lnTo>
                <a:lnTo>
                  <a:pt x="15" y="90"/>
                </a:lnTo>
                <a:lnTo>
                  <a:pt x="15" y="82"/>
                </a:lnTo>
                <a:lnTo>
                  <a:pt x="15" y="15"/>
                </a:lnTo>
                <a:lnTo>
                  <a:pt x="11" y="7"/>
                </a:lnTo>
                <a:lnTo>
                  <a:pt x="11" y="3"/>
                </a:lnTo>
                <a:lnTo>
                  <a:pt x="7" y="0"/>
                </a:lnTo>
                <a:lnTo>
                  <a:pt x="3" y="0"/>
                </a:lnTo>
                <a:lnTo>
                  <a:pt x="0" y="0"/>
                </a:lnTo>
                <a:lnTo>
                  <a:pt x="0" y="0"/>
                </a:lnTo>
                <a:lnTo>
                  <a:pt x="41" y="0"/>
                </a:lnTo>
                <a:lnTo>
                  <a:pt x="52" y="0"/>
                </a:lnTo>
                <a:lnTo>
                  <a:pt x="64" y="0"/>
                </a:lnTo>
                <a:lnTo>
                  <a:pt x="75" y="3"/>
                </a:lnTo>
                <a:lnTo>
                  <a:pt x="82" y="11"/>
                </a:lnTo>
                <a:lnTo>
                  <a:pt x="94" y="22"/>
                </a:lnTo>
                <a:lnTo>
                  <a:pt x="97" y="33"/>
                </a:lnTo>
                <a:lnTo>
                  <a:pt x="101" y="48"/>
                </a:lnTo>
                <a:lnTo>
                  <a:pt x="97" y="60"/>
                </a:lnTo>
                <a:lnTo>
                  <a:pt x="94" y="75"/>
                </a:lnTo>
                <a:lnTo>
                  <a:pt x="86" y="82"/>
                </a:lnTo>
                <a:lnTo>
                  <a:pt x="75" y="93"/>
                </a:lnTo>
                <a:lnTo>
                  <a:pt x="60" y="97"/>
                </a:lnTo>
                <a:lnTo>
                  <a:pt x="45" y="97"/>
                </a:lnTo>
                <a:lnTo>
                  <a:pt x="0" y="97"/>
                </a:lnTo>
                <a:close/>
                <a:moveTo>
                  <a:pt x="26" y="93"/>
                </a:moveTo>
                <a:lnTo>
                  <a:pt x="37" y="93"/>
                </a:lnTo>
                <a:lnTo>
                  <a:pt x="45" y="93"/>
                </a:lnTo>
                <a:lnTo>
                  <a:pt x="52" y="93"/>
                </a:lnTo>
                <a:lnTo>
                  <a:pt x="64" y="90"/>
                </a:lnTo>
                <a:lnTo>
                  <a:pt x="71" y="82"/>
                </a:lnTo>
                <a:lnTo>
                  <a:pt x="79" y="75"/>
                </a:lnTo>
                <a:lnTo>
                  <a:pt x="82" y="63"/>
                </a:lnTo>
                <a:lnTo>
                  <a:pt x="82" y="48"/>
                </a:lnTo>
                <a:lnTo>
                  <a:pt x="82" y="37"/>
                </a:lnTo>
                <a:lnTo>
                  <a:pt x="79" y="26"/>
                </a:lnTo>
                <a:lnTo>
                  <a:pt x="71" y="15"/>
                </a:lnTo>
                <a:lnTo>
                  <a:pt x="64" y="7"/>
                </a:lnTo>
                <a:lnTo>
                  <a:pt x="52" y="3"/>
                </a:lnTo>
                <a:lnTo>
                  <a:pt x="41" y="3"/>
                </a:lnTo>
                <a:lnTo>
                  <a:pt x="34" y="3"/>
                </a:lnTo>
                <a:lnTo>
                  <a:pt x="26" y="7"/>
                </a:lnTo>
                <a:lnTo>
                  <a:pt x="26" y="9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44" name="Freeform 52"/>
          <p:cNvSpPr>
            <a:spLocks/>
          </p:cNvSpPr>
          <p:nvPr/>
        </p:nvSpPr>
        <p:spPr bwMode="auto">
          <a:xfrm>
            <a:off x="2679700" y="3305175"/>
            <a:ext cx="69850" cy="225425"/>
          </a:xfrm>
          <a:custGeom>
            <a:avLst/>
            <a:gdLst/>
            <a:ahLst/>
            <a:cxnLst>
              <a:cxn ang="0">
                <a:pos x="42" y="131"/>
              </a:cxn>
              <a:cxn ang="0">
                <a:pos x="42" y="135"/>
              </a:cxn>
              <a:cxn ang="0">
                <a:pos x="30" y="127"/>
              </a:cxn>
              <a:cxn ang="0">
                <a:pos x="23" y="120"/>
              </a:cxn>
              <a:cxn ang="0">
                <a:pos x="12" y="109"/>
              </a:cxn>
              <a:cxn ang="0">
                <a:pos x="4" y="97"/>
              </a:cxn>
              <a:cxn ang="0">
                <a:pos x="0" y="82"/>
              </a:cxn>
              <a:cxn ang="0">
                <a:pos x="0" y="67"/>
              </a:cxn>
              <a:cxn ang="0">
                <a:pos x="0" y="52"/>
              </a:cxn>
              <a:cxn ang="0">
                <a:pos x="4" y="37"/>
              </a:cxn>
              <a:cxn ang="0">
                <a:pos x="12" y="26"/>
              </a:cxn>
              <a:cxn ang="0">
                <a:pos x="19" y="15"/>
              </a:cxn>
              <a:cxn ang="0">
                <a:pos x="30" y="7"/>
              </a:cxn>
              <a:cxn ang="0">
                <a:pos x="42" y="0"/>
              </a:cxn>
              <a:cxn ang="0">
                <a:pos x="42" y="4"/>
              </a:cxn>
              <a:cxn ang="0">
                <a:pos x="30" y="7"/>
              </a:cxn>
              <a:cxn ang="0">
                <a:pos x="27" y="15"/>
              </a:cxn>
              <a:cxn ang="0">
                <a:pos x="19" y="26"/>
              </a:cxn>
              <a:cxn ang="0">
                <a:pos x="15" y="37"/>
              </a:cxn>
              <a:cxn ang="0">
                <a:pos x="15" y="52"/>
              </a:cxn>
              <a:cxn ang="0">
                <a:pos x="15" y="64"/>
              </a:cxn>
              <a:cxn ang="0">
                <a:pos x="15" y="79"/>
              </a:cxn>
              <a:cxn ang="0">
                <a:pos x="15" y="94"/>
              </a:cxn>
              <a:cxn ang="0">
                <a:pos x="19" y="101"/>
              </a:cxn>
              <a:cxn ang="0">
                <a:pos x="23" y="109"/>
              </a:cxn>
              <a:cxn ang="0">
                <a:pos x="23" y="116"/>
              </a:cxn>
              <a:cxn ang="0">
                <a:pos x="27" y="120"/>
              </a:cxn>
              <a:cxn ang="0">
                <a:pos x="34" y="127"/>
              </a:cxn>
              <a:cxn ang="0">
                <a:pos x="42" y="131"/>
              </a:cxn>
            </a:cxnLst>
            <a:rect l="0" t="0" r="r" b="b"/>
            <a:pathLst>
              <a:path w="42" h="135">
                <a:moveTo>
                  <a:pt x="42" y="131"/>
                </a:moveTo>
                <a:lnTo>
                  <a:pt x="42" y="135"/>
                </a:lnTo>
                <a:lnTo>
                  <a:pt x="30" y="127"/>
                </a:lnTo>
                <a:lnTo>
                  <a:pt x="23" y="120"/>
                </a:lnTo>
                <a:lnTo>
                  <a:pt x="12" y="109"/>
                </a:lnTo>
                <a:lnTo>
                  <a:pt x="4" y="97"/>
                </a:lnTo>
                <a:lnTo>
                  <a:pt x="0" y="82"/>
                </a:lnTo>
                <a:lnTo>
                  <a:pt x="0" y="67"/>
                </a:lnTo>
                <a:lnTo>
                  <a:pt x="0" y="52"/>
                </a:lnTo>
                <a:lnTo>
                  <a:pt x="4" y="37"/>
                </a:lnTo>
                <a:lnTo>
                  <a:pt x="12" y="26"/>
                </a:lnTo>
                <a:lnTo>
                  <a:pt x="19" y="15"/>
                </a:lnTo>
                <a:lnTo>
                  <a:pt x="30" y="7"/>
                </a:lnTo>
                <a:lnTo>
                  <a:pt x="42" y="0"/>
                </a:lnTo>
                <a:lnTo>
                  <a:pt x="42" y="4"/>
                </a:lnTo>
                <a:lnTo>
                  <a:pt x="30" y="7"/>
                </a:lnTo>
                <a:lnTo>
                  <a:pt x="27" y="15"/>
                </a:lnTo>
                <a:lnTo>
                  <a:pt x="19" y="26"/>
                </a:lnTo>
                <a:lnTo>
                  <a:pt x="15" y="37"/>
                </a:lnTo>
                <a:lnTo>
                  <a:pt x="15" y="52"/>
                </a:lnTo>
                <a:lnTo>
                  <a:pt x="15" y="64"/>
                </a:lnTo>
                <a:lnTo>
                  <a:pt x="15" y="79"/>
                </a:lnTo>
                <a:lnTo>
                  <a:pt x="15" y="94"/>
                </a:lnTo>
                <a:lnTo>
                  <a:pt x="19" y="101"/>
                </a:lnTo>
                <a:lnTo>
                  <a:pt x="23" y="109"/>
                </a:lnTo>
                <a:lnTo>
                  <a:pt x="23" y="116"/>
                </a:lnTo>
                <a:lnTo>
                  <a:pt x="27" y="120"/>
                </a:lnTo>
                <a:lnTo>
                  <a:pt x="34" y="127"/>
                </a:lnTo>
                <a:lnTo>
                  <a:pt x="42" y="1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45" name="Freeform 53"/>
          <p:cNvSpPr>
            <a:spLocks noEditPoints="1"/>
          </p:cNvSpPr>
          <p:nvPr/>
        </p:nvSpPr>
        <p:spPr bwMode="auto">
          <a:xfrm>
            <a:off x="2762250" y="3305175"/>
            <a:ext cx="112713" cy="174625"/>
          </a:xfrm>
          <a:custGeom>
            <a:avLst/>
            <a:gdLst/>
            <a:ahLst/>
            <a:cxnLst>
              <a:cxn ang="0">
                <a:pos x="45" y="94"/>
              </a:cxn>
              <a:cxn ang="0">
                <a:pos x="41" y="97"/>
              </a:cxn>
              <a:cxn ang="0">
                <a:pos x="38" y="101"/>
              </a:cxn>
              <a:cxn ang="0">
                <a:pos x="30" y="105"/>
              </a:cxn>
              <a:cxn ang="0">
                <a:pos x="26" y="105"/>
              </a:cxn>
              <a:cxn ang="0">
                <a:pos x="15" y="101"/>
              </a:cxn>
              <a:cxn ang="0">
                <a:pos x="8" y="94"/>
              </a:cxn>
              <a:cxn ang="0">
                <a:pos x="0" y="86"/>
              </a:cxn>
              <a:cxn ang="0">
                <a:pos x="0" y="71"/>
              </a:cxn>
              <a:cxn ang="0">
                <a:pos x="0" y="60"/>
              </a:cxn>
              <a:cxn ang="0">
                <a:pos x="8" y="45"/>
              </a:cxn>
              <a:cxn ang="0">
                <a:pos x="15" y="41"/>
              </a:cxn>
              <a:cxn ang="0">
                <a:pos x="23" y="34"/>
              </a:cxn>
              <a:cxn ang="0">
                <a:pos x="30" y="34"/>
              </a:cxn>
              <a:cxn ang="0">
                <a:pos x="41" y="37"/>
              </a:cxn>
              <a:cxn ang="0">
                <a:pos x="45" y="41"/>
              </a:cxn>
              <a:cxn ang="0">
                <a:pos x="45" y="26"/>
              </a:cxn>
              <a:cxn ang="0">
                <a:pos x="45" y="15"/>
              </a:cxn>
              <a:cxn ang="0">
                <a:pos x="45" y="11"/>
              </a:cxn>
              <a:cxn ang="0">
                <a:pos x="45" y="7"/>
              </a:cxn>
              <a:cxn ang="0">
                <a:pos x="45" y="7"/>
              </a:cxn>
              <a:cxn ang="0">
                <a:pos x="41" y="7"/>
              </a:cxn>
              <a:cxn ang="0">
                <a:pos x="41" y="7"/>
              </a:cxn>
              <a:cxn ang="0">
                <a:pos x="41" y="7"/>
              </a:cxn>
              <a:cxn ang="0">
                <a:pos x="38" y="7"/>
              </a:cxn>
              <a:cxn ang="0">
                <a:pos x="38" y="7"/>
              </a:cxn>
              <a:cxn ang="0">
                <a:pos x="56" y="0"/>
              </a:cxn>
              <a:cxn ang="0">
                <a:pos x="60" y="0"/>
              </a:cxn>
              <a:cxn ang="0">
                <a:pos x="60" y="75"/>
              </a:cxn>
              <a:cxn ang="0">
                <a:pos x="60" y="86"/>
              </a:cxn>
              <a:cxn ang="0">
                <a:pos x="60" y="90"/>
              </a:cxn>
              <a:cxn ang="0">
                <a:pos x="60" y="94"/>
              </a:cxn>
              <a:cxn ang="0">
                <a:pos x="60" y="94"/>
              </a:cxn>
              <a:cxn ang="0">
                <a:pos x="60" y="97"/>
              </a:cxn>
              <a:cxn ang="0">
                <a:pos x="64" y="97"/>
              </a:cxn>
              <a:cxn ang="0">
                <a:pos x="64" y="97"/>
              </a:cxn>
              <a:cxn ang="0">
                <a:pos x="68" y="94"/>
              </a:cxn>
              <a:cxn ang="0">
                <a:pos x="68" y="97"/>
              </a:cxn>
              <a:cxn ang="0">
                <a:pos x="49" y="105"/>
              </a:cxn>
              <a:cxn ang="0">
                <a:pos x="45" y="105"/>
              </a:cxn>
              <a:cxn ang="0">
                <a:pos x="45" y="94"/>
              </a:cxn>
              <a:cxn ang="0">
                <a:pos x="45" y="86"/>
              </a:cxn>
              <a:cxn ang="0">
                <a:pos x="45" y="56"/>
              </a:cxn>
              <a:cxn ang="0">
                <a:pos x="45" y="52"/>
              </a:cxn>
              <a:cxn ang="0">
                <a:pos x="45" y="45"/>
              </a:cxn>
              <a:cxn ang="0">
                <a:pos x="41" y="45"/>
              </a:cxn>
              <a:cxn ang="0">
                <a:pos x="38" y="41"/>
              </a:cxn>
              <a:cxn ang="0">
                <a:pos x="34" y="37"/>
              </a:cxn>
              <a:cxn ang="0">
                <a:pos x="30" y="37"/>
              </a:cxn>
              <a:cxn ang="0">
                <a:pos x="23" y="41"/>
              </a:cxn>
              <a:cxn ang="0">
                <a:pos x="19" y="45"/>
              </a:cxn>
              <a:cxn ang="0">
                <a:pos x="15" y="52"/>
              </a:cxn>
              <a:cxn ang="0">
                <a:pos x="11" y="67"/>
              </a:cxn>
              <a:cxn ang="0">
                <a:pos x="15" y="79"/>
              </a:cxn>
              <a:cxn ang="0">
                <a:pos x="19" y="86"/>
              </a:cxn>
              <a:cxn ang="0">
                <a:pos x="26" y="94"/>
              </a:cxn>
              <a:cxn ang="0">
                <a:pos x="34" y="94"/>
              </a:cxn>
              <a:cxn ang="0">
                <a:pos x="41" y="94"/>
              </a:cxn>
              <a:cxn ang="0">
                <a:pos x="45" y="86"/>
              </a:cxn>
            </a:cxnLst>
            <a:rect l="0" t="0" r="r" b="b"/>
            <a:pathLst>
              <a:path w="68" h="105">
                <a:moveTo>
                  <a:pt x="45" y="94"/>
                </a:moveTo>
                <a:lnTo>
                  <a:pt x="41" y="97"/>
                </a:lnTo>
                <a:lnTo>
                  <a:pt x="38" y="101"/>
                </a:lnTo>
                <a:lnTo>
                  <a:pt x="30" y="105"/>
                </a:lnTo>
                <a:lnTo>
                  <a:pt x="26" y="105"/>
                </a:lnTo>
                <a:lnTo>
                  <a:pt x="15" y="101"/>
                </a:lnTo>
                <a:lnTo>
                  <a:pt x="8" y="94"/>
                </a:lnTo>
                <a:lnTo>
                  <a:pt x="0" y="86"/>
                </a:lnTo>
                <a:lnTo>
                  <a:pt x="0" y="71"/>
                </a:lnTo>
                <a:lnTo>
                  <a:pt x="0" y="60"/>
                </a:lnTo>
                <a:lnTo>
                  <a:pt x="8" y="45"/>
                </a:lnTo>
                <a:lnTo>
                  <a:pt x="15" y="41"/>
                </a:lnTo>
                <a:lnTo>
                  <a:pt x="23" y="34"/>
                </a:lnTo>
                <a:lnTo>
                  <a:pt x="30" y="34"/>
                </a:lnTo>
                <a:lnTo>
                  <a:pt x="41" y="37"/>
                </a:lnTo>
                <a:lnTo>
                  <a:pt x="45" y="41"/>
                </a:lnTo>
                <a:lnTo>
                  <a:pt x="45" y="26"/>
                </a:lnTo>
                <a:lnTo>
                  <a:pt x="45" y="15"/>
                </a:lnTo>
                <a:lnTo>
                  <a:pt x="45" y="11"/>
                </a:lnTo>
                <a:lnTo>
                  <a:pt x="45" y="7"/>
                </a:lnTo>
                <a:lnTo>
                  <a:pt x="45" y="7"/>
                </a:lnTo>
                <a:lnTo>
                  <a:pt x="41" y="7"/>
                </a:lnTo>
                <a:lnTo>
                  <a:pt x="41" y="7"/>
                </a:lnTo>
                <a:lnTo>
                  <a:pt x="41" y="7"/>
                </a:lnTo>
                <a:lnTo>
                  <a:pt x="38" y="7"/>
                </a:lnTo>
                <a:lnTo>
                  <a:pt x="38" y="7"/>
                </a:lnTo>
                <a:lnTo>
                  <a:pt x="56" y="0"/>
                </a:lnTo>
                <a:lnTo>
                  <a:pt x="60" y="0"/>
                </a:lnTo>
                <a:lnTo>
                  <a:pt x="60" y="75"/>
                </a:lnTo>
                <a:lnTo>
                  <a:pt x="60" y="86"/>
                </a:lnTo>
                <a:lnTo>
                  <a:pt x="60" y="90"/>
                </a:lnTo>
                <a:lnTo>
                  <a:pt x="60" y="94"/>
                </a:lnTo>
                <a:lnTo>
                  <a:pt x="60" y="94"/>
                </a:lnTo>
                <a:lnTo>
                  <a:pt x="60" y="97"/>
                </a:lnTo>
                <a:lnTo>
                  <a:pt x="64" y="97"/>
                </a:lnTo>
                <a:lnTo>
                  <a:pt x="64" y="97"/>
                </a:lnTo>
                <a:lnTo>
                  <a:pt x="68" y="94"/>
                </a:lnTo>
                <a:lnTo>
                  <a:pt x="68" y="97"/>
                </a:lnTo>
                <a:lnTo>
                  <a:pt x="49" y="105"/>
                </a:lnTo>
                <a:lnTo>
                  <a:pt x="45" y="105"/>
                </a:lnTo>
                <a:lnTo>
                  <a:pt x="45" y="94"/>
                </a:lnTo>
                <a:close/>
                <a:moveTo>
                  <a:pt x="45" y="86"/>
                </a:moveTo>
                <a:lnTo>
                  <a:pt x="45" y="56"/>
                </a:lnTo>
                <a:lnTo>
                  <a:pt x="45" y="52"/>
                </a:lnTo>
                <a:lnTo>
                  <a:pt x="45" y="45"/>
                </a:lnTo>
                <a:lnTo>
                  <a:pt x="41" y="45"/>
                </a:lnTo>
                <a:lnTo>
                  <a:pt x="38" y="41"/>
                </a:lnTo>
                <a:lnTo>
                  <a:pt x="34" y="37"/>
                </a:lnTo>
                <a:lnTo>
                  <a:pt x="30" y="37"/>
                </a:lnTo>
                <a:lnTo>
                  <a:pt x="23" y="41"/>
                </a:lnTo>
                <a:lnTo>
                  <a:pt x="19" y="45"/>
                </a:lnTo>
                <a:lnTo>
                  <a:pt x="15" y="52"/>
                </a:lnTo>
                <a:lnTo>
                  <a:pt x="11" y="67"/>
                </a:lnTo>
                <a:lnTo>
                  <a:pt x="15" y="79"/>
                </a:lnTo>
                <a:lnTo>
                  <a:pt x="19" y="86"/>
                </a:lnTo>
                <a:lnTo>
                  <a:pt x="26" y="94"/>
                </a:lnTo>
                <a:lnTo>
                  <a:pt x="34" y="94"/>
                </a:lnTo>
                <a:lnTo>
                  <a:pt x="41" y="94"/>
                </a:lnTo>
                <a:lnTo>
                  <a:pt x="45" y="8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46" name="Freeform 54"/>
          <p:cNvSpPr>
            <a:spLocks/>
          </p:cNvSpPr>
          <p:nvPr/>
        </p:nvSpPr>
        <p:spPr bwMode="auto">
          <a:xfrm>
            <a:off x="2879725" y="3367088"/>
            <a:ext cx="119063" cy="112712"/>
          </a:xfrm>
          <a:custGeom>
            <a:avLst/>
            <a:gdLst/>
            <a:ahLst/>
            <a:cxnLst>
              <a:cxn ang="0">
                <a:pos x="64" y="0"/>
              </a:cxn>
              <a:cxn ang="0">
                <a:pos x="64" y="38"/>
              </a:cxn>
              <a:cxn ang="0">
                <a:pos x="64" y="49"/>
              </a:cxn>
              <a:cxn ang="0">
                <a:pos x="64" y="53"/>
              </a:cxn>
              <a:cxn ang="0">
                <a:pos x="64" y="57"/>
              </a:cxn>
              <a:cxn ang="0">
                <a:pos x="64" y="57"/>
              </a:cxn>
              <a:cxn ang="0">
                <a:pos x="64" y="60"/>
              </a:cxn>
              <a:cxn ang="0">
                <a:pos x="68" y="60"/>
              </a:cxn>
              <a:cxn ang="0">
                <a:pos x="68" y="60"/>
              </a:cxn>
              <a:cxn ang="0">
                <a:pos x="72" y="57"/>
              </a:cxn>
              <a:cxn ang="0">
                <a:pos x="72" y="60"/>
              </a:cxn>
              <a:cxn ang="0">
                <a:pos x="53" y="68"/>
              </a:cxn>
              <a:cxn ang="0">
                <a:pos x="49" y="68"/>
              </a:cxn>
              <a:cxn ang="0">
                <a:pos x="49" y="53"/>
              </a:cxn>
              <a:cxn ang="0">
                <a:pos x="42" y="60"/>
              </a:cxn>
              <a:cxn ang="0">
                <a:pos x="38" y="64"/>
              </a:cxn>
              <a:cxn ang="0">
                <a:pos x="30" y="68"/>
              </a:cxn>
              <a:cxn ang="0">
                <a:pos x="27" y="68"/>
              </a:cxn>
              <a:cxn ang="0">
                <a:pos x="23" y="68"/>
              </a:cxn>
              <a:cxn ang="0">
                <a:pos x="15" y="64"/>
              </a:cxn>
              <a:cxn ang="0">
                <a:pos x="15" y="60"/>
              </a:cxn>
              <a:cxn ang="0">
                <a:pos x="12" y="57"/>
              </a:cxn>
              <a:cxn ang="0">
                <a:pos x="12" y="49"/>
              </a:cxn>
              <a:cxn ang="0">
                <a:pos x="8" y="42"/>
              </a:cxn>
              <a:cxn ang="0">
                <a:pos x="8" y="12"/>
              </a:cxn>
              <a:cxn ang="0">
                <a:pos x="8" y="8"/>
              </a:cxn>
              <a:cxn ang="0">
                <a:pos x="8" y="4"/>
              </a:cxn>
              <a:cxn ang="0">
                <a:pos x="8" y="4"/>
              </a:cxn>
              <a:cxn ang="0">
                <a:pos x="8" y="0"/>
              </a:cxn>
              <a:cxn ang="0">
                <a:pos x="4" y="0"/>
              </a:cxn>
              <a:cxn ang="0">
                <a:pos x="0" y="0"/>
              </a:cxn>
              <a:cxn ang="0">
                <a:pos x="0" y="0"/>
              </a:cxn>
              <a:cxn ang="0">
                <a:pos x="23" y="0"/>
              </a:cxn>
              <a:cxn ang="0">
                <a:pos x="23" y="42"/>
              </a:cxn>
              <a:cxn ang="0">
                <a:pos x="23" y="49"/>
              </a:cxn>
              <a:cxn ang="0">
                <a:pos x="27" y="57"/>
              </a:cxn>
              <a:cxn ang="0">
                <a:pos x="30" y="57"/>
              </a:cxn>
              <a:cxn ang="0">
                <a:pos x="34" y="57"/>
              </a:cxn>
              <a:cxn ang="0">
                <a:pos x="38" y="57"/>
              </a:cxn>
              <a:cxn ang="0">
                <a:pos x="42" y="57"/>
              </a:cxn>
              <a:cxn ang="0">
                <a:pos x="45" y="53"/>
              </a:cxn>
              <a:cxn ang="0">
                <a:pos x="49" y="49"/>
              </a:cxn>
              <a:cxn ang="0">
                <a:pos x="49" y="12"/>
              </a:cxn>
              <a:cxn ang="0">
                <a:pos x="49" y="4"/>
              </a:cxn>
              <a:cxn ang="0">
                <a:pos x="49" y="4"/>
              </a:cxn>
              <a:cxn ang="0">
                <a:pos x="45" y="0"/>
              </a:cxn>
              <a:cxn ang="0">
                <a:pos x="42" y="0"/>
              </a:cxn>
              <a:cxn ang="0">
                <a:pos x="42" y="0"/>
              </a:cxn>
              <a:cxn ang="0">
                <a:pos x="64" y="0"/>
              </a:cxn>
            </a:cxnLst>
            <a:rect l="0" t="0" r="r" b="b"/>
            <a:pathLst>
              <a:path w="72" h="68">
                <a:moveTo>
                  <a:pt x="64" y="0"/>
                </a:moveTo>
                <a:lnTo>
                  <a:pt x="64" y="38"/>
                </a:lnTo>
                <a:lnTo>
                  <a:pt x="64" y="49"/>
                </a:lnTo>
                <a:lnTo>
                  <a:pt x="64" y="53"/>
                </a:lnTo>
                <a:lnTo>
                  <a:pt x="64" y="57"/>
                </a:lnTo>
                <a:lnTo>
                  <a:pt x="64" y="57"/>
                </a:lnTo>
                <a:lnTo>
                  <a:pt x="64" y="60"/>
                </a:lnTo>
                <a:lnTo>
                  <a:pt x="68" y="60"/>
                </a:lnTo>
                <a:lnTo>
                  <a:pt x="68" y="60"/>
                </a:lnTo>
                <a:lnTo>
                  <a:pt x="72" y="57"/>
                </a:lnTo>
                <a:lnTo>
                  <a:pt x="72" y="60"/>
                </a:lnTo>
                <a:lnTo>
                  <a:pt x="53" y="68"/>
                </a:lnTo>
                <a:lnTo>
                  <a:pt x="49" y="68"/>
                </a:lnTo>
                <a:lnTo>
                  <a:pt x="49" y="53"/>
                </a:lnTo>
                <a:lnTo>
                  <a:pt x="42" y="60"/>
                </a:lnTo>
                <a:lnTo>
                  <a:pt x="38" y="64"/>
                </a:lnTo>
                <a:lnTo>
                  <a:pt x="30" y="68"/>
                </a:lnTo>
                <a:lnTo>
                  <a:pt x="27" y="68"/>
                </a:lnTo>
                <a:lnTo>
                  <a:pt x="23" y="68"/>
                </a:lnTo>
                <a:lnTo>
                  <a:pt x="15" y="64"/>
                </a:lnTo>
                <a:lnTo>
                  <a:pt x="15" y="60"/>
                </a:lnTo>
                <a:lnTo>
                  <a:pt x="12" y="57"/>
                </a:lnTo>
                <a:lnTo>
                  <a:pt x="12" y="49"/>
                </a:lnTo>
                <a:lnTo>
                  <a:pt x="8" y="42"/>
                </a:lnTo>
                <a:lnTo>
                  <a:pt x="8" y="12"/>
                </a:lnTo>
                <a:lnTo>
                  <a:pt x="8" y="8"/>
                </a:lnTo>
                <a:lnTo>
                  <a:pt x="8" y="4"/>
                </a:lnTo>
                <a:lnTo>
                  <a:pt x="8" y="4"/>
                </a:lnTo>
                <a:lnTo>
                  <a:pt x="8" y="0"/>
                </a:lnTo>
                <a:lnTo>
                  <a:pt x="4" y="0"/>
                </a:lnTo>
                <a:lnTo>
                  <a:pt x="0" y="0"/>
                </a:lnTo>
                <a:lnTo>
                  <a:pt x="0" y="0"/>
                </a:lnTo>
                <a:lnTo>
                  <a:pt x="23" y="0"/>
                </a:lnTo>
                <a:lnTo>
                  <a:pt x="23" y="42"/>
                </a:lnTo>
                <a:lnTo>
                  <a:pt x="23" y="49"/>
                </a:lnTo>
                <a:lnTo>
                  <a:pt x="27" y="57"/>
                </a:lnTo>
                <a:lnTo>
                  <a:pt x="30" y="57"/>
                </a:lnTo>
                <a:lnTo>
                  <a:pt x="34" y="57"/>
                </a:lnTo>
                <a:lnTo>
                  <a:pt x="38" y="57"/>
                </a:lnTo>
                <a:lnTo>
                  <a:pt x="42" y="57"/>
                </a:lnTo>
                <a:lnTo>
                  <a:pt x="45" y="53"/>
                </a:lnTo>
                <a:lnTo>
                  <a:pt x="49" y="49"/>
                </a:lnTo>
                <a:lnTo>
                  <a:pt x="49" y="12"/>
                </a:lnTo>
                <a:lnTo>
                  <a:pt x="49" y="4"/>
                </a:lnTo>
                <a:lnTo>
                  <a:pt x="49" y="4"/>
                </a:lnTo>
                <a:lnTo>
                  <a:pt x="45" y="0"/>
                </a:lnTo>
                <a:lnTo>
                  <a:pt x="42" y="0"/>
                </a:lnTo>
                <a:lnTo>
                  <a:pt x="42" y="0"/>
                </a:lnTo>
                <a:lnTo>
                  <a:pt x="64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47" name="Freeform 55"/>
          <p:cNvSpPr>
            <a:spLocks/>
          </p:cNvSpPr>
          <p:nvPr/>
        </p:nvSpPr>
        <p:spPr bwMode="auto">
          <a:xfrm>
            <a:off x="3003550" y="3362325"/>
            <a:ext cx="188913" cy="111125"/>
          </a:xfrm>
          <a:custGeom>
            <a:avLst/>
            <a:gdLst/>
            <a:ahLst/>
            <a:cxnLst>
              <a:cxn ang="0">
                <a:pos x="27" y="7"/>
              </a:cxn>
              <a:cxn ang="0">
                <a:pos x="34" y="3"/>
              </a:cxn>
              <a:cxn ang="0">
                <a:pos x="42" y="0"/>
              </a:cxn>
              <a:cxn ang="0">
                <a:pos x="53" y="0"/>
              </a:cxn>
              <a:cxn ang="0">
                <a:pos x="60" y="7"/>
              </a:cxn>
              <a:cxn ang="0">
                <a:pos x="68" y="7"/>
              </a:cxn>
              <a:cxn ang="0">
                <a:pos x="79" y="0"/>
              </a:cxn>
              <a:cxn ang="0">
                <a:pos x="90" y="0"/>
              </a:cxn>
              <a:cxn ang="0">
                <a:pos x="98" y="7"/>
              </a:cxn>
              <a:cxn ang="0">
                <a:pos x="102" y="18"/>
              </a:cxn>
              <a:cxn ang="0">
                <a:pos x="102" y="52"/>
              </a:cxn>
              <a:cxn ang="0">
                <a:pos x="105" y="63"/>
              </a:cxn>
              <a:cxn ang="0">
                <a:pos x="105" y="67"/>
              </a:cxn>
              <a:cxn ang="0">
                <a:pos x="113" y="67"/>
              </a:cxn>
              <a:cxn ang="0">
                <a:pos x="83" y="67"/>
              </a:cxn>
              <a:cxn ang="0">
                <a:pos x="83" y="67"/>
              </a:cxn>
              <a:cxn ang="0">
                <a:pos x="87" y="67"/>
              </a:cxn>
              <a:cxn ang="0">
                <a:pos x="90" y="60"/>
              </a:cxn>
              <a:cxn ang="0">
                <a:pos x="90" y="52"/>
              </a:cxn>
              <a:cxn ang="0">
                <a:pos x="90" y="18"/>
              </a:cxn>
              <a:cxn ang="0">
                <a:pos x="87" y="11"/>
              </a:cxn>
              <a:cxn ang="0">
                <a:pos x="75" y="11"/>
              </a:cxn>
              <a:cxn ang="0">
                <a:pos x="68" y="15"/>
              </a:cxn>
              <a:cxn ang="0">
                <a:pos x="64" y="18"/>
              </a:cxn>
              <a:cxn ang="0">
                <a:pos x="64" y="52"/>
              </a:cxn>
              <a:cxn ang="0">
                <a:pos x="64" y="63"/>
              </a:cxn>
              <a:cxn ang="0">
                <a:pos x="64" y="67"/>
              </a:cxn>
              <a:cxn ang="0">
                <a:pos x="72" y="67"/>
              </a:cxn>
              <a:cxn ang="0">
                <a:pos x="42" y="67"/>
              </a:cxn>
              <a:cxn ang="0">
                <a:pos x="45" y="67"/>
              </a:cxn>
              <a:cxn ang="0">
                <a:pos x="49" y="63"/>
              </a:cxn>
              <a:cxn ang="0">
                <a:pos x="49" y="60"/>
              </a:cxn>
              <a:cxn ang="0">
                <a:pos x="49" y="26"/>
              </a:cxn>
              <a:cxn ang="0">
                <a:pos x="49" y="15"/>
              </a:cxn>
              <a:cxn ang="0">
                <a:pos x="38" y="11"/>
              </a:cxn>
              <a:cxn ang="0">
                <a:pos x="30" y="11"/>
              </a:cxn>
              <a:cxn ang="0">
                <a:pos x="23" y="18"/>
              </a:cxn>
              <a:cxn ang="0">
                <a:pos x="23" y="60"/>
              </a:cxn>
              <a:cxn ang="0">
                <a:pos x="23" y="63"/>
              </a:cxn>
              <a:cxn ang="0">
                <a:pos x="27" y="67"/>
              </a:cxn>
              <a:cxn ang="0">
                <a:pos x="30" y="67"/>
              </a:cxn>
              <a:cxn ang="0">
                <a:pos x="0" y="67"/>
              </a:cxn>
              <a:cxn ang="0">
                <a:pos x="8" y="67"/>
              </a:cxn>
              <a:cxn ang="0">
                <a:pos x="8" y="63"/>
              </a:cxn>
              <a:cxn ang="0">
                <a:pos x="8" y="52"/>
              </a:cxn>
              <a:cxn ang="0">
                <a:pos x="8" y="18"/>
              </a:cxn>
              <a:cxn ang="0">
                <a:pos x="8" y="11"/>
              </a:cxn>
              <a:cxn ang="0">
                <a:pos x="8" y="7"/>
              </a:cxn>
              <a:cxn ang="0">
                <a:pos x="4" y="7"/>
              </a:cxn>
              <a:cxn ang="0">
                <a:pos x="0" y="7"/>
              </a:cxn>
              <a:cxn ang="0">
                <a:pos x="23" y="0"/>
              </a:cxn>
            </a:cxnLst>
            <a:rect l="0" t="0" r="r" b="b"/>
            <a:pathLst>
              <a:path w="113" h="67">
                <a:moveTo>
                  <a:pt x="23" y="15"/>
                </a:moveTo>
                <a:lnTo>
                  <a:pt x="27" y="7"/>
                </a:lnTo>
                <a:lnTo>
                  <a:pt x="30" y="7"/>
                </a:lnTo>
                <a:lnTo>
                  <a:pt x="34" y="3"/>
                </a:lnTo>
                <a:lnTo>
                  <a:pt x="38" y="3"/>
                </a:lnTo>
                <a:lnTo>
                  <a:pt x="42" y="0"/>
                </a:lnTo>
                <a:lnTo>
                  <a:pt x="45" y="0"/>
                </a:lnTo>
                <a:lnTo>
                  <a:pt x="53" y="0"/>
                </a:lnTo>
                <a:lnTo>
                  <a:pt x="57" y="3"/>
                </a:lnTo>
                <a:lnTo>
                  <a:pt x="60" y="7"/>
                </a:lnTo>
                <a:lnTo>
                  <a:pt x="64" y="15"/>
                </a:lnTo>
                <a:lnTo>
                  <a:pt x="68" y="7"/>
                </a:lnTo>
                <a:lnTo>
                  <a:pt x="75" y="3"/>
                </a:lnTo>
                <a:lnTo>
                  <a:pt x="79" y="0"/>
                </a:lnTo>
                <a:lnTo>
                  <a:pt x="87" y="0"/>
                </a:lnTo>
                <a:lnTo>
                  <a:pt x="90" y="0"/>
                </a:lnTo>
                <a:lnTo>
                  <a:pt x="94" y="3"/>
                </a:lnTo>
                <a:lnTo>
                  <a:pt x="98" y="7"/>
                </a:lnTo>
                <a:lnTo>
                  <a:pt x="102" y="11"/>
                </a:lnTo>
                <a:lnTo>
                  <a:pt x="102" y="18"/>
                </a:lnTo>
                <a:lnTo>
                  <a:pt x="102" y="26"/>
                </a:lnTo>
                <a:lnTo>
                  <a:pt x="102" y="52"/>
                </a:lnTo>
                <a:lnTo>
                  <a:pt x="105" y="60"/>
                </a:lnTo>
                <a:lnTo>
                  <a:pt x="105" y="63"/>
                </a:lnTo>
                <a:lnTo>
                  <a:pt x="105" y="63"/>
                </a:lnTo>
                <a:lnTo>
                  <a:pt x="105" y="67"/>
                </a:lnTo>
                <a:lnTo>
                  <a:pt x="109" y="67"/>
                </a:lnTo>
                <a:lnTo>
                  <a:pt x="113" y="67"/>
                </a:lnTo>
                <a:lnTo>
                  <a:pt x="113" y="67"/>
                </a:lnTo>
                <a:lnTo>
                  <a:pt x="83" y="67"/>
                </a:lnTo>
                <a:lnTo>
                  <a:pt x="83" y="67"/>
                </a:lnTo>
                <a:lnTo>
                  <a:pt x="83" y="67"/>
                </a:lnTo>
                <a:lnTo>
                  <a:pt x="87" y="67"/>
                </a:lnTo>
                <a:lnTo>
                  <a:pt x="87" y="67"/>
                </a:lnTo>
                <a:lnTo>
                  <a:pt x="90" y="63"/>
                </a:lnTo>
                <a:lnTo>
                  <a:pt x="90" y="60"/>
                </a:lnTo>
                <a:lnTo>
                  <a:pt x="90" y="60"/>
                </a:lnTo>
                <a:lnTo>
                  <a:pt x="90" y="52"/>
                </a:lnTo>
                <a:lnTo>
                  <a:pt x="90" y="26"/>
                </a:lnTo>
                <a:lnTo>
                  <a:pt x="90" y="18"/>
                </a:lnTo>
                <a:lnTo>
                  <a:pt x="90" y="15"/>
                </a:lnTo>
                <a:lnTo>
                  <a:pt x="87" y="11"/>
                </a:lnTo>
                <a:lnTo>
                  <a:pt x="79" y="11"/>
                </a:lnTo>
                <a:lnTo>
                  <a:pt x="75" y="11"/>
                </a:lnTo>
                <a:lnTo>
                  <a:pt x="72" y="11"/>
                </a:lnTo>
                <a:lnTo>
                  <a:pt x="68" y="15"/>
                </a:lnTo>
                <a:lnTo>
                  <a:pt x="64" y="18"/>
                </a:lnTo>
                <a:lnTo>
                  <a:pt x="64" y="18"/>
                </a:lnTo>
                <a:lnTo>
                  <a:pt x="64" y="22"/>
                </a:lnTo>
                <a:lnTo>
                  <a:pt x="64" y="52"/>
                </a:lnTo>
                <a:lnTo>
                  <a:pt x="64" y="60"/>
                </a:lnTo>
                <a:lnTo>
                  <a:pt x="64" y="63"/>
                </a:lnTo>
                <a:lnTo>
                  <a:pt x="64" y="63"/>
                </a:lnTo>
                <a:lnTo>
                  <a:pt x="64" y="67"/>
                </a:lnTo>
                <a:lnTo>
                  <a:pt x="68" y="67"/>
                </a:lnTo>
                <a:lnTo>
                  <a:pt x="72" y="67"/>
                </a:lnTo>
                <a:lnTo>
                  <a:pt x="72" y="67"/>
                </a:lnTo>
                <a:lnTo>
                  <a:pt x="42" y="67"/>
                </a:lnTo>
                <a:lnTo>
                  <a:pt x="42" y="67"/>
                </a:lnTo>
                <a:lnTo>
                  <a:pt x="45" y="67"/>
                </a:lnTo>
                <a:lnTo>
                  <a:pt x="49" y="67"/>
                </a:lnTo>
                <a:lnTo>
                  <a:pt x="49" y="63"/>
                </a:lnTo>
                <a:lnTo>
                  <a:pt x="49" y="60"/>
                </a:lnTo>
                <a:lnTo>
                  <a:pt x="49" y="60"/>
                </a:lnTo>
                <a:lnTo>
                  <a:pt x="49" y="52"/>
                </a:lnTo>
                <a:lnTo>
                  <a:pt x="49" y="26"/>
                </a:lnTo>
                <a:lnTo>
                  <a:pt x="49" y="18"/>
                </a:lnTo>
                <a:lnTo>
                  <a:pt x="49" y="15"/>
                </a:lnTo>
                <a:lnTo>
                  <a:pt x="45" y="11"/>
                </a:lnTo>
                <a:lnTo>
                  <a:pt x="38" y="11"/>
                </a:lnTo>
                <a:lnTo>
                  <a:pt x="34" y="11"/>
                </a:lnTo>
                <a:lnTo>
                  <a:pt x="30" y="11"/>
                </a:lnTo>
                <a:lnTo>
                  <a:pt x="27" y="15"/>
                </a:lnTo>
                <a:lnTo>
                  <a:pt x="23" y="18"/>
                </a:lnTo>
                <a:lnTo>
                  <a:pt x="23" y="52"/>
                </a:lnTo>
                <a:lnTo>
                  <a:pt x="23" y="60"/>
                </a:lnTo>
                <a:lnTo>
                  <a:pt x="23" y="63"/>
                </a:lnTo>
                <a:lnTo>
                  <a:pt x="23" y="63"/>
                </a:lnTo>
                <a:lnTo>
                  <a:pt x="27" y="67"/>
                </a:lnTo>
                <a:lnTo>
                  <a:pt x="27" y="67"/>
                </a:lnTo>
                <a:lnTo>
                  <a:pt x="30" y="67"/>
                </a:lnTo>
                <a:lnTo>
                  <a:pt x="30" y="67"/>
                </a:lnTo>
                <a:lnTo>
                  <a:pt x="0" y="67"/>
                </a:lnTo>
                <a:lnTo>
                  <a:pt x="0" y="67"/>
                </a:lnTo>
                <a:lnTo>
                  <a:pt x="4" y="67"/>
                </a:lnTo>
                <a:lnTo>
                  <a:pt x="8" y="67"/>
                </a:lnTo>
                <a:lnTo>
                  <a:pt x="8" y="63"/>
                </a:lnTo>
                <a:lnTo>
                  <a:pt x="8" y="63"/>
                </a:lnTo>
                <a:lnTo>
                  <a:pt x="8" y="60"/>
                </a:lnTo>
                <a:lnTo>
                  <a:pt x="8" y="52"/>
                </a:lnTo>
                <a:lnTo>
                  <a:pt x="8" y="30"/>
                </a:lnTo>
                <a:lnTo>
                  <a:pt x="8" y="18"/>
                </a:lnTo>
                <a:lnTo>
                  <a:pt x="8" y="15"/>
                </a:lnTo>
                <a:lnTo>
                  <a:pt x="8" y="11"/>
                </a:lnTo>
                <a:lnTo>
                  <a:pt x="8" y="11"/>
                </a:lnTo>
                <a:lnTo>
                  <a:pt x="8" y="7"/>
                </a:lnTo>
                <a:lnTo>
                  <a:pt x="4" y="7"/>
                </a:lnTo>
                <a:lnTo>
                  <a:pt x="4" y="7"/>
                </a:lnTo>
                <a:lnTo>
                  <a:pt x="0" y="11"/>
                </a:lnTo>
                <a:lnTo>
                  <a:pt x="0" y="7"/>
                </a:lnTo>
                <a:lnTo>
                  <a:pt x="19" y="0"/>
                </a:lnTo>
                <a:lnTo>
                  <a:pt x="23" y="0"/>
                </a:lnTo>
                <a:lnTo>
                  <a:pt x="23" y="1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48" name="Freeform 56"/>
          <p:cNvSpPr>
            <a:spLocks noEditPoints="1"/>
          </p:cNvSpPr>
          <p:nvPr/>
        </p:nvSpPr>
        <p:spPr bwMode="auto">
          <a:xfrm>
            <a:off x="3192463" y="3362325"/>
            <a:ext cx="123825" cy="168275"/>
          </a:xfrm>
          <a:custGeom>
            <a:avLst/>
            <a:gdLst/>
            <a:ahLst/>
            <a:cxnLst>
              <a:cxn ang="0">
                <a:pos x="22" y="0"/>
              </a:cxn>
              <a:cxn ang="0">
                <a:pos x="26" y="15"/>
              </a:cxn>
              <a:cxn ang="0">
                <a:pos x="37" y="3"/>
              </a:cxn>
              <a:cxn ang="0">
                <a:pos x="49" y="0"/>
              </a:cxn>
              <a:cxn ang="0">
                <a:pos x="64" y="7"/>
              </a:cxn>
              <a:cxn ang="0">
                <a:pos x="75" y="33"/>
              </a:cxn>
              <a:cxn ang="0">
                <a:pos x="67" y="52"/>
              </a:cxn>
              <a:cxn ang="0">
                <a:pos x="52" y="67"/>
              </a:cxn>
              <a:cxn ang="0">
                <a:pos x="37" y="71"/>
              </a:cxn>
              <a:cxn ang="0">
                <a:pos x="30" y="67"/>
              </a:cxn>
              <a:cxn ang="0">
                <a:pos x="26" y="86"/>
              </a:cxn>
              <a:cxn ang="0">
                <a:pos x="26" y="97"/>
              </a:cxn>
              <a:cxn ang="0">
                <a:pos x="30" y="97"/>
              </a:cxn>
              <a:cxn ang="0">
                <a:pos x="37" y="101"/>
              </a:cxn>
              <a:cxn ang="0">
                <a:pos x="0" y="101"/>
              </a:cxn>
              <a:cxn ang="0">
                <a:pos x="4" y="101"/>
              </a:cxn>
              <a:cxn ang="0">
                <a:pos x="11" y="97"/>
              </a:cxn>
              <a:cxn ang="0">
                <a:pos x="11" y="97"/>
              </a:cxn>
              <a:cxn ang="0">
                <a:pos x="15" y="86"/>
              </a:cxn>
              <a:cxn ang="0">
                <a:pos x="15" y="15"/>
              </a:cxn>
              <a:cxn ang="0">
                <a:pos x="11" y="11"/>
              </a:cxn>
              <a:cxn ang="0">
                <a:pos x="11" y="7"/>
              </a:cxn>
              <a:cxn ang="0">
                <a:pos x="7" y="7"/>
              </a:cxn>
              <a:cxn ang="0">
                <a:pos x="4" y="7"/>
              </a:cxn>
              <a:cxn ang="0">
                <a:pos x="26" y="45"/>
              </a:cxn>
              <a:cxn ang="0">
                <a:pos x="26" y="56"/>
              </a:cxn>
              <a:cxn ang="0">
                <a:pos x="34" y="63"/>
              </a:cxn>
              <a:cxn ang="0">
                <a:pos x="41" y="67"/>
              </a:cxn>
              <a:cxn ang="0">
                <a:pos x="56" y="60"/>
              </a:cxn>
              <a:cxn ang="0">
                <a:pos x="60" y="41"/>
              </a:cxn>
              <a:cxn ang="0">
                <a:pos x="52" y="18"/>
              </a:cxn>
              <a:cxn ang="0">
                <a:pos x="41" y="11"/>
              </a:cxn>
              <a:cxn ang="0">
                <a:pos x="34" y="11"/>
              </a:cxn>
              <a:cxn ang="0">
                <a:pos x="26" y="22"/>
              </a:cxn>
            </a:cxnLst>
            <a:rect l="0" t="0" r="r" b="b"/>
            <a:pathLst>
              <a:path w="75" h="101">
                <a:moveTo>
                  <a:pt x="4" y="7"/>
                </a:moveTo>
                <a:lnTo>
                  <a:pt x="22" y="0"/>
                </a:lnTo>
                <a:lnTo>
                  <a:pt x="26" y="0"/>
                </a:lnTo>
                <a:lnTo>
                  <a:pt x="26" y="15"/>
                </a:lnTo>
                <a:lnTo>
                  <a:pt x="30" y="7"/>
                </a:lnTo>
                <a:lnTo>
                  <a:pt x="37" y="3"/>
                </a:lnTo>
                <a:lnTo>
                  <a:pt x="41" y="0"/>
                </a:lnTo>
                <a:lnTo>
                  <a:pt x="49" y="0"/>
                </a:lnTo>
                <a:lnTo>
                  <a:pt x="56" y="3"/>
                </a:lnTo>
                <a:lnTo>
                  <a:pt x="64" y="7"/>
                </a:lnTo>
                <a:lnTo>
                  <a:pt x="71" y="18"/>
                </a:lnTo>
                <a:lnTo>
                  <a:pt x="75" y="33"/>
                </a:lnTo>
                <a:lnTo>
                  <a:pt x="71" y="45"/>
                </a:lnTo>
                <a:lnTo>
                  <a:pt x="67" y="52"/>
                </a:lnTo>
                <a:lnTo>
                  <a:pt x="64" y="60"/>
                </a:lnTo>
                <a:lnTo>
                  <a:pt x="52" y="67"/>
                </a:lnTo>
                <a:lnTo>
                  <a:pt x="41" y="71"/>
                </a:lnTo>
                <a:lnTo>
                  <a:pt x="37" y="71"/>
                </a:lnTo>
                <a:lnTo>
                  <a:pt x="34" y="67"/>
                </a:lnTo>
                <a:lnTo>
                  <a:pt x="30" y="67"/>
                </a:lnTo>
                <a:lnTo>
                  <a:pt x="26" y="63"/>
                </a:lnTo>
                <a:lnTo>
                  <a:pt x="26" y="86"/>
                </a:lnTo>
                <a:lnTo>
                  <a:pt x="26" y="93"/>
                </a:lnTo>
                <a:lnTo>
                  <a:pt x="26" y="97"/>
                </a:lnTo>
                <a:lnTo>
                  <a:pt x="26" y="97"/>
                </a:lnTo>
                <a:lnTo>
                  <a:pt x="30" y="97"/>
                </a:lnTo>
                <a:lnTo>
                  <a:pt x="34" y="101"/>
                </a:lnTo>
                <a:lnTo>
                  <a:pt x="37" y="101"/>
                </a:lnTo>
                <a:lnTo>
                  <a:pt x="37" y="101"/>
                </a:lnTo>
                <a:lnTo>
                  <a:pt x="0" y="101"/>
                </a:lnTo>
                <a:lnTo>
                  <a:pt x="0" y="101"/>
                </a:lnTo>
                <a:lnTo>
                  <a:pt x="4" y="101"/>
                </a:lnTo>
                <a:lnTo>
                  <a:pt x="7" y="101"/>
                </a:lnTo>
                <a:lnTo>
                  <a:pt x="11" y="97"/>
                </a:lnTo>
                <a:lnTo>
                  <a:pt x="11" y="97"/>
                </a:lnTo>
                <a:lnTo>
                  <a:pt x="11" y="97"/>
                </a:lnTo>
                <a:lnTo>
                  <a:pt x="15" y="93"/>
                </a:lnTo>
                <a:lnTo>
                  <a:pt x="15" y="86"/>
                </a:lnTo>
                <a:lnTo>
                  <a:pt x="15" y="22"/>
                </a:lnTo>
                <a:lnTo>
                  <a:pt x="15" y="15"/>
                </a:lnTo>
                <a:lnTo>
                  <a:pt x="15" y="11"/>
                </a:lnTo>
                <a:lnTo>
                  <a:pt x="11" y="11"/>
                </a:lnTo>
                <a:lnTo>
                  <a:pt x="11" y="11"/>
                </a:lnTo>
                <a:lnTo>
                  <a:pt x="11" y="7"/>
                </a:lnTo>
                <a:lnTo>
                  <a:pt x="7" y="7"/>
                </a:lnTo>
                <a:lnTo>
                  <a:pt x="7" y="7"/>
                </a:lnTo>
                <a:lnTo>
                  <a:pt x="4" y="11"/>
                </a:lnTo>
                <a:lnTo>
                  <a:pt x="4" y="7"/>
                </a:lnTo>
                <a:close/>
                <a:moveTo>
                  <a:pt x="26" y="22"/>
                </a:moveTo>
                <a:lnTo>
                  <a:pt x="26" y="45"/>
                </a:lnTo>
                <a:lnTo>
                  <a:pt x="26" y="52"/>
                </a:lnTo>
                <a:lnTo>
                  <a:pt x="26" y="56"/>
                </a:lnTo>
                <a:lnTo>
                  <a:pt x="30" y="60"/>
                </a:lnTo>
                <a:lnTo>
                  <a:pt x="34" y="63"/>
                </a:lnTo>
                <a:lnTo>
                  <a:pt x="37" y="63"/>
                </a:lnTo>
                <a:lnTo>
                  <a:pt x="41" y="67"/>
                </a:lnTo>
                <a:lnTo>
                  <a:pt x="49" y="63"/>
                </a:lnTo>
                <a:lnTo>
                  <a:pt x="56" y="60"/>
                </a:lnTo>
                <a:lnTo>
                  <a:pt x="60" y="52"/>
                </a:lnTo>
                <a:lnTo>
                  <a:pt x="60" y="41"/>
                </a:lnTo>
                <a:lnTo>
                  <a:pt x="60" y="26"/>
                </a:lnTo>
                <a:lnTo>
                  <a:pt x="52" y="18"/>
                </a:lnTo>
                <a:lnTo>
                  <a:pt x="49" y="11"/>
                </a:lnTo>
                <a:lnTo>
                  <a:pt x="41" y="11"/>
                </a:lnTo>
                <a:lnTo>
                  <a:pt x="37" y="11"/>
                </a:lnTo>
                <a:lnTo>
                  <a:pt x="34" y="11"/>
                </a:lnTo>
                <a:lnTo>
                  <a:pt x="30" y="15"/>
                </a:lnTo>
                <a:lnTo>
                  <a:pt x="26" y="2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49" name="Freeform 57"/>
          <p:cNvSpPr>
            <a:spLocks noEditPoints="1"/>
          </p:cNvSpPr>
          <p:nvPr/>
        </p:nvSpPr>
        <p:spPr bwMode="auto">
          <a:xfrm>
            <a:off x="3327400" y="3362325"/>
            <a:ext cx="95250" cy="117475"/>
          </a:xfrm>
          <a:custGeom>
            <a:avLst/>
            <a:gdLst/>
            <a:ahLst/>
            <a:cxnLst>
              <a:cxn ang="0">
                <a:pos x="12" y="26"/>
              </a:cxn>
              <a:cxn ang="0">
                <a:pos x="12" y="41"/>
              </a:cxn>
              <a:cxn ang="0">
                <a:pos x="19" y="48"/>
              </a:cxn>
              <a:cxn ang="0">
                <a:pos x="27" y="56"/>
              </a:cxn>
              <a:cxn ang="0">
                <a:pos x="34" y="60"/>
              </a:cxn>
              <a:cxn ang="0">
                <a:pos x="42" y="56"/>
              </a:cxn>
              <a:cxn ang="0">
                <a:pos x="45" y="56"/>
              </a:cxn>
              <a:cxn ang="0">
                <a:pos x="53" y="48"/>
              </a:cxn>
              <a:cxn ang="0">
                <a:pos x="57" y="41"/>
              </a:cxn>
              <a:cxn ang="0">
                <a:pos x="57" y="45"/>
              </a:cxn>
              <a:cxn ang="0">
                <a:pos x="53" y="52"/>
              </a:cxn>
              <a:cxn ang="0">
                <a:pos x="49" y="63"/>
              </a:cxn>
              <a:cxn ang="0">
                <a:pos x="38" y="67"/>
              </a:cxn>
              <a:cxn ang="0">
                <a:pos x="30" y="71"/>
              </a:cxn>
              <a:cxn ang="0">
                <a:pos x="19" y="67"/>
              </a:cxn>
              <a:cxn ang="0">
                <a:pos x="8" y="60"/>
              </a:cxn>
              <a:cxn ang="0">
                <a:pos x="4" y="48"/>
              </a:cxn>
              <a:cxn ang="0">
                <a:pos x="0" y="37"/>
              </a:cxn>
              <a:cxn ang="0">
                <a:pos x="0" y="26"/>
              </a:cxn>
              <a:cxn ang="0">
                <a:pos x="4" y="18"/>
              </a:cxn>
              <a:cxn ang="0">
                <a:pos x="8" y="11"/>
              </a:cxn>
              <a:cxn ang="0">
                <a:pos x="19" y="3"/>
              </a:cxn>
              <a:cxn ang="0">
                <a:pos x="30" y="0"/>
              </a:cxn>
              <a:cxn ang="0">
                <a:pos x="42" y="3"/>
              </a:cxn>
              <a:cxn ang="0">
                <a:pos x="49" y="7"/>
              </a:cxn>
              <a:cxn ang="0">
                <a:pos x="57" y="15"/>
              </a:cxn>
              <a:cxn ang="0">
                <a:pos x="57" y="26"/>
              </a:cxn>
              <a:cxn ang="0">
                <a:pos x="12" y="26"/>
              </a:cxn>
              <a:cxn ang="0">
                <a:pos x="12" y="22"/>
              </a:cxn>
              <a:cxn ang="0">
                <a:pos x="42" y="22"/>
              </a:cxn>
              <a:cxn ang="0">
                <a:pos x="42" y="18"/>
              </a:cxn>
              <a:cxn ang="0">
                <a:pos x="38" y="15"/>
              </a:cxn>
              <a:cxn ang="0">
                <a:pos x="38" y="11"/>
              </a:cxn>
              <a:cxn ang="0">
                <a:pos x="34" y="7"/>
              </a:cxn>
              <a:cxn ang="0">
                <a:pos x="30" y="7"/>
              </a:cxn>
              <a:cxn ang="0">
                <a:pos x="27" y="3"/>
              </a:cxn>
              <a:cxn ang="0">
                <a:pos x="23" y="7"/>
              </a:cxn>
              <a:cxn ang="0">
                <a:pos x="15" y="11"/>
              </a:cxn>
              <a:cxn ang="0">
                <a:pos x="12" y="15"/>
              </a:cxn>
              <a:cxn ang="0">
                <a:pos x="12" y="22"/>
              </a:cxn>
            </a:cxnLst>
            <a:rect l="0" t="0" r="r" b="b"/>
            <a:pathLst>
              <a:path w="57" h="71">
                <a:moveTo>
                  <a:pt x="12" y="26"/>
                </a:moveTo>
                <a:lnTo>
                  <a:pt x="12" y="41"/>
                </a:lnTo>
                <a:lnTo>
                  <a:pt x="19" y="48"/>
                </a:lnTo>
                <a:lnTo>
                  <a:pt x="27" y="56"/>
                </a:lnTo>
                <a:lnTo>
                  <a:pt x="34" y="60"/>
                </a:lnTo>
                <a:lnTo>
                  <a:pt x="42" y="56"/>
                </a:lnTo>
                <a:lnTo>
                  <a:pt x="45" y="56"/>
                </a:lnTo>
                <a:lnTo>
                  <a:pt x="53" y="48"/>
                </a:lnTo>
                <a:lnTo>
                  <a:pt x="57" y="41"/>
                </a:lnTo>
                <a:lnTo>
                  <a:pt x="57" y="45"/>
                </a:lnTo>
                <a:lnTo>
                  <a:pt x="53" y="52"/>
                </a:lnTo>
                <a:lnTo>
                  <a:pt x="49" y="63"/>
                </a:lnTo>
                <a:lnTo>
                  <a:pt x="38" y="67"/>
                </a:lnTo>
                <a:lnTo>
                  <a:pt x="30" y="71"/>
                </a:lnTo>
                <a:lnTo>
                  <a:pt x="19" y="67"/>
                </a:lnTo>
                <a:lnTo>
                  <a:pt x="8" y="60"/>
                </a:lnTo>
                <a:lnTo>
                  <a:pt x="4" y="48"/>
                </a:lnTo>
                <a:lnTo>
                  <a:pt x="0" y="37"/>
                </a:lnTo>
                <a:lnTo>
                  <a:pt x="0" y="26"/>
                </a:lnTo>
                <a:lnTo>
                  <a:pt x="4" y="18"/>
                </a:lnTo>
                <a:lnTo>
                  <a:pt x="8" y="11"/>
                </a:lnTo>
                <a:lnTo>
                  <a:pt x="19" y="3"/>
                </a:lnTo>
                <a:lnTo>
                  <a:pt x="30" y="0"/>
                </a:lnTo>
                <a:lnTo>
                  <a:pt x="42" y="3"/>
                </a:lnTo>
                <a:lnTo>
                  <a:pt x="49" y="7"/>
                </a:lnTo>
                <a:lnTo>
                  <a:pt x="57" y="15"/>
                </a:lnTo>
                <a:lnTo>
                  <a:pt x="57" y="26"/>
                </a:lnTo>
                <a:lnTo>
                  <a:pt x="12" y="26"/>
                </a:lnTo>
                <a:close/>
                <a:moveTo>
                  <a:pt x="12" y="22"/>
                </a:moveTo>
                <a:lnTo>
                  <a:pt x="42" y="22"/>
                </a:lnTo>
                <a:lnTo>
                  <a:pt x="42" y="18"/>
                </a:lnTo>
                <a:lnTo>
                  <a:pt x="38" y="15"/>
                </a:lnTo>
                <a:lnTo>
                  <a:pt x="38" y="11"/>
                </a:lnTo>
                <a:lnTo>
                  <a:pt x="34" y="7"/>
                </a:lnTo>
                <a:lnTo>
                  <a:pt x="30" y="7"/>
                </a:lnTo>
                <a:lnTo>
                  <a:pt x="27" y="3"/>
                </a:lnTo>
                <a:lnTo>
                  <a:pt x="23" y="7"/>
                </a:lnTo>
                <a:lnTo>
                  <a:pt x="15" y="11"/>
                </a:lnTo>
                <a:lnTo>
                  <a:pt x="12" y="15"/>
                </a:lnTo>
                <a:lnTo>
                  <a:pt x="12" y="2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50" name="Freeform 58"/>
          <p:cNvSpPr>
            <a:spLocks noEditPoints="1"/>
          </p:cNvSpPr>
          <p:nvPr/>
        </p:nvSpPr>
        <p:spPr bwMode="auto">
          <a:xfrm>
            <a:off x="3440113" y="3305175"/>
            <a:ext cx="112712" cy="174625"/>
          </a:xfrm>
          <a:custGeom>
            <a:avLst/>
            <a:gdLst/>
            <a:ahLst/>
            <a:cxnLst>
              <a:cxn ang="0">
                <a:pos x="45" y="94"/>
              </a:cxn>
              <a:cxn ang="0">
                <a:pos x="41" y="97"/>
              </a:cxn>
              <a:cxn ang="0">
                <a:pos x="37" y="101"/>
              </a:cxn>
              <a:cxn ang="0">
                <a:pos x="34" y="105"/>
              </a:cxn>
              <a:cxn ang="0">
                <a:pos x="26" y="105"/>
              </a:cxn>
              <a:cxn ang="0">
                <a:pos x="15" y="101"/>
              </a:cxn>
              <a:cxn ang="0">
                <a:pos x="7" y="94"/>
              </a:cxn>
              <a:cxn ang="0">
                <a:pos x="4" y="86"/>
              </a:cxn>
              <a:cxn ang="0">
                <a:pos x="0" y="71"/>
              </a:cxn>
              <a:cxn ang="0">
                <a:pos x="4" y="60"/>
              </a:cxn>
              <a:cxn ang="0">
                <a:pos x="7" y="45"/>
              </a:cxn>
              <a:cxn ang="0">
                <a:pos x="15" y="41"/>
              </a:cxn>
              <a:cxn ang="0">
                <a:pos x="22" y="34"/>
              </a:cxn>
              <a:cxn ang="0">
                <a:pos x="34" y="34"/>
              </a:cxn>
              <a:cxn ang="0">
                <a:pos x="41" y="37"/>
              </a:cxn>
              <a:cxn ang="0">
                <a:pos x="45" y="41"/>
              </a:cxn>
              <a:cxn ang="0">
                <a:pos x="45" y="26"/>
              </a:cxn>
              <a:cxn ang="0">
                <a:pos x="45" y="15"/>
              </a:cxn>
              <a:cxn ang="0">
                <a:pos x="45" y="11"/>
              </a:cxn>
              <a:cxn ang="0">
                <a:pos x="45" y="7"/>
              </a:cxn>
              <a:cxn ang="0">
                <a:pos x="45" y="7"/>
              </a:cxn>
              <a:cxn ang="0">
                <a:pos x="45" y="7"/>
              </a:cxn>
              <a:cxn ang="0">
                <a:pos x="41" y="7"/>
              </a:cxn>
              <a:cxn ang="0">
                <a:pos x="41" y="7"/>
              </a:cxn>
              <a:cxn ang="0">
                <a:pos x="37" y="7"/>
              </a:cxn>
              <a:cxn ang="0">
                <a:pos x="37" y="7"/>
              </a:cxn>
              <a:cxn ang="0">
                <a:pos x="56" y="0"/>
              </a:cxn>
              <a:cxn ang="0">
                <a:pos x="60" y="0"/>
              </a:cxn>
              <a:cxn ang="0">
                <a:pos x="60" y="75"/>
              </a:cxn>
              <a:cxn ang="0">
                <a:pos x="60" y="86"/>
              </a:cxn>
              <a:cxn ang="0">
                <a:pos x="60" y="90"/>
              </a:cxn>
              <a:cxn ang="0">
                <a:pos x="60" y="94"/>
              </a:cxn>
              <a:cxn ang="0">
                <a:pos x="60" y="94"/>
              </a:cxn>
              <a:cxn ang="0">
                <a:pos x="64" y="97"/>
              </a:cxn>
              <a:cxn ang="0">
                <a:pos x="64" y="97"/>
              </a:cxn>
              <a:cxn ang="0">
                <a:pos x="64" y="97"/>
              </a:cxn>
              <a:cxn ang="0">
                <a:pos x="67" y="94"/>
              </a:cxn>
              <a:cxn ang="0">
                <a:pos x="67" y="97"/>
              </a:cxn>
              <a:cxn ang="0">
                <a:pos x="49" y="105"/>
              </a:cxn>
              <a:cxn ang="0">
                <a:pos x="45" y="105"/>
              </a:cxn>
              <a:cxn ang="0">
                <a:pos x="45" y="94"/>
              </a:cxn>
              <a:cxn ang="0">
                <a:pos x="45" y="86"/>
              </a:cxn>
              <a:cxn ang="0">
                <a:pos x="45" y="56"/>
              </a:cxn>
              <a:cxn ang="0">
                <a:pos x="45" y="52"/>
              </a:cxn>
              <a:cxn ang="0">
                <a:pos x="45" y="45"/>
              </a:cxn>
              <a:cxn ang="0">
                <a:pos x="41" y="45"/>
              </a:cxn>
              <a:cxn ang="0">
                <a:pos x="37" y="41"/>
              </a:cxn>
              <a:cxn ang="0">
                <a:pos x="34" y="37"/>
              </a:cxn>
              <a:cxn ang="0">
                <a:pos x="30" y="37"/>
              </a:cxn>
              <a:cxn ang="0">
                <a:pos x="26" y="41"/>
              </a:cxn>
              <a:cxn ang="0">
                <a:pos x="19" y="45"/>
              </a:cxn>
              <a:cxn ang="0">
                <a:pos x="15" y="52"/>
              </a:cxn>
              <a:cxn ang="0">
                <a:pos x="11" y="67"/>
              </a:cxn>
              <a:cxn ang="0">
                <a:pos x="15" y="79"/>
              </a:cxn>
              <a:cxn ang="0">
                <a:pos x="19" y="86"/>
              </a:cxn>
              <a:cxn ang="0">
                <a:pos x="26" y="94"/>
              </a:cxn>
              <a:cxn ang="0">
                <a:pos x="34" y="94"/>
              </a:cxn>
              <a:cxn ang="0">
                <a:pos x="41" y="94"/>
              </a:cxn>
              <a:cxn ang="0">
                <a:pos x="45" y="86"/>
              </a:cxn>
            </a:cxnLst>
            <a:rect l="0" t="0" r="r" b="b"/>
            <a:pathLst>
              <a:path w="67" h="105">
                <a:moveTo>
                  <a:pt x="45" y="94"/>
                </a:moveTo>
                <a:lnTo>
                  <a:pt x="41" y="97"/>
                </a:lnTo>
                <a:lnTo>
                  <a:pt x="37" y="101"/>
                </a:lnTo>
                <a:lnTo>
                  <a:pt x="34" y="105"/>
                </a:lnTo>
                <a:lnTo>
                  <a:pt x="26" y="105"/>
                </a:lnTo>
                <a:lnTo>
                  <a:pt x="15" y="101"/>
                </a:lnTo>
                <a:lnTo>
                  <a:pt x="7" y="94"/>
                </a:lnTo>
                <a:lnTo>
                  <a:pt x="4" y="86"/>
                </a:lnTo>
                <a:lnTo>
                  <a:pt x="0" y="71"/>
                </a:lnTo>
                <a:lnTo>
                  <a:pt x="4" y="60"/>
                </a:lnTo>
                <a:lnTo>
                  <a:pt x="7" y="45"/>
                </a:lnTo>
                <a:lnTo>
                  <a:pt x="15" y="41"/>
                </a:lnTo>
                <a:lnTo>
                  <a:pt x="22" y="34"/>
                </a:lnTo>
                <a:lnTo>
                  <a:pt x="34" y="34"/>
                </a:lnTo>
                <a:lnTo>
                  <a:pt x="41" y="37"/>
                </a:lnTo>
                <a:lnTo>
                  <a:pt x="45" y="41"/>
                </a:lnTo>
                <a:lnTo>
                  <a:pt x="45" y="26"/>
                </a:lnTo>
                <a:lnTo>
                  <a:pt x="45" y="15"/>
                </a:lnTo>
                <a:lnTo>
                  <a:pt x="45" y="11"/>
                </a:lnTo>
                <a:lnTo>
                  <a:pt x="45" y="7"/>
                </a:lnTo>
                <a:lnTo>
                  <a:pt x="45" y="7"/>
                </a:lnTo>
                <a:lnTo>
                  <a:pt x="45" y="7"/>
                </a:lnTo>
                <a:lnTo>
                  <a:pt x="41" y="7"/>
                </a:lnTo>
                <a:lnTo>
                  <a:pt x="41" y="7"/>
                </a:lnTo>
                <a:lnTo>
                  <a:pt x="37" y="7"/>
                </a:lnTo>
                <a:lnTo>
                  <a:pt x="37" y="7"/>
                </a:lnTo>
                <a:lnTo>
                  <a:pt x="56" y="0"/>
                </a:lnTo>
                <a:lnTo>
                  <a:pt x="60" y="0"/>
                </a:lnTo>
                <a:lnTo>
                  <a:pt x="60" y="75"/>
                </a:lnTo>
                <a:lnTo>
                  <a:pt x="60" y="86"/>
                </a:lnTo>
                <a:lnTo>
                  <a:pt x="60" y="90"/>
                </a:lnTo>
                <a:lnTo>
                  <a:pt x="60" y="94"/>
                </a:lnTo>
                <a:lnTo>
                  <a:pt x="60" y="94"/>
                </a:lnTo>
                <a:lnTo>
                  <a:pt x="64" y="97"/>
                </a:lnTo>
                <a:lnTo>
                  <a:pt x="64" y="97"/>
                </a:lnTo>
                <a:lnTo>
                  <a:pt x="64" y="97"/>
                </a:lnTo>
                <a:lnTo>
                  <a:pt x="67" y="94"/>
                </a:lnTo>
                <a:lnTo>
                  <a:pt x="67" y="97"/>
                </a:lnTo>
                <a:lnTo>
                  <a:pt x="49" y="105"/>
                </a:lnTo>
                <a:lnTo>
                  <a:pt x="45" y="105"/>
                </a:lnTo>
                <a:lnTo>
                  <a:pt x="45" y="94"/>
                </a:lnTo>
                <a:close/>
                <a:moveTo>
                  <a:pt x="45" y="86"/>
                </a:moveTo>
                <a:lnTo>
                  <a:pt x="45" y="56"/>
                </a:lnTo>
                <a:lnTo>
                  <a:pt x="45" y="52"/>
                </a:lnTo>
                <a:lnTo>
                  <a:pt x="45" y="45"/>
                </a:lnTo>
                <a:lnTo>
                  <a:pt x="41" y="45"/>
                </a:lnTo>
                <a:lnTo>
                  <a:pt x="37" y="41"/>
                </a:lnTo>
                <a:lnTo>
                  <a:pt x="34" y="37"/>
                </a:lnTo>
                <a:lnTo>
                  <a:pt x="30" y="37"/>
                </a:lnTo>
                <a:lnTo>
                  <a:pt x="26" y="41"/>
                </a:lnTo>
                <a:lnTo>
                  <a:pt x="19" y="45"/>
                </a:lnTo>
                <a:lnTo>
                  <a:pt x="15" y="52"/>
                </a:lnTo>
                <a:lnTo>
                  <a:pt x="11" y="67"/>
                </a:lnTo>
                <a:lnTo>
                  <a:pt x="15" y="79"/>
                </a:lnTo>
                <a:lnTo>
                  <a:pt x="19" y="86"/>
                </a:lnTo>
                <a:lnTo>
                  <a:pt x="26" y="94"/>
                </a:lnTo>
                <a:lnTo>
                  <a:pt x="34" y="94"/>
                </a:lnTo>
                <a:lnTo>
                  <a:pt x="41" y="94"/>
                </a:lnTo>
                <a:lnTo>
                  <a:pt x="45" y="8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51" name="Freeform 59"/>
          <p:cNvSpPr>
            <a:spLocks/>
          </p:cNvSpPr>
          <p:nvPr/>
        </p:nvSpPr>
        <p:spPr bwMode="auto">
          <a:xfrm>
            <a:off x="3565525" y="3305175"/>
            <a:ext cx="63500" cy="225425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0" y="0"/>
              </a:cxn>
              <a:cxn ang="0">
                <a:pos x="8" y="7"/>
              </a:cxn>
              <a:cxn ang="0">
                <a:pos x="19" y="11"/>
              </a:cxn>
              <a:cxn ang="0">
                <a:pos x="26" y="22"/>
              </a:cxn>
              <a:cxn ang="0">
                <a:pos x="34" y="37"/>
              </a:cxn>
              <a:cxn ang="0">
                <a:pos x="38" y="52"/>
              </a:cxn>
              <a:cxn ang="0">
                <a:pos x="38" y="67"/>
              </a:cxn>
              <a:cxn ang="0">
                <a:pos x="38" y="82"/>
              </a:cxn>
              <a:cxn ang="0">
                <a:pos x="34" y="94"/>
              </a:cxn>
              <a:cxn ang="0">
                <a:pos x="26" y="109"/>
              </a:cxn>
              <a:cxn ang="0">
                <a:pos x="19" y="120"/>
              </a:cxn>
              <a:cxn ang="0">
                <a:pos x="11" y="127"/>
              </a:cxn>
              <a:cxn ang="0">
                <a:pos x="0" y="135"/>
              </a:cxn>
              <a:cxn ang="0">
                <a:pos x="0" y="131"/>
              </a:cxn>
              <a:cxn ang="0">
                <a:pos x="8" y="124"/>
              </a:cxn>
              <a:cxn ang="0">
                <a:pos x="15" y="116"/>
              </a:cxn>
              <a:cxn ang="0">
                <a:pos x="19" y="109"/>
              </a:cxn>
              <a:cxn ang="0">
                <a:pos x="23" y="97"/>
              </a:cxn>
              <a:cxn ang="0">
                <a:pos x="23" y="82"/>
              </a:cxn>
              <a:cxn ang="0">
                <a:pos x="26" y="67"/>
              </a:cxn>
              <a:cxn ang="0">
                <a:pos x="23" y="52"/>
              </a:cxn>
              <a:cxn ang="0">
                <a:pos x="23" y="41"/>
              </a:cxn>
              <a:cxn ang="0">
                <a:pos x="19" y="34"/>
              </a:cxn>
              <a:cxn ang="0">
                <a:pos x="19" y="26"/>
              </a:cxn>
              <a:cxn ang="0">
                <a:pos x="15" y="19"/>
              </a:cxn>
              <a:cxn ang="0">
                <a:pos x="11" y="15"/>
              </a:cxn>
              <a:cxn ang="0">
                <a:pos x="4" y="7"/>
              </a:cxn>
              <a:cxn ang="0">
                <a:pos x="0" y="4"/>
              </a:cxn>
            </a:cxnLst>
            <a:rect l="0" t="0" r="r" b="b"/>
            <a:pathLst>
              <a:path w="38" h="135">
                <a:moveTo>
                  <a:pt x="0" y="4"/>
                </a:moveTo>
                <a:lnTo>
                  <a:pt x="0" y="0"/>
                </a:lnTo>
                <a:lnTo>
                  <a:pt x="8" y="7"/>
                </a:lnTo>
                <a:lnTo>
                  <a:pt x="19" y="11"/>
                </a:lnTo>
                <a:lnTo>
                  <a:pt x="26" y="22"/>
                </a:lnTo>
                <a:lnTo>
                  <a:pt x="34" y="37"/>
                </a:lnTo>
                <a:lnTo>
                  <a:pt x="38" y="52"/>
                </a:lnTo>
                <a:lnTo>
                  <a:pt x="38" y="67"/>
                </a:lnTo>
                <a:lnTo>
                  <a:pt x="38" y="82"/>
                </a:lnTo>
                <a:lnTo>
                  <a:pt x="34" y="94"/>
                </a:lnTo>
                <a:lnTo>
                  <a:pt x="26" y="109"/>
                </a:lnTo>
                <a:lnTo>
                  <a:pt x="19" y="120"/>
                </a:lnTo>
                <a:lnTo>
                  <a:pt x="11" y="127"/>
                </a:lnTo>
                <a:lnTo>
                  <a:pt x="0" y="135"/>
                </a:lnTo>
                <a:lnTo>
                  <a:pt x="0" y="131"/>
                </a:lnTo>
                <a:lnTo>
                  <a:pt x="8" y="124"/>
                </a:lnTo>
                <a:lnTo>
                  <a:pt x="15" y="116"/>
                </a:lnTo>
                <a:lnTo>
                  <a:pt x="19" y="109"/>
                </a:lnTo>
                <a:lnTo>
                  <a:pt x="23" y="97"/>
                </a:lnTo>
                <a:lnTo>
                  <a:pt x="23" y="82"/>
                </a:lnTo>
                <a:lnTo>
                  <a:pt x="26" y="67"/>
                </a:lnTo>
                <a:lnTo>
                  <a:pt x="23" y="52"/>
                </a:lnTo>
                <a:lnTo>
                  <a:pt x="23" y="41"/>
                </a:lnTo>
                <a:lnTo>
                  <a:pt x="19" y="34"/>
                </a:lnTo>
                <a:lnTo>
                  <a:pt x="19" y="26"/>
                </a:lnTo>
                <a:lnTo>
                  <a:pt x="15" y="19"/>
                </a:lnTo>
                <a:lnTo>
                  <a:pt x="11" y="15"/>
                </a:lnTo>
                <a:lnTo>
                  <a:pt x="4" y="7"/>
                </a:lnTo>
                <a:lnTo>
                  <a:pt x="0" y="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52" name="Freeform 60"/>
          <p:cNvSpPr>
            <a:spLocks/>
          </p:cNvSpPr>
          <p:nvPr/>
        </p:nvSpPr>
        <p:spPr bwMode="auto">
          <a:xfrm>
            <a:off x="5129213" y="3313113"/>
            <a:ext cx="179387" cy="166687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" y="0"/>
              </a:cxn>
              <a:cxn ang="0">
                <a:pos x="86" y="75"/>
              </a:cxn>
              <a:cxn ang="0">
                <a:pos x="86" y="15"/>
              </a:cxn>
              <a:cxn ang="0">
                <a:pos x="86" y="7"/>
              </a:cxn>
              <a:cxn ang="0">
                <a:pos x="86" y="3"/>
              </a:cxn>
              <a:cxn ang="0">
                <a:pos x="82" y="0"/>
              </a:cxn>
              <a:cxn ang="0">
                <a:pos x="78" y="0"/>
              </a:cxn>
              <a:cxn ang="0">
                <a:pos x="75" y="0"/>
              </a:cxn>
              <a:cxn ang="0">
                <a:pos x="75" y="0"/>
              </a:cxn>
              <a:cxn ang="0">
                <a:pos x="108" y="0"/>
              </a:cxn>
              <a:cxn ang="0">
                <a:pos x="108" y="0"/>
              </a:cxn>
              <a:cxn ang="0">
                <a:pos x="105" y="0"/>
              </a:cxn>
              <a:cxn ang="0">
                <a:pos x="101" y="0"/>
              </a:cxn>
              <a:cxn ang="0">
                <a:pos x="97" y="3"/>
              </a:cxn>
              <a:cxn ang="0">
                <a:pos x="93" y="7"/>
              </a:cxn>
              <a:cxn ang="0">
                <a:pos x="93" y="15"/>
              </a:cxn>
              <a:cxn ang="0">
                <a:pos x="93" y="101"/>
              </a:cxn>
              <a:cxn ang="0">
                <a:pos x="90" y="101"/>
              </a:cxn>
              <a:cxn ang="0">
                <a:pos x="26" y="22"/>
              </a:cxn>
              <a:cxn ang="0">
                <a:pos x="26" y="82"/>
              </a:cxn>
              <a:cxn ang="0">
                <a:pos x="26" y="90"/>
              </a:cxn>
              <a:cxn ang="0">
                <a:pos x="26" y="93"/>
              </a:cxn>
              <a:cxn ang="0">
                <a:pos x="30" y="97"/>
              </a:cxn>
              <a:cxn ang="0">
                <a:pos x="37" y="97"/>
              </a:cxn>
              <a:cxn ang="0">
                <a:pos x="41" y="97"/>
              </a:cxn>
              <a:cxn ang="0">
                <a:pos x="41" y="97"/>
              </a:cxn>
              <a:cxn ang="0">
                <a:pos x="3" y="97"/>
              </a:cxn>
              <a:cxn ang="0">
                <a:pos x="3" y="97"/>
              </a:cxn>
              <a:cxn ang="0">
                <a:pos x="7" y="97"/>
              </a:cxn>
              <a:cxn ang="0">
                <a:pos x="15" y="97"/>
              </a:cxn>
              <a:cxn ang="0">
                <a:pos x="18" y="93"/>
              </a:cxn>
              <a:cxn ang="0">
                <a:pos x="18" y="90"/>
              </a:cxn>
              <a:cxn ang="0">
                <a:pos x="18" y="82"/>
              </a:cxn>
              <a:cxn ang="0">
                <a:pos x="18" y="15"/>
              </a:cxn>
              <a:cxn ang="0">
                <a:pos x="15" y="7"/>
              </a:cxn>
              <a:cxn ang="0">
                <a:pos x="11" y="7"/>
              </a:cxn>
              <a:cxn ang="0">
                <a:pos x="11" y="3"/>
              </a:cxn>
              <a:cxn ang="0">
                <a:pos x="7" y="3"/>
              </a:cxn>
              <a:cxn ang="0">
                <a:pos x="3" y="3"/>
              </a:cxn>
              <a:cxn ang="0">
                <a:pos x="0" y="3"/>
              </a:cxn>
              <a:cxn ang="0">
                <a:pos x="0" y="0"/>
              </a:cxn>
            </a:cxnLst>
            <a:rect l="0" t="0" r="r" b="b"/>
            <a:pathLst>
              <a:path w="108" h="101">
                <a:moveTo>
                  <a:pt x="0" y="0"/>
                </a:moveTo>
                <a:lnTo>
                  <a:pt x="26" y="0"/>
                </a:lnTo>
                <a:lnTo>
                  <a:pt x="86" y="75"/>
                </a:lnTo>
                <a:lnTo>
                  <a:pt x="86" y="15"/>
                </a:lnTo>
                <a:lnTo>
                  <a:pt x="86" y="7"/>
                </a:lnTo>
                <a:lnTo>
                  <a:pt x="86" y="3"/>
                </a:lnTo>
                <a:lnTo>
                  <a:pt x="82" y="0"/>
                </a:lnTo>
                <a:lnTo>
                  <a:pt x="78" y="0"/>
                </a:lnTo>
                <a:lnTo>
                  <a:pt x="75" y="0"/>
                </a:lnTo>
                <a:lnTo>
                  <a:pt x="75" y="0"/>
                </a:lnTo>
                <a:lnTo>
                  <a:pt x="108" y="0"/>
                </a:lnTo>
                <a:lnTo>
                  <a:pt x="108" y="0"/>
                </a:lnTo>
                <a:lnTo>
                  <a:pt x="105" y="0"/>
                </a:lnTo>
                <a:lnTo>
                  <a:pt x="101" y="0"/>
                </a:lnTo>
                <a:lnTo>
                  <a:pt x="97" y="3"/>
                </a:lnTo>
                <a:lnTo>
                  <a:pt x="93" y="7"/>
                </a:lnTo>
                <a:lnTo>
                  <a:pt x="93" y="15"/>
                </a:lnTo>
                <a:lnTo>
                  <a:pt x="93" y="101"/>
                </a:lnTo>
                <a:lnTo>
                  <a:pt x="90" y="101"/>
                </a:lnTo>
                <a:lnTo>
                  <a:pt x="26" y="22"/>
                </a:lnTo>
                <a:lnTo>
                  <a:pt x="26" y="82"/>
                </a:lnTo>
                <a:lnTo>
                  <a:pt x="26" y="90"/>
                </a:lnTo>
                <a:lnTo>
                  <a:pt x="26" y="93"/>
                </a:lnTo>
                <a:lnTo>
                  <a:pt x="30" y="97"/>
                </a:lnTo>
                <a:lnTo>
                  <a:pt x="37" y="97"/>
                </a:lnTo>
                <a:lnTo>
                  <a:pt x="41" y="97"/>
                </a:lnTo>
                <a:lnTo>
                  <a:pt x="41" y="97"/>
                </a:lnTo>
                <a:lnTo>
                  <a:pt x="3" y="97"/>
                </a:lnTo>
                <a:lnTo>
                  <a:pt x="3" y="97"/>
                </a:lnTo>
                <a:lnTo>
                  <a:pt x="7" y="97"/>
                </a:lnTo>
                <a:lnTo>
                  <a:pt x="15" y="97"/>
                </a:lnTo>
                <a:lnTo>
                  <a:pt x="18" y="93"/>
                </a:lnTo>
                <a:lnTo>
                  <a:pt x="18" y="90"/>
                </a:lnTo>
                <a:lnTo>
                  <a:pt x="18" y="82"/>
                </a:lnTo>
                <a:lnTo>
                  <a:pt x="18" y="15"/>
                </a:lnTo>
                <a:lnTo>
                  <a:pt x="15" y="7"/>
                </a:lnTo>
                <a:lnTo>
                  <a:pt x="11" y="7"/>
                </a:lnTo>
                <a:lnTo>
                  <a:pt x="11" y="3"/>
                </a:lnTo>
                <a:lnTo>
                  <a:pt x="7" y="3"/>
                </a:lnTo>
                <a:lnTo>
                  <a:pt x="3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53" name="Freeform 61"/>
          <p:cNvSpPr>
            <a:spLocks noEditPoints="1"/>
          </p:cNvSpPr>
          <p:nvPr/>
        </p:nvSpPr>
        <p:spPr bwMode="auto">
          <a:xfrm>
            <a:off x="5314950" y="3313113"/>
            <a:ext cx="125413" cy="160337"/>
          </a:xfrm>
          <a:custGeom>
            <a:avLst/>
            <a:gdLst/>
            <a:ahLst/>
            <a:cxnLst>
              <a:cxn ang="0">
                <a:pos x="26" y="52"/>
              </a:cxn>
              <a:cxn ang="0">
                <a:pos x="26" y="82"/>
              </a:cxn>
              <a:cxn ang="0">
                <a:pos x="26" y="90"/>
              </a:cxn>
              <a:cxn ang="0">
                <a:pos x="30" y="93"/>
              </a:cxn>
              <a:cxn ang="0">
                <a:pos x="34" y="97"/>
              </a:cxn>
              <a:cxn ang="0">
                <a:pos x="38" y="97"/>
              </a:cxn>
              <a:cxn ang="0">
                <a:pos x="41" y="97"/>
              </a:cxn>
              <a:cxn ang="0">
                <a:pos x="41" y="97"/>
              </a:cxn>
              <a:cxn ang="0">
                <a:pos x="0" y="97"/>
              </a:cxn>
              <a:cxn ang="0">
                <a:pos x="0" y="97"/>
              </a:cxn>
              <a:cxn ang="0">
                <a:pos x="4" y="97"/>
              </a:cxn>
              <a:cxn ang="0">
                <a:pos x="8" y="97"/>
              </a:cxn>
              <a:cxn ang="0">
                <a:pos x="11" y="93"/>
              </a:cxn>
              <a:cxn ang="0">
                <a:pos x="11" y="90"/>
              </a:cxn>
              <a:cxn ang="0">
                <a:pos x="11" y="82"/>
              </a:cxn>
              <a:cxn ang="0">
                <a:pos x="11" y="15"/>
              </a:cxn>
              <a:cxn ang="0">
                <a:pos x="11" y="7"/>
              </a:cxn>
              <a:cxn ang="0">
                <a:pos x="11" y="3"/>
              </a:cxn>
              <a:cxn ang="0">
                <a:pos x="8" y="0"/>
              </a:cxn>
              <a:cxn ang="0">
                <a:pos x="4" y="0"/>
              </a:cxn>
              <a:cxn ang="0">
                <a:pos x="0" y="0"/>
              </a:cxn>
              <a:cxn ang="0">
                <a:pos x="0" y="0"/>
              </a:cxn>
              <a:cxn ang="0">
                <a:pos x="38" y="0"/>
              </a:cxn>
              <a:cxn ang="0">
                <a:pos x="49" y="0"/>
              </a:cxn>
              <a:cxn ang="0">
                <a:pos x="56" y="3"/>
              </a:cxn>
              <a:cxn ang="0">
                <a:pos x="64" y="3"/>
              </a:cxn>
              <a:cxn ang="0">
                <a:pos x="71" y="11"/>
              </a:cxn>
              <a:cxn ang="0">
                <a:pos x="75" y="18"/>
              </a:cxn>
              <a:cxn ang="0">
                <a:pos x="75" y="26"/>
              </a:cxn>
              <a:cxn ang="0">
                <a:pos x="75" y="37"/>
              </a:cxn>
              <a:cxn ang="0">
                <a:pos x="68" y="45"/>
              </a:cxn>
              <a:cxn ang="0">
                <a:pos x="56" y="52"/>
              </a:cxn>
              <a:cxn ang="0">
                <a:pos x="45" y="52"/>
              </a:cxn>
              <a:cxn ang="0">
                <a:pos x="41" y="52"/>
              </a:cxn>
              <a:cxn ang="0">
                <a:pos x="38" y="52"/>
              </a:cxn>
              <a:cxn ang="0">
                <a:pos x="30" y="52"/>
              </a:cxn>
              <a:cxn ang="0">
                <a:pos x="26" y="52"/>
              </a:cxn>
              <a:cxn ang="0">
                <a:pos x="26" y="48"/>
              </a:cxn>
              <a:cxn ang="0">
                <a:pos x="30" y="48"/>
              </a:cxn>
              <a:cxn ang="0">
                <a:pos x="34" y="48"/>
              </a:cxn>
              <a:cxn ang="0">
                <a:pos x="38" y="48"/>
              </a:cxn>
              <a:cxn ang="0">
                <a:pos x="38" y="48"/>
              </a:cxn>
              <a:cxn ang="0">
                <a:pos x="45" y="48"/>
              </a:cxn>
              <a:cxn ang="0">
                <a:pos x="53" y="41"/>
              </a:cxn>
              <a:cxn ang="0">
                <a:pos x="56" y="37"/>
              </a:cxn>
              <a:cxn ang="0">
                <a:pos x="60" y="26"/>
              </a:cxn>
              <a:cxn ang="0">
                <a:pos x="56" y="22"/>
              </a:cxn>
              <a:cxn ang="0">
                <a:pos x="56" y="15"/>
              </a:cxn>
              <a:cxn ang="0">
                <a:pos x="53" y="11"/>
              </a:cxn>
              <a:cxn ang="0">
                <a:pos x="49" y="7"/>
              </a:cxn>
              <a:cxn ang="0">
                <a:pos x="41" y="3"/>
              </a:cxn>
              <a:cxn ang="0">
                <a:pos x="38" y="3"/>
              </a:cxn>
              <a:cxn ang="0">
                <a:pos x="34" y="3"/>
              </a:cxn>
              <a:cxn ang="0">
                <a:pos x="26" y="3"/>
              </a:cxn>
              <a:cxn ang="0">
                <a:pos x="26" y="48"/>
              </a:cxn>
            </a:cxnLst>
            <a:rect l="0" t="0" r="r" b="b"/>
            <a:pathLst>
              <a:path w="75" h="97">
                <a:moveTo>
                  <a:pt x="26" y="52"/>
                </a:moveTo>
                <a:lnTo>
                  <a:pt x="26" y="82"/>
                </a:lnTo>
                <a:lnTo>
                  <a:pt x="26" y="90"/>
                </a:lnTo>
                <a:lnTo>
                  <a:pt x="30" y="93"/>
                </a:lnTo>
                <a:lnTo>
                  <a:pt x="34" y="97"/>
                </a:lnTo>
                <a:lnTo>
                  <a:pt x="38" y="97"/>
                </a:lnTo>
                <a:lnTo>
                  <a:pt x="41" y="97"/>
                </a:lnTo>
                <a:lnTo>
                  <a:pt x="41" y="97"/>
                </a:lnTo>
                <a:lnTo>
                  <a:pt x="0" y="97"/>
                </a:lnTo>
                <a:lnTo>
                  <a:pt x="0" y="97"/>
                </a:lnTo>
                <a:lnTo>
                  <a:pt x="4" y="97"/>
                </a:lnTo>
                <a:lnTo>
                  <a:pt x="8" y="97"/>
                </a:lnTo>
                <a:lnTo>
                  <a:pt x="11" y="93"/>
                </a:lnTo>
                <a:lnTo>
                  <a:pt x="11" y="90"/>
                </a:lnTo>
                <a:lnTo>
                  <a:pt x="11" y="82"/>
                </a:lnTo>
                <a:lnTo>
                  <a:pt x="11" y="15"/>
                </a:lnTo>
                <a:lnTo>
                  <a:pt x="11" y="7"/>
                </a:lnTo>
                <a:lnTo>
                  <a:pt x="11" y="3"/>
                </a:lnTo>
                <a:lnTo>
                  <a:pt x="8" y="0"/>
                </a:lnTo>
                <a:lnTo>
                  <a:pt x="4" y="0"/>
                </a:lnTo>
                <a:lnTo>
                  <a:pt x="0" y="0"/>
                </a:lnTo>
                <a:lnTo>
                  <a:pt x="0" y="0"/>
                </a:lnTo>
                <a:lnTo>
                  <a:pt x="38" y="0"/>
                </a:lnTo>
                <a:lnTo>
                  <a:pt x="49" y="0"/>
                </a:lnTo>
                <a:lnTo>
                  <a:pt x="56" y="3"/>
                </a:lnTo>
                <a:lnTo>
                  <a:pt x="64" y="3"/>
                </a:lnTo>
                <a:lnTo>
                  <a:pt x="71" y="11"/>
                </a:lnTo>
                <a:lnTo>
                  <a:pt x="75" y="18"/>
                </a:lnTo>
                <a:lnTo>
                  <a:pt x="75" y="26"/>
                </a:lnTo>
                <a:lnTo>
                  <a:pt x="75" y="37"/>
                </a:lnTo>
                <a:lnTo>
                  <a:pt x="68" y="45"/>
                </a:lnTo>
                <a:lnTo>
                  <a:pt x="56" y="52"/>
                </a:lnTo>
                <a:lnTo>
                  <a:pt x="45" y="52"/>
                </a:lnTo>
                <a:lnTo>
                  <a:pt x="41" y="52"/>
                </a:lnTo>
                <a:lnTo>
                  <a:pt x="38" y="52"/>
                </a:lnTo>
                <a:lnTo>
                  <a:pt x="30" y="52"/>
                </a:lnTo>
                <a:lnTo>
                  <a:pt x="26" y="52"/>
                </a:lnTo>
                <a:close/>
                <a:moveTo>
                  <a:pt x="26" y="48"/>
                </a:moveTo>
                <a:lnTo>
                  <a:pt x="30" y="48"/>
                </a:lnTo>
                <a:lnTo>
                  <a:pt x="34" y="48"/>
                </a:lnTo>
                <a:lnTo>
                  <a:pt x="38" y="48"/>
                </a:lnTo>
                <a:lnTo>
                  <a:pt x="38" y="48"/>
                </a:lnTo>
                <a:lnTo>
                  <a:pt x="45" y="48"/>
                </a:lnTo>
                <a:lnTo>
                  <a:pt x="53" y="41"/>
                </a:lnTo>
                <a:lnTo>
                  <a:pt x="56" y="37"/>
                </a:lnTo>
                <a:lnTo>
                  <a:pt x="60" y="26"/>
                </a:lnTo>
                <a:lnTo>
                  <a:pt x="56" y="22"/>
                </a:lnTo>
                <a:lnTo>
                  <a:pt x="56" y="15"/>
                </a:lnTo>
                <a:lnTo>
                  <a:pt x="53" y="11"/>
                </a:lnTo>
                <a:lnTo>
                  <a:pt x="49" y="7"/>
                </a:lnTo>
                <a:lnTo>
                  <a:pt x="41" y="3"/>
                </a:lnTo>
                <a:lnTo>
                  <a:pt x="38" y="3"/>
                </a:lnTo>
                <a:lnTo>
                  <a:pt x="34" y="3"/>
                </a:lnTo>
                <a:lnTo>
                  <a:pt x="26" y="3"/>
                </a:lnTo>
                <a:lnTo>
                  <a:pt x="26" y="4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54" name="Freeform 62"/>
          <p:cNvSpPr>
            <a:spLocks/>
          </p:cNvSpPr>
          <p:nvPr/>
        </p:nvSpPr>
        <p:spPr bwMode="auto">
          <a:xfrm>
            <a:off x="5457825" y="3305175"/>
            <a:ext cx="69850" cy="225425"/>
          </a:xfrm>
          <a:custGeom>
            <a:avLst/>
            <a:gdLst/>
            <a:ahLst/>
            <a:cxnLst>
              <a:cxn ang="0">
                <a:pos x="42" y="131"/>
              </a:cxn>
              <a:cxn ang="0">
                <a:pos x="42" y="135"/>
              </a:cxn>
              <a:cxn ang="0">
                <a:pos x="30" y="127"/>
              </a:cxn>
              <a:cxn ang="0">
                <a:pos x="23" y="120"/>
              </a:cxn>
              <a:cxn ang="0">
                <a:pos x="12" y="109"/>
              </a:cxn>
              <a:cxn ang="0">
                <a:pos x="8" y="97"/>
              </a:cxn>
              <a:cxn ang="0">
                <a:pos x="0" y="82"/>
              </a:cxn>
              <a:cxn ang="0">
                <a:pos x="0" y="67"/>
              </a:cxn>
              <a:cxn ang="0">
                <a:pos x="0" y="52"/>
              </a:cxn>
              <a:cxn ang="0">
                <a:pos x="4" y="37"/>
              </a:cxn>
              <a:cxn ang="0">
                <a:pos x="12" y="26"/>
              </a:cxn>
              <a:cxn ang="0">
                <a:pos x="19" y="15"/>
              </a:cxn>
              <a:cxn ang="0">
                <a:pos x="30" y="7"/>
              </a:cxn>
              <a:cxn ang="0">
                <a:pos x="42" y="0"/>
              </a:cxn>
              <a:cxn ang="0">
                <a:pos x="42" y="4"/>
              </a:cxn>
              <a:cxn ang="0">
                <a:pos x="34" y="7"/>
              </a:cxn>
              <a:cxn ang="0">
                <a:pos x="27" y="15"/>
              </a:cxn>
              <a:cxn ang="0">
                <a:pos x="23" y="26"/>
              </a:cxn>
              <a:cxn ang="0">
                <a:pos x="19" y="37"/>
              </a:cxn>
              <a:cxn ang="0">
                <a:pos x="15" y="52"/>
              </a:cxn>
              <a:cxn ang="0">
                <a:pos x="15" y="64"/>
              </a:cxn>
              <a:cxn ang="0">
                <a:pos x="15" y="79"/>
              </a:cxn>
              <a:cxn ang="0">
                <a:pos x="15" y="94"/>
              </a:cxn>
              <a:cxn ang="0">
                <a:pos x="19" y="101"/>
              </a:cxn>
              <a:cxn ang="0">
                <a:pos x="23" y="109"/>
              </a:cxn>
              <a:cxn ang="0">
                <a:pos x="27" y="116"/>
              </a:cxn>
              <a:cxn ang="0">
                <a:pos x="30" y="120"/>
              </a:cxn>
              <a:cxn ang="0">
                <a:pos x="34" y="127"/>
              </a:cxn>
              <a:cxn ang="0">
                <a:pos x="42" y="131"/>
              </a:cxn>
            </a:cxnLst>
            <a:rect l="0" t="0" r="r" b="b"/>
            <a:pathLst>
              <a:path w="42" h="135">
                <a:moveTo>
                  <a:pt x="42" y="131"/>
                </a:moveTo>
                <a:lnTo>
                  <a:pt x="42" y="135"/>
                </a:lnTo>
                <a:lnTo>
                  <a:pt x="30" y="127"/>
                </a:lnTo>
                <a:lnTo>
                  <a:pt x="23" y="120"/>
                </a:lnTo>
                <a:lnTo>
                  <a:pt x="12" y="109"/>
                </a:lnTo>
                <a:lnTo>
                  <a:pt x="8" y="97"/>
                </a:lnTo>
                <a:lnTo>
                  <a:pt x="0" y="82"/>
                </a:lnTo>
                <a:lnTo>
                  <a:pt x="0" y="67"/>
                </a:lnTo>
                <a:lnTo>
                  <a:pt x="0" y="52"/>
                </a:lnTo>
                <a:lnTo>
                  <a:pt x="4" y="37"/>
                </a:lnTo>
                <a:lnTo>
                  <a:pt x="12" y="26"/>
                </a:lnTo>
                <a:lnTo>
                  <a:pt x="19" y="15"/>
                </a:lnTo>
                <a:lnTo>
                  <a:pt x="30" y="7"/>
                </a:lnTo>
                <a:lnTo>
                  <a:pt x="42" y="0"/>
                </a:lnTo>
                <a:lnTo>
                  <a:pt x="42" y="4"/>
                </a:lnTo>
                <a:lnTo>
                  <a:pt x="34" y="7"/>
                </a:lnTo>
                <a:lnTo>
                  <a:pt x="27" y="15"/>
                </a:lnTo>
                <a:lnTo>
                  <a:pt x="23" y="26"/>
                </a:lnTo>
                <a:lnTo>
                  <a:pt x="19" y="37"/>
                </a:lnTo>
                <a:lnTo>
                  <a:pt x="15" y="52"/>
                </a:lnTo>
                <a:lnTo>
                  <a:pt x="15" y="64"/>
                </a:lnTo>
                <a:lnTo>
                  <a:pt x="15" y="79"/>
                </a:lnTo>
                <a:lnTo>
                  <a:pt x="15" y="94"/>
                </a:lnTo>
                <a:lnTo>
                  <a:pt x="19" y="101"/>
                </a:lnTo>
                <a:lnTo>
                  <a:pt x="23" y="109"/>
                </a:lnTo>
                <a:lnTo>
                  <a:pt x="27" y="116"/>
                </a:lnTo>
                <a:lnTo>
                  <a:pt x="30" y="120"/>
                </a:lnTo>
                <a:lnTo>
                  <a:pt x="34" y="127"/>
                </a:lnTo>
                <a:lnTo>
                  <a:pt x="42" y="1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55" name="Freeform 63"/>
          <p:cNvSpPr>
            <a:spLocks/>
          </p:cNvSpPr>
          <p:nvPr/>
        </p:nvSpPr>
        <p:spPr bwMode="auto">
          <a:xfrm>
            <a:off x="5546725" y="3362325"/>
            <a:ext cx="74613" cy="117475"/>
          </a:xfrm>
          <a:custGeom>
            <a:avLst/>
            <a:gdLst/>
            <a:ahLst/>
            <a:cxnLst>
              <a:cxn ang="0">
                <a:pos x="41" y="0"/>
              </a:cxn>
              <a:cxn ang="0">
                <a:pos x="41" y="22"/>
              </a:cxn>
              <a:cxn ang="0">
                <a:pos x="37" y="22"/>
              </a:cxn>
              <a:cxn ang="0">
                <a:pos x="34" y="15"/>
              </a:cxn>
              <a:cxn ang="0">
                <a:pos x="30" y="7"/>
              </a:cxn>
              <a:cxn ang="0">
                <a:pos x="26" y="7"/>
              </a:cxn>
              <a:cxn ang="0">
                <a:pos x="19" y="3"/>
              </a:cxn>
              <a:cxn ang="0">
                <a:pos x="15" y="7"/>
              </a:cxn>
              <a:cxn ang="0">
                <a:pos x="11" y="7"/>
              </a:cxn>
              <a:cxn ang="0">
                <a:pos x="11" y="11"/>
              </a:cxn>
              <a:cxn ang="0">
                <a:pos x="7" y="15"/>
              </a:cxn>
              <a:cxn ang="0">
                <a:pos x="7" y="18"/>
              </a:cxn>
              <a:cxn ang="0">
                <a:pos x="11" y="18"/>
              </a:cxn>
              <a:cxn ang="0">
                <a:pos x="15" y="22"/>
              </a:cxn>
              <a:cxn ang="0">
                <a:pos x="19" y="26"/>
              </a:cxn>
              <a:cxn ang="0">
                <a:pos x="30" y="30"/>
              </a:cxn>
              <a:cxn ang="0">
                <a:pos x="37" y="37"/>
              </a:cxn>
              <a:cxn ang="0">
                <a:pos x="41" y="45"/>
              </a:cxn>
              <a:cxn ang="0">
                <a:pos x="45" y="48"/>
              </a:cxn>
              <a:cxn ang="0">
                <a:pos x="41" y="60"/>
              </a:cxn>
              <a:cxn ang="0">
                <a:pos x="37" y="63"/>
              </a:cxn>
              <a:cxn ang="0">
                <a:pos x="30" y="67"/>
              </a:cxn>
              <a:cxn ang="0">
                <a:pos x="22" y="71"/>
              </a:cxn>
              <a:cxn ang="0">
                <a:pos x="15" y="71"/>
              </a:cxn>
              <a:cxn ang="0">
                <a:pos x="7" y="67"/>
              </a:cxn>
              <a:cxn ang="0">
                <a:pos x="4" y="67"/>
              </a:cxn>
              <a:cxn ang="0">
                <a:pos x="4" y="67"/>
              </a:cxn>
              <a:cxn ang="0">
                <a:pos x="4" y="67"/>
              </a:cxn>
              <a:cxn ang="0">
                <a:pos x="0" y="71"/>
              </a:cxn>
              <a:cxn ang="0">
                <a:pos x="0" y="71"/>
              </a:cxn>
              <a:cxn ang="0">
                <a:pos x="0" y="48"/>
              </a:cxn>
              <a:cxn ang="0">
                <a:pos x="0" y="48"/>
              </a:cxn>
              <a:cxn ang="0">
                <a:pos x="4" y="56"/>
              </a:cxn>
              <a:cxn ang="0">
                <a:pos x="7" y="60"/>
              </a:cxn>
              <a:cxn ang="0">
                <a:pos x="15" y="63"/>
              </a:cxn>
              <a:cxn ang="0">
                <a:pos x="22" y="67"/>
              </a:cxn>
              <a:cxn ang="0">
                <a:pos x="26" y="63"/>
              </a:cxn>
              <a:cxn ang="0">
                <a:pos x="30" y="63"/>
              </a:cxn>
              <a:cxn ang="0">
                <a:pos x="34" y="60"/>
              </a:cxn>
              <a:cxn ang="0">
                <a:pos x="34" y="56"/>
              </a:cxn>
              <a:cxn ang="0">
                <a:pos x="34" y="52"/>
              </a:cxn>
              <a:cxn ang="0">
                <a:pos x="30" y="48"/>
              </a:cxn>
              <a:cxn ang="0">
                <a:pos x="26" y="45"/>
              </a:cxn>
              <a:cxn ang="0">
                <a:pos x="15" y="37"/>
              </a:cxn>
              <a:cxn ang="0">
                <a:pos x="7" y="33"/>
              </a:cxn>
              <a:cxn ang="0">
                <a:pos x="4" y="30"/>
              </a:cxn>
              <a:cxn ang="0">
                <a:pos x="0" y="26"/>
              </a:cxn>
              <a:cxn ang="0">
                <a:pos x="0" y="18"/>
              </a:cxn>
              <a:cxn ang="0">
                <a:pos x="0" y="11"/>
              </a:cxn>
              <a:cxn ang="0">
                <a:pos x="4" y="7"/>
              </a:cxn>
              <a:cxn ang="0">
                <a:pos x="11" y="0"/>
              </a:cxn>
              <a:cxn ang="0">
                <a:pos x="19" y="0"/>
              </a:cxn>
              <a:cxn ang="0">
                <a:pos x="26" y="0"/>
              </a:cxn>
              <a:cxn ang="0">
                <a:pos x="30" y="3"/>
              </a:cxn>
              <a:cxn ang="0">
                <a:pos x="34" y="3"/>
              </a:cxn>
              <a:cxn ang="0">
                <a:pos x="34" y="3"/>
              </a:cxn>
              <a:cxn ang="0">
                <a:pos x="37" y="3"/>
              </a:cxn>
              <a:cxn ang="0">
                <a:pos x="37" y="3"/>
              </a:cxn>
              <a:cxn ang="0">
                <a:pos x="37" y="3"/>
              </a:cxn>
              <a:cxn ang="0">
                <a:pos x="37" y="0"/>
              </a:cxn>
              <a:cxn ang="0">
                <a:pos x="41" y="0"/>
              </a:cxn>
            </a:cxnLst>
            <a:rect l="0" t="0" r="r" b="b"/>
            <a:pathLst>
              <a:path w="45" h="71">
                <a:moveTo>
                  <a:pt x="41" y="0"/>
                </a:moveTo>
                <a:lnTo>
                  <a:pt x="41" y="22"/>
                </a:lnTo>
                <a:lnTo>
                  <a:pt x="37" y="22"/>
                </a:lnTo>
                <a:lnTo>
                  <a:pt x="34" y="15"/>
                </a:lnTo>
                <a:lnTo>
                  <a:pt x="30" y="7"/>
                </a:lnTo>
                <a:lnTo>
                  <a:pt x="26" y="7"/>
                </a:lnTo>
                <a:lnTo>
                  <a:pt x="19" y="3"/>
                </a:lnTo>
                <a:lnTo>
                  <a:pt x="15" y="7"/>
                </a:lnTo>
                <a:lnTo>
                  <a:pt x="11" y="7"/>
                </a:lnTo>
                <a:lnTo>
                  <a:pt x="11" y="11"/>
                </a:lnTo>
                <a:lnTo>
                  <a:pt x="7" y="15"/>
                </a:lnTo>
                <a:lnTo>
                  <a:pt x="7" y="18"/>
                </a:lnTo>
                <a:lnTo>
                  <a:pt x="11" y="18"/>
                </a:lnTo>
                <a:lnTo>
                  <a:pt x="15" y="22"/>
                </a:lnTo>
                <a:lnTo>
                  <a:pt x="19" y="26"/>
                </a:lnTo>
                <a:lnTo>
                  <a:pt x="30" y="30"/>
                </a:lnTo>
                <a:lnTo>
                  <a:pt x="37" y="37"/>
                </a:lnTo>
                <a:lnTo>
                  <a:pt x="41" y="45"/>
                </a:lnTo>
                <a:lnTo>
                  <a:pt x="45" y="48"/>
                </a:lnTo>
                <a:lnTo>
                  <a:pt x="41" y="60"/>
                </a:lnTo>
                <a:lnTo>
                  <a:pt x="37" y="63"/>
                </a:lnTo>
                <a:lnTo>
                  <a:pt x="30" y="67"/>
                </a:lnTo>
                <a:lnTo>
                  <a:pt x="22" y="71"/>
                </a:lnTo>
                <a:lnTo>
                  <a:pt x="15" y="71"/>
                </a:lnTo>
                <a:lnTo>
                  <a:pt x="7" y="67"/>
                </a:lnTo>
                <a:lnTo>
                  <a:pt x="4" y="67"/>
                </a:lnTo>
                <a:lnTo>
                  <a:pt x="4" y="67"/>
                </a:lnTo>
                <a:lnTo>
                  <a:pt x="4" y="67"/>
                </a:lnTo>
                <a:lnTo>
                  <a:pt x="0" y="71"/>
                </a:lnTo>
                <a:lnTo>
                  <a:pt x="0" y="71"/>
                </a:lnTo>
                <a:lnTo>
                  <a:pt x="0" y="48"/>
                </a:lnTo>
                <a:lnTo>
                  <a:pt x="0" y="48"/>
                </a:lnTo>
                <a:lnTo>
                  <a:pt x="4" y="56"/>
                </a:lnTo>
                <a:lnTo>
                  <a:pt x="7" y="60"/>
                </a:lnTo>
                <a:lnTo>
                  <a:pt x="15" y="63"/>
                </a:lnTo>
                <a:lnTo>
                  <a:pt x="22" y="67"/>
                </a:lnTo>
                <a:lnTo>
                  <a:pt x="26" y="63"/>
                </a:lnTo>
                <a:lnTo>
                  <a:pt x="30" y="63"/>
                </a:lnTo>
                <a:lnTo>
                  <a:pt x="34" y="60"/>
                </a:lnTo>
                <a:lnTo>
                  <a:pt x="34" y="56"/>
                </a:lnTo>
                <a:lnTo>
                  <a:pt x="34" y="52"/>
                </a:lnTo>
                <a:lnTo>
                  <a:pt x="30" y="48"/>
                </a:lnTo>
                <a:lnTo>
                  <a:pt x="26" y="45"/>
                </a:lnTo>
                <a:lnTo>
                  <a:pt x="15" y="37"/>
                </a:lnTo>
                <a:lnTo>
                  <a:pt x="7" y="33"/>
                </a:lnTo>
                <a:lnTo>
                  <a:pt x="4" y="30"/>
                </a:lnTo>
                <a:lnTo>
                  <a:pt x="0" y="26"/>
                </a:lnTo>
                <a:lnTo>
                  <a:pt x="0" y="18"/>
                </a:lnTo>
                <a:lnTo>
                  <a:pt x="0" y="11"/>
                </a:lnTo>
                <a:lnTo>
                  <a:pt x="4" y="7"/>
                </a:lnTo>
                <a:lnTo>
                  <a:pt x="11" y="0"/>
                </a:lnTo>
                <a:lnTo>
                  <a:pt x="19" y="0"/>
                </a:lnTo>
                <a:lnTo>
                  <a:pt x="26" y="0"/>
                </a:lnTo>
                <a:lnTo>
                  <a:pt x="30" y="3"/>
                </a:lnTo>
                <a:lnTo>
                  <a:pt x="34" y="3"/>
                </a:lnTo>
                <a:lnTo>
                  <a:pt x="34" y="3"/>
                </a:lnTo>
                <a:lnTo>
                  <a:pt x="37" y="3"/>
                </a:lnTo>
                <a:lnTo>
                  <a:pt x="37" y="3"/>
                </a:lnTo>
                <a:lnTo>
                  <a:pt x="37" y="3"/>
                </a:lnTo>
                <a:lnTo>
                  <a:pt x="37" y="0"/>
                </a:lnTo>
                <a:lnTo>
                  <a:pt x="41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56" name="Freeform 64"/>
          <p:cNvSpPr>
            <a:spLocks noEditPoints="1"/>
          </p:cNvSpPr>
          <p:nvPr/>
        </p:nvSpPr>
        <p:spPr bwMode="auto">
          <a:xfrm>
            <a:off x="5632450" y="3362325"/>
            <a:ext cx="106363" cy="117475"/>
          </a:xfrm>
          <a:custGeom>
            <a:avLst/>
            <a:gdLst/>
            <a:ahLst/>
            <a:cxnLst>
              <a:cxn ang="0">
                <a:pos x="31" y="63"/>
              </a:cxn>
              <a:cxn ang="0">
                <a:pos x="23" y="71"/>
              </a:cxn>
              <a:cxn ang="0">
                <a:pos x="12" y="71"/>
              </a:cxn>
              <a:cxn ang="0">
                <a:pos x="4" y="60"/>
              </a:cxn>
              <a:cxn ang="0">
                <a:pos x="4" y="48"/>
              </a:cxn>
              <a:cxn ang="0">
                <a:pos x="8" y="41"/>
              </a:cxn>
              <a:cxn ang="0">
                <a:pos x="23" y="30"/>
              </a:cxn>
              <a:cxn ang="0">
                <a:pos x="38" y="22"/>
              </a:cxn>
              <a:cxn ang="0">
                <a:pos x="38" y="7"/>
              </a:cxn>
              <a:cxn ang="0">
                <a:pos x="27" y="3"/>
              </a:cxn>
              <a:cxn ang="0">
                <a:pos x="19" y="7"/>
              </a:cxn>
              <a:cxn ang="0">
                <a:pos x="19" y="15"/>
              </a:cxn>
              <a:cxn ang="0">
                <a:pos x="16" y="22"/>
              </a:cxn>
              <a:cxn ang="0">
                <a:pos x="16" y="26"/>
              </a:cxn>
              <a:cxn ang="0">
                <a:pos x="8" y="26"/>
              </a:cxn>
              <a:cxn ang="0">
                <a:pos x="4" y="22"/>
              </a:cxn>
              <a:cxn ang="0">
                <a:pos x="8" y="11"/>
              </a:cxn>
              <a:cxn ang="0">
                <a:pos x="19" y="0"/>
              </a:cxn>
              <a:cxn ang="0">
                <a:pos x="38" y="0"/>
              </a:cxn>
              <a:cxn ang="0">
                <a:pos x="49" y="7"/>
              </a:cxn>
              <a:cxn ang="0">
                <a:pos x="53" y="15"/>
              </a:cxn>
              <a:cxn ang="0">
                <a:pos x="53" y="45"/>
              </a:cxn>
              <a:cxn ang="0">
                <a:pos x="53" y="56"/>
              </a:cxn>
              <a:cxn ang="0">
                <a:pos x="53" y="60"/>
              </a:cxn>
              <a:cxn ang="0">
                <a:pos x="57" y="60"/>
              </a:cxn>
              <a:cxn ang="0">
                <a:pos x="57" y="60"/>
              </a:cxn>
              <a:cxn ang="0">
                <a:pos x="64" y="56"/>
              </a:cxn>
              <a:cxn ang="0">
                <a:pos x="57" y="67"/>
              </a:cxn>
              <a:cxn ang="0">
                <a:pos x="46" y="71"/>
              </a:cxn>
              <a:cxn ang="0">
                <a:pos x="42" y="63"/>
              </a:cxn>
              <a:cxn ang="0">
                <a:pos x="38" y="56"/>
              </a:cxn>
              <a:cxn ang="0">
                <a:pos x="31" y="33"/>
              </a:cxn>
              <a:cxn ang="0">
                <a:pos x="19" y="37"/>
              </a:cxn>
              <a:cxn ang="0">
                <a:pos x="16" y="45"/>
              </a:cxn>
              <a:cxn ang="0">
                <a:pos x="16" y="52"/>
              </a:cxn>
              <a:cxn ang="0">
                <a:pos x="19" y="60"/>
              </a:cxn>
              <a:cxn ang="0">
                <a:pos x="31" y="60"/>
              </a:cxn>
            </a:cxnLst>
            <a:rect l="0" t="0" r="r" b="b"/>
            <a:pathLst>
              <a:path w="64" h="71">
                <a:moveTo>
                  <a:pt x="38" y="60"/>
                </a:moveTo>
                <a:lnTo>
                  <a:pt x="31" y="63"/>
                </a:lnTo>
                <a:lnTo>
                  <a:pt x="27" y="67"/>
                </a:lnTo>
                <a:lnTo>
                  <a:pt x="23" y="71"/>
                </a:lnTo>
                <a:lnTo>
                  <a:pt x="19" y="71"/>
                </a:lnTo>
                <a:lnTo>
                  <a:pt x="12" y="71"/>
                </a:lnTo>
                <a:lnTo>
                  <a:pt x="8" y="67"/>
                </a:lnTo>
                <a:lnTo>
                  <a:pt x="4" y="60"/>
                </a:lnTo>
                <a:lnTo>
                  <a:pt x="0" y="52"/>
                </a:lnTo>
                <a:lnTo>
                  <a:pt x="4" y="48"/>
                </a:lnTo>
                <a:lnTo>
                  <a:pt x="4" y="45"/>
                </a:lnTo>
                <a:lnTo>
                  <a:pt x="8" y="41"/>
                </a:lnTo>
                <a:lnTo>
                  <a:pt x="16" y="37"/>
                </a:lnTo>
                <a:lnTo>
                  <a:pt x="23" y="30"/>
                </a:lnTo>
                <a:lnTo>
                  <a:pt x="38" y="26"/>
                </a:lnTo>
                <a:lnTo>
                  <a:pt x="38" y="22"/>
                </a:lnTo>
                <a:lnTo>
                  <a:pt x="38" y="15"/>
                </a:lnTo>
                <a:lnTo>
                  <a:pt x="38" y="7"/>
                </a:lnTo>
                <a:lnTo>
                  <a:pt x="34" y="7"/>
                </a:lnTo>
                <a:lnTo>
                  <a:pt x="27" y="3"/>
                </a:lnTo>
                <a:lnTo>
                  <a:pt x="23" y="7"/>
                </a:lnTo>
                <a:lnTo>
                  <a:pt x="19" y="7"/>
                </a:lnTo>
                <a:lnTo>
                  <a:pt x="19" y="11"/>
                </a:lnTo>
                <a:lnTo>
                  <a:pt x="19" y="15"/>
                </a:lnTo>
                <a:lnTo>
                  <a:pt x="19" y="18"/>
                </a:lnTo>
                <a:lnTo>
                  <a:pt x="16" y="22"/>
                </a:lnTo>
                <a:lnTo>
                  <a:pt x="16" y="22"/>
                </a:lnTo>
                <a:lnTo>
                  <a:pt x="16" y="26"/>
                </a:lnTo>
                <a:lnTo>
                  <a:pt x="12" y="26"/>
                </a:lnTo>
                <a:lnTo>
                  <a:pt x="8" y="26"/>
                </a:lnTo>
                <a:lnTo>
                  <a:pt x="8" y="22"/>
                </a:lnTo>
                <a:lnTo>
                  <a:pt x="4" y="22"/>
                </a:lnTo>
                <a:lnTo>
                  <a:pt x="4" y="18"/>
                </a:lnTo>
                <a:lnTo>
                  <a:pt x="8" y="11"/>
                </a:lnTo>
                <a:lnTo>
                  <a:pt x="12" y="7"/>
                </a:lnTo>
                <a:lnTo>
                  <a:pt x="19" y="0"/>
                </a:lnTo>
                <a:lnTo>
                  <a:pt x="31" y="0"/>
                </a:lnTo>
                <a:lnTo>
                  <a:pt x="38" y="0"/>
                </a:lnTo>
                <a:lnTo>
                  <a:pt x="46" y="3"/>
                </a:lnTo>
                <a:lnTo>
                  <a:pt x="49" y="7"/>
                </a:lnTo>
                <a:lnTo>
                  <a:pt x="49" y="11"/>
                </a:lnTo>
                <a:lnTo>
                  <a:pt x="53" y="15"/>
                </a:lnTo>
                <a:lnTo>
                  <a:pt x="53" y="22"/>
                </a:lnTo>
                <a:lnTo>
                  <a:pt x="53" y="45"/>
                </a:lnTo>
                <a:lnTo>
                  <a:pt x="53" y="52"/>
                </a:lnTo>
                <a:lnTo>
                  <a:pt x="53" y="56"/>
                </a:lnTo>
                <a:lnTo>
                  <a:pt x="53" y="60"/>
                </a:lnTo>
                <a:lnTo>
                  <a:pt x="53" y="60"/>
                </a:lnTo>
                <a:lnTo>
                  <a:pt x="53" y="60"/>
                </a:lnTo>
                <a:lnTo>
                  <a:pt x="57" y="60"/>
                </a:lnTo>
                <a:lnTo>
                  <a:pt x="57" y="60"/>
                </a:lnTo>
                <a:lnTo>
                  <a:pt x="57" y="60"/>
                </a:lnTo>
                <a:lnTo>
                  <a:pt x="61" y="60"/>
                </a:lnTo>
                <a:lnTo>
                  <a:pt x="64" y="56"/>
                </a:lnTo>
                <a:lnTo>
                  <a:pt x="64" y="60"/>
                </a:lnTo>
                <a:lnTo>
                  <a:pt x="57" y="67"/>
                </a:lnTo>
                <a:lnTo>
                  <a:pt x="46" y="71"/>
                </a:lnTo>
                <a:lnTo>
                  <a:pt x="46" y="71"/>
                </a:lnTo>
                <a:lnTo>
                  <a:pt x="42" y="67"/>
                </a:lnTo>
                <a:lnTo>
                  <a:pt x="42" y="63"/>
                </a:lnTo>
                <a:lnTo>
                  <a:pt x="38" y="60"/>
                </a:lnTo>
                <a:close/>
                <a:moveTo>
                  <a:pt x="38" y="56"/>
                </a:moveTo>
                <a:lnTo>
                  <a:pt x="38" y="30"/>
                </a:lnTo>
                <a:lnTo>
                  <a:pt x="31" y="33"/>
                </a:lnTo>
                <a:lnTo>
                  <a:pt x="27" y="37"/>
                </a:lnTo>
                <a:lnTo>
                  <a:pt x="19" y="37"/>
                </a:lnTo>
                <a:lnTo>
                  <a:pt x="16" y="41"/>
                </a:lnTo>
                <a:lnTo>
                  <a:pt x="16" y="45"/>
                </a:lnTo>
                <a:lnTo>
                  <a:pt x="16" y="48"/>
                </a:lnTo>
                <a:lnTo>
                  <a:pt x="16" y="52"/>
                </a:lnTo>
                <a:lnTo>
                  <a:pt x="19" y="56"/>
                </a:lnTo>
                <a:lnTo>
                  <a:pt x="19" y="60"/>
                </a:lnTo>
                <a:lnTo>
                  <a:pt x="23" y="60"/>
                </a:lnTo>
                <a:lnTo>
                  <a:pt x="31" y="60"/>
                </a:lnTo>
                <a:lnTo>
                  <a:pt x="38" y="5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57" name="Freeform 65"/>
          <p:cNvSpPr>
            <a:spLocks/>
          </p:cNvSpPr>
          <p:nvPr/>
        </p:nvSpPr>
        <p:spPr bwMode="auto">
          <a:xfrm>
            <a:off x="5745163" y="3362325"/>
            <a:ext cx="93662" cy="117475"/>
          </a:xfrm>
          <a:custGeom>
            <a:avLst/>
            <a:gdLst/>
            <a:ahLst/>
            <a:cxnLst>
              <a:cxn ang="0">
                <a:pos x="56" y="41"/>
              </a:cxn>
              <a:cxn ang="0">
                <a:pos x="53" y="56"/>
              </a:cxn>
              <a:cxn ang="0">
                <a:pos x="45" y="63"/>
              </a:cxn>
              <a:cxn ang="0">
                <a:pos x="38" y="67"/>
              </a:cxn>
              <a:cxn ang="0">
                <a:pos x="30" y="71"/>
              </a:cxn>
              <a:cxn ang="0">
                <a:pos x="19" y="67"/>
              </a:cxn>
              <a:cxn ang="0">
                <a:pos x="11" y="60"/>
              </a:cxn>
              <a:cxn ang="0">
                <a:pos x="4" y="52"/>
              </a:cxn>
              <a:cxn ang="0">
                <a:pos x="4" y="45"/>
              </a:cxn>
              <a:cxn ang="0">
                <a:pos x="0" y="33"/>
              </a:cxn>
              <a:cxn ang="0">
                <a:pos x="4" y="26"/>
              </a:cxn>
              <a:cxn ang="0">
                <a:pos x="4" y="18"/>
              </a:cxn>
              <a:cxn ang="0">
                <a:pos x="11" y="11"/>
              </a:cxn>
              <a:cxn ang="0">
                <a:pos x="19" y="3"/>
              </a:cxn>
              <a:cxn ang="0">
                <a:pos x="34" y="0"/>
              </a:cxn>
              <a:cxn ang="0">
                <a:pos x="41" y="0"/>
              </a:cxn>
              <a:cxn ang="0">
                <a:pos x="49" y="3"/>
              </a:cxn>
              <a:cxn ang="0">
                <a:pos x="53" y="11"/>
              </a:cxn>
              <a:cxn ang="0">
                <a:pos x="53" y="15"/>
              </a:cxn>
              <a:cxn ang="0">
                <a:pos x="53" y="18"/>
              </a:cxn>
              <a:cxn ang="0">
                <a:pos x="53" y="18"/>
              </a:cxn>
              <a:cxn ang="0">
                <a:pos x="49" y="22"/>
              </a:cxn>
              <a:cxn ang="0">
                <a:pos x="49" y="22"/>
              </a:cxn>
              <a:cxn ang="0">
                <a:pos x="45" y="22"/>
              </a:cxn>
              <a:cxn ang="0">
                <a:pos x="41" y="18"/>
              </a:cxn>
              <a:cxn ang="0">
                <a:pos x="41" y="18"/>
              </a:cxn>
              <a:cxn ang="0">
                <a:pos x="41" y="15"/>
              </a:cxn>
              <a:cxn ang="0">
                <a:pos x="38" y="11"/>
              </a:cxn>
              <a:cxn ang="0">
                <a:pos x="38" y="7"/>
              </a:cxn>
              <a:cxn ang="0">
                <a:pos x="34" y="7"/>
              </a:cxn>
              <a:cxn ang="0">
                <a:pos x="30" y="3"/>
              </a:cxn>
              <a:cxn ang="0">
                <a:pos x="23" y="7"/>
              </a:cxn>
              <a:cxn ang="0">
                <a:pos x="19" y="11"/>
              </a:cxn>
              <a:cxn ang="0">
                <a:pos x="15" y="18"/>
              </a:cxn>
              <a:cxn ang="0">
                <a:pos x="15" y="30"/>
              </a:cxn>
              <a:cxn ang="0">
                <a:pos x="15" y="41"/>
              </a:cxn>
              <a:cxn ang="0">
                <a:pos x="19" y="48"/>
              </a:cxn>
              <a:cxn ang="0">
                <a:pos x="26" y="56"/>
              </a:cxn>
              <a:cxn ang="0">
                <a:pos x="34" y="60"/>
              </a:cxn>
              <a:cxn ang="0">
                <a:pos x="41" y="56"/>
              </a:cxn>
              <a:cxn ang="0">
                <a:pos x="49" y="52"/>
              </a:cxn>
              <a:cxn ang="0">
                <a:pos x="53" y="48"/>
              </a:cxn>
              <a:cxn ang="0">
                <a:pos x="56" y="41"/>
              </a:cxn>
              <a:cxn ang="0">
                <a:pos x="56" y="41"/>
              </a:cxn>
            </a:cxnLst>
            <a:rect l="0" t="0" r="r" b="b"/>
            <a:pathLst>
              <a:path w="56" h="71">
                <a:moveTo>
                  <a:pt x="56" y="41"/>
                </a:moveTo>
                <a:lnTo>
                  <a:pt x="53" y="56"/>
                </a:lnTo>
                <a:lnTo>
                  <a:pt x="45" y="63"/>
                </a:lnTo>
                <a:lnTo>
                  <a:pt x="38" y="67"/>
                </a:lnTo>
                <a:lnTo>
                  <a:pt x="30" y="71"/>
                </a:lnTo>
                <a:lnTo>
                  <a:pt x="19" y="67"/>
                </a:lnTo>
                <a:lnTo>
                  <a:pt x="11" y="60"/>
                </a:lnTo>
                <a:lnTo>
                  <a:pt x="4" y="52"/>
                </a:lnTo>
                <a:lnTo>
                  <a:pt x="4" y="45"/>
                </a:lnTo>
                <a:lnTo>
                  <a:pt x="0" y="33"/>
                </a:lnTo>
                <a:lnTo>
                  <a:pt x="4" y="26"/>
                </a:lnTo>
                <a:lnTo>
                  <a:pt x="4" y="18"/>
                </a:lnTo>
                <a:lnTo>
                  <a:pt x="11" y="11"/>
                </a:lnTo>
                <a:lnTo>
                  <a:pt x="19" y="3"/>
                </a:lnTo>
                <a:lnTo>
                  <a:pt x="34" y="0"/>
                </a:lnTo>
                <a:lnTo>
                  <a:pt x="41" y="0"/>
                </a:lnTo>
                <a:lnTo>
                  <a:pt x="49" y="3"/>
                </a:lnTo>
                <a:lnTo>
                  <a:pt x="53" y="11"/>
                </a:lnTo>
                <a:lnTo>
                  <a:pt x="53" y="15"/>
                </a:lnTo>
                <a:lnTo>
                  <a:pt x="53" y="18"/>
                </a:lnTo>
                <a:lnTo>
                  <a:pt x="53" y="18"/>
                </a:lnTo>
                <a:lnTo>
                  <a:pt x="49" y="22"/>
                </a:lnTo>
                <a:lnTo>
                  <a:pt x="49" y="22"/>
                </a:lnTo>
                <a:lnTo>
                  <a:pt x="45" y="22"/>
                </a:lnTo>
                <a:lnTo>
                  <a:pt x="41" y="18"/>
                </a:lnTo>
                <a:lnTo>
                  <a:pt x="41" y="18"/>
                </a:lnTo>
                <a:lnTo>
                  <a:pt x="41" y="15"/>
                </a:lnTo>
                <a:lnTo>
                  <a:pt x="38" y="11"/>
                </a:lnTo>
                <a:lnTo>
                  <a:pt x="38" y="7"/>
                </a:lnTo>
                <a:lnTo>
                  <a:pt x="34" y="7"/>
                </a:lnTo>
                <a:lnTo>
                  <a:pt x="30" y="3"/>
                </a:lnTo>
                <a:lnTo>
                  <a:pt x="23" y="7"/>
                </a:lnTo>
                <a:lnTo>
                  <a:pt x="19" y="11"/>
                </a:lnTo>
                <a:lnTo>
                  <a:pt x="15" y="18"/>
                </a:lnTo>
                <a:lnTo>
                  <a:pt x="15" y="30"/>
                </a:lnTo>
                <a:lnTo>
                  <a:pt x="15" y="41"/>
                </a:lnTo>
                <a:lnTo>
                  <a:pt x="19" y="48"/>
                </a:lnTo>
                <a:lnTo>
                  <a:pt x="26" y="56"/>
                </a:lnTo>
                <a:lnTo>
                  <a:pt x="34" y="60"/>
                </a:lnTo>
                <a:lnTo>
                  <a:pt x="41" y="56"/>
                </a:lnTo>
                <a:lnTo>
                  <a:pt x="49" y="52"/>
                </a:lnTo>
                <a:lnTo>
                  <a:pt x="53" y="48"/>
                </a:lnTo>
                <a:lnTo>
                  <a:pt x="56" y="41"/>
                </a:lnTo>
                <a:lnTo>
                  <a:pt x="56" y="4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58" name="Freeform 66"/>
          <p:cNvSpPr>
            <a:spLocks/>
          </p:cNvSpPr>
          <p:nvPr/>
        </p:nvSpPr>
        <p:spPr bwMode="auto">
          <a:xfrm>
            <a:off x="5851525" y="3305175"/>
            <a:ext cx="125413" cy="168275"/>
          </a:xfrm>
          <a:custGeom>
            <a:avLst/>
            <a:gdLst/>
            <a:ahLst/>
            <a:cxnLst>
              <a:cxn ang="0">
                <a:pos x="22" y="64"/>
              </a:cxn>
              <a:cxn ang="0">
                <a:pos x="45" y="45"/>
              </a:cxn>
              <a:cxn ang="0">
                <a:pos x="49" y="41"/>
              </a:cxn>
              <a:cxn ang="0">
                <a:pos x="49" y="41"/>
              </a:cxn>
              <a:cxn ang="0">
                <a:pos x="45" y="37"/>
              </a:cxn>
              <a:cxn ang="0">
                <a:pos x="45" y="37"/>
              </a:cxn>
              <a:cxn ang="0">
                <a:pos x="71" y="37"/>
              </a:cxn>
              <a:cxn ang="0">
                <a:pos x="64" y="37"/>
              </a:cxn>
              <a:cxn ang="0">
                <a:pos x="52" y="45"/>
              </a:cxn>
              <a:cxn ang="0">
                <a:pos x="52" y="82"/>
              </a:cxn>
              <a:cxn ang="0">
                <a:pos x="64" y="94"/>
              </a:cxn>
              <a:cxn ang="0">
                <a:pos x="67" y="97"/>
              </a:cxn>
              <a:cxn ang="0">
                <a:pos x="75" y="101"/>
              </a:cxn>
              <a:cxn ang="0">
                <a:pos x="45" y="101"/>
              </a:cxn>
              <a:cxn ang="0">
                <a:pos x="45" y="101"/>
              </a:cxn>
              <a:cxn ang="0">
                <a:pos x="49" y="97"/>
              </a:cxn>
              <a:cxn ang="0">
                <a:pos x="49" y="94"/>
              </a:cxn>
              <a:cxn ang="0">
                <a:pos x="22" y="64"/>
              </a:cxn>
              <a:cxn ang="0">
                <a:pos x="22" y="94"/>
              </a:cxn>
              <a:cxn ang="0">
                <a:pos x="26" y="97"/>
              </a:cxn>
              <a:cxn ang="0">
                <a:pos x="30" y="101"/>
              </a:cxn>
              <a:cxn ang="0">
                <a:pos x="34" y="101"/>
              </a:cxn>
              <a:cxn ang="0">
                <a:pos x="0" y="101"/>
              </a:cxn>
              <a:cxn ang="0">
                <a:pos x="7" y="101"/>
              </a:cxn>
              <a:cxn ang="0">
                <a:pos x="11" y="97"/>
              </a:cxn>
              <a:cxn ang="0">
                <a:pos x="11" y="86"/>
              </a:cxn>
              <a:cxn ang="0">
                <a:pos x="11" y="15"/>
              </a:cxn>
              <a:cxn ang="0">
                <a:pos x="11" y="7"/>
              </a:cxn>
              <a:cxn ang="0">
                <a:pos x="7" y="7"/>
              </a:cxn>
              <a:cxn ang="0">
                <a:pos x="4" y="7"/>
              </a:cxn>
              <a:cxn ang="0">
                <a:pos x="0" y="7"/>
              </a:cxn>
              <a:cxn ang="0">
                <a:pos x="22" y="0"/>
              </a:cxn>
            </a:cxnLst>
            <a:rect l="0" t="0" r="r" b="b"/>
            <a:pathLst>
              <a:path w="75" h="101">
                <a:moveTo>
                  <a:pt x="22" y="0"/>
                </a:moveTo>
                <a:lnTo>
                  <a:pt x="22" y="64"/>
                </a:lnTo>
                <a:lnTo>
                  <a:pt x="41" y="49"/>
                </a:lnTo>
                <a:lnTo>
                  <a:pt x="45" y="45"/>
                </a:lnTo>
                <a:lnTo>
                  <a:pt x="49" y="41"/>
                </a:lnTo>
                <a:lnTo>
                  <a:pt x="49" y="41"/>
                </a:lnTo>
                <a:lnTo>
                  <a:pt x="49" y="41"/>
                </a:lnTo>
                <a:lnTo>
                  <a:pt x="49" y="41"/>
                </a:lnTo>
                <a:lnTo>
                  <a:pt x="49" y="37"/>
                </a:lnTo>
                <a:lnTo>
                  <a:pt x="45" y="37"/>
                </a:lnTo>
                <a:lnTo>
                  <a:pt x="45" y="37"/>
                </a:lnTo>
                <a:lnTo>
                  <a:pt x="45" y="37"/>
                </a:lnTo>
                <a:lnTo>
                  <a:pt x="71" y="37"/>
                </a:lnTo>
                <a:lnTo>
                  <a:pt x="71" y="37"/>
                </a:lnTo>
                <a:lnTo>
                  <a:pt x="67" y="37"/>
                </a:lnTo>
                <a:lnTo>
                  <a:pt x="64" y="37"/>
                </a:lnTo>
                <a:lnTo>
                  <a:pt x="56" y="41"/>
                </a:lnTo>
                <a:lnTo>
                  <a:pt x="52" y="45"/>
                </a:lnTo>
                <a:lnTo>
                  <a:pt x="34" y="60"/>
                </a:lnTo>
                <a:lnTo>
                  <a:pt x="52" y="82"/>
                </a:lnTo>
                <a:lnTo>
                  <a:pt x="60" y="90"/>
                </a:lnTo>
                <a:lnTo>
                  <a:pt x="64" y="94"/>
                </a:lnTo>
                <a:lnTo>
                  <a:pt x="67" y="97"/>
                </a:lnTo>
                <a:lnTo>
                  <a:pt x="67" y="97"/>
                </a:lnTo>
                <a:lnTo>
                  <a:pt x="71" y="101"/>
                </a:lnTo>
                <a:lnTo>
                  <a:pt x="75" y="101"/>
                </a:lnTo>
                <a:lnTo>
                  <a:pt x="75" y="101"/>
                </a:lnTo>
                <a:lnTo>
                  <a:pt x="45" y="101"/>
                </a:lnTo>
                <a:lnTo>
                  <a:pt x="45" y="101"/>
                </a:lnTo>
                <a:lnTo>
                  <a:pt x="45" y="101"/>
                </a:lnTo>
                <a:lnTo>
                  <a:pt x="49" y="101"/>
                </a:lnTo>
                <a:lnTo>
                  <a:pt x="49" y="97"/>
                </a:lnTo>
                <a:lnTo>
                  <a:pt x="49" y="97"/>
                </a:lnTo>
                <a:lnTo>
                  <a:pt x="49" y="94"/>
                </a:lnTo>
                <a:lnTo>
                  <a:pt x="45" y="90"/>
                </a:lnTo>
                <a:lnTo>
                  <a:pt x="22" y="64"/>
                </a:lnTo>
                <a:lnTo>
                  <a:pt x="22" y="86"/>
                </a:lnTo>
                <a:lnTo>
                  <a:pt x="22" y="94"/>
                </a:lnTo>
                <a:lnTo>
                  <a:pt x="22" y="97"/>
                </a:lnTo>
                <a:lnTo>
                  <a:pt x="26" y="97"/>
                </a:lnTo>
                <a:lnTo>
                  <a:pt x="26" y="101"/>
                </a:lnTo>
                <a:lnTo>
                  <a:pt x="30" y="101"/>
                </a:lnTo>
                <a:lnTo>
                  <a:pt x="34" y="101"/>
                </a:lnTo>
                <a:lnTo>
                  <a:pt x="34" y="101"/>
                </a:lnTo>
                <a:lnTo>
                  <a:pt x="0" y="101"/>
                </a:lnTo>
                <a:lnTo>
                  <a:pt x="0" y="101"/>
                </a:lnTo>
                <a:lnTo>
                  <a:pt x="4" y="101"/>
                </a:lnTo>
                <a:lnTo>
                  <a:pt x="7" y="101"/>
                </a:lnTo>
                <a:lnTo>
                  <a:pt x="7" y="97"/>
                </a:lnTo>
                <a:lnTo>
                  <a:pt x="11" y="97"/>
                </a:lnTo>
                <a:lnTo>
                  <a:pt x="11" y="94"/>
                </a:lnTo>
                <a:lnTo>
                  <a:pt x="11" y="86"/>
                </a:lnTo>
                <a:lnTo>
                  <a:pt x="11" y="26"/>
                </a:lnTo>
                <a:lnTo>
                  <a:pt x="11" y="15"/>
                </a:lnTo>
                <a:lnTo>
                  <a:pt x="11" y="11"/>
                </a:lnTo>
                <a:lnTo>
                  <a:pt x="11" y="7"/>
                </a:lnTo>
                <a:lnTo>
                  <a:pt x="7" y="7"/>
                </a:lnTo>
                <a:lnTo>
                  <a:pt x="7" y="7"/>
                </a:lnTo>
                <a:lnTo>
                  <a:pt x="7" y="7"/>
                </a:lnTo>
                <a:lnTo>
                  <a:pt x="4" y="7"/>
                </a:lnTo>
                <a:lnTo>
                  <a:pt x="4" y="7"/>
                </a:lnTo>
                <a:lnTo>
                  <a:pt x="0" y="7"/>
                </a:lnTo>
                <a:lnTo>
                  <a:pt x="19" y="0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59" name="Freeform 67"/>
          <p:cNvSpPr>
            <a:spLocks/>
          </p:cNvSpPr>
          <p:nvPr/>
        </p:nvSpPr>
        <p:spPr bwMode="auto">
          <a:xfrm>
            <a:off x="5988050" y="3362325"/>
            <a:ext cx="74613" cy="117475"/>
          </a:xfrm>
          <a:custGeom>
            <a:avLst/>
            <a:gdLst/>
            <a:ahLst/>
            <a:cxnLst>
              <a:cxn ang="0">
                <a:pos x="42" y="0"/>
              </a:cxn>
              <a:cxn ang="0">
                <a:pos x="42" y="22"/>
              </a:cxn>
              <a:cxn ang="0">
                <a:pos x="38" y="22"/>
              </a:cxn>
              <a:cxn ang="0">
                <a:pos x="38" y="15"/>
              </a:cxn>
              <a:cxn ang="0">
                <a:pos x="34" y="7"/>
              </a:cxn>
              <a:cxn ang="0">
                <a:pos x="27" y="7"/>
              </a:cxn>
              <a:cxn ang="0">
                <a:pos x="23" y="3"/>
              </a:cxn>
              <a:cxn ang="0">
                <a:pos x="15" y="7"/>
              </a:cxn>
              <a:cxn ang="0">
                <a:pos x="12" y="7"/>
              </a:cxn>
              <a:cxn ang="0">
                <a:pos x="12" y="11"/>
              </a:cxn>
              <a:cxn ang="0">
                <a:pos x="12" y="15"/>
              </a:cxn>
              <a:cxn ang="0">
                <a:pos x="12" y="18"/>
              </a:cxn>
              <a:cxn ang="0">
                <a:pos x="12" y="18"/>
              </a:cxn>
              <a:cxn ang="0">
                <a:pos x="15" y="22"/>
              </a:cxn>
              <a:cxn ang="0">
                <a:pos x="19" y="26"/>
              </a:cxn>
              <a:cxn ang="0">
                <a:pos x="30" y="30"/>
              </a:cxn>
              <a:cxn ang="0">
                <a:pos x="38" y="37"/>
              </a:cxn>
              <a:cxn ang="0">
                <a:pos x="45" y="45"/>
              </a:cxn>
              <a:cxn ang="0">
                <a:pos x="45" y="48"/>
              </a:cxn>
              <a:cxn ang="0">
                <a:pos x="45" y="60"/>
              </a:cxn>
              <a:cxn ang="0">
                <a:pos x="38" y="63"/>
              </a:cxn>
              <a:cxn ang="0">
                <a:pos x="30" y="67"/>
              </a:cxn>
              <a:cxn ang="0">
                <a:pos x="23" y="71"/>
              </a:cxn>
              <a:cxn ang="0">
                <a:pos x="15" y="71"/>
              </a:cxn>
              <a:cxn ang="0">
                <a:pos x="8" y="67"/>
              </a:cxn>
              <a:cxn ang="0">
                <a:pos x="8" y="67"/>
              </a:cxn>
              <a:cxn ang="0">
                <a:pos x="4" y="67"/>
              </a:cxn>
              <a:cxn ang="0">
                <a:pos x="4" y="67"/>
              </a:cxn>
              <a:cxn ang="0">
                <a:pos x="0" y="71"/>
              </a:cxn>
              <a:cxn ang="0">
                <a:pos x="0" y="71"/>
              </a:cxn>
              <a:cxn ang="0">
                <a:pos x="0" y="48"/>
              </a:cxn>
              <a:cxn ang="0">
                <a:pos x="0" y="48"/>
              </a:cxn>
              <a:cxn ang="0">
                <a:pos x="4" y="56"/>
              </a:cxn>
              <a:cxn ang="0">
                <a:pos x="12" y="60"/>
              </a:cxn>
              <a:cxn ang="0">
                <a:pos x="15" y="63"/>
              </a:cxn>
              <a:cxn ang="0">
                <a:pos x="23" y="67"/>
              </a:cxn>
              <a:cxn ang="0">
                <a:pos x="27" y="63"/>
              </a:cxn>
              <a:cxn ang="0">
                <a:pos x="30" y="63"/>
              </a:cxn>
              <a:cxn ang="0">
                <a:pos x="34" y="60"/>
              </a:cxn>
              <a:cxn ang="0">
                <a:pos x="34" y="56"/>
              </a:cxn>
              <a:cxn ang="0">
                <a:pos x="34" y="52"/>
              </a:cxn>
              <a:cxn ang="0">
                <a:pos x="30" y="48"/>
              </a:cxn>
              <a:cxn ang="0">
                <a:pos x="27" y="45"/>
              </a:cxn>
              <a:cxn ang="0">
                <a:pos x="19" y="37"/>
              </a:cxn>
              <a:cxn ang="0">
                <a:pos x="8" y="33"/>
              </a:cxn>
              <a:cxn ang="0">
                <a:pos x="4" y="30"/>
              </a:cxn>
              <a:cxn ang="0">
                <a:pos x="0" y="26"/>
              </a:cxn>
              <a:cxn ang="0">
                <a:pos x="0" y="18"/>
              </a:cxn>
              <a:cxn ang="0">
                <a:pos x="0" y="11"/>
              </a:cxn>
              <a:cxn ang="0">
                <a:pos x="8" y="7"/>
              </a:cxn>
              <a:cxn ang="0">
                <a:pos x="12" y="0"/>
              </a:cxn>
              <a:cxn ang="0">
                <a:pos x="23" y="0"/>
              </a:cxn>
              <a:cxn ang="0">
                <a:pos x="27" y="0"/>
              </a:cxn>
              <a:cxn ang="0">
                <a:pos x="30" y="3"/>
              </a:cxn>
              <a:cxn ang="0">
                <a:pos x="34" y="3"/>
              </a:cxn>
              <a:cxn ang="0">
                <a:pos x="38" y="3"/>
              </a:cxn>
              <a:cxn ang="0">
                <a:pos x="38" y="3"/>
              </a:cxn>
              <a:cxn ang="0">
                <a:pos x="38" y="3"/>
              </a:cxn>
              <a:cxn ang="0">
                <a:pos x="38" y="3"/>
              </a:cxn>
              <a:cxn ang="0">
                <a:pos x="38" y="0"/>
              </a:cxn>
              <a:cxn ang="0">
                <a:pos x="42" y="0"/>
              </a:cxn>
            </a:cxnLst>
            <a:rect l="0" t="0" r="r" b="b"/>
            <a:pathLst>
              <a:path w="45" h="71">
                <a:moveTo>
                  <a:pt x="42" y="0"/>
                </a:moveTo>
                <a:lnTo>
                  <a:pt x="42" y="22"/>
                </a:lnTo>
                <a:lnTo>
                  <a:pt x="38" y="22"/>
                </a:lnTo>
                <a:lnTo>
                  <a:pt x="38" y="15"/>
                </a:lnTo>
                <a:lnTo>
                  <a:pt x="34" y="7"/>
                </a:lnTo>
                <a:lnTo>
                  <a:pt x="27" y="7"/>
                </a:lnTo>
                <a:lnTo>
                  <a:pt x="23" y="3"/>
                </a:lnTo>
                <a:lnTo>
                  <a:pt x="15" y="7"/>
                </a:lnTo>
                <a:lnTo>
                  <a:pt x="12" y="7"/>
                </a:lnTo>
                <a:lnTo>
                  <a:pt x="12" y="11"/>
                </a:lnTo>
                <a:lnTo>
                  <a:pt x="12" y="15"/>
                </a:lnTo>
                <a:lnTo>
                  <a:pt x="12" y="18"/>
                </a:lnTo>
                <a:lnTo>
                  <a:pt x="12" y="18"/>
                </a:lnTo>
                <a:lnTo>
                  <a:pt x="15" y="22"/>
                </a:lnTo>
                <a:lnTo>
                  <a:pt x="19" y="26"/>
                </a:lnTo>
                <a:lnTo>
                  <a:pt x="30" y="30"/>
                </a:lnTo>
                <a:lnTo>
                  <a:pt x="38" y="37"/>
                </a:lnTo>
                <a:lnTo>
                  <a:pt x="45" y="45"/>
                </a:lnTo>
                <a:lnTo>
                  <a:pt x="45" y="48"/>
                </a:lnTo>
                <a:lnTo>
                  <a:pt x="45" y="60"/>
                </a:lnTo>
                <a:lnTo>
                  <a:pt x="38" y="63"/>
                </a:lnTo>
                <a:lnTo>
                  <a:pt x="30" y="67"/>
                </a:lnTo>
                <a:lnTo>
                  <a:pt x="23" y="71"/>
                </a:lnTo>
                <a:lnTo>
                  <a:pt x="15" y="71"/>
                </a:lnTo>
                <a:lnTo>
                  <a:pt x="8" y="67"/>
                </a:lnTo>
                <a:lnTo>
                  <a:pt x="8" y="67"/>
                </a:lnTo>
                <a:lnTo>
                  <a:pt x="4" y="67"/>
                </a:lnTo>
                <a:lnTo>
                  <a:pt x="4" y="67"/>
                </a:lnTo>
                <a:lnTo>
                  <a:pt x="0" y="71"/>
                </a:lnTo>
                <a:lnTo>
                  <a:pt x="0" y="71"/>
                </a:lnTo>
                <a:lnTo>
                  <a:pt x="0" y="48"/>
                </a:lnTo>
                <a:lnTo>
                  <a:pt x="0" y="48"/>
                </a:lnTo>
                <a:lnTo>
                  <a:pt x="4" y="56"/>
                </a:lnTo>
                <a:lnTo>
                  <a:pt x="12" y="60"/>
                </a:lnTo>
                <a:lnTo>
                  <a:pt x="15" y="63"/>
                </a:lnTo>
                <a:lnTo>
                  <a:pt x="23" y="67"/>
                </a:lnTo>
                <a:lnTo>
                  <a:pt x="27" y="63"/>
                </a:lnTo>
                <a:lnTo>
                  <a:pt x="30" y="63"/>
                </a:lnTo>
                <a:lnTo>
                  <a:pt x="34" y="60"/>
                </a:lnTo>
                <a:lnTo>
                  <a:pt x="34" y="56"/>
                </a:lnTo>
                <a:lnTo>
                  <a:pt x="34" y="52"/>
                </a:lnTo>
                <a:lnTo>
                  <a:pt x="30" y="48"/>
                </a:lnTo>
                <a:lnTo>
                  <a:pt x="27" y="45"/>
                </a:lnTo>
                <a:lnTo>
                  <a:pt x="19" y="37"/>
                </a:lnTo>
                <a:lnTo>
                  <a:pt x="8" y="33"/>
                </a:lnTo>
                <a:lnTo>
                  <a:pt x="4" y="30"/>
                </a:lnTo>
                <a:lnTo>
                  <a:pt x="0" y="26"/>
                </a:lnTo>
                <a:lnTo>
                  <a:pt x="0" y="18"/>
                </a:lnTo>
                <a:lnTo>
                  <a:pt x="0" y="11"/>
                </a:lnTo>
                <a:lnTo>
                  <a:pt x="8" y="7"/>
                </a:lnTo>
                <a:lnTo>
                  <a:pt x="12" y="0"/>
                </a:lnTo>
                <a:lnTo>
                  <a:pt x="23" y="0"/>
                </a:lnTo>
                <a:lnTo>
                  <a:pt x="27" y="0"/>
                </a:lnTo>
                <a:lnTo>
                  <a:pt x="30" y="3"/>
                </a:lnTo>
                <a:lnTo>
                  <a:pt x="34" y="3"/>
                </a:lnTo>
                <a:lnTo>
                  <a:pt x="38" y="3"/>
                </a:lnTo>
                <a:lnTo>
                  <a:pt x="38" y="3"/>
                </a:lnTo>
                <a:lnTo>
                  <a:pt x="38" y="3"/>
                </a:lnTo>
                <a:lnTo>
                  <a:pt x="38" y="3"/>
                </a:lnTo>
                <a:lnTo>
                  <a:pt x="38" y="0"/>
                </a:lnTo>
                <a:lnTo>
                  <a:pt x="42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60" name="Freeform 68"/>
          <p:cNvSpPr>
            <a:spLocks/>
          </p:cNvSpPr>
          <p:nvPr/>
        </p:nvSpPr>
        <p:spPr bwMode="auto">
          <a:xfrm>
            <a:off x="6075363" y="3305175"/>
            <a:ext cx="68262" cy="225425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0" y="0"/>
              </a:cxn>
              <a:cxn ang="0">
                <a:pos x="11" y="7"/>
              </a:cxn>
              <a:cxn ang="0">
                <a:pos x="19" y="11"/>
              </a:cxn>
              <a:cxn ang="0">
                <a:pos x="30" y="22"/>
              </a:cxn>
              <a:cxn ang="0">
                <a:pos x="37" y="37"/>
              </a:cxn>
              <a:cxn ang="0">
                <a:pos x="41" y="52"/>
              </a:cxn>
              <a:cxn ang="0">
                <a:pos x="41" y="67"/>
              </a:cxn>
              <a:cxn ang="0">
                <a:pos x="41" y="82"/>
              </a:cxn>
              <a:cxn ang="0">
                <a:pos x="37" y="94"/>
              </a:cxn>
              <a:cxn ang="0">
                <a:pos x="30" y="109"/>
              </a:cxn>
              <a:cxn ang="0">
                <a:pos x="22" y="120"/>
              </a:cxn>
              <a:cxn ang="0">
                <a:pos x="11" y="127"/>
              </a:cxn>
              <a:cxn ang="0">
                <a:pos x="0" y="135"/>
              </a:cxn>
              <a:cxn ang="0">
                <a:pos x="0" y="131"/>
              </a:cxn>
              <a:cxn ang="0">
                <a:pos x="7" y="124"/>
              </a:cxn>
              <a:cxn ang="0">
                <a:pos x="15" y="116"/>
              </a:cxn>
              <a:cxn ang="0">
                <a:pos x="22" y="109"/>
              </a:cxn>
              <a:cxn ang="0">
                <a:pos x="26" y="97"/>
              </a:cxn>
              <a:cxn ang="0">
                <a:pos x="26" y="82"/>
              </a:cxn>
              <a:cxn ang="0">
                <a:pos x="26" y="67"/>
              </a:cxn>
              <a:cxn ang="0">
                <a:pos x="26" y="52"/>
              </a:cxn>
              <a:cxn ang="0">
                <a:pos x="26" y="41"/>
              </a:cxn>
              <a:cxn ang="0">
                <a:pos x="22" y="34"/>
              </a:cxn>
              <a:cxn ang="0">
                <a:pos x="19" y="26"/>
              </a:cxn>
              <a:cxn ang="0">
                <a:pos x="19" y="19"/>
              </a:cxn>
              <a:cxn ang="0">
                <a:pos x="11" y="15"/>
              </a:cxn>
              <a:cxn ang="0">
                <a:pos x="7" y="7"/>
              </a:cxn>
              <a:cxn ang="0">
                <a:pos x="0" y="4"/>
              </a:cxn>
            </a:cxnLst>
            <a:rect l="0" t="0" r="r" b="b"/>
            <a:pathLst>
              <a:path w="41" h="135">
                <a:moveTo>
                  <a:pt x="0" y="4"/>
                </a:moveTo>
                <a:lnTo>
                  <a:pt x="0" y="0"/>
                </a:lnTo>
                <a:lnTo>
                  <a:pt x="11" y="7"/>
                </a:lnTo>
                <a:lnTo>
                  <a:pt x="19" y="11"/>
                </a:lnTo>
                <a:lnTo>
                  <a:pt x="30" y="22"/>
                </a:lnTo>
                <a:lnTo>
                  <a:pt x="37" y="37"/>
                </a:lnTo>
                <a:lnTo>
                  <a:pt x="41" y="52"/>
                </a:lnTo>
                <a:lnTo>
                  <a:pt x="41" y="67"/>
                </a:lnTo>
                <a:lnTo>
                  <a:pt x="41" y="82"/>
                </a:lnTo>
                <a:lnTo>
                  <a:pt x="37" y="94"/>
                </a:lnTo>
                <a:lnTo>
                  <a:pt x="30" y="109"/>
                </a:lnTo>
                <a:lnTo>
                  <a:pt x="22" y="120"/>
                </a:lnTo>
                <a:lnTo>
                  <a:pt x="11" y="127"/>
                </a:lnTo>
                <a:lnTo>
                  <a:pt x="0" y="135"/>
                </a:lnTo>
                <a:lnTo>
                  <a:pt x="0" y="131"/>
                </a:lnTo>
                <a:lnTo>
                  <a:pt x="7" y="124"/>
                </a:lnTo>
                <a:lnTo>
                  <a:pt x="15" y="116"/>
                </a:lnTo>
                <a:lnTo>
                  <a:pt x="22" y="109"/>
                </a:lnTo>
                <a:lnTo>
                  <a:pt x="26" y="97"/>
                </a:lnTo>
                <a:lnTo>
                  <a:pt x="26" y="82"/>
                </a:lnTo>
                <a:lnTo>
                  <a:pt x="26" y="67"/>
                </a:lnTo>
                <a:lnTo>
                  <a:pt x="26" y="52"/>
                </a:lnTo>
                <a:lnTo>
                  <a:pt x="26" y="41"/>
                </a:lnTo>
                <a:lnTo>
                  <a:pt x="22" y="34"/>
                </a:lnTo>
                <a:lnTo>
                  <a:pt x="19" y="26"/>
                </a:lnTo>
                <a:lnTo>
                  <a:pt x="19" y="19"/>
                </a:lnTo>
                <a:lnTo>
                  <a:pt x="11" y="15"/>
                </a:lnTo>
                <a:lnTo>
                  <a:pt x="7" y="7"/>
                </a:lnTo>
                <a:lnTo>
                  <a:pt x="0" y="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61" name="Freeform 69"/>
          <p:cNvSpPr>
            <a:spLocks/>
          </p:cNvSpPr>
          <p:nvPr/>
        </p:nvSpPr>
        <p:spPr bwMode="auto">
          <a:xfrm>
            <a:off x="3870325" y="3903663"/>
            <a:ext cx="180975" cy="168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" y="0"/>
              </a:cxn>
              <a:cxn ang="0">
                <a:pos x="86" y="79"/>
              </a:cxn>
              <a:cxn ang="0">
                <a:pos x="86" y="19"/>
              </a:cxn>
              <a:cxn ang="0">
                <a:pos x="86" y="11"/>
              </a:cxn>
              <a:cxn ang="0">
                <a:pos x="86" y="7"/>
              </a:cxn>
              <a:cxn ang="0">
                <a:pos x="82" y="4"/>
              </a:cxn>
              <a:cxn ang="0">
                <a:pos x="79" y="4"/>
              </a:cxn>
              <a:cxn ang="0">
                <a:pos x="75" y="4"/>
              </a:cxn>
              <a:cxn ang="0">
                <a:pos x="75" y="0"/>
              </a:cxn>
              <a:cxn ang="0">
                <a:pos x="109" y="0"/>
              </a:cxn>
              <a:cxn ang="0">
                <a:pos x="109" y="4"/>
              </a:cxn>
              <a:cxn ang="0">
                <a:pos x="105" y="4"/>
              </a:cxn>
              <a:cxn ang="0">
                <a:pos x="97" y="4"/>
              </a:cxn>
              <a:cxn ang="0">
                <a:pos x="94" y="7"/>
              </a:cxn>
              <a:cxn ang="0">
                <a:pos x="94" y="11"/>
              </a:cxn>
              <a:cxn ang="0">
                <a:pos x="94" y="19"/>
              </a:cxn>
              <a:cxn ang="0">
                <a:pos x="94" y="101"/>
              </a:cxn>
              <a:cxn ang="0">
                <a:pos x="90" y="101"/>
              </a:cxn>
              <a:cxn ang="0">
                <a:pos x="26" y="22"/>
              </a:cxn>
              <a:cxn ang="0">
                <a:pos x="26" y="83"/>
              </a:cxn>
              <a:cxn ang="0">
                <a:pos x="26" y="94"/>
              </a:cxn>
              <a:cxn ang="0">
                <a:pos x="26" y="98"/>
              </a:cxn>
              <a:cxn ang="0">
                <a:pos x="30" y="98"/>
              </a:cxn>
              <a:cxn ang="0">
                <a:pos x="37" y="101"/>
              </a:cxn>
              <a:cxn ang="0">
                <a:pos x="37" y="101"/>
              </a:cxn>
              <a:cxn ang="0">
                <a:pos x="37" y="101"/>
              </a:cxn>
              <a:cxn ang="0">
                <a:pos x="4" y="101"/>
              </a:cxn>
              <a:cxn ang="0">
                <a:pos x="4" y="101"/>
              </a:cxn>
              <a:cxn ang="0">
                <a:pos x="7" y="101"/>
              </a:cxn>
              <a:cxn ang="0">
                <a:pos x="15" y="98"/>
              </a:cxn>
              <a:cxn ang="0">
                <a:pos x="19" y="94"/>
              </a:cxn>
              <a:cxn ang="0">
                <a:pos x="19" y="90"/>
              </a:cxn>
              <a:cxn ang="0">
                <a:pos x="19" y="83"/>
              </a:cxn>
              <a:cxn ang="0">
                <a:pos x="19" y="15"/>
              </a:cxn>
              <a:cxn ang="0">
                <a:pos x="15" y="11"/>
              </a:cxn>
              <a:cxn ang="0">
                <a:pos x="11" y="7"/>
              </a:cxn>
              <a:cxn ang="0">
                <a:pos x="11" y="7"/>
              </a:cxn>
              <a:cxn ang="0">
                <a:pos x="7" y="4"/>
              </a:cxn>
              <a:cxn ang="0">
                <a:pos x="4" y="4"/>
              </a:cxn>
              <a:cxn ang="0">
                <a:pos x="0" y="4"/>
              </a:cxn>
              <a:cxn ang="0">
                <a:pos x="0" y="0"/>
              </a:cxn>
            </a:cxnLst>
            <a:rect l="0" t="0" r="r" b="b"/>
            <a:pathLst>
              <a:path w="109" h="101">
                <a:moveTo>
                  <a:pt x="0" y="0"/>
                </a:moveTo>
                <a:lnTo>
                  <a:pt x="26" y="0"/>
                </a:lnTo>
                <a:lnTo>
                  <a:pt x="86" y="79"/>
                </a:lnTo>
                <a:lnTo>
                  <a:pt x="86" y="19"/>
                </a:lnTo>
                <a:lnTo>
                  <a:pt x="86" y="11"/>
                </a:lnTo>
                <a:lnTo>
                  <a:pt x="86" y="7"/>
                </a:lnTo>
                <a:lnTo>
                  <a:pt x="82" y="4"/>
                </a:lnTo>
                <a:lnTo>
                  <a:pt x="79" y="4"/>
                </a:lnTo>
                <a:lnTo>
                  <a:pt x="75" y="4"/>
                </a:lnTo>
                <a:lnTo>
                  <a:pt x="75" y="0"/>
                </a:lnTo>
                <a:lnTo>
                  <a:pt x="109" y="0"/>
                </a:lnTo>
                <a:lnTo>
                  <a:pt x="109" y="4"/>
                </a:lnTo>
                <a:lnTo>
                  <a:pt x="105" y="4"/>
                </a:lnTo>
                <a:lnTo>
                  <a:pt x="97" y="4"/>
                </a:lnTo>
                <a:lnTo>
                  <a:pt x="94" y="7"/>
                </a:lnTo>
                <a:lnTo>
                  <a:pt x="94" y="11"/>
                </a:lnTo>
                <a:lnTo>
                  <a:pt x="94" y="19"/>
                </a:lnTo>
                <a:lnTo>
                  <a:pt x="94" y="101"/>
                </a:lnTo>
                <a:lnTo>
                  <a:pt x="90" y="101"/>
                </a:lnTo>
                <a:lnTo>
                  <a:pt x="26" y="22"/>
                </a:lnTo>
                <a:lnTo>
                  <a:pt x="26" y="83"/>
                </a:lnTo>
                <a:lnTo>
                  <a:pt x="26" y="94"/>
                </a:lnTo>
                <a:lnTo>
                  <a:pt x="26" y="98"/>
                </a:lnTo>
                <a:lnTo>
                  <a:pt x="30" y="98"/>
                </a:lnTo>
                <a:lnTo>
                  <a:pt x="37" y="101"/>
                </a:lnTo>
                <a:lnTo>
                  <a:pt x="37" y="101"/>
                </a:lnTo>
                <a:lnTo>
                  <a:pt x="37" y="101"/>
                </a:lnTo>
                <a:lnTo>
                  <a:pt x="4" y="101"/>
                </a:lnTo>
                <a:lnTo>
                  <a:pt x="4" y="101"/>
                </a:lnTo>
                <a:lnTo>
                  <a:pt x="7" y="101"/>
                </a:lnTo>
                <a:lnTo>
                  <a:pt x="15" y="98"/>
                </a:lnTo>
                <a:lnTo>
                  <a:pt x="19" y="94"/>
                </a:lnTo>
                <a:lnTo>
                  <a:pt x="19" y="90"/>
                </a:lnTo>
                <a:lnTo>
                  <a:pt x="19" y="83"/>
                </a:lnTo>
                <a:lnTo>
                  <a:pt x="19" y="15"/>
                </a:lnTo>
                <a:lnTo>
                  <a:pt x="15" y="11"/>
                </a:lnTo>
                <a:lnTo>
                  <a:pt x="11" y="7"/>
                </a:lnTo>
                <a:lnTo>
                  <a:pt x="11" y="7"/>
                </a:lnTo>
                <a:lnTo>
                  <a:pt x="7" y="4"/>
                </a:lnTo>
                <a:lnTo>
                  <a:pt x="4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62" name="Freeform 70"/>
          <p:cNvSpPr>
            <a:spLocks noEditPoints="1"/>
          </p:cNvSpPr>
          <p:nvPr/>
        </p:nvSpPr>
        <p:spPr bwMode="auto">
          <a:xfrm>
            <a:off x="4056063" y="3903663"/>
            <a:ext cx="125412" cy="168275"/>
          </a:xfrm>
          <a:custGeom>
            <a:avLst/>
            <a:gdLst/>
            <a:ahLst/>
            <a:cxnLst>
              <a:cxn ang="0">
                <a:pos x="27" y="52"/>
              </a:cxn>
              <a:cxn ang="0">
                <a:pos x="27" y="83"/>
              </a:cxn>
              <a:cxn ang="0">
                <a:pos x="27" y="94"/>
              </a:cxn>
              <a:cxn ang="0">
                <a:pos x="30" y="98"/>
              </a:cxn>
              <a:cxn ang="0">
                <a:pos x="34" y="98"/>
              </a:cxn>
              <a:cxn ang="0">
                <a:pos x="38" y="101"/>
              </a:cxn>
              <a:cxn ang="0">
                <a:pos x="42" y="101"/>
              </a:cxn>
              <a:cxn ang="0">
                <a:pos x="42" y="101"/>
              </a:cxn>
              <a:cxn ang="0">
                <a:pos x="0" y="101"/>
              </a:cxn>
              <a:cxn ang="0">
                <a:pos x="0" y="101"/>
              </a:cxn>
              <a:cxn ang="0">
                <a:pos x="4" y="101"/>
              </a:cxn>
              <a:cxn ang="0">
                <a:pos x="8" y="98"/>
              </a:cxn>
              <a:cxn ang="0">
                <a:pos x="12" y="94"/>
              </a:cxn>
              <a:cxn ang="0">
                <a:pos x="12" y="90"/>
              </a:cxn>
              <a:cxn ang="0">
                <a:pos x="12" y="83"/>
              </a:cxn>
              <a:cxn ang="0">
                <a:pos x="12" y="19"/>
              </a:cxn>
              <a:cxn ang="0">
                <a:pos x="12" y="11"/>
              </a:cxn>
              <a:cxn ang="0">
                <a:pos x="12" y="7"/>
              </a:cxn>
              <a:cxn ang="0">
                <a:pos x="8" y="4"/>
              </a:cxn>
              <a:cxn ang="0">
                <a:pos x="4" y="4"/>
              </a:cxn>
              <a:cxn ang="0">
                <a:pos x="0" y="4"/>
              </a:cxn>
              <a:cxn ang="0">
                <a:pos x="0" y="0"/>
              </a:cxn>
              <a:cxn ang="0">
                <a:pos x="34" y="0"/>
              </a:cxn>
              <a:cxn ang="0">
                <a:pos x="49" y="0"/>
              </a:cxn>
              <a:cxn ang="0">
                <a:pos x="57" y="4"/>
              </a:cxn>
              <a:cxn ang="0">
                <a:pos x="64" y="7"/>
              </a:cxn>
              <a:cxn ang="0">
                <a:pos x="72" y="11"/>
              </a:cxn>
              <a:cxn ang="0">
                <a:pos x="75" y="19"/>
              </a:cxn>
              <a:cxn ang="0">
                <a:pos x="75" y="30"/>
              </a:cxn>
              <a:cxn ang="0">
                <a:pos x="75" y="41"/>
              </a:cxn>
              <a:cxn ang="0">
                <a:pos x="68" y="49"/>
              </a:cxn>
              <a:cxn ang="0">
                <a:pos x="57" y="52"/>
              </a:cxn>
              <a:cxn ang="0">
                <a:pos x="45" y="56"/>
              </a:cxn>
              <a:cxn ang="0">
                <a:pos x="42" y="56"/>
              </a:cxn>
              <a:cxn ang="0">
                <a:pos x="38" y="56"/>
              </a:cxn>
              <a:cxn ang="0">
                <a:pos x="30" y="56"/>
              </a:cxn>
              <a:cxn ang="0">
                <a:pos x="27" y="52"/>
              </a:cxn>
              <a:cxn ang="0">
                <a:pos x="27" y="49"/>
              </a:cxn>
              <a:cxn ang="0">
                <a:pos x="30" y="49"/>
              </a:cxn>
              <a:cxn ang="0">
                <a:pos x="34" y="52"/>
              </a:cxn>
              <a:cxn ang="0">
                <a:pos x="38" y="52"/>
              </a:cxn>
              <a:cxn ang="0">
                <a:pos x="38" y="52"/>
              </a:cxn>
              <a:cxn ang="0">
                <a:pos x="45" y="49"/>
              </a:cxn>
              <a:cxn ang="0">
                <a:pos x="53" y="45"/>
              </a:cxn>
              <a:cxn ang="0">
                <a:pos x="57" y="37"/>
              </a:cxn>
              <a:cxn ang="0">
                <a:pos x="57" y="30"/>
              </a:cxn>
              <a:cxn ang="0">
                <a:pos x="57" y="22"/>
              </a:cxn>
              <a:cxn ang="0">
                <a:pos x="57" y="19"/>
              </a:cxn>
              <a:cxn ang="0">
                <a:pos x="53" y="11"/>
              </a:cxn>
              <a:cxn ang="0">
                <a:pos x="49" y="7"/>
              </a:cxn>
              <a:cxn ang="0">
                <a:pos x="42" y="7"/>
              </a:cxn>
              <a:cxn ang="0">
                <a:pos x="38" y="7"/>
              </a:cxn>
              <a:cxn ang="0">
                <a:pos x="34" y="7"/>
              </a:cxn>
              <a:cxn ang="0">
                <a:pos x="27" y="7"/>
              </a:cxn>
              <a:cxn ang="0">
                <a:pos x="27" y="49"/>
              </a:cxn>
            </a:cxnLst>
            <a:rect l="0" t="0" r="r" b="b"/>
            <a:pathLst>
              <a:path w="75" h="101">
                <a:moveTo>
                  <a:pt x="27" y="52"/>
                </a:moveTo>
                <a:lnTo>
                  <a:pt x="27" y="83"/>
                </a:lnTo>
                <a:lnTo>
                  <a:pt x="27" y="94"/>
                </a:lnTo>
                <a:lnTo>
                  <a:pt x="30" y="98"/>
                </a:lnTo>
                <a:lnTo>
                  <a:pt x="34" y="98"/>
                </a:lnTo>
                <a:lnTo>
                  <a:pt x="38" y="101"/>
                </a:lnTo>
                <a:lnTo>
                  <a:pt x="42" y="101"/>
                </a:lnTo>
                <a:lnTo>
                  <a:pt x="42" y="101"/>
                </a:lnTo>
                <a:lnTo>
                  <a:pt x="0" y="101"/>
                </a:lnTo>
                <a:lnTo>
                  <a:pt x="0" y="101"/>
                </a:lnTo>
                <a:lnTo>
                  <a:pt x="4" y="101"/>
                </a:lnTo>
                <a:lnTo>
                  <a:pt x="8" y="98"/>
                </a:lnTo>
                <a:lnTo>
                  <a:pt x="12" y="94"/>
                </a:lnTo>
                <a:lnTo>
                  <a:pt x="12" y="90"/>
                </a:lnTo>
                <a:lnTo>
                  <a:pt x="12" y="83"/>
                </a:lnTo>
                <a:lnTo>
                  <a:pt x="12" y="19"/>
                </a:lnTo>
                <a:lnTo>
                  <a:pt x="12" y="11"/>
                </a:lnTo>
                <a:lnTo>
                  <a:pt x="12" y="7"/>
                </a:lnTo>
                <a:lnTo>
                  <a:pt x="8" y="4"/>
                </a:lnTo>
                <a:lnTo>
                  <a:pt x="4" y="4"/>
                </a:lnTo>
                <a:lnTo>
                  <a:pt x="0" y="4"/>
                </a:lnTo>
                <a:lnTo>
                  <a:pt x="0" y="0"/>
                </a:lnTo>
                <a:lnTo>
                  <a:pt x="34" y="0"/>
                </a:lnTo>
                <a:lnTo>
                  <a:pt x="49" y="0"/>
                </a:lnTo>
                <a:lnTo>
                  <a:pt x="57" y="4"/>
                </a:lnTo>
                <a:lnTo>
                  <a:pt x="64" y="7"/>
                </a:lnTo>
                <a:lnTo>
                  <a:pt x="72" y="11"/>
                </a:lnTo>
                <a:lnTo>
                  <a:pt x="75" y="19"/>
                </a:lnTo>
                <a:lnTo>
                  <a:pt x="75" y="30"/>
                </a:lnTo>
                <a:lnTo>
                  <a:pt x="75" y="41"/>
                </a:lnTo>
                <a:lnTo>
                  <a:pt x="68" y="49"/>
                </a:lnTo>
                <a:lnTo>
                  <a:pt x="57" y="52"/>
                </a:lnTo>
                <a:lnTo>
                  <a:pt x="45" y="56"/>
                </a:lnTo>
                <a:lnTo>
                  <a:pt x="42" y="56"/>
                </a:lnTo>
                <a:lnTo>
                  <a:pt x="38" y="56"/>
                </a:lnTo>
                <a:lnTo>
                  <a:pt x="30" y="56"/>
                </a:lnTo>
                <a:lnTo>
                  <a:pt x="27" y="52"/>
                </a:lnTo>
                <a:close/>
                <a:moveTo>
                  <a:pt x="27" y="49"/>
                </a:moveTo>
                <a:lnTo>
                  <a:pt x="30" y="49"/>
                </a:lnTo>
                <a:lnTo>
                  <a:pt x="34" y="52"/>
                </a:lnTo>
                <a:lnTo>
                  <a:pt x="38" y="52"/>
                </a:lnTo>
                <a:lnTo>
                  <a:pt x="38" y="52"/>
                </a:lnTo>
                <a:lnTo>
                  <a:pt x="45" y="49"/>
                </a:lnTo>
                <a:lnTo>
                  <a:pt x="53" y="45"/>
                </a:lnTo>
                <a:lnTo>
                  <a:pt x="57" y="37"/>
                </a:lnTo>
                <a:lnTo>
                  <a:pt x="57" y="30"/>
                </a:lnTo>
                <a:lnTo>
                  <a:pt x="57" y="22"/>
                </a:lnTo>
                <a:lnTo>
                  <a:pt x="57" y="19"/>
                </a:lnTo>
                <a:lnTo>
                  <a:pt x="53" y="11"/>
                </a:lnTo>
                <a:lnTo>
                  <a:pt x="49" y="7"/>
                </a:lnTo>
                <a:lnTo>
                  <a:pt x="42" y="7"/>
                </a:lnTo>
                <a:lnTo>
                  <a:pt x="38" y="7"/>
                </a:lnTo>
                <a:lnTo>
                  <a:pt x="34" y="7"/>
                </a:lnTo>
                <a:lnTo>
                  <a:pt x="27" y="7"/>
                </a:lnTo>
                <a:lnTo>
                  <a:pt x="27" y="4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63" name="Freeform 71"/>
          <p:cNvSpPr>
            <a:spLocks/>
          </p:cNvSpPr>
          <p:nvPr/>
        </p:nvSpPr>
        <p:spPr bwMode="auto">
          <a:xfrm>
            <a:off x="4200525" y="3897313"/>
            <a:ext cx="68263" cy="223837"/>
          </a:xfrm>
          <a:custGeom>
            <a:avLst/>
            <a:gdLst/>
            <a:ahLst/>
            <a:cxnLst>
              <a:cxn ang="0">
                <a:pos x="41" y="132"/>
              </a:cxn>
              <a:cxn ang="0">
                <a:pos x="41" y="135"/>
              </a:cxn>
              <a:cxn ang="0">
                <a:pos x="30" y="132"/>
              </a:cxn>
              <a:cxn ang="0">
                <a:pos x="22" y="124"/>
              </a:cxn>
              <a:cxn ang="0">
                <a:pos x="11" y="113"/>
              </a:cxn>
              <a:cxn ang="0">
                <a:pos x="7" y="98"/>
              </a:cxn>
              <a:cxn ang="0">
                <a:pos x="0" y="83"/>
              </a:cxn>
              <a:cxn ang="0">
                <a:pos x="0" y="68"/>
              </a:cxn>
              <a:cxn ang="0">
                <a:pos x="0" y="56"/>
              </a:cxn>
              <a:cxn ang="0">
                <a:pos x="3" y="41"/>
              </a:cxn>
              <a:cxn ang="0">
                <a:pos x="11" y="30"/>
              </a:cxn>
              <a:cxn ang="0">
                <a:pos x="18" y="19"/>
              </a:cxn>
              <a:cxn ang="0">
                <a:pos x="30" y="8"/>
              </a:cxn>
              <a:cxn ang="0">
                <a:pos x="41" y="0"/>
              </a:cxn>
              <a:cxn ang="0">
                <a:pos x="41" y="4"/>
              </a:cxn>
              <a:cxn ang="0">
                <a:pos x="33" y="11"/>
              </a:cxn>
              <a:cxn ang="0">
                <a:pos x="26" y="19"/>
              </a:cxn>
              <a:cxn ang="0">
                <a:pos x="18" y="26"/>
              </a:cxn>
              <a:cxn ang="0">
                <a:pos x="15" y="41"/>
              </a:cxn>
              <a:cxn ang="0">
                <a:pos x="15" y="53"/>
              </a:cxn>
              <a:cxn ang="0">
                <a:pos x="15" y="68"/>
              </a:cxn>
              <a:cxn ang="0">
                <a:pos x="15" y="83"/>
              </a:cxn>
              <a:cxn ang="0">
                <a:pos x="15" y="94"/>
              </a:cxn>
              <a:cxn ang="0">
                <a:pos x="18" y="105"/>
              </a:cxn>
              <a:cxn ang="0">
                <a:pos x="22" y="113"/>
              </a:cxn>
              <a:cxn ang="0">
                <a:pos x="22" y="117"/>
              </a:cxn>
              <a:cxn ang="0">
                <a:pos x="30" y="124"/>
              </a:cxn>
              <a:cxn ang="0">
                <a:pos x="33" y="128"/>
              </a:cxn>
              <a:cxn ang="0">
                <a:pos x="41" y="132"/>
              </a:cxn>
            </a:cxnLst>
            <a:rect l="0" t="0" r="r" b="b"/>
            <a:pathLst>
              <a:path w="41" h="135">
                <a:moveTo>
                  <a:pt x="41" y="132"/>
                </a:moveTo>
                <a:lnTo>
                  <a:pt x="41" y="135"/>
                </a:lnTo>
                <a:lnTo>
                  <a:pt x="30" y="132"/>
                </a:lnTo>
                <a:lnTo>
                  <a:pt x="22" y="124"/>
                </a:lnTo>
                <a:lnTo>
                  <a:pt x="11" y="113"/>
                </a:lnTo>
                <a:lnTo>
                  <a:pt x="7" y="98"/>
                </a:lnTo>
                <a:lnTo>
                  <a:pt x="0" y="83"/>
                </a:lnTo>
                <a:lnTo>
                  <a:pt x="0" y="68"/>
                </a:lnTo>
                <a:lnTo>
                  <a:pt x="0" y="56"/>
                </a:lnTo>
                <a:lnTo>
                  <a:pt x="3" y="41"/>
                </a:lnTo>
                <a:lnTo>
                  <a:pt x="11" y="30"/>
                </a:lnTo>
                <a:lnTo>
                  <a:pt x="18" y="19"/>
                </a:lnTo>
                <a:lnTo>
                  <a:pt x="30" y="8"/>
                </a:lnTo>
                <a:lnTo>
                  <a:pt x="41" y="0"/>
                </a:lnTo>
                <a:lnTo>
                  <a:pt x="41" y="4"/>
                </a:lnTo>
                <a:lnTo>
                  <a:pt x="33" y="11"/>
                </a:lnTo>
                <a:lnTo>
                  <a:pt x="26" y="19"/>
                </a:lnTo>
                <a:lnTo>
                  <a:pt x="18" y="26"/>
                </a:lnTo>
                <a:lnTo>
                  <a:pt x="15" y="41"/>
                </a:lnTo>
                <a:lnTo>
                  <a:pt x="15" y="53"/>
                </a:lnTo>
                <a:lnTo>
                  <a:pt x="15" y="68"/>
                </a:lnTo>
                <a:lnTo>
                  <a:pt x="15" y="83"/>
                </a:lnTo>
                <a:lnTo>
                  <a:pt x="15" y="94"/>
                </a:lnTo>
                <a:lnTo>
                  <a:pt x="18" y="105"/>
                </a:lnTo>
                <a:lnTo>
                  <a:pt x="22" y="113"/>
                </a:lnTo>
                <a:lnTo>
                  <a:pt x="22" y="117"/>
                </a:lnTo>
                <a:lnTo>
                  <a:pt x="30" y="124"/>
                </a:lnTo>
                <a:lnTo>
                  <a:pt x="33" y="128"/>
                </a:lnTo>
                <a:lnTo>
                  <a:pt x="41" y="13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64" name="Freeform 72"/>
          <p:cNvSpPr>
            <a:spLocks/>
          </p:cNvSpPr>
          <p:nvPr/>
        </p:nvSpPr>
        <p:spPr bwMode="auto">
          <a:xfrm>
            <a:off x="4287838" y="3959225"/>
            <a:ext cx="74612" cy="112713"/>
          </a:xfrm>
          <a:custGeom>
            <a:avLst/>
            <a:gdLst/>
            <a:ahLst/>
            <a:cxnLst>
              <a:cxn ang="0">
                <a:pos x="41" y="0"/>
              </a:cxn>
              <a:cxn ang="0">
                <a:pos x="41" y="22"/>
              </a:cxn>
              <a:cxn ang="0">
                <a:pos x="38" y="22"/>
              </a:cxn>
              <a:cxn ang="0">
                <a:pos x="34" y="11"/>
              </a:cxn>
              <a:cxn ang="0">
                <a:pos x="30" y="7"/>
              </a:cxn>
              <a:cxn ang="0">
                <a:pos x="26" y="3"/>
              </a:cxn>
              <a:cxn ang="0">
                <a:pos x="19" y="3"/>
              </a:cxn>
              <a:cxn ang="0">
                <a:pos x="15" y="3"/>
              </a:cxn>
              <a:cxn ang="0">
                <a:pos x="11" y="7"/>
              </a:cxn>
              <a:cxn ang="0">
                <a:pos x="8" y="7"/>
              </a:cxn>
              <a:cxn ang="0">
                <a:pos x="8" y="11"/>
              </a:cxn>
              <a:cxn ang="0">
                <a:pos x="8" y="15"/>
              </a:cxn>
              <a:cxn ang="0">
                <a:pos x="11" y="18"/>
              </a:cxn>
              <a:cxn ang="0">
                <a:pos x="15" y="22"/>
              </a:cxn>
              <a:cxn ang="0">
                <a:pos x="19" y="26"/>
              </a:cxn>
              <a:cxn ang="0">
                <a:pos x="30" y="30"/>
              </a:cxn>
              <a:cxn ang="0">
                <a:pos x="38" y="34"/>
              </a:cxn>
              <a:cxn ang="0">
                <a:pos x="41" y="41"/>
              </a:cxn>
              <a:cxn ang="0">
                <a:pos x="45" y="49"/>
              </a:cxn>
              <a:cxn ang="0">
                <a:pos x="41" y="56"/>
              </a:cxn>
              <a:cxn ang="0">
                <a:pos x="38" y="64"/>
              </a:cxn>
              <a:cxn ang="0">
                <a:pos x="30" y="67"/>
              </a:cxn>
              <a:cxn ang="0">
                <a:pos x="23" y="67"/>
              </a:cxn>
              <a:cxn ang="0">
                <a:pos x="15" y="67"/>
              </a:cxn>
              <a:cxn ang="0">
                <a:pos x="8" y="67"/>
              </a:cxn>
              <a:cxn ang="0">
                <a:pos x="4" y="67"/>
              </a:cxn>
              <a:cxn ang="0">
                <a:pos x="4" y="67"/>
              </a:cxn>
              <a:cxn ang="0">
                <a:pos x="0" y="67"/>
              </a:cxn>
              <a:cxn ang="0">
                <a:pos x="0" y="67"/>
              </a:cxn>
              <a:cxn ang="0">
                <a:pos x="0" y="67"/>
              </a:cxn>
              <a:cxn ang="0">
                <a:pos x="0" y="45"/>
              </a:cxn>
              <a:cxn ang="0">
                <a:pos x="0" y="45"/>
              </a:cxn>
              <a:cxn ang="0">
                <a:pos x="4" y="52"/>
              </a:cxn>
              <a:cxn ang="0">
                <a:pos x="8" y="60"/>
              </a:cxn>
              <a:cxn ang="0">
                <a:pos x="15" y="64"/>
              </a:cxn>
              <a:cxn ang="0">
                <a:pos x="23" y="64"/>
              </a:cxn>
              <a:cxn ang="0">
                <a:pos x="26" y="64"/>
              </a:cxn>
              <a:cxn ang="0">
                <a:pos x="30" y="60"/>
              </a:cxn>
              <a:cxn ang="0">
                <a:pos x="34" y="56"/>
              </a:cxn>
              <a:cxn ang="0">
                <a:pos x="34" y="52"/>
              </a:cxn>
              <a:cxn ang="0">
                <a:pos x="34" y="49"/>
              </a:cxn>
              <a:cxn ang="0">
                <a:pos x="30" y="45"/>
              </a:cxn>
              <a:cxn ang="0">
                <a:pos x="26" y="41"/>
              </a:cxn>
              <a:cxn ang="0">
                <a:pos x="15" y="37"/>
              </a:cxn>
              <a:cxn ang="0">
                <a:pos x="8" y="34"/>
              </a:cxn>
              <a:cxn ang="0">
                <a:pos x="4" y="26"/>
              </a:cxn>
              <a:cxn ang="0">
                <a:pos x="0" y="22"/>
              </a:cxn>
              <a:cxn ang="0">
                <a:pos x="0" y="18"/>
              </a:cxn>
              <a:cxn ang="0">
                <a:pos x="0" y="11"/>
              </a:cxn>
              <a:cxn ang="0">
                <a:pos x="4" y="3"/>
              </a:cxn>
              <a:cxn ang="0">
                <a:pos x="11" y="0"/>
              </a:cxn>
              <a:cxn ang="0">
                <a:pos x="19" y="0"/>
              </a:cxn>
              <a:cxn ang="0">
                <a:pos x="23" y="0"/>
              </a:cxn>
              <a:cxn ang="0">
                <a:pos x="30" y="0"/>
              </a:cxn>
              <a:cxn ang="0">
                <a:pos x="34" y="0"/>
              </a:cxn>
              <a:cxn ang="0">
                <a:pos x="34" y="0"/>
              </a:cxn>
              <a:cxn ang="0">
                <a:pos x="38" y="0"/>
              </a:cxn>
              <a:cxn ang="0">
                <a:pos x="38" y="0"/>
              </a:cxn>
              <a:cxn ang="0">
                <a:pos x="38" y="0"/>
              </a:cxn>
              <a:cxn ang="0">
                <a:pos x="38" y="0"/>
              </a:cxn>
              <a:cxn ang="0">
                <a:pos x="41" y="0"/>
              </a:cxn>
            </a:cxnLst>
            <a:rect l="0" t="0" r="r" b="b"/>
            <a:pathLst>
              <a:path w="45" h="67">
                <a:moveTo>
                  <a:pt x="41" y="0"/>
                </a:moveTo>
                <a:lnTo>
                  <a:pt x="41" y="22"/>
                </a:lnTo>
                <a:lnTo>
                  <a:pt x="38" y="22"/>
                </a:lnTo>
                <a:lnTo>
                  <a:pt x="34" y="11"/>
                </a:lnTo>
                <a:lnTo>
                  <a:pt x="30" y="7"/>
                </a:lnTo>
                <a:lnTo>
                  <a:pt x="26" y="3"/>
                </a:lnTo>
                <a:lnTo>
                  <a:pt x="19" y="3"/>
                </a:lnTo>
                <a:lnTo>
                  <a:pt x="15" y="3"/>
                </a:lnTo>
                <a:lnTo>
                  <a:pt x="11" y="7"/>
                </a:lnTo>
                <a:lnTo>
                  <a:pt x="8" y="7"/>
                </a:lnTo>
                <a:lnTo>
                  <a:pt x="8" y="11"/>
                </a:lnTo>
                <a:lnTo>
                  <a:pt x="8" y="15"/>
                </a:lnTo>
                <a:lnTo>
                  <a:pt x="11" y="18"/>
                </a:lnTo>
                <a:lnTo>
                  <a:pt x="15" y="22"/>
                </a:lnTo>
                <a:lnTo>
                  <a:pt x="19" y="26"/>
                </a:lnTo>
                <a:lnTo>
                  <a:pt x="30" y="30"/>
                </a:lnTo>
                <a:lnTo>
                  <a:pt x="38" y="34"/>
                </a:lnTo>
                <a:lnTo>
                  <a:pt x="41" y="41"/>
                </a:lnTo>
                <a:lnTo>
                  <a:pt x="45" y="49"/>
                </a:lnTo>
                <a:lnTo>
                  <a:pt x="41" y="56"/>
                </a:lnTo>
                <a:lnTo>
                  <a:pt x="38" y="64"/>
                </a:lnTo>
                <a:lnTo>
                  <a:pt x="30" y="67"/>
                </a:lnTo>
                <a:lnTo>
                  <a:pt x="23" y="67"/>
                </a:lnTo>
                <a:lnTo>
                  <a:pt x="15" y="67"/>
                </a:lnTo>
                <a:lnTo>
                  <a:pt x="8" y="67"/>
                </a:lnTo>
                <a:lnTo>
                  <a:pt x="4" y="67"/>
                </a:lnTo>
                <a:lnTo>
                  <a:pt x="4" y="67"/>
                </a:lnTo>
                <a:lnTo>
                  <a:pt x="0" y="67"/>
                </a:lnTo>
                <a:lnTo>
                  <a:pt x="0" y="67"/>
                </a:lnTo>
                <a:lnTo>
                  <a:pt x="0" y="67"/>
                </a:lnTo>
                <a:lnTo>
                  <a:pt x="0" y="45"/>
                </a:lnTo>
                <a:lnTo>
                  <a:pt x="0" y="45"/>
                </a:lnTo>
                <a:lnTo>
                  <a:pt x="4" y="52"/>
                </a:lnTo>
                <a:lnTo>
                  <a:pt x="8" y="60"/>
                </a:lnTo>
                <a:lnTo>
                  <a:pt x="15" y="64"/>
                </a:lnTo>
                <a:lnTo>
                  <a:pt x="23" y="64"/>
                </a:lnTo>
                <a:lnTo>
                  <a:pt x="26" y="64"/>
                </a:lnTo>
                <a:lnTo>
                  <a:pt x="30" y="60"/>
                </a:lnTo>
                <a:lnTo>
                  <a:pt x="34" y="56"/>
                </a:lnTo>
                <a:lnTo>
                  <a:pt x="34" y="52"/>
                </a:lnTo>
                <a:lnTo>
                  <a:pt x="34" y="49"/>
                </a:lnTo>
                <a:lnTo>
                  <a:pt x="30" y="45"/>
                </a:lnTo>
                <a:lnTo>
                  <a:pt x="26" y="41"/>
                </a:lnTo>
                <a:lnTo>
                  <a:pt x="15" y="37"/>
                </a:lnTo>
                <a:lnTo>
                  <a:pt x="8" y="34"/>
                </a:lnTo>
                <a:lnTo>
                  <a:pt x="4" y="26"/>
                </a:lnTo>
                <a:lnTo>
                  <a:pt x="0" y="22"/>
                </a:lnTo>
                <a:lnTo>
                  <a:pt x="0" y="18"/>
                </a:lnTo>
                <a:lnTo>
                  <a:pt x="0" y="11"/>
                </a:lnTo>
                <a:lnTo>
                  <a:pt x="4" y="3"/>
                </a:lnTo>
                <a:lnTo>
                  <a:pt x="11" y="0"/>
                </a:lnTo>
                <a:lnTo>
                  <a:pt x="19" y="0"/>
                </a:lnTo>
                <a:lnTo>
                  <a:pt x="23" y="0"/>
                </a:lnTo>
                <a:lnTo>
                  <a:pt x="30" y="0"/>
                </a:lnTo>
                <a:lnTo>
                  <a:pt x="34" y="0"/>
                </a:lnTo>
                <a:lnTo>
                  <a:pt x="34" y="0"/>
                </a:ln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41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65" name="Freeform 73"/>
          <p:cNvSpPr>
            <a:spLocks noEditPoints="1"/>
          </p:cNvSpPr>
          <p:nvPr/>
        </p:nvSpPr>
        <p:spPr bwMode="auto">
          <a:xfrm>
            <a:off x="4375150" y="3959225"/>
            <a:ext cx="104775" cy="112713"/>
          </a:xfrm>
          <a:custGeom>
            <a:avLst/>
            <a:gdLst/>
            <a:ahLst/>
            <a:cxnLst>
              <a:cxn ang="0">
                <a:pos x="30" y="64"/>
              </a:cxn>
              <a:cxn ang="0">
                <a:pos x="22" y="67"/>
              </a:cxn>
              <a:cxn ang="0">
                <a:pos x="11" y="67"/>
              </a:cxn>
              <a:cxn ang="0">
                <a:pos x="3" y="60"/>
              </a:cxn>
              <a:cxn ang="0">
                <a:pos x="0" y="49"/>
              </a:cxn>
              <a:cxn ang="0">
                <a:pos x="7" y="37"/>
              </a:cxn>
              <a:cxn ang="0">
                <a:pos x="22" y="30"/>
              </a:cxn>
              <a:cxn ang="0">
                <a:pos x="37" y="22"/>
              </a:cxn>
              <a:cxn ang="0">
                <a:pos x="33" y="7"/>
              </a:cxn>
              <a:cxn ang="0">
                <a:pos x="26" y="3"/>
              </a:cxn>
              <a:cxn ang="0">
                <a:pos x="18" y="7"/>
              </a:cxn>
              <a:cxn ang="0">
                <a:pos x="15" y="11"/>
              </a:cxn>
              <a:cxn ang="0">
                <a:pos x="15" y="18"/>
              </a:cxn>
              <a:cxn ang="0">
                <a:pos x="11" y="22"/>
              </a:cxn>
              <a:cxn ang="0">
                <a:pos x="7" y="22"/>
              </a:cxn>
              <a:cxn ang="0">
                <a:pos x="3" y="18"/>
              </a:cxn>
              <a:cxn ang="0">
                <a:pos x="7" y="11"/>
              </a:cxn>
              <a:cxn ang="0">
                <a:pos x="18" y="0"/>
              </a:cxn>
              <a:cxn ang="0">
                <a:pos x="37" y="0"/>
              </a:cxn>
              <a:cxn ang="0">
                <a:pos x="48" y="3"/>
              </a:cxn>
              <a:cxn ang="0">
                <a:pos x="52" y="15"/>
              </a:cxn>
              <a:cxn ang="0">
                <a:pos x="52" y="45"/>
              </a:cxn>
              <a:cxn ang="0">
                <a:pos x="52" y="56"/>
              </a:cxn>
              <a:cxn ang="0">
                <a:pos x="52" y="60"/>
              </a:cxn>
              <a:cxn ang="0">
                <a:pos x="56" y="60"/>
              </a:cxn>
              <a:cxn ang="0">
                <a:pos x="56" y="60"/>
              </a:cxn>
              <a:cxn ang="0">
                <a:pos x="63" y="56"/>
              </a:cxn>
              <a:cxn ang="0">
                <a:pos x="52" y="67"/>
              </a:cxn>
              <a:cxn ang="0">
                <a:pos x="45" y="67"/>
              </a:cxn>
              <a:cxn ang="0">
                <a:pos x="37" y="64"/>
              </a:cxn>
              <a:cxn ang="0">
                <a:pos x="37" y="52"/>
              </a:cxn>
              <a:cxn ang="0">
                <a:pos x="30" y="30"/>
              </a:cxn>
              <a:cxn ang="0">
                <a:pos x="18" y="37"/>
              </a:cxn>
              <a:cxn ang="0">
                <a:pos x="15" y="45"/>
              </a:cxn>
              <a:cxn ang="0">
                <a:pos x="15" y="52"/>
              </a:cxn>
              <a:cxn ang="0">
                <a:pos x="18" y="60"/>
              </a:cxn>
              <a:cxn ang="0">
                <a:pos x="30" y="56"/>
              </a:cxn>
            </a:cxnLst>
            <a:rect l="0" t="0" r="r" b="b"/>
            <a:pathLst>
              <a:path w="63" h="67">
                <a:moveTo>
                  <a:pt x="37" y="56"/>
                </a:moveTo>
                <a:lnTo>
                  <a:pt x="30" y="64"/>
                </a:lnTo>
                <a:lnTo>
                  <a:pt x="26" y="67"/>
                </a:lnTo>
                <a:lnTo>
                  <a:pt x="22" y="67"/>
                </a:lnTo>
                <a:lnTo>
                  <a:pt x="18" y="67"/>
                </a:lnTo>
                <a:lnTo>
                  <a:pt x="11" y="67"/>
                </a:lnTo>
                <a:lnTo>
                  <a:pt x="7" y="64"/>
                </a:lnTo>
                <a:lnTo>
                  <a:pt x="3" y="60"/>
                </a:lnTo>
                <a:lnTo>
                  <a:pt x="0" y="52"/>
                </a:lnTo>
                <a:lnTo>
                  <a:pt x="0" y="49"/>
                </a:lnTo>
                <a:lnTo>
                  <a:pt x="3" y="45"/>
                </a:lnTo>
                <a:lnTo>
                  <a:pt x="7" y="37"/>
                </a:lnTo>
                <a:lnTo>
                  <a:pt x="15" y="34"/>
                </a:lnTo>
                <a:lnTo>
                  <a:pt x="22" y="30"/>
                </a:lnTo>
                <a:lnTo>
                  <a:pt x="37" y="22"/>
                </a:lnTo>
                <a:lnTo>
                  <a:pt x="37" y="22"/>
                </a:lnTo>
                <a:lnTo>
                  <a:pt x="37" y="11"/>
                </a:lnTo>
                <a:lnTo>
                  <a:pt x="33" y="7"/>
                </a:lnTo>
                <a:lnTo>
                  <a:pt x="30" y="3"/>
                </a:lnTo>
                <a:lnTo>
                  <a:pt x="26" y="3"/>
                </a:lnTo>
                <a:lnTo>
                  <a:pt x="22" y="3"/>
                </a:lnTo>
                <a:lnTo>
                  <a:pt x="18" y="7"/>
                </a:lnTo>
                <a:lnTo>
                  <a:pt x="18" y="7"/>
                </a:lnTo>
                <a:lnTo>
                  <a:pt x="15" y="11"/>
                </a:lnTo>
                <a:lnTo>
                  <a:pt x="15" y="15"/>
                </a:lnTo>
                <a:lnTo>
                  <a:pt x="15" y="18"/>
                </a:lnTo>
                <a:lnTo>
                  <a:pt x="15" y="22"/>
                </a:lnTo>
                <a:lnTo>
                  <a:pt x="11" y="22"/>
                </a:lnTo>
                <a:lnTo>
                  <a:pt x="11" y="22"/>
                </a:lnTo>
                <a:lnTo>
                  <a:pt x="7" y="22"/>
                </a:lnTo>
                <a:lnTo>
                  <a:pt x="7" y="22"/>
                </a:lnTo>
                <a:lnTo>
                  <a:pt x="3" y="18"/>
                </a:lnTo>
                <a:lnTo>
                  <a:pt x="3" y="15"/>
                </a:lnTo>
                <a:lnTo>
                  <a:pt x="7" y="11"/>
                </a:lnTo>
                <a:lnTo>
                  <a:pt x="11" y="3"/>
                </a:lnTo>
                <a:lnTo>
                  <a:pt x="18" y="0"/>
                </a:lnTo>
                <a:lnTo>
                  <a:pt x="30" y="0"/>
                </a:lnTo>
                <a:lnTo>
                  <a:pt x="37" y="0"/>
                </a:lnTo>
                <a:lnTo>
                  <a:pt x="45" y="0"/>
                </a:lnTo>
                <a:lnTo>
                  <a:pt x="48" y="3"/>
                </a:lnTo>
                <a:lnTo>
                  <a:pt x="48" y="7"/>
                </a:lnTo>
                <a:lnTo>
                  <a:pt x="52" y="15"/>
                </a:lnTo>
                <a:lnTo>
                  <a:pt x="52" y="22"/>
                </a:lnTo>
                <a:lnTo>
                  <a:pt x="52" y="45"/>
                </a:lnTo>
                <a:lnTo>
                  <a:pt x="52" y="52"/>
                </a:lnTo>
                <a:lnTo>
                  <a:pt x="52" y="56"/>
                </a:lnTo>
                <a:lnTo>
                  <a:pt x="52" y="56"/>
                </a:lnTo>
                <a:lnTo>
                  <a:pt x="52" y="60"/>
                </a:lnTo>
                <a:lnTo>
                  <a:pt x="52" y="60"/>
                </a:lnTo>
                <a:lnTo>
                  <a:pt x="56" y="60"/>
                </a:lnTo>
                <a:lnTo>
                  <a:pt x="56" y="60"/>
                </a:lnTo>
                <a:lnTo>
                  <a:pt x="56" y="60"/>
                </a:lnTo>
                <a:lnTo>
                  <a:pt x="60" y="56"/>
                </a:lnTo>
                <a:lnTo>
                  <a:pt x="63" y="56"/>
                </a:lnTo>
                <a:lnTo>
                  <a:pt x="63" y="56"/>
                </a:lnTo>
                <a:lnTo>
                  <a:pt x="52" y="67"/>
                </a:lnTo>
                <a:lnTo>
                  <a:pt x="45" y="67"/>
                </a:lnTo>
                <a:lnTo>
                  <a:pt x="45" y="67"/>
                </a:lnTo>
                <a:lnTo>
                  <a:pt x="41" y="67"/>
                </a:lnTo>
                <a:lnTo>
                  <a:pt x="37" y="64"/>
                </a:lnTo>
                <a:lnTo>
                  <a:pt x="37" y="56"/>
                </a:lnTo>
                <a:close/>
                <a:moveTo>
                  <a:pt x="37" y="52"/>
                </a:moveTo>
                <a:lnTo>
                  <a:pt x="37" y="30"/>
                </a:lnTo>
                <a:lnTo>
                  <a:pt x="30" y="30"/>
                </a:lnTo>
                <a:lnTo>
                  <a:pt x="26" y="34"/>
                </a:lnTo>
                <a:lnTo>
                  <a:pt x="18" y="37"/>
                </a:lnTo>
                <a:lnTo>
                  <a:pt x="15" y="41"/>
                </a:lnTo>
                <a:lnTo>
                  <a:pt x="15" y="45"/>
                </a:lnTo>
                <a:lnTo>
                  <a:pt x="15" y="49"/>
                </a:lnTo>
                <a:lnTo>
                  <a:pt x="15" y="52"/>
                </a:lnTo>
                <a:lnTo>
                  <a:pt x="15" y="56"/>
                </a:lnTo>
                <a:lnTo>
                  <a:pt x="18" y="60"/>
                </a:lnTo>
                <a:lnTo>
                  <a:pt x="22" y="60"/>
                </a:lnTo>
                <a:lnTo>
                  <a:pt x="30" y="56"/>
                </a:lnTo>
                <a:lnTo>
                  <a:pt x="37" y="5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66" name="Freeform 74"/>
          <p:cNvSpPr>
            <a:spLocks/>
          </p:cNvSpPr>
          <p:nvPr/>
        </p:nvSpPr>
        <p:spPr bwMode="auto">
          <a:xfrm>
            <a:off x="4486275" y="3959225"/>
            <a:ext cx="93663" cy="112713"/>
          </a:xfrm>
          <a:custGeom>
            <a:avLst/>
            <a:gdLst/>
            <a:ahLst/>
            <a:cxnLst>
              <a:cxn ang="0">
                <a:pos x="56" y="41"/>
              </a:cxn>
              <a:cxn ang="0">
                <a:pos x="53" y="52"/>
              </a:cxn>
              <a:cxn ang="0">
                <a:pos x="45" y="60"/>
              </a:cxn>
              <a:cxn ang="0">
                <a:pos x="38" y="67"/>
              </a:cxn>
              <a:cxn ang="0">
                <a:pos x="30" y="67"/>
              </a:cxn>
              <a:cxn ang="0">
                <a:pos x="19" y="67"/>
              </a:cxn>
              <a:cxn ang="0">
                <a:pos x="8" y="60"/>
              </a:cxn>
              <a:cxn ang="0">
                <a:pos x="4" y="52"/>
              </a:cxn>
              <a:cxn ang="0">
                <a:pos x="0" y="45"/>
              </a:cxn>
              <a:cxn ang="0">
                <a:pos x="0" y="34"/>
              </a:cxn>
              <a:cxn ang="0">
                <a:pos x="4" y="22"/>
              </a:cxn>
              <a:cxn ang="0">
                <a:pos x="4" y="15"/>
              </a:cxn>
              <a:cxn ang="0">
                <a:pos x="11" y="7"/>
              </a:cxn>
              <a:cxn ang="0">
                <a:pos x="19" y="0"/>
              </a:cxn>
              <a:cxn ang="0">
                <a:pos x="34" y="0"/>
              </a:cxn>
              <a:cxn ang="0">
                <a:pos x="41" y="0"/>
              </a:cxn>
              <a:cxn ang="0">
                <a:pos x="49" y="3"/>
              </a:cxn>
              <a:cxn ang="0">
                <a:pos x="53" y="7"/>
              </a:cxn>
              <a:cxn ang="0">
                <a:pos x="53" y="15"/>
              </a:cxn>
              <a:cxn ang="0">
                <a:pos x="53" y="15"/>
              </a:cxn>
              <a:cxn ang="0">
                <a:pos x="53" y="18"/>
              </a:cxn>
              <a:cxn ang="0">
                <a:pos x="49" y="18"/>
              </a:cxn>
              <a:cxn ang="0">
                <a:pos x="49" y="18"/>
              </a:cxn>
              <a:cxn ang="0">
                <a:pos x="45" y="18"/>
              </a:cxn>
              <a:cxn ang="0">
                <a:pos x="41" y="18"/>
              </a:cxn>
              <a:cxn ang="0">
                <a:pos x="41" y="15"/>
              </a:cxn>
              <a:cxn ang="0">
                <a:pos x="41" y="11"/>
              </a:cxn>
              <a:cxn ang="0">
                <a:pos x="38" y="7"/>
              </a:cxn>
              <a:cxn ang="0">
                <a:pos x="38" y="3"/>
              </a:cxn>
              <a:cxn ang="0">
                <a:pos x="34" y="3"/>
              </a:cxn>
              <a:cxn ang="0">
                <a:pos x="30" y="3"/>
              </a:cxn>
              <a:cxn ang="0">
                <a:pos x="23" y="3"/>
              </a:cxn>
              <a:cxn ang="0">
                <a:pos x="19" y="7"/>
              </a:cxn>
              <a:cxn ang="0">
                <a:pos x="15" y="15"/>
              </a:cxn>
              <a:cxn ang="0">
                <a:pos x="15" y="26"/>
              </a:cxn>
              <a:cxn ang="0">
                <a:pos x="15" y="37"/>
              </a:cxn>
              <a:cxn ang="0">
                <a:pos x="19" y="49"/>
              </a:cxn>
              <a:cxn ang="0">
                <a:pos x="26" y="52"/>
              </a:cxn>
              <a:cxn ang="0">
                <a:pos x="34" y="56"/>
              </a:cxn>
              <a:cxn ang="0">
                <a:pos x="41" y="56"/>
              </a:cxn>
              <a:cxn ang="0">
                <a:pos x="49" y="52"/>
              </a:cxn>
              <a:cxn ang="0">
                <a:pos x="53" y="49"/>
              </a:cxn>
              <a:cxn ang="0">
                <a:pos x="56" y="37"/>
              </a:cxn>
              <a:cxn ang="0">
                <a:pos x="56" y="41"/>
              </a:cxn>
            </a:cxnLst>
            <a:rect l="0" t="0" r="r" b="b"/>
            <a:pathLst>
              <a:path w="56" h="67">
                <a:moveTo>
                  <a:pt x="56" y="41"/>
                </a:moveTo>
                <a:lnTo>
                  <a:pt x="53" y="52"/>
                </a:lnTo>
                <a:lnTo>
                  <a:pt x="45" y="60"/>
                </a:lnTo>
                <a:lnTo>
                  <a:pt x="38" y="67"/>
                </a:lnTo>
                <a:lnTo>
                  <a:pt x="30" y="67"/>
                </a:lnTo>
                <a:lnTo>
                  <a:pt x="19" y="67"/>
                </a:lnTo>
                <a:lnTo>
                  <a:pt x="8" y="60"/>
                </a:lnTo>
                <a:lnTo>
                  <a:pt x="4" y="52"/>
                </a:lnTo>
                <a:lnTo>
                  <a:pt x="0" y="45"/>
                </a:lnTo>
                <a:lnTo>
                  <a:pt x="0" y="34"/>
                </a:lnTo>
                <a:lnTo>
                  <a:pt x="4" y="22"/>
                </a:lnTo>
                <a:lnTo>
                  <a:pt x="4" y="15"/>
                </a:lnTo>
                <a:lnTo>
                  <a:pt x="11" y="7"/>
                </a:lnTo>
                <a:lnTo>
                  <a:pt x="19" y="0"/>
                </a:lnTo>
                <a:lnTo>
                  <a:pt x="34" y="0"/>
                </a:lnTo>
                <a:lnTo>
                  <a:pt x="41" y="0"/>
                </a:lnTo>
                <a:lnTo>
                  <a:pt x="49" y="3"/>
                </a:lnTo>
                <a:lnTo>
                  <a:pt x="53" y="7"/>
                </a:lnTo>
                <a:lnTo>
                  <a:pt x="53" y="15"/>
                </a:lnTo>
                <a:lnTo>
                  <a:pt x="53" y="15"/>
                </a:lnTo>
                <a:lnTo>
                  <a:pt x="53" y="18"/>
                </a:lnTo>
                <a:lnTo>
                  <a:pt x="49" y="18"/>
                </a:lnTo>
                <a:lnTo>
                  <a:pt x="49" y="18"/>
                </a:lnTo>
                <a:lnTo>
                  <a:pt x="45" y="18"/>
                </a:lnTo>
                <a:lnTo>
                  <a:pt x="41" y="18"/>
                </a:lnTo>
                <a:lnTo>
                  <a:pt x="41" y="15"/>
                </a:lnTo>
                <a:lnTo>
                  <a:pt x="41" y="11"/>
                </a:lnTo>
                <a:lnTo>
                  <a:pt x="38" y="7"/>
                </a:lnTo>
                <a:lnTo>
                  <a:pt x="38" y="3"/>
                </a:lnTo>
                <a:lnTo>
                  <a:pt x="34" y="3"/>
                </a:lnTo>
                <a:lnTo>
                  <a:pt x="30" y="3"/>
                </a:lnTo>
                <a:lnTo>
                  <a:pt x="23" y="3"/>
                </a:lnTo>
                <a:lnTo>
                  <a:pt x="19" y="7"/>
                </a:lnTo>
                <a:lnTo>
                  <a:pt x="15" y="15"/>
                </a:lnTo>
                <a:lnTo>
                  <a:pt x="15" y="26"/>
                </a:lnTo>
                <a:lnTo>
                  <a:pt x="15" y="37"/>
                </a:lnTo>
                <a:lnTo>
                  <a:pt x="19" y="49"/>
                </a:lnTo>
                <a:lnTo>
                  <a:pt x="26" y="52"/>
                </a:lnTo>
                <a:lnTo>
                  <a:pt x="34" y="56"/>
                </a:lnTo>
                <a:lnTo>
                  <a:pt x="41" y="56"/>
                </a:lnTo>
                <a:lnTo>
                  <a:pt x="49" y="52"/>
                </a:lnTo>
                <a:lnTo>
                  <a:pt x="53" y="49"/>
                </a:lnTo>
                <a:lnTo>
                  <a:pt x="56" y="37"/>
                </a:lnTo>
                <a:lnTo>
                  <a:pt x="56" y="4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67" name="Freeform 75"/>
          <p:cNvSpPr>
            <a:spLocks/>
          </p:cNvSpPr>
          <p:nvPr/>
        </p:nvSpPr>
        <p:spPr bwMode="auto">
          <a:xfrm>
            <a:off x="4592638" y="3897313"/>
            <a:ext cx="125412" cy="174625"/>
          </a:xfrm>
          <a:custGeom>
            <a:avLst/>
            <a:gdLst/>
            <a:ahLst/>
            <a:cxnLst>
              <a:cxn ang="0">
                <a:pos x="23" y="68"/>
              </a:cxn>
              <a:cxn ang="0">
                <a:pos x="45" y="49"/>
              </a:cxn>
              <a:cxn ang="0">
                <a:pos x="49" y="45"/>
              </a:cxn>
              <a:cxn ang="0">
                <a:pos x="49" y="41"/>
              </a:cxn>
              <a:cxn ang="0">
                <a:pos x="45" y="41"/>
              </a:cxn>
              <a:cxn ang="0">
                <a:pos x="41" y="38"/>
              </a:cxn>
              <a:cxn ang="0">
                <a:pos x="71" y="38"/>
              </a:cxn>
              <a:cxn ang="0">
                <a:pos x="60" y="41"/>
              </a:cxn>
              <a:cxn ang="0">
                <a:pos x="53" y="49"/>
              </a:cxn>
              <a:cxn ang="0">
                <a:pos x="53" y="87"/>
              </a:cxn>
              <a:cxn ang="0">
                <a:pos x="64" y="98"/>
              </a:cxn>
              <a:cxn ang="0">
                <a:pos x="68" y="102"/>
              </a:cxn>
              <a:cxn ang="0">
                <a:pos x="75" y="102"/>
              </a:cxn>
              <a:cxn ang="0">
                <a:pos x="41" y="105"/>
              </a:cxn>
              <a:cxn ang="0">
                <a:pos x="45" y="102"/>
              </a:cxn>
              <a:cxn ang="0">
                <a:pos x="49" y="102"/>
              </a:cxn>
              <a:cxn ang="0">
                <a:pos x="49" y="98"/>
              </a:cxn>
              <a:cxn ang="0">
                <a:pos x="23" y="68"/>
              </a:cxn>
              <a:cxn ang="0">
                <a:pos x="23" y="94"/>
              </a:cxn>
              <a:cxn ang="0">
                <a:pos x="26" y="102"/>
              </a:cxn>
              <a:cxn ang="0">
                <a:pos x="30" y="102"/>
              </a:cxn>
              <a:cxn ang="0">
                <a:pos x="34" y="105"/>
              </a:cxn>
              <a:cxn ang="0">
                <a:pos x="0" y="105"/>
              </a:cxn>
              <a:cxn ang="0">
                <a:pos x="7" y="102"/>
              </a:cxn>
              <a:cxn ang="0">
                <a:pos x="11" y="98"/>
              </a:cxn>
              <a:cxn ang="0">
                <a:pos x="11" y="90"/>
              </a:cxn>
              <a:cxn ang="0">
                <a:pos x="11" y="19"/>
              </a:cxn>
              <a:cxn ang="0">
                <a:pos x="11" y="11"/>
              </a:cxn>
              <a:cxn ang="0">
                <a:pos x="7" y="8"/>
              </a:cxn>
              <a:cxn ang="0">
                <a:pos x="4" y="8"/>
              </a:cxn>
              <a:cxn ang="0">
                <a:pos x="0" y="8"/>
              </a:cxn>
              <a:cxn ang="0">
                <a:pos x="23" y="0"/>
              </a:cxn>
            </a:cxnLst>
            <a:rect l="0" t="0" r="r" b="b"/>
            <a:pathLst>
              <a:path w="75" h="105">
                <a:moveTo>
                  <a:pt x="23" y="0"/>
                </a:moveTo>
                <a:lnTo>
                  <a:pt x="23" y="68"/>
                </a:lnTo>
                <a:lnTo>
                  <a:pt x="41" y="53"/>
                </a:lnTo>
                <a:lnTo>
                  <a:pt x="45" y="49"/>
                </a:lnTo>
                <a:lnTo>
                  <a:pt x="49" y="45"/>
                </a:lnTo>
                <a:lnTo>
                  <a:pt x="49" y="45"/>
                </a:lnTo>
                <a:lnTo>
                  <a:pt x="49" y="45"/>
                </a:lnTo>
                <a:lnTo>
                  <a:pt x="49" y="41"/>
                </a:lnTo>
                <a:lnTo>
                  <a:pt x="49" y="41"/>
                </a:lnTo>
                <a:lnTo>
                  <a:pt x="45" y="41"/>
                </a:lnTo>
                <a:lnTo>
                  <a:pt x="41" y="38"/>
                </a:lnTo>
                <a:lnTo>
                  <a:pt x="41" y="38"/>
                </a:lnTo>
                <a:lnTo>
                  <a:pt x="71" y="38"/>
                </a:lnTo>
                <a:lnTo>
                  <a:pt x="71" y="38"/>
                </a:lnTo>
                <a:lnTo>
                  <a:pt x="68" y="41"/>
                </a:lnTo>
                <a:lnTo>
                  <a:pt x="60" y="41"/>
                </a:lnTo>
                <a:lnTo>
                  <a:pt x="56" y="45"/>
                </a:lnTo>
                <a:lnTo>
                  <a:pt x="53" y="49"/>
                </a:lnTo>
                <a:lnTo>
                  <a:pt x="34" y="64"/>
                </a:lnTo>
                <a:lnTo>
                  <a:pt x="53" y="87"/>
                </a:lnTo>
                <a:lnTo>
                  <a:pt x="60" y="94"/>
                </a:lnTo>
                <a:lnTo>
                  <a:pt x="64" y="98"/>
                </a:lnTo>
                <a:lnTo>
                  <a:pt x="68" y="102"/>
                </a:lnTo>
                <a:lnTo>
                  <a:pt x="68" y="102"/>
                </a:lnTo>
                <a:lnTo>
                  <a:pt x="71" y="102"/>
                </a:lnTo>
                <a:lnTo>
                  <a:pt x="75" y="102"/>
                </a:lnTo>
                <a:lnTo>
                  <a:pt x="75" y="105"/>
                </a:lnTo>
                <a:lnTo>
                  <a:pt x="41" y="105"/>
                </a:lnTo>
                <a:lnTo>
                  <a:pt x="41" y="105"/>
                </a:lnTo>
                <a:lnTo>
                  <a:pt x="45" y="102"/>
                </a:lnTo>
                <a:lnTo>
                  <a:pt x="45" y="102"/>
                </a:lnTo>
                <a:lnTo>
                  <a:pt x="49" y="102"/>
                </a:lnTo>
                <a:lnTo>
                  <a:pt x="49" y="102"/>
                </a:lnTo>
                <a:lnTo>
                  <a:pt x="49" y="98"/>
                </a:lnTo>
                <a:lnTo>
                  <a:pt x="45" y="94"/>
                </a:lnTo>
                <a:lnTo>
                  <a:pt x="23" y="68"/>
                </a:lnTo>
                <a:lnTo>
                  <a:pt x="23" y="90"/>
                </a:lnTo>
                <a:lnTo>
                  <a:pt x="23" y="94"/>
                </a:lnTo>
                <a:lnTo>
                  <a:pt x="23" y="98"/>
                </a:lnTo>
                <a:lnTo>
                  <a:pt x="26" y="102"/>
                </a:lnTo>
                <a:lnTo>
                  <a:pt x="26" y="102"/>
                </a:lnTo>
                <a:lnTo>
                  <a:pt x="30" y="102"/>
                </a:lnTo>
                <a:lnTo>
                  <a:pt x="34" y="105"/>
                </a:lnTo>
                <a:lnTo>
                  <a:pt x="34" y="105"/>
                </a:lnTo>
                <a:lnTo>
                  <a:pt x="0" y="105"/>
                </a:lnTo>
                <a:lnTo>
                  <a:pt x="0" y="105"/>
                </a:lnTo>
                <a:lnTo>
                  <a:pt x="4" y="102"/>
                </a:lnTo>
                <a:lnTo>
                  <a:pt x="7" y="102"/>
                </a:lnTo>
                <a:lnTo>
                  <a:pt x="7" y="102"/>
                </a:lnTo>
                <a:lnTo>
                  <a:pt x="11" y="98"/>
                </a:lnTo>
                <a:lnTo>
                  <a:pt x="11" y="94"/>
                </a:lnTo>
                <a:lnTo>
                  <a:pt x="11" y="90"/>
                </a:lnTo>
                <a:lnTo>
                  <a:pt x="11" y="30"/>
                </a:lnTo>
                <a:lnTo>
                  <a:pt x="11" y="19"/>
                </a:lnTo>
                <a:lnTo>
                  <a:pt x="11" y="11"/>
                </a:lnTo>
                <a:lnTo>
                  <a:pt x="11" y="11"/>
                </a:lnTo>
                <a:lnTo>
                  <a:pt x="7" y="8"/>
                </a:lnTo>
                <a:lnTo>
                  <a:pt x="7" y="8"/>
                </a:lnTo>
                <a:lnTo>
                  <a:pt x="7" y="8"/>
                </a:lnTo>
                <a:lnTo>
                  <a:pt x="4" y="8"/>
                </a:lnTo>
                <a:lnTo>
                  <a:pt x="4" y="11"/>
                </a:lnTo>
                <a:lnTo>
                  <a:pt x="0" y="8"/>
                </a:lnTo>
                <a:lnTo>
                  <a:pt x="19" y="0"/>
                </a:ln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68" name="Freeform 76"/>
          <p:cNvSpPr>
            <a:spLocks/>
          </p:cNvSpPr>
          <p:nvPr/>
        </p:nvSpPr>
        <p:spPr bwMode="auto">
          <a:xfrm>
            <a:off x="4730750" y="3959225"/>
            <a:ext cx="74613" cy="112713"/>
          </a:xfrm>
          <a:custGeom>
            <a:avLst/>
            <a:gdLst/>
            <a:ahLst/>
            <a:cxnLst>
              <a:cxn ang="0">
                <a:pos x="41" y="0"/>
              </a:cxn>
              <a:cxn ang="0">
                <a:pos x="41" y="22"/>
              </a:cxn>
              <a:cxn ang="0">
                <a:pos x="37" y="22"/>
              </a:cxn>
              <a:cxn ang="0">
                <a:pos x="37" y="11"/>
              </a:cxn>
              <a:cxn ang="0">
                <a:pos x="30" y="7"/>
              </a:cxn>
              <a:cxn ang="0">
                <a:pos x="26" y="3"/>
              </a:cxn>
              <a:cxn ang="0">
                <a:pos x="22" y="3"/>
              </a:cxn>
              <a:cxn ang="0">
                <a:pos x="15" y="3"/>
              </a:cxn>
              <a:cxn ang="0">
                <a:pos x="11" y="7"/>
              </a:cxn>
              <a:cxn ang="0">
                <a:pos x="11" y="7"/>
              </a:cxn>
              <a:cxn ang="0">
                <a:pos x="7" y="11"/>
              </a:cxn>
              <a:cxn ang="0">
                <a:pos x="11" y="15"/>
              </a:cxn>
              <a:cxn ang="0">
                <a:pos x="11" y="18"/>
              </a:cxn>
              <a:cxn ang="0">
                <a:pos x="15" y="22"/>
              </a:cxn>
              <a:cxn ang="0">
                <a:pos x="18" y="26"/>
              </a:cxn>
              <a:cxn ang="0">
                <a:pos x="30" y="30"/>
              </a:cxn>
              <a:cxn ang="0">
                <a:pos x="37" y="34"/>
              </a:cxn>
              <a:cxn ang="0">
                <a:pos x="45" y="41"/>
              </a:cxn>
              <a:cxn ang="0">
                <a:pos x="45" y="49"/>
              </a:cxn>
              <a:cxn ang="0">
                <a:pos x="45" y="56"/>
              </a:cxn>
              <a:cxn ang="0">
                <a:pos x="37" y="64"/>
              </a:cxn>
              <a:cxn ang="0">
                <a:pos x="30" y="67"/>
              </a:cxn>
              <a:cxn ang="0">
                <a:pos x="22" y="67"/>
              </a:cxn>
              <a:cxn ang="0">
                <a:pos x="15" y="67"/>
              </a:cxn>
              <a:cxn ang="0">
                <a:pos x="7" y="67"/>
              </a:cxn>
              <a:cxn ang="0">
                <a:pos x="7" y="67"/>
              </a:cxn>
              <a:cxn ang="0">
                <a:pos x="3" y="67"/>
              </a:cxn>
              <a:cxn ang="0">
                <a:pos x="3" y="67"/>
              </a:cxn>
              <a:cxn ang="0">
                <a:pos x="0" y="67"/>
              </a:cxn>
              <a:cxn ang="0">
                <a:pos x="0" y="67"/>
              </a:cxn>
              <a:cxn ang="0">
                <a:pos x="0" y="45"/>
              </a:cxn>
              <a:cxn ang="0">
                <a:pos x="0" y="45"/>
              </a:cxn>
              <a:cxn ang="0">
                <a:pos x="3" y="52"/>
              </a:cxn>
              <a:cxn ang="0">
                <a:pos x="11" y="60"/>
              </a:cxn>
              <a:cxn ang="0">
                <a:pos x="15" y="64"/>
              </a:cxn>
              <a:cxn ang="0">
                <a:pos x="22" y="64"/>
              </a:cxn>
              <a:cxn ang="0">
                <a:pos x="26" y="64"/>
              </a:cxn>
              <a:cxn ang="0">
                <a:pos x="30" y="60"/>
              </a:cxn>
              <a:cxn ang="0">
                <a:pos x="33" y="56"/>
              </a:cxn>
              <a:cxn ang="0">
                <a:pos x="33" y="52"/>
              </a:cxn>
              <a:cxn ang="0">
                <a:pos x="33" y="49"/>
              </a:cxn>
              <a:cxn ang="0">
                <a:pos x="30" y="45"/>
              </a:cxn>
              <a:cxn ang="0">
                <a:pos x="26" y="41"/>
              </a:cxn>
              <a:cxn ang="0">
                <a:pos x="18" y="37"/>
              </a:cxn>
              <a:cxn ang="0">
                <a:pos x="7" y="34"/>
              </a:cxn>
              <a:cxn ang="0">
                <a:pos x="3" y="26"/>
              </a:cxn>
              <a:cxn ang="0">
                <a:pos x="0" y="22"/>
              </a:cxn>
              <a:cxn ang="0">
                <a:pos x="0" y="18"/>
              </a:cxn>
              <a:cxn ang="0">
                <a:pos x="0" y="11"/>
              </a:cxn>
              <a:cxn ang="0">
                <a:pos x="7" y="3"/>
              </a:cxn>
              <a:cxn ang="0">
                <a:pos x="11" y="0"/>
              </a:cxn>
              <a:cxn ang="0">
                <a:pos x="22" y="0"/>
              </a:cxn>
              <a:cxn ang="0">
                <a:pos x="26" y="0"/>
              </a:cxn>
              <a:cxn ang="0">
                <a:pos x="30" y="0"/>
              </a:cxn>
              <a:cxn ang="0">
                <a:pos x="33" y="0"/>
              </a:cxn>
              <a:cxn ang="0">
                <a:pos x="33" y="0"/>
              </a:cxn>
              <a:cxn ang="0">
                <a:pos x="37" y="0"/>
              </a:cxn>
              <a:cxn ang="0">
                <a:pos x="37" y="0"/>
              </a:cxn>
              <a:cxn ang="0">
                <a:pos x="37" y="0"/>
              </a:cxn>
              <a:cxn ang="0">
                <a:pos x="37" y="0"/>
              </a:cxn>
              <a:cxn ang="0">
                <a:pos x="41" y="0"/>
              </a:cxn>
            </a:cxnLst>
            <a:rect l="0" t="0" r="r" b="b"/>
            <a:pathLst>
              <a:path w="45" h="67">
                <a:moveTo>
                  <a:pt x="41" y="0"/>
                </a:moveTo>
                <a:lnTo>
                  <a:pt x="41" y="22"/>
                </a:lnTo>
                <a:lnTo>
                  <a:pt x="37" y="22"/>
                </a:lnTo>
                <a:lnTo>
                  <a:pt x="37" y="11"/>
                </a:lnTo>
                <a:lnTo>
                  <a:pt x="30" y="7"/>
                </a:lnTo>
                <a:lnTo>
                  <a:pt x="26" y="3"/>
                </a:lnTo>
                <a:lnTo>
                  <a:pt x="22" y="3"/>
                </a:lnTo>
                <a:lnTo>
                  <a:pt x="15" y="3"/>
                </a:lnTo>
                <a:lnTo>
                  <a:pt x="11" y="7"/>
                </a:lnTo>
                <a:lnTo>
                  <a:pt x="11" y="7"/>
                </a:lnTo>
                <a:lnTo>
                  <a:pt x="7" y="11"/>
                </a:lnTo>
                <a:lnTo>
                  <a:pt x="11" y="15"/>
                </a:lnTo>
                <a:lnTo>
                  <a:pt x="11" y="18"/>
                </a:lnTo>
                <a:lnTo>
                  <a:pt x="15" y="22"/>
                </a:lnTo>
                <a:lnTo>
                  <a:pt x="18" y="26"/>
                </a:lnTo>
                <a:lnTo>
                  <a:pt x="30" y="30"/>
                </a:lnTo>
                <a:lnTo>
                  <a:pt x="37" y="34"/>
                </a:lnTo>
                <a:lnTo>
                  <a:pt x="45" y="41"/>
                </a:lnTo>
                <a:lnTo>
                  <a:pt x="45" y="49"/>
                </a:lnTo>
                <a:lnTo>
                  <a:pt x="45" y="56"/>
                </a:lnTo>
                <a:lnTo>
                  <a:pt x="37" y="64"/>
                </a:lnTo>
                <a:lnTo>
                  <a:pt x="30" y="67"/>
                </a:lnTo>
                <a:lnTo>
                  <a:pt x="22" y="67"/>
                </a:lnTo>
                <a:lnTo>
                  <a:pt x="15" y="67"/>
                </a:lnTo>
                <a:lnTo>
                  <a:pt x="7" y="67"/>
                </a:lnTo>
                <a:lnTo>
                  <a:pt x="7" y="67"/>
                </a:lnTo>
                <a:lnTo>
                  <a:pt x="3" y="67"/>
                </a:lnTo>
                <a:lnTo>
                  <a:pt x="3" y="67"/>
                </a:lnTo>
                <a:lnTo>
                  <a:pt x="0" y="67"/>
                </a:lnTo>
                <a:lnTo>
                  <a:pt x="0" y="67"/>
                </a:lnTo>
                <a:lnTo>
                  <a:pt x="0" y="45"/>
                </a:lnTo>
                <a:lnTo>
                  <a:pt x="0" y="45"/>
                </a:lnTo>
                <a:lnTo>
                  <a:pt x="3" y="52"/>
                </a:lnTo>
                <a:lnTo>
                  <a:pt x="11" y="60"/>
                </a:lnTo>
                <a:lnTo>
                  <a:pt x="15" y="64"/>
                </a:lnTo>
                <a:lnTo>
                  <a:pt x="22" y="64"/>
                </a:lnTo>
                <a:lnTo>
                  <a:pt x="26" y="64"/>
                </a:lnTo>
                <a:lnTo>
                  <a:pt x="30" y="60"/>
                </a:lnTo>
                <a:lnTo>
                  <a:pt x="33" y="56"/>
                </a:lnTo>
                <a:lnTo>
                  <a:pt x="33" y="52"/>
                </a:lnTo>
                <a:lnTo>
                  <a:pt x="33" y="49"/>
                </a:lnTo>
                <a:lnTo>
                  <a:pt x="30" y="45"/>
                </a:lnTo>
                <a:lnTo>
                  <a:pt x="26" y="41"/>
                </a:lnTo>
                <a:lnTo>
                  <a:pt x="18" y="37"/>
                </a:lnTo>
                <a:lnTo>
                  <a:pt x="7" y="34"/>
                </a:lnTo>
                <a:lnTo>
                  <a:pt x="3" y="26"/>
                </a:lnTo>
                <a:lnTo>
                  <a:pt x="0" y="22"/>
                </a:lnTo>
                <a:lnTo>
                  <a:pt x="0" y="18"/>
                </a:lnTo>
                <a:lnTo>
                  <a:pt x="0" y="11"/>
                </a:lnTo>
                <a:lnTo>
                  <a:pt x="7" y="3"/>
                </a:lnTo>
                <a:lnTo>
                  <a:pt x="11" y="0"/>
                </a:lnTo>
                <a:lnTo>
                  <a:pt x="22" y="0"/>
                </a:lnTo>
                <a:lnTo>
                  <a:pt x="26" y="0"/>
                </a:lnTo>
                <a:lnTo>
                  <a:pt x="30" y="0"/>
                </a:lnTo>
                <a:lnTo>
                  <a:pt x="33" y="0"/>
                </a:lnTo>
                <a:lnTo>
                  <a:pt x="33" y="0"/>
                </a:lnTo>
                <a:lnTo>
                  <a:pt x="37" y="0"/>
                </a:lnTo>
                <a:lnTo>
                  <a:pt x="37" y="0"/>
                </a:lnTo>
                <a:lnTo>
                  <a:pt x="37" y="0"/>
                </a:lnTo>
                <a:lnTo>
                  <a:pt x="37" y="0"/>
                </a:lnTo>
                <a:lnTo>
                  <a:pt x="41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69" name="Freeform 77"/>
          <p:cNvSpPr>
            <a:spLocks/>
          </p:cNvSpPr>
          <p:nvPr/>
        </p:nvSpPr>
        <p:spPr bwMode="auto">
          <a:xfrm>
            <a:off x="4818063" y="3897313"/>
            <a:ext cx="66675" cy="223837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0" y="0"/>
              </a:cxn>
              <a:cxn ang="0">
                <a:pos x="11" y="8"/>
              </a:cxn>
              <a:cxn ang="0">
                <a:pos x="19" y="15"/>
              </a:cxn>
              <a:cxn ang="0">
                <a:pos x="30" y="26"/>
              </a:cxn>
              <a:cxn ang="0">
                <a:pos x="34" y="38"/>
              </a:cxn>
              <a:cxn ang="0">
                <a:pos x="41" y="53"/>
              </a:cxn>
              <a:cxn ang="0">
                <a:pos x="41" y="68"/>
              </a:cxn>
              <a:cxn ang="0">
                <a:pos x="41" y="83"/>
              </a:cxn>
              <a:cxn ang="0">
                <a:pos x="38" y="98"/>
              </a:cxn>
              <a:cxn ang="0">
                <a:pos x="30" y="109"/>
              </a:cxn>
              <a:cxn ang="0">
                <a:pos x="23" y="120"/>
              </a:cxn>
              <a:cxn ang="0">
                <a:pos x="11" y="132"/>
              </a:cxn>
              <a:cxn ang="0">
                <a:pos x="0" y="135"/>
              </a:cxn>
              <a:cxn ang="0">
                <a:pos x="0" y="132"/>
              </a:cxn>
              <a:cxn ang="0">
                <a:pos x="8" y="128"/>
              </a:cxn>
              <a:cxn ang="0">
                <a:pos x="15" y="120"/>
              </a:cxn>
              <a:cxn ang="0">
                <a:pos x="23" y="109"/>
              </a:cxn>
              <a:cxn ang="0">
                <a:pos x="23" y="98"/>
              </a:cxn>
              <a:cxn ang="0">
                <a:pos x="26" y="87"/>
              </a:cxn>
              <a:cxn ang="0">
                <a:pos x="26" y="72"/>
              </a:cxn>
              <a:cxn ang="0">
                <a:pos x="26" y="56"/>
              </a:cxn>
              <a:cxn ang="0">
                <a:pos x="26" y="41"/>
              </a:cxn>
              <a:cxn ang="0">
                <a:pos x="23" y="34"/>
              </a:cxn>
              <a:cxn ang="0">
                <a:pos x="19" y="26"/>
              </a:cxn>
              <a:cxn ang="0">
                <a:pos x="15" y="23"/>
              </a:cxn>
              <a:cxn ang="0">
                <a:pos x="11" y="15"/>
              </a:cxn>
              <a:cxn ang="0">
                <a:pos x="8" y="11"/>
              </a:cxn>
              <a:cxn ang="0">
                <a:pos x="0" y="4"/>
              </a:cxn>
            </a:cxnLst>
            <a:rect l="0" t="0" r="r" b="b"/>
            <a:pathLst>
              <a:path w="41" h="135">
                <a:moveTo>
                  <a:pt x="0" y="4"/>
                </a:moveTo>
                <a:lnTo>
                  <a:pt x="0" y="0"/>
                </a:lnTo>
                <a:lnTo>
                  <a:pt x="11" y="8"/>
                </a:lnTo>
                <a:lnTo>
                  <a:pt x="19" y="15"/>
                </a:lnTo>
                <a:lnTo>
                  <a:pt x="30" y="26"/>
                </a:lnTo>
                <a:lnTo>
                  <a:pt x="34" y="38"/>
                </a:lnTo>
                <a:lnTo>
                  <a:pt x="41" y="53"/>
                </a:lnTo>
                <a:lnTo>
                  <a:pt x="41" y="68"/>
                </a:lnTo>
                <a:lnTo>
                  <a:pt x="41" y="83"/>
                </a:lnTo>
                <a:lnTo>
                  <a:pt x="38" y="98"/>
                </a:lnTo>
                <a:lnTo>
                  <a:pt x="30" y="109"/>
                </a:lnTo>
                <a:lnTo>
                  <a:pt x="23" y="120"/>
                </a:lnTo>
                <a:lnTo>
                  <a:pt x="11" y="132"/>
                </a:lnTo>
                <a:lnTo>
                  <a:pt x="0" y="135"/>
                </a:lnTo>
                <a:lnTo>
                  <a:pt x="0" y="132"/>
                </a:lnTo>
                <a:lnTo>
                  <a:pt x="8" y="128"/>
                </a:lnTo>
                <a:lnTo>
                  <a:pt x="15" y="120"/>
                </a:lnTo>
                <a:lnTo>
                  <a:pt x="23" y="109"/>
                </a:lnTo>
                <a:lnTo>
                  <a:pt x="23" y="98"/>
                </a:lnTo>
                <a:lnTo>
                  <a:pt x="26" y="87"/>
                </a:lnTo>
                <a:lnTo>
                  <a:pt x="26" y="72"/>
                </a:lnTo>
                <a:lnTo>
                  <a:pt x="26" y="56"/>
                </a:lnTo>
                <a:lnTo>
                  <a:pt x="26" y="41"/>
                </a:lnTo>
                <a:lnTo>
                  <a:pt x="23" y="34"/>
                </a:lnTo>
                <a:lnTo>
                  <a:pt x="19" y="26"/>
                </a:lnTo>
                <a:lnTo>
                  <a:pt x="15" y="23"/>
                </a:lnTo>
                <a:lnTo>
                  <a:pt x="11" y="15"/>
                </a:lnTo>
                <a:lnTo>
                  <a:pt x="8" y="11"/>
                </a:lnTo>
                <a:lnTo>
                  <a:pt x="0" y="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70" name="Freeform 78"/>
          <p:cNvSpPr>
            <a:spLocks noEditPoints="1"/>
          </p:cNvSpPr>
          <p:nvPr/>
        </p:nvSpPr>
        <p:spPr bwMode="auto">
          <a:xfrm>
            <a:off x="6307138" y="3903663"/>
            <a:ext cx="123825" cy="168275"/>
          </a:xfrm>
          <a:custGeom>
            <a:avLst/>
            <a:gdLst/>
            <a:ahLst/>
            <a:cxnLst>
              <a:cxn ang="0">
                <a:pos x="26" y="52"/>
              </a:cxn>
              <a:cxn ang="0">
                <a:pos x="26" y="83"/>
              </a:cxn>
              <a:cxn ang="0">
                <a:pos x="26" y="94"/>
              </a:cxn>
              <a:cxn ang="0">
                <a:pos x="30" y="98"/>
              </a:cxn>
              <a:cxn ang="0">
                <a:pos x="33" y="98"/>
              </a:cxn>
              <a:cxn ang="0">
                <a:pos x="37" y="101"/>
              </a:cxn>
              <a:cxn ang="0">
                <a:pos x="41" y="101"/>
              </a:cxn>
              <a:cxn ang="0">
                <a:pos x="41" y="101"/>
              </a:cxn>
              <a:cxn ang="0">
                <a:pos x="0" y="101"/>
              </a:cxn>
              <a:cxn ang="0">
                <a:pos x="0" y="101"/>
              </a:cxn>
              <a:cxn ang="0">
                <a:pos x="3" y="101"/>
              </a:cxn>
              <a:cxn ang="0">
                <a:pos x="7" y="98"/>
              </a:cxn>
              <a:cxn ang="0">
                <a:pos x="11" y="94"/>
              </a:cxn>
              <a:cxn ang="0">
                <a:pos x="11" y="90"/>
              </a:cxn>
              <a:cxn ang="0">
                <a:pos x="11" y="83"/>
              </a:cxn>
              <a:cxn ang="0">
                <a:pos x="11" y="19"/>
              </a:cxn>
              <a:cxn ang="0">
                <a:pos x="11" y="11"/>
              </a:cxn>
              <a:cxn ang="0">
                <a:pos x="11" y="7"/>
              </a:cxn>
              <a:cxn ang="0">
                <a:pos x="7" y="4"/>
              </a:cxn>
              <a:cxn ang="0">
                <a:pos x="3" y="4"/>
              </a:cxn>
              <a:cxn ang="0">
                <a:pos x="0" y="4"/>
              </a:cxn>
              <a:cxn ang="0">
                <a:pos x="0" y="0"/>
              </a:cxn>
              <a:cxn ang="0">
                <a:pos x="33" y="0"/>
              </a:cxn>
              <a:cxn ang="0">
                <a:pos x="48" y="0"/>
              </a:cxn>
              <a:cxn ang="0">
                <a:pos x="56" y="4"/>
              </a:cxn>
              <a:cxn ang="0">
                <a:pos x="63" y="7"/>
              </a:cxn>
              <a:cxn ang="0">
                <a:pos x="71" y="11"/>
              </a:cxn>
              <a:cxn ang="0">
                <a:pos x="75" y="19"/>
              </a:cxn>
              <a:cxn ang="0">
                <a:pos x="75" y="30"/>
              </a:cxn>
              <a:cxn ang="0">
                <a:pos x="75" y="41"/>
              </a:cxn>
              <a:cxn ang="0">
                <a:pos x="67" y="49"/>
              </a:cxn>
              <a:cxn ang="0">
                <a:pos x="56" y="52"/>
              </a:cxn>
              <a:cxn ang="0">
                <a:pos x="45" y="56"/>
              </a:cxn>
              <a:cxn ang="0">
                <a:pos x="41" y="56"/>
              </a:cxn>
              <a:cxn ang="0">
                <a:pos x="37" y="56"/>
              </a:cxn>
              <a:cxn ang="0">
                <a:pos x="30" y="56"/>
              </a:cxn>
              <a:cxn ang="0">
                <a:pos x="26" y="52"/>
              </a:cxn>
              <a:cxn ang="0">
                <a:pos x="26" y="49"/>
              </a:cxn>
              <a:cxn ang="0">
                <a:pos x="30" y="49"/>
              </a:cxn>
              <a:cxn ang="0">
                <a:pos x="33" y="52"/>
              </a:cxn>
              <a:cxn ang="0">
                <a:pos x="37" y="52"/>
              </a:cxn>
              <a:cxn ang="0">
                <a:pos x="37" y="52"/>
              </a:cxn>
              <a:cxn ang="0">
                <a:pos x="45" y="49"/>
              </a:cxn>
              <a:cxn ang="0">
                <a:pos x="52" y="45"/>
              </a:cxn>
              <a:cxn ang="0">
                <a:pos x="56" y="37"/>
              </a:cxn>
              <a:cxn ang="0">
                <a:pos x="56" y="30"/>
              </a:cxn>
              <a:cxn ang="0">
                <a:pos x="56" y="22"/>
              </a:cxn>
              <a:cxn ang="0">
                <a:pos x="56" y="19"/>
              </a:cxn>
              <a:cxn ang="0">
                <a:pos x="52" y="11"/>
              </a:cxn>
              <a:cxn ang="0">
                <a:pos x="48" y="7"/>
              </a:cxn>
              <a:cxn ang="0">
                <a:pos x="41" y="7"/>
              </a:cxn>
              <a:cxn ang="0">
                <a:pos x="37" y="7"/>
              </a:cxn>
              <a:cxn ang="0">
                <a:pos x="33" y="7"/>
              </a:cxn>
              <a:cxn ang="0">
                <a:pos x="26" y="7"/>
              </a:cxn>
              <a:cxn ang="0">
                <a:pos x="26" y="49"/>
              </a:cxn>
            </a:cxnLst>
            <a:rect l="0" t="0" r="r" b="b"/>
            <a:pathLst>
              <a:path w="75" h="101">
                <a:moveTo>
                  <a:pt x="26" y="52"/>
                </a:moveTo>
                <a:lnTo>
                  <a:pt x="26" y="83"/>
                </a:lnTo>
                <a:lnTo>
                  <a:pt x="26" y="94"/>
                </a:lnTo>
                <a:lnTo>
                  <a:pt x="30" y="98"/>
                </a:lnTo>
                <a:lnTo>
                  <a:pt x="33" y="98"/>
                </a:lnTo>
                <a:lnTo>
                  <a:pt x="37" y="101"/>
                </a:lnTo>
                <a:lnTo>
                  <a:pt x="41" y="101"/>
                </a:lnTo>
                <a:lnTo>
                  <a:pt x="41" y="101"/>
                </a:lnTo>
                <a:lnTo>
                  <a:pt x="0" y="101"/>
                </a:lnTo>
                <a:lnTo>
                  <a:pt x="0" y="101"/>
                </a:lnTo>
                <a:lnTo>
                  <a:pt x="3" y="101"/>
                </a:lnTo>
                <a:lnTo>
                  <a:pt x="7" y="98"/>
                </a:lnTo>
                <a:lnTo>
                  <a:pt x="11" y="94"/>
                </a:lnTo>
                <a:lnTo>
                  <a:pt x="11" y="90"/>
                </a:lnTo>
                <a:lnTo>
                  <a:pt x="11" y="83"/>
                </a:lnTo>
                <a:lnTo>
                  <a:pt x="11" y="19"/>
                </a:lnTo>
                <a:lnTo>
                  <a:pt x="11" y="11"/>
                </a:lnTo>
                <a:lnTo>
                  <a:pt x="11" y="7"/>
                </a:lnTo>
                <a:lnTo>
                  <a:pt x="7" y="4"/>
                </a:lnTo>
                <a:lnTo>
                  <a:pt x="3" y="4"/>
                </a:lnTo>
                <a:lnTo>
                  <a:pt x="0" y="4"/>
                </a:lnTo>
                <a:lnTo>
                  <a:pt x="0" y="0"/>
                </a:lnTo>
                <a:lnTo>
                  <a:pt x="33" y="0"/>
                </a:lnTo>
                <a:lnTo>
                  <a:pt x="48" y="0"/>
                </a:lnTo>
                <a:lnTo>
                  <a:pt x="56" y="4"/>
                </a:lnTo>
                <a:lnTo>
                  <a:pt x="63" y="7"/>
                </a:lnTo>
                <a:lnTo>
                  <a:pt x="71" y="11"/>
                </a:lnTo>
                <a:lnTo>
                  <a:pt x="75" y="19"/>
                </a:lnTo>
                <a:lnTo>
                  <a:pt x="75" y="30"/>
                </a:lnTo>
                <a:lnTo>
                  <a:pt x="75" y="41"/>
                </a:lnTo>
                <a:lnTo>
                  <a:pt x="67" y="49"/>
                </a:lnTo>
                <a:lnTo>
                  <a:pt x="56" y="52"/>
                </a:lnTo>
                <a:lnTo>
                  <a:pt x="45" y="56"/>
                </a:lnTo>
                <a:lnTo>
                  <a:pt x="41" y="56"/>
                </a:lnTo>
                <a:lnTo>
                  <a:pt x="37" y="56"/>
                </a:lnTo>
                <a:lnTo>
                  <a:pt x="30" y="56"/>
                </a:lnTo>
                <a:lnTo>
                  <a:pt x="26" y="52"/>
                </a:lnTo>
                <a:close/>
                <a:moveTo>
                  <a:pt x="26" y="49"/>
                </a:moveTo>
                <a:lnTo>
                  <a:pt x="30" y="49"/>
                </a:lnTo>
                <a:lnTo>
                  <a:pt x="33" y="52"/>
                </a:lnTo>
                <a:lnTo>
                  <a:pt x="37" y="52"/>
                </a:lnTo>
                <a:lnTo>
                  <a:pt x="37" y="52"/>
                </a:lnTo>
                <a:lnTo>
                  <a:pt x="45" y="49"/>
                </a:lnTo>
                <a:lnTo>
                  <a:pt x="52" y="45"/>
                </a:lnTo>
                <a:lnTo>
                  <a:pt x="56" y="37"/>
                </a:lnTo>
                <a:lnTo>
                  <a:pt x="56" y="30"/>
                </a:lnTo>
                <a:lnTo>
                  <a:pt x="56" y="22"/>
                </a:lnTo>
                <a:lnTo>
                  <a:pt x="56" y="19"/>
                </a:lnTo>
                <a:lnTo>
                  <a:pt x="52" y="11"/>
                </a:lnTo>
                <a:lnTo>
                  <a:pt x="48" y="7"/>
                </a:lnTo>
                <a:lnTo>
                  <a:pt x="41" y="7"/>
                </a:lnTo>
                <a:lnTo>
                  <a:pt x="37" y="7"/>
                </a:lnTo>
                <a:lnTo>
                  <a:pt x="33" y="7"/>
                </a:lnTo>
                <a:lnTo>
                  <a:pt x="26" y="7"/>
                </a:lnTo>
                <a:lnTo>
                  <a:pt x="26" y="4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71" name="Freeform 79"/>
          <p:cNvSpPr>
            <a:spLocks noEditPoints="1"/>
          </p:cNvSpPr>
          <p:nvPr/>
        </p:nvSpPr>
        <p:spPr bwMode="auto">
          <a:xfrm>
            <a:off x="6442075" y="3903663"/>
            <a:ext cx="125413" cy="168275"/>
          </a:xfrm>
          <a:custGeom>
            <a:avLst/>
            <a:gdLst/>
            <a:ahLst/>
            <a:cxnLst>
              <a:cxn ang="0">
                <a:pos x="26" y="52"/>
              </a:cxn>
              <a:cxn ang="0">
                <a:pos x="26" y="83"/>
              </a:cxn>
              <a:cxn ang="0">
                <a:pos x="26" y="94"/>
              </a:cxn>
              <a:cxn ang="0">
                <a:pos x="30" y="98"/>
              </a:cxn>
              <a:cxn ang="0">
                <a:pos x="34" y="98"/>
              </a:cxn>
              <a:cxn ang="0">
                <a:pos x="38" y="101"/>
              </a:cxn>
              <a:cxn ang="0">
                <a:pos x="41" y="101"/>
              </a:cxn>
              <a:cxn ang="0">
                <a:pos x="41" y="101"/>
              </a:cxn>
              <a:cxn ang="0">
                <a:pos x="0" y="101"/>
              </a:cxn>
              <a:cxn ang="0">
                <a:pos x="0" y="101"/>
              </a:cxn>
              <a:cxn ang="0">
                <a:pos x="4" y="101"/>
              </a:cxn>
              <a:cxn ang="0">
                <a:pos x="8" y="98"/>
              </a:cxn>
              <a:cxn ang="0">
                <a:pos x="11" y="94"/>
              </a:cxn>
              <a:cxn ang="0">
                <a:pos x="11" y="90"/>
              </a:cxn>
              <a:cxn ang="0">
                <a:pos x="11" y="83"/>
              </a:cxn>
              <a:cxn ang="0">
                <a:pos x="11" y="19"/>
              </a:cxn>
              <a:cxn ang="0">
                <a:pos x="11" y="11"/>
              </a:cxn>
              <a:cxn ang="0">
                <a:pos x="11" y="7"/>
              </a:cxn>
              <a:cxn ang="0">
                <a:pos x="8" y="4"/>
              </a:cxn>
              <a:cxn ang="0">
                <a:pos x="4" y="4"/>
              </a:cxn>
              <a:cxn ang="0">
                <a:pos x="0" y="4"/>
              </a:cxn>
              <a:cxn ang="0">
                <a:pos x="0" y="0"/>
              </a:cxn>
              <a:cxn ang="0">
                <a:pos x="38" y="0"/>
              </a:cxn>
              <a:cxn ang="0">
                <a:pos x="49" y="0"/>
              </a:cxn>
              <a:cxn ang="0">
                <a:pos x="56" y="4"/>
              </a:cxn>
              <a:cxn ang="0">
                <a:pos x="64" y="7"/>
              </a:cxn>
              <a:cxn ang="0">
                <a:pos x="71" y="11"/>
              </a:cxn>
              <a:cxn ang="0">
                <a:pos x="75" y="19"/>
              </a:cxn>
              <a:cxn ang="0">
                <a:pos x="75" y="30"/>
              </a:cxn>
              <a:cxn ang="0">
                <a:pos x="75" y="41"/>
              </a:cxn>
              <a:cxn ang="0">
                <a:pos x="68" y="49"/>
              </a:cxn>
              <a:cxn ang="0">
                <a:pos x="56" y="52"/>
              </a:cxn>
              <a:cxn ang="0">
                <a:pos x="45" y="56"/>
              </a:cxn>
              <a:cxn ang="0">
                <a:pos x="41" y="56"/>
              </a:cxn>
              <a:cxn ang="0">
                <a:pos x="38" y="56"/>
              </a:cxn>
              <a:cxn ang="0">
                <a:pos x="30" y="56"/>
              </a:cxn>
              <a:cxn ang="0">
                <a:pos x="26" y="52"/>
              </a:cxn>
              <a:cxn ang="0">
                <a:pos x="26" y="49"/>
              </a:cxn>
              <a:cxn ang="0">
                <a:pos x="30" y="49"/>
              </a:cxn>
              <a:cxn ang="0">
                <a:pos x="34" y="52"/>
              </a:cxn>
              <a:cxn ang="0">
                <a:pos x="38" y="52"/>
              </a:cxn>
              <a:cxn ang="0">
                <a:pos x="41" y="52"/>
              </a:cxn>
              <a:cxn ang="0">
                <a:pos x="45" y="49"/>
              </a:cxn>
              <a:cxn ang="0">
                <a:pos x="53" y="45"/>
              </a:cxn>
              <a:cxn ang="0">
                <a:pos x="56" y="37"/>
              </a:cxn>
              <a:cxn ang="0">
                <a:pos x="60" y="30"/>
              </a:cxn>
              <a:cxn ang="0">
                <a:pos x="56" y="22"/>
              </a:cxn>
              <a:cxn ang="0">
                <a:pos x="56" y="19"/>
              </a:cxn>
              <a:cxn ang="0">
                <a:pos x="53" y="11"/>
              </a:cxn>
              <a:cxn ang="0">
                <a:pos x="49" y="7"/>
              </a:cxn>
              <a:cxn ang="0">
                <a:pos x="41" y="7"/>
              </a:cxn>
              <a:cxn ang="0">
                <a:pos x="38" y="7"/>
              </a:cxn>
              <a:cxn ang="0">
                <a:pos x="34" y="7"/>
              </a:cxn>
              <a:cxn ang="0">
                <a:pos x="26" y="7"/>
              </a:cxn>
              <a:cxn ang="0">
                <a:pos x="26" y="49"/>
              </a:cxn>
            </a:cxnLst>
            <a:rect l="0" t="0" r="r" b="b"/>
            <a:pathLst>
              <a:path w="75" h="101">
                <a:moveTo>
                  <a:pt x="26" y="52"/>
                </a:moveTo>
                <a:lnTo>
                  <a:pt x="26" y="83"/>
                </a:lnTo>
                <a:lnTo>
                  <a:pt x="26" y="94"/>
                </a:lnTo>
                <a:lnTo>
                  <a:pt x="30" y="98"/>
                </a:lnTo>
                <a:lnTo>
                  <a:pt x="34" y="98"/>
                </a:lnTo>
                <a:lnTo>
                  <a:pt x="38" y="101"/>
                </a:lnTo>
                <a:lnTo>
                  <a:pt x="41" y="101"/>
                </a:lnTo>
                <a:lnTo>
                  <a:pt x="41" y="101"/>
                </a:lnTo>
                <a:lnTo>
                  <a:pt x="0" y="101"/>
                </a:lnTo>
                <a:lnTo>
                  <a:pt x="0" y="101"/>
                </a:lnTo>
                <a:lnTo>
                  <a:pt x="4" y="101"/>
                </a:lnTo>
                <a:lnTo>
                  <a:pt x="8" y="98"/>
                </a:lnTo>
                <a:lnTo>
                  <a:pt x="11" y="94"/>
                </a:lnTo>
                <a:lnTo>
                  <a:pt x="11" y="90"/>
                </a:lnTo>
                <a:lnTo>
                  <a:pt x="11" y="83"/>
                </a:lnTo>
                <a:lnTo>
                  <a:pt x="11" y="19"/>
                </a:lnTo>
                <a:lnTo>
                  <a:pt x="11" y="11"/>
                </a:lnTo>
                <a:lnTo>
                  <a:pt x="11" y="7"/>
                </a:lnTo>
                <a:lnTo>
                  <a:pt x="8" y="4"/>
                </a:lnTo>
                <a:lnTo>
                  <a:pt x="4" y="4"/>
                </a:lnTo>
                <a:lnTo>
                  <a:pt x="0" y="4"/>
                </a:lnTo>
                <a:lnTo>
                  <a:pt x="0" y="0"/>
                </a:lnTo>
                <a:lnTo>
                  <a:pt x="38" y="0"/>
                </a:lnTo>
                <a:lnTo>
                  <a:pt x="49" y="0"/>
                </a:lnTo>
                <a:lnTo>
                  <a:pt x="56" y="4"/>
                </a:lnTo>
                <a:lnTo>
                  <a:pt x="64" y="7"/>
                </a:lnTo>
                <a:lnTo>
                  <a:pt x="71" y="11"/>
                </a:lnTo>
                <a:lnTo>
                  <a:pt x="75" y="19"/>
                </a:lnTo>
                <a:lnTo>
                  <a:pt x="75" y="30"/>
                </a:lnTo>
                <a:lnTo>
                  <a:pt x="75" y="41"/>
                </a:lnTo>
                <a:lnTo>
                  <a:pt x="68" y="49"/>
                </a:lnTo>
                <a:lnTo>
                  <a:pt x="56" y="52"/>
                </a:lnTo>
                <a:lnTo>
                  <a:pt x="45" y="56"/>
                </a:lnTo>
                <a:lnTo>
                  <a:pt x="41" y="56"/>
                </a:lnTo>
                <a:lnTo>
                  <a:pt x="38" y="56"/>
                </a:lnTo>
                <a:lnTo>
                  <a:pt x="30" y="56"/>
                </a:lnTo>
                <a:lnTo>
                  <a:pt x="26" y="52"/>
                </a:lnTo>
                <a:close/>
                <a:moveTo>
                  <a:pt x="26" y="49"/>
                </a:moveTo>
                <a:lnTo>
                  <a:pt x="30" y="49"/>
                </a:lnTo>
                <a:lnTo>
                  <a:pt x="34" y="52"/>
                </a:lnTo>
                <a:lnTo>
                  <a:pt x="38" y="52"/>
                </a:lnTo>
                <a:lnTo>
                  <a:pt x="41" y="52"/>
                </a:lnTo>
                <a:lnTo>
                  <a:pt x="45" y="49"/>
                </a:lnTo>
                <a:lnTo>
                  <a:pt x="53" y="45"/>
                </a:lnTo>
                <a:lnTo>
                  <a:pt x="56" y="37"/>
                </a:lnTo>
                <a:lnTo>
                  <a:pt x="60" y="30"/>
                </a:lnTo>
                <a:lnTo>
                  <a:pt x="56" y="22"/>
                </a:lnTo>
                <a:lnTo>
                  <a:pt x="56" y="19"/>
                </a:lnTo>
                <a:lnTo>
                  <a:pt x="53" y="11"/>
                </a:lnTo>
                <a:lnTo>
                  <a:pt x="49" y="7"/>
                </a:lnTo>
                <a:lnTo>
                  <a:pt x="41" y="7"/>
                </a:lnTo>
                <a:lnTo>
                  <a:pt x="38" y="7"/>
                </a:lnTo>
                <a:lnTo>
                  <a:pt x="34" y="7"/>
                </a:lnTo>
                <a:lnTo>
                  <a:pt x="26" y="7"/>
                </a:lnTo>
                <a:lnTo>
                  <a:pt x="26" y="4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72" name="Freeform 80"/>
          <p:cNvSpPr>
            <a:spLocks/>
          </p:cNvSpPr>
          <p:nvPr/>
        </p:nvSpPr>
        <p:spPr bwMode="auto">
          <a:xfrm>
            <a:off x="6584950" y="3897313"/>
            <a:ext cx="69850" cy="223837"/>
          </a:xfrm>
          <a:custGeom>
            <a:avLst/>
            <a:gdLst/>
            <a:ahLst/>
            <a:cxnLst>
              <a:cxn ang="0">
                <a:pos x="42" y="132"/>
              </a:cxn>
              <a:cxn ang="0">
                <a:pos x="42" y="135"/>
              </a:cxn>
              <a:cxn ang="0">
                <a:pos x="30" y="132"/>
              </a:cxn>
              <a:cxn ang="0">
                <a:pos x="23" y="124"/>
              </a:cxn>
              <a:cxn ang="0">
                <a:pos x="12" y="113"/>
              </a:cxn>
              <a:cxn ang="0">
                <a:pos x="8" y="98"/>
              </a:cxn>
              <a:cxn ang="0">
                <a:pos x="0" y="83"/>
              </a:cxn>
              <a:cxn ang="0">
                <a:pos x="0" y="68"/>
              </a:cxn>
              <a:cxn ang="0">
                <a:pos x="0" y="56"/>
              </a:cxn>
              <a:cxn ang="0">
                <a:pos x="4" y="41"/>
              </a:cxn>
              <a:cxn ang="0">
                <a:pos x="12" y="30"/>
              </a:cxn>
              <a:cxn ang="0">
                <a:pos x="19" y="19"/>
              </a:cxn>
              <a:cxn ang="0">
                <a:pos x="30" y="8"/>
              </a:cxn>
              <a:cxn ang="0">
                <a:pos x="42" y="0"/>
              </a:cxn>
              <a:cxn ang="0">
                <a:pos x="42" y="4"/>
              </a:cxn>
              <a:cxn ang="0">
                <a:pos x="34" y="11"/>
              </a:cxn>
              <a:cxn ang="0">
                <a:pos x="27" y="19"/>
              </a:cxn>
              <a:cxn ang="0">
                <a:pos x="23" y="26"/>
              </a:cxn>
              <a:cxn ang="0">
                <a:pos x="19" y="41"/>
              </a:cxn>
              <a:cxn ang="0">
                <a:pos x="15" y="53"/>
              </a:cxn>
              <a:cxn ang="0">
                <a:pos x="15" y="68"/>
              </a:cxn>
              <a:cxn ang="0">
                <a:pos x="15" y="83"/>
              </a:cxn>
              <a:cxn ang="0">
                <a:pos x="15" y="94"/>
              </a:cxn>
              <a:cxn ang="0">
                <a:pos x="19" y="105"/>
              </a:cxn>
              <a:cxn ang="0">
                <a:pos x="23" y="113"/>
              </a:cxn>
              <a:cxn ang="0">
                <a:pos x="27" y="117"/>
              </a:cxn>
              <a:cxn ang="0">
                <a:pos x="30" y="124"/>
              </a:cxn>
              <a:cxn ang="0">
                <a:pos x="34" y="128"/>
              </a:cxn>
              <a:cxn ang="0">
                <a:pos x="42" y="132"/>
              </a:cxn>
            </a:cxnLst>
            <a:rect l="0" t="0" r="r" b="b"/>
            <a:pathLst>
              <a:path w="42" h="135">
                <a:moveTo>
                  <a:pt x="42" y="132"/>
                </a:moveTo>
                <a:lnTo>
                  <a:pt x="42" y="135"/>
                </a:lnTo>
                <a:lnTo>
                  <a:pt x="30" y="132"/>
                </a:lnTo>
                <a:lnTo>
                  <a:pt x="23" y="124"/>
                </a:lnTo>
                <a:lnTo>
                  <a:pt x="12" y="113"/>
                </a:lnTo>
                <a:lnTo>
                  <a:pt x="8" y="98"/>
                </a:lnTo>
                <a:lnTo>
                  <a:pt x="0" y="83"/>
                </a:lnTo>
                <a:lnTo>
                  <a:pt x="0" y="68"/>
                </a:lnTo>
                <a:lnTo>
                  <a:pt x="0" y="56"/>
                </a:lnTo>
                <a:lnTo>
                  <a:pt x="4" y="41"/>
                </a:lnTo>
                <a:lnTo>
                  <a:pt x="12" y="30"/>
                </a:lnTo>
                <a:lnTo>
                  <a:pt x="19" y="19"/>
                </a:lnTo>
                <a:lnTo>
                  <a:pt x="30" y="8"/>
                </a:lnTo>
                <a:lnTo>
                  <a:pt x="42" y="0"/>
                </a:lnTo>
                <a:lnTo>
                  <a:pt x="42" y="4"/>
                </a:lnTo>
                <a:lnTo>
                  <a:pt x="34" y="11"/>
                </a:lnTo>
                <a:lnTo>
                  <a:pt x="27" y="19"/>
                </a:lnTo>
                <a:lnTo>
                  <a:pt x="23" y="26"/>
                </a:lnTo>
                <a:lnTo>
                  <a:pt x="19" y="41"/>
                </a:lnTo>
                <a:lnTo>
                  <a:pt x="15" y="53"/>
                </a:lnTo>
                <a:lnTo>
                  <a:pt x="15" y="68"/>
                </a:lnTo>
                <a:lnTo>
                  <a:pt x="15" y="83"/>
                </a:lnTo>
                <a:lnTo>
                  <a:pt x="15" y="94"/>
                </a:lnTo>
                <a:lnTo>
                  <a:pt x="19" y="105"/>
                </a:lnTo>
                <a:lnTo>
                  <a:pt x="23" y="113"/>
                </a:lnTo>
                <a:lnTo>
                  <a:pt x="27" y="117"/>
                </a:lnTo>
                <a:lnTo>
                  <a:pt x="30" y="124"/>
                </a:lnTo>
                <a:lnTo>
                  <a:pt x="34" y="128"/>
                </a:lnTo>
                <a:lnTo>
                  <a:pt x="42" y="13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73" name="Freeform 81"/>
          <p:cNvSpPr>
            <a:spLocks noEditPoints="1"/>
          </p:cNvSpPr>
          <p:nvPr/>
        </p:nvSpPr>
        <p:spPr bwMode="auto">
          <a:xfrm>
            <a:off x="6781800" y="5181600"/>
            <a:ext cx="55563" cy="174625"/>
          </a:xfrm>
          <a:custGeom>
            <a:avLst/>
            <a:gdLst/>
            <a:ahLst/>
            <a:cxnLst>
              <a:cxn ang="0">
                <a:pos x="15" y="0"/>
              </a:cxn>
              <a:cxn ang="0">
                <a:pos x="19" y="0"/>
              </a:cxn>
              <a:cxn ang="0">
                <a:pos x="23" y="4"/>
              </a:cxn>
              <a:cxn ang="0">
                <a:pos x="23" y="4"/>
              </a:cxn>
              <a:cxn ang="0">
                <a:pos x="27" y="8"/>
              </a:cxn>
              <a:cxn ang="0">
                <a:pos x="23" y="11"/>
              </a:cxn>
              <a:cxn ang="0">
                <a:pos x="23" y="15"/>
              </a:cxn>
              <a:cxn ang="0">
                <a:pos x="19" y="15"/>
              </a:cxn>
              <a:cxn ang="0">
                <a:pos x="15" y="19"/>
              </a:cxn>
              <a:cxn ang="0">
                <a:pos x="11" y="15"/>
              </a:cxn>
              <a:cxn ang="0">
                <a:pos x="11" y="15"/>
              </a:cxn>
              <a:cxn ang="0">
                <a:pos x="8" y="11"/>
              </a:cxn>
              <a:cxn ang="0">
                <a:pos x="8" y="8"/>
              </a:cxn>
              <a:cxn ang="0">
                <a:pos x="8" y="4"/>
              </a:cxn>
              <a:cxn ang="0">
                <a:pos x="11" y="4"/>
              </a:cxn>
              <a:cxn ang="0">
                <a:pos x="11" y="0"/>
              </a:cxn>
              <a:cxn ang="0">
                <a:pos x="15" y="0"/>
              </a:cxn>
              <a:cxn ang="0">
                <a:pos x="23" y="38"/>
              </a:cxn>
              <a:cxn ang="0">
                <a:pos x="23" y="90"/>
              </a:cxn>
              <a:cxn ang="0">
                <a:pos x="23" y="94"/>
              </a:cxn>
              <a:cxn ang="0">
                <a:pos x="23" y="98"/>
              </a:cxn>
              <a:cxn ang="0">
                <a:pos x="27" y="102"/>
              </a:cxn>
              <a:cxn ang="0">
                <a:pos x="27" y="102"/>
              </a:cxn>
              <a:cxn ang="0">
                <a:pos x="30" y="102"/>
              </a:cxn>
              <a:cxn ang="0">
                <a:pos x="34" y="105"/>
              </a:cxn>
              <a:cxn ang="0">
                <a:pos x="34" y="105"/>
              </a:cxn>
              <a:cxn ang="0">
                <a:pos x="0" y="105"/>
              </a:cxn>
              <a:cxn ang="0">
                <a:pos x="0" y="105"/>
              </a:cxn>
              <a:cxn ang="0">
                <a:pos x="4" y="102"/>
              </a:cxn>
              <a:cxn ang="0">
                <a:pos x="8" y="102"/>
              </a:cxn>
              <a:cxn ang="0">
                <a:pos x="8" y="102"/>
              </a:cxn>
              <a:cxn ang="0">
                <a:pos x="11" y="98"/>
              </a:cxn>
              <a:cxn ang="0">
                <a:pos x="11" y="94"/>
              </a:cxn>
              <a:cxn ang="0">
                <a:pos x="11" y="90"/>
              </a:cxn>
              <a:cxn ang="0">
                <a:pos x="11" y="64"/>
              </a:cxn>
              <a:cxn ang="0">
                <a:pos x="11" y="56"/>
              </a:cxn>
              <a:cxn ang="0">
                <a:pos x="11" y="49"/>
              </a:cxn>
              <a:cxn ang="0">
                <a:pos x="11" y="45"/>
              </a:cxn>
              <a:cxn ang="0">
                <a:pos x="8" y="45"/>
              </a:cxn>
              <a:cxn ang="0">
                <a:pos x="8" y="45"/>
              </a:cxn>
              <a:cxn ang="0">
                <a:pos x="8" y="45"/>
              </a:cxn>
              <a:cxn ang="0">
                <a:pos x="4" y="45"/>
              </a:cxn>
              <a:cxn ang="0">
                <a:pos x="4" y="45"/>
              </a:cxn>
              <a:cxn ang="0">
                <a:pos x="0" y="45"/>
              </a:cxn>
              <a:cxn ang="0">
                <a:pos x="19" y="38"/>
              </a:cxn>
              <a:cxn ang="0">
                <a:pos x="23" y="38"/>
              </a:cxn>
            </a:cxnLst>
            <a:rect l="0" t="0" r="r" b="b"/>
            <a:pathLst>
              <a:path w="34" h="105">
                <a:moveTo>
                  <a:pt x="15" y="0"/>
                </a:moveTo>
                <a:lnTo>
                  <a:pt x="19" y="0"/>
                </a:lnTo>
                <a:lnTo>
                  <a:pt x="23" y="4"/>
                </a:lnTo>
                <a:lnTo>
                  <a:pt x="23" y="4"/>
                </a:lnTo>
                <a:lnTo>
                  <a:pt x="27" y="8"/>
                </a:lnTo>
                <a:lnTo>
                  <a:pt x="23" y="11"/>
                </a:lnTo>
                <a:lnTo>
                  <a:pt x="23" y="15"/>
                </a:lnTo>
                <a:lnTo>
                  <a:pt x="19" y="15"/>
                </a:lnTo>
                <a:lnTo>
                  <a:pt x="15" y="19"/>
                </a:lnTo>
                <a:lnTo>
                  <a:pt x="11" y="15"/>
                </a:lnTo>
                <a:lnTo>
                  <a:pt x="11" y="15"/>
                </a:lnTo>
                <a:lnTo>
                  <a:pt x="8" y="11"/>
                </a:lnTo>
                <a:lnTo>
                  <a:pt x="8" y="8"/>
                </a:lnTo>
                <a:lnTo>
                  <a:pt x="8" y="4"/>
                </a:lnTo>
                <a:lnTo>
                  <a:pt x="11" y="4"/>
                </a:lnTo>
                <a:lnTo>
                  <a:pt x="11" y="0"/>
                </a:lnTo>
                <a:lnTo>
                  <a:pt x="15" y="0"/>
                </a:lnTo>
                <a:close/>
                <a:moveTo>
                  <a:pt x="23" y="38"/>
                </a:moveTo>
                <a:lnTo>
                  <a:pt x="23" y="90"/>
                </a:lnTo>
                <a:lnTo>
                  <a:pt x="23" y="94"/>
                </a:lnTo>
                <a:lnTo>
                  <a:pt x="23" y="98"/>
                </a:lnTo>
                <a:lnTo>
                  <a:pt x="27" y="102"/>
                </a:lnTo>
                <a:lnTo>
                  <a:pt x="27" y="102"/>
                </a:lnTo>
                <a:lnTo>
                  <a:pt x="30" y="102"/>
                </a:lnTo>
                <a:lnTo>
                  <a:pt x="34" y="105"/>
                </a:lnTo>
                <a:lnTo>
                  <a:pt x="34" y="105"/>
                </a:lnTo>
                <a:lnTo>
                  <a:pt x="0" y="105"/>
                </a:lnTo>
                <a:lnTo>
                  <a:pt x="0" y="105"/>
                </a:lnTo>
                <a:lnTo>
                  <a:pt x="4" y="102"/>
                </a:lnTo>
                <a:lnTo>
                  <a:pt x="8" y="102"/>
                </a:lnTo>
                <a:lnTo>
                  <a:pt x="8" y="102"/>
                </a:lnTo>
                <a:lnTo>
                  <a:pt x="11" y="98"/>
                </a:lnTo>
                <a:lnTo>
                  <a:pt x="11" y="94"/>
                </a:lnTo>
                <a:lnTo>
                  <a:pt x="11" y="90"/>
                </a:lnTo>
                <a:lnTo>
                  <a:pt x="11" y="64"/>
                </a:lnTo>
                <a:lnTo>
                  <a:pt x="11" y="56"/>
                </a:lnTo>
                <a:lnTo>
                  <a:pt x="11" y="49"/>
                </a:lnTo>
                <a:lnTo>
                  <a:pt x="11" y="45"/>
                </a:lnTo>
                <a:lnTo>
                  <a:pt x="8" y="45"/>
                </a:lnTo>
                <a:lnTo>
                  <a:pt x="8" y="45"/>
                </a:lnTo>
                <a:lnTo>
                  <a:pt x="8" y="45"/>
                </a:lnTo>
                <a:lnTo>
                  <a:pt x="4" y="45"/>
                </a:lnTo>
                <a:lnTo>
                  <a:pt x="4" y="45"/>
                </a:lnTo>
                <a:lnTo>
                  <a:pt x="0" y="45"/>
                </a:lnTo>
                <a:lnTo>
                  <a:pt x="19" y="38"/>
                </a:lnTo>
                <a:lnTo>
                  <a:pt x="23" y="38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74" name="Freeform 82"/>
          <p:cNvSpPr>
            <a:spLocks/>
          </p:cNvSpPr>
          <p:nvPr/>
        </p:nvSpPr>
        <p:spPr bwMode="auto">
          <a:xfrm>
            <a:off x="6729413" y="3959225"/>
            <a:ext cx="125412" cy="112713"/>
          </a:xfrm>
          <a:custGeom>
            <a:avLst/>
            <a:gdLst/>
            <a:ahLst/>
            <a:cxnLst>
              <a:cxn ang="0">
                <a:pos x="22" y="15"/>
              </a:cxn>
              <a:cxn ang="0">
                <a:pos x="30" y="3"/>
              </a:cxn>
              <a:cxn ang="0">
                <a:pos x="37" y="0"/>
              </a:cxn>
              <a:cxn ang="0">
                <a:pos x="45" y="0"/>
              </a:cxn>
              <a:cxn ang="0">
                <a:pos x="52" y="0"/>
              </a:cxn>
              <a:cxn ang="0">
                <a:pos x="56" y="0"/>
              </a:cxn>
              <a:cxn ang="0">
                <a:pos x="60" y="3"/>
              </a:cxn>
              <a:cxn ang="0">
                <a:pos x="64" y="11"/>
              </a:cxn>
              <a:cxn ang="0">
                <a:pos x="64" y="15"/>
              </a:cxn>
              <a:cxn ang="0">
                <a:pos x="64" y="22"/>
              </a:cxn>
              <a:cxn ang="0">
                <a:pos x="64" y="52"/>
              </a:cxn>
              <a:cxn ang="0">
                <a:pos x="64" y="56"/>
              </a:cxn>
              <a:cxn ang="0">
                <a:pos x="64" y="60"/>
              </a:cxn>
              <a:cxn ang="0">
                <a:pos x="67" y="64"/>
              </a:cxn>
              <a:cxn ang="0">
                <a:pos x="67" y="64"/>
              </a:cxn>
              <a:cxn ang="0">
                <a:pos x="71" y="64"/>
              </a:cxn>
              <a:cxn ang="0">
                <a:pos x="75" y="67"/>
              </a:cxn>
              <a:cxn ang="0">
                <a:pos x="75" y="67"/>
              </a:cxn>
              <a:cxn ang="0">
                <a:pos x="41" y="67"/>
              </a:cxn>
              <a:cxn ang="0">
                <a:pos x="41" y="67"/>
              </a:cxn>
              <a:cxn ang="0">
                <a:pos x="45" y="67"/>
              </a:cxn>
              <a:cxn ang="0">
                <a:pos x="45" y="64"/>
              </a:cxn>
              <a:cxn ang="0">
                <a:pos x="49" y="64"/>
              </a:cxn>
              <a:cxn ang="0">
                <a:pos x="49" y="64"/>
              </a:cxn>
              <a:cxn ang="0">
                <a:pos x="52" y="60"/>
              </a:cxn>
              <a:cxn ang="0">
                <a:pos x="52" y="56"/>
              </a:cxn>
              <a:cxn ang="0">
                <a:pos x="52" y="52"/>
              </a:cxn>
              <a:cxn ang="0">
                <a:pos x="52" y="26"/>
              </a:cxn>
              <a:cxn ang="0">
                <a:pos x="52" y="18"/>
              </a:cxn>
              <a:cxn ang="0">
                <a:pos x="49" y="11"/>
              </a:cxn>
              <a:cxn ang="0">
                <a:pos x="45" y="7"/>
              </a:cxn>
              <a:cxn ang="0">
                <a:pos x="41" y="7"/>
              </a:cxn>
              <a:cxn ang="0">
                <a:pos x="34" y="11"/>
              </a:cxn>
              <a:cxn ang="0">
                <a:pos x="22" y="18"/>
              </a:cxn>
              <a:cxn ang="0">
                <a:pos x="22" y="52"/>
              </a:cxn>
              <a:cxn ang="0">
                <a:pos x="22" y="56"/>
              </a:cxn>
              <a:cxn ang="0">
                <a:pos x="22" y="60"/>
              </a:cxn>
              <a:cxn ang="0">
                <a:pos x="26" y="64"/>
              </a:cxn>
              <a:cxn ang="0">
                <a:pos x="26" y="64"/>
              </a:cxn>
              <a:cxn ang="0">
                <a:pos x="30" y="64"/>
              </a:cxn>
              <a:cxn ang="0">
                <a:pos x="34" y="67"/>
              </a:cxn>
              <a:cxn ang="0">
                <a:pos x="34" y="67"/>
              </a:cxn>
              <a:cxn ang="0">
                <a:pos x="0" y="67"/>
              </a:cxn>
              <a:cxn ang="0">
                <a:pos x="0" y="67"/>
              </a:cxn>
              <a:cxn ang="0">
                <a:pos x="4" y="67"/>
              </a:cxn>
              <a:cxn ang="0">
                <a:pos x="7" y="64"/>
              </a:cxn>
              <a:cxn ang="0">
                <a:pos x="7" y="64"/>
              </a:cxn>
              <a:cxn ang="0">
                <a:pos x="11" y="60"/>
              </a:cxn>
              <a:cxn ang="0">
                <a:pos x="11" y="52"/>
              </a:cxn>
              <a:cxn ang="0">
                <a:pos x="11" y="26"/>
              </a:cxn>
              <a:cxn ang="0">
                <a:pos x="11" y="15"/>
              </a:cxn>
              <a:cxn ang="0">
                <a:pos x="11" y="11"/>
              </a:cxn>
              <a:cxn ang="0">
                <a:pos x="11" y="7"/>
              </a:cxn>
              <a:cxn ang="0">
                <a:pos x="7" y="7"/>
              </a:cxn>
              <a:cxn ang="0">
                <a:pos x="7" y="7"/>
              </a:cxn>
              <a:cxn ang="0">
                <a:pos x="7" y="7"/>
              </a:cxn>
              <a:cxn ang="0">
                <a:pos x="4" y="7"/>
              </a:cxn>
              <a:cxn ang="0">
                <a:pos x="4" y="7"/>
              </a:cxn>
              <a:cxn ang="0">
                <a:pos x="0" y="7"/>
              </a:cxn>
              <a:cxn ang="0">
                <a:pos x="19" y="0"/>
              </a:cxn>
              <a:cxn ang="0">
                <a:pos x="22" y="0"/>
              </a:cxn>
              <a:cxn ang="0">
                <a:pos x="22" y="15"/>
              </a:cxn>
            </a:cxnLst>
            <a:rect l="0" t="0" r="r" b="b"/>
            <a:pathLst>
              <a:path w="75" h="67">
                <a:moveTo>
                  <a:pt x="22" y="15"/>
                </a:moveTo>
                <a:lnTo>
                  <a:pt x="30" y="3"/>
                </a:lnTo>
                <a:lnTo>
                  <a:pt x="37" y="0"/>
                </a:lnTo>
                <a:lnTo>
                  <a:pt x="45" y="0"/>
                </a:lnTo>
                <a:lnTo>
                  <a:pt x="52" y="0"/>
                </a:lnTo>
                <a:lnTo>
                  <a:pt x="56" y="0"/>
                </a:lnTo>
                <a:lnTo>
                  <a:pt x="60" y="3"/>
                </a:lnTo>
                <a:lnTo>
                  <a:pt x="64" y="11"/>
                </a:lnTo>
                <a:lnTo>
                  <a:pt x="64" y="15"/>
                </a:lnTo>
                <a:lnTo>
                  <a:pt x="64" y="22"/>
                </a:lnTo>
                <a:lnTo>
                  <a:pt x="64" y="52"/>
                </a:lnTo>
                <a:lnTo>
                  <a:pt x="64" y="56"/>
                </a:lnTo>
                <a:lnTo>
                  <a:pt x="64" y="60"/>
                </a:lnTo>
                <a:lnTo>
                  <a:pt x="67" y="64"/>
                </a:lnTo>
                <a:lnTo>
                  <a:pt x="67" y="64"/>
                </a:lnTo>
                <a:lnTo>
                  <a:pt x="71" y="64"/>
                </a:lnTo>
                <a:lnTo>
                  <a:pt x="75" y="67"/>
                </a:lnTo>
                <a:lnTo>
                  <a:pt x="75" y="67"/>
                </a:lnTo>
                <a:lnTo>
                  <a:pt x="41" y="67"/>
                </a:lnTo>
                <a:lnTo>
                  <a:pt x="41" y="67"/>
                </a:lnTo>
                <a:lnTo>
                  <a:pt x="45" y="67"/>
                </a:lnTo>
                <a:lnTo>
                  <a:pt x="45" y="64"/>
                </a:lnTo>
                <a:lnTo>
                  <a:pt x="49" y="64"/>
                </a:lnTo>
                <a:lnTo>
                  <a:pt x="49" y="64"/>
                </a:lnTo>
                <a:lnTo>
                  <a:pt x="52" y="60"/>
                </a:lnTo>
                <a:lnTo>
                  <a:pt x="52" y="56"/>
                </a:lnTo>
                <a:lnTo>
                  <a:pt x="52" y="52"/>
                </a:lnTo>
                <a:lnTo>
                  <a:pt x="52" y="26"/>
                </a:lnTo>
                <a:lnTo>
                  <a:pt x="52" y="18"/>
                </a:lnTo>
                <a:lnTo>
                  <a:pt x="49" y="11"/>
                </a:lnTo>
                <a:lnTo>
                  <a:pt x="45" y="7"/>
                </a:lnTo>
                <a:lnTo>
                  <a:pt x="41" y="7"/>
                </a:lnTo>
                <a:lnTo>
                  <a:pt x="34" y="11"/>
                </a:lnTo>
                <a:lnTo>
                  <a:pt x="22" y="18"/>
                </a:lnTo>
                <a:lnTo>
                  <a:pt x="22" y="52"/>
                </a:lnTo>
                <a:lnTo>
                  <a:pt x="22" y="56"/>
                </a:lnTo>
                <a:lnTo>
                  <a:pt x="22" y="60"/>
                </a:lnTo>
                <a:lnTo>
                  <a:pt x="26" y="64"/>
                </a:lnTo>
                <a:lnTo>
                  <a:pt x="26" y="64"/>
                </a:lnTo>
                <a:lnTo>
                  <a:pt x="30" y="64"/>
                </a:lnTo>
                <a:lnTo>
                  <a:pt x="34" y="67"/>
                </a:lnTo>
                <a:lnTo>
                  <a:pt x="34" y="67"/>
                </a:lnTo>
                <a:lnTo>
                  <a:pt x="0" y="67"/>
                </a:lnTo>
                <a:lnTo>
                  <a:pt x="0" y="67"/>
                </a:lnTo>
                <a:lnTo>
                  <a:pt x="4" y="67"/>
                </a:lnTo>
                <a:lnTo>
                  <a:pt x="7" y="64"/>
                </a:lnTo>
                <a:lnTo>
                  <a:pt x="7" y="64"/>
                </a:lnTo>
                <a:lnTo>
                  <a:pt x="11" y="60"/>
                </a:lnTo>
                <a:lnTo>
                  <a:pt x="11" y="52"/>
                </a:lnTo>
                <a:lnTo>
                  <a:pt x="11" y="26"/>
                </a:lnTo>
                <a:lnTo>
                  <a:pt x="11" y="15"/>
                </a:lnTo>
                <a:lnTo>
                  <a:pt x="11" y="11"/>
                </a:lnTo>
                <a:lnTo>
                  <a:pt x="11" y="7"/>
                </a:lnTo>
                <a:lnTo>
                  <a:pt x="7" y="7"/>
                </a:lnTo>
                <a:lnTo>
                  <a:pt x="7" y="7"/>
                </a:lnTo>
                <a:lnTo>
                  <a:pt x="7" y="7"/>
                </a:lnTo>
                <a:lnTo>
                  <a:pt x="4" y="7"/>
                </a:lnTo>
                <a:lnTo>
                  <a:pt x="4" y="7"/>
                </a:lnTo>
                <a:lnTo>
                  <a:pt x="0" y="7"/>
                </a:lnTo>
                <a:lnTo>
                  <a:pt x="19" y="0"/>
                </a:lnTo>
                <a:lnTo>
                  <a:pt x="22" y="0"/>
                </a:lnTo>
                <a:lnTo>
                  <a:pt x="22" y="1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75" name="Freeform 83"/>
          <p:cNvSpPr>
            <a:spLocks/>
          </p:cNvSpPr>
          <p:nvPr/>
        </p:nvSpPr>
        <p:spPr bwMode="auto">
          <a:xfrm>
            <a:off x="6854825" y="3921125"/>
            <a:ext cx="68263" cy="150813"/>
          </a:xfrm>
          <a:custGeom>
            <a:avLst/>
            <a:gdLst/>
            <a:ahLst/>
            <a:cxnLst>
              <a:cxn ang="0">
                <a:pos x="22" y="0"/>
              </a:cxn>
              <a:cxn ang="0">
                <a:pos x="22" y="23"/>
              </a:cxn>
              <a:cxn ang="0">
                <a:pos x="37" y="23"/>
              </a:cxn>
              <a:cxn ang="0">
                <a:pos x="37" y="26"/>
              </a:cxn>
              <a:cxn ang="0">
                <a:pos x="22" y="26"/>
              </a:cxn>
              <a:cxn ang="0">
                <a:pos x="22" y="72"/>
              </a:cxn>
              <a:cxn ang="0">
                <a:pos x="22" y="75"/>
              </a:cxn>
              <a:cxn ang="0">
                <a:pos x="26" y="79"/>
              </a:cxn>
              <a:cxn ang="0">
                <a:pos x="26" y="83"/>
              </a:cxn>
              <a:cxn ang="0">
                <a:pos x="30" y="83"/>
              </a:cxn>
              <a:cxn ang="0">
                <a:pos x="34" y="83"/>
              </a:cxn>
              <a:cxn ang="0">
                <a:pos x="34" y="83"/>
              </a:cxn>
              <a:cxn ang="0">
                <a:pos x="37" y="79"/>
              </a:cxn>
              <a:cxn ang="0">
                <a:pos x="37" y="79"/>
              </a:cxn>
              <a:cxn ang="0">
                <a:pos x="41" y="79"/>
              </a:cxn>
              <a:cxn ang="0">
                <a:pos x="37" y="83"/>
              </a:cxn>
              <a:cxn ang="0">
                <a:pos x="34" y="87"/>
              </a:cxn>
              <a:cxn ang="0">
                <a:pos x="30" y="90"/>
              </a:cxn>
              <a:cxn ang="0">
                <a:pos x="26" y="90"/>
              </a:cxn>
              <a:cxn ang="0">
                <a:pos x="22" y="90"/>
              </a:cxn>
              <a:cxn ang="0">
                <a:pos x="19" y="90"/>
              </a:cxn>
              <a:cxn ang="0">
                <a:pos x="15" y="87"/>
              </a:cxn>
              <a:cxn ang="0">
                <a:pos x="11" y="83"/>
              </a:cxn>
              <a:cxn ang="0">
                <a:pos x="11" y="79"/>
              </a:cxn>
              <a:cxn ang="0">
                <a:pos x="11" y="75"/>
              </a:cxn>
              <a:cxn ang="0">
                <a:pos x="11" y="26"/>
              </a:cxn>
              <a:cxn ang="0">
                <a:pos x="0" y="26"/>
              </a:cxn>
              <a:cxn ang="0">
                <a:pos x="0" y="26"/>
              </a:cxn>
              <a:cxn ang="0">
                <a:pos x="4" y="23"/>
              </a:cxn>
              <a:cxn ang="0">
                <a:pos x="7" y="19"/>
              </a:cxn>
              <a:cxn ang="0">
                <a:pos x="11" y="15"/>
              </a:cxn>
              <a:cxn ang="0">
                <a:pos x="15" y="11"/>
              </a:cxn>
              <a:cxn ang="0">
                <a:pos x="19" y="8"/>
              </a:cxn>
              <a:cxn ang="0">
                <a:pos x="22" y="0"/>
              </a:cxn>
              <a:cxn ang="0">
                <a:pos x="22" y="0"/>
              </a:cxn>
            </a:cxnLst>
            <a:rect l="0" t="0" r="r" b="b"/>
            <a:pathLst>
              <a:path w="41" h="90">
                <a:moveTo>
                  <a:pt x="22" y="0"/>
                </a:moveTo>
                <a:lnTo>
                  <a:pt x="22" y="23"/>
                </a:lnTo>
                <a:lnTo>
                  <a:pt x="37" y="23"/>
                </a:lnTo>
                <a:lnTo>
                  <a:pt x="37" y="26"/>
                </a:lnTo>
                <a:lnTo>
                  <a:pt x="22" y="26"/>
                </a:lnTo>
                <a:lnTo>
                  <a:pt x="22" y="72"/>
                </a:lnTo>
                <a:lnTo>
                  <a:pt x="22" y="75"/>
                </a:lnTo>
                <a:lnTo>
                  <a:pt x="26" y="79"/>
                </a:lnTo>
                <a:lnTo>
                  <a:pt x="26" y="83"/>
                </a:lnTo>
                <a:lnTo>
                  <a:pt x="30" y="83"/>
                </a:lnTo>
                <a:lnTo>
                  <a:pt x="34" y="83"/>
                </a:lnTo>
                <a:lnTo>
                  <a:pt x="34" y="83"/>
                </a:lnTo>
                <a:lnTo>
                  <a:pt x="37" y="79"/>
                </a:lnTo>
                <a:lnTo>
                  <a:pt x="37" y="79"/>
                </a:lnTo>
                <a:lnTo>
                  <a:pt x="41" y="79"/>
                </a:lnTo>
                <a:lnTo>
                  <a:pt x="37" y="83"/>
                </a:lnTo>
                <a:lnTo>
                  <a:pt x="34" y="87"/>
                </a:lnTo>
                <a:lnTo>
                  <a:pt x="30" y="90"/>
                </a:lnTo>
                <a:lnTo>
                  <a:pt x="26" y="90"/>
                </a:lnTo>
                <a:lnTo>
                  <a:pt x="22" y="90"/>
                </a:lnTo>
                <a:lnTo>
                  <a:pt x="19" y="90"/>
                </a:lnTo>
                <a:lnTo>
                  <a:pt x="15" y="87"/>
                </a:lnTo>
                <a:lnTo>
                  <a:pt x="11" y="83"/>
                </a:lnTo>
                <a:lnTo>
                  <a:pt x="11" y="79"/>
                </a:lnTo>
                <a:lnTo>
                  <a:pt x="11" y="75"/>
                </a:lnTo>
                <a:lnTo>
                  <a:pt x="11" y="26"/>
                </a:lnTo>
                <a:lnTo>
                  <a:pt x="0" y="26"/>
                </a:lnTo>
                <a:lnTo>
                  <a:pt x="0" y="26"/>
                </a:lnTo>
                <a:lnTo>
                  <a:pt x="4" y="23"/>
                </a:lnTo>
                <a:lnTo>
                  <a:pt x="7" y="19"/>
                </a:lnTo>
                <a:lnTo>
                  <a:pt x="11" y="15"/>
                </a:lnTo>
                <a:lnTo>
                  <a:pt x="15" y="11"/>
                </a:lnTo>
                <a:lnTo>
                  <a:pt x="19" y="8"/>
                </a:lnTo>
                <a:lnTo>
                  <a:pt x="22" y="0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76" name="Freeform 84"/>
          <p:cNvSpPr>
            <a:spLocks noEditPoints="1"/>
          </p:cNvSpPr>
          <p:nvPr/>
        </p:nvSpPr>
        <p:spPr bwMode="auto">
          <a:xfrm>
            <a:off x="6929438" y="3959225"/>
            <a:ext cx="111125" cy="112713"/>
          </a:xfrm>
          <a:custGeom>
            <a:avLst/>
            <a:gdLst/>
            <a:ahLst/>
            <a:cxnLst>
              <a:cxn ang="0">
                <a:pos x="34" y="0"/>
              </a:cxn>
              <a:cxn ang="0">
                <a:pos x="45" y="0"/>
              </a:cxn>
              <a:cxn ang="0">
                <a:pos x="52" y="3"/>
              </a:cxn>
              <a:cxn ang="0">
                <a:pos x="60" y="11"/>
              </a:cxn>
              <a:cxn ang="0">
                <a:pos x="64" y="18"/>
              </a:cxn>
              <a:cxn ang="0">
                <a:pos x="67" y="34"/>
              </a:cxn>
              <a:cxn ang="0">
                <a:pos x="64" y="41"/>
              </a:cxn>
              <a:cxn ang="0">
                <a:pos x="60" y="49"/>
              </a:cxn>
              <a:cxn ang="0">
                <a:pos x="56" y="60"/>
              </a:cxn>
              <a:cxn ang="0">
                <a:pos x="49" y="64"/>
              </a:cxn>
              <a:cxn ang="0">
                <a:pos x="41" y="67"/>
              </a:cxn>
              <a:cxn ang="0">
                <a:pos x="34" y="67"/>
              </a:cxn>
              <a:cxn ang="0">
                <a:pos x="22" y="67"/>
              </a:cxn>
              <a:cxn ang="0">
                <a:pos x="15" y="64"/>
              </a:cxn>
              <a:cxn ang="0">
                <a:pos x="7" y="56"/>
              </a:cxn>
              <a:cxn ang="0">
                <a:pos x="4" y="45"/>
              </a:cxn>
              <a:cxn ang="0">
                <a:pos x="0" y="34"/>
              </a:cxn>
              <a:cxn ang="0">
                <a:pos x="4" y="26"/>
              </a:cxn>
              <a:cxn ang="0">
                <a:pos x="7" y="15"/>
              </a:cxn>
              <a:cxn ang="0">
                <a:pos x="11" y="7"/>
              </a:cxn>
              <a:cxn ang="0">
                <a:pos x="19" y="3"/>
              </a:cxn>
              <a:cxn ang="0">
                <a:pos x="26" y="0"/>
              </a:cxn>
              <a:cxn ang="0">
                <a:pos x="34" y="0"/>
              </a:cxn>
              <a:cxn ang="0">
                <a:pos x="30" y="3"/>
              </a:cxn>
              <a:cxn ang="0">
                <a:pos x="26" y="3"/>
              </a:cxn>
              <a:cxn ang="0">
                <a:pos x="22" y="3"/>
              </a:cxn>
              <a:cxn ang="0">
                <a:pos x="19" y="7"/>
              </a:cxn>
              <a:cxn ang="0">
                <a:pos x="15" y="15"/>
              </a:cxn>
              <a:cxn ang="0">
                <a:pos x="15" y="18"/>
              </a:cxn>
              <a:cxn ang="0">
                <a:pos x="15" y="30"/>
              </a:cxn>
              <a:cxn ang="0">
                <a:pos x="15" y="41"/>
              </a:cxn>
              <a:cxn ang="0">
                <a:pos x="19" y="52"/>
              </a:cxn>
              <a:cxn ang="0">
                <a:pos x="26" y="60"/>
              </a:cxn>
              <a:cxn ang="0">
                <a:pos x="37" y="64"/>
              </a:cxn>
              <a:cxn ang="0">
                <a:pos x="45" y="64"/>
              </a:cxn>
              <a:cxn ang="0">
                <a:pos x="49" y="60"/>
              </a:cxn>
              <a:cxn ang="0">
                <a:pos x="52" y="49"/>
              </a:cxn>
              <a:cxn ang="0">
                <a:pos x="52" y="37"/>
              </a:cxn>
              <a:cxn ang="0">
                <a:pos x="52" y="26"/>
              </a:cxn>
              <a:cxn ang="0">
                <a:pos x="49" y="18"/>
              </a:cxn>
              <a:cxn ang="0">
                <a:pos x="45" y="11"/>
              </a:cxn>
              <a:cxn ang="0">
                <a:pos x="37" y="3"/>
              </a:cxn>
              <a:cxn ang="0">
                <a:pos x="30" y="3"/>
              </a:cxn>
            </a:cxnLst>
            <a:rect l="0" t="0" r="r" b="b"/>
            <a:pathLst>
              <a:path w="67" h="67">
                <a:moveTo>
                  <a:pt x="34" y="0"/>
                </a:moveTo>
                <a:lnTo>
                  <a:pt x="45" y="0"/>
                </a:lnTo>
                <a:lnTo>
                  <a:pt x="52" y="3"/>
                </a:lnTo>
                <a:lnTo>
                  <a:pt x="60" y="11"/>
                </a:lnTo>
                <a:lnTo>
                  <a:pt x="64" y="18"/>
                </a:lnTo>
                <a:lnTo>
                  <a:pt x="67" y="34"/>
                </a:lnTo>
                <a:lnTo>
                  <a:pt x="64" y="41"/>
                </a:lnTo>
                <a:lnTo>
                  <a:pt x="60" y="49"/>
                </a:lnTo>
                <a:lnTo>
                  <a:pt x="56" y="60"/>
                </a:lnTo>
                <a:lnTo>
                  <a:pt x="49" y="64"/>
                </a:lnTo>
                <a:lnTo>
                  <a:pt x="41" y="67"/>
                </a:lnTo>
                <a:lnTo>
                  <a:pt x="34" y="67"/>
                </a:lnTo>
                <a:lnTo>
                  <a:pt x="22" y="67"/>
                </a:lnTo>
                <a:lnTo>
                  <a:pt x="15" y="64"/>
                </a:lnTo>
                <a:lnTo>
                  <a:pt x="7" y="56"/>
                </a:lnTo>
                <a:lnTo>
                  <a:pt x="4" y="45"/>
                </a:lnTo>
                <a:lnTo>
                  <a:pt x="0" y="34"/>
                </a:lnTo>
                <a:lnTo>
                  <a:pt x="4" y="26"/>
                </a:lnTo>
                <a:lnTo>
                  <a:pt x="7" y="15"/>
                </a:lnTo>
                <a:lnTo>
                  <a:pt x="11" y="7"/>
                </a:lnTo>
                <a:lnTo>
                  <a:pt x="19" y="3"/>
                </a:lnTo>
                <a:lnTo>
                  <a:pt x="26" y="0"/>
                </a:lnTo>
                <a:lnTo>
                  <a:pt x="34" y="0"/>
                </a:lnTo>
                <a:close/>
                <a:moveTo>
                  <a:pt x="30" y="3"/>
                </a:moveTo>
                <a:lnTo>
                  <a:pt x="26" y="3"/>
                </a:lnTo>
                <a:lnTo>
                  <a:pt x="22" y="3"/>
                </a:lnTo>
                <a:lnTo>
                  <a:pt x="19" y="7"/>
                </a:lnTo>
                <a:lnTo>
                  <a:pt x="15" y="15"/>
                </a:lnTo>
                <a:lnTo>
                  <a:pt x="15" y="18"/>
                </a:lnTo>
                <a:lnTo>
                  <a:pt x="15" y="30"/>
                </a:lnTo>
                <a:lnTo>
                  <a:pt x="15" y="41"/>
                </a:lnTo>
                <a:lnTo>
                  <a:pt x="19" y="52"/>
                </a:lnTo>
                <a:lnTo>
                  <a:pt x="26" y="60"/>
                </a:lnTo>
                <a:lnTo>
                  <a:pt x="37" y="64"/>
                </a:lnTo>
                <a:lnTo>
                  <a:pt x="45" y="64"/>
                </a:lnTo>
                <a:lnTo>
                  <a:pt x="49" y="60"/>
                </a:lnTo>
                <a:lnTo>
                  <a:pt x="52" y="49"/>
                </a:lnTo>
                <a:lnTo>
                  <a:pt x="52" y="37"/>
                </a:lnTo>
                <a:lnTo>
                  <a:pt x="52" y="26"/>
                </a:lnTo>
                <a:lnTo>
                  <a:pt x="49" y="18"/>
                </a:lnTo>
                <a:lnTo>
                  <a:pt x="45" y="11"/>
                </a:lnTo>
                <a:lnTo>
                  <a:pt x="37" y="3"/>
                </a:lnTo>
                <a:lnTo>
                  <a:pt x="30" y="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77" name="Freeform 85"/>
          <p:cNvSpPr>
            <a:spLocks/>
          </p:cNvSpPr>
          <p:nvPr/>
        </p:nvSpPr>
        <p:spPr bwMode="auto">
          <a:xfrm>
            <a:off x="7053263" y="3897313"/>
            <a:ext cx="68262" cy="223837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0" y="0"/>
              </a:cxn>
              <a:cxn ang="0">
                <a:pos x="11" y="8"/>
              </a:cxn>
              <a:cxn ang="0">
                <a:pos x="19" y="15"/>
              </a:cxn>
              <a:cxn ang="0">
                <a:pos x="30" y="26"/>
              </a:cxn>
              <a:cxn ang="0">
                <a:pos x="34" y="38"/>
              </a:cxn>
              <a:cxn ang="0">
                <a:pos x="41" y="53"/>
              </a:cxn>
              <a:cxn ang="0">
                <a:pos x="41" y="68"/>
              </a:cxn>
              <a:cxn ang="0">
                <a:pos x="41" y="83"/>
              </a:cxn>
              <a:cxn ang="0">
                <a:pos x="37" y="98"/>
              </a:cxn>
              <a:cxn ang="0">
                <a:pos x="30" y="109"/>
              </a:cxn>
              <a:cxn ang="0">
                <a:pos x="22" y="120"/>
              </a:cxn>
              <a:cxn ang="0">
                <a:pos x="11" y="132"/>
              </a:cxn>
              <a:cxn ang="0">
                <a:pos x="0" y="135"/>
              </a:cxn>
              <a:cxn ang="0">
                <a:pos x="0" y="132"/>
              </a:cxn>
              <a:cxn ang="0">
                <a:pos x="7" y="128"/>
              </a:cxn>
              <a:cxn ang="0">
                <a:pos x="15" y="120"/>
              </a:cxn>
              <a:cxn ang="0">
                <a:pos x="19" y="109"/>
              </a:cxn>
              <a:cxn ang="0">
                <a:pos x="22" y="98"/>
              </a:cxn>
              <a:cxn ang="0">
                <a:pos x="26" y="87"/>
              </a:cxn>
              <a:cxn ang="0">
                <a:pos x="26" y="72"/>
              </a:cxn>
              <a:cxn ang="0">
                <a:pos x="26" y="56"/>
              </a:cxn>
              <a:cxn ang="0">
                <a:pos x="26" y="41"/>
              </a:cxn>
              <a:cxn ang="0">
                <a:pos x="22" y="34"/>
              </a:cxn>
              <a:cxn ang="0">
                <a:pos x="19" y="26"/>
              </a:cxn>
              <a:cxn ang="0">
                <a:pos x="15" y="23"/>
              </a:cxn>
              <a:cxn ang="0">
                <a:pos x="11" y="15"/>
              </a:cxn>
              <a:cxn ang="0">
                <a:pos x="7" y="11"/>
              </a:cxn>
              <a:cxn ang="0">
                <a:pos x="0" y="4"/>
              </a:cxn>
            </a:cxnLst>
            <a:rect l="0" t="0" r="r" b="b"/>
            <a:pathLst>
              <a:path w="41" h="135">
                <a:moveTo>
                  <a:pt x="0" y="4"/>
                </a:moveTo>
                <a:lnTo>
                  <a:pt x="0" y="0"/>
                </a:lnTo>
                <a:lnTo>
                  <a:pt x="11" y="8"/>
                </a:lnTo>
                <a:lnTo>
                  <a:pt x="19" y="15"/>
                </a:lnTo>
                <a:lnTo>
                  <a:pt x="30" y="26"/>
                </a:lnTo>
                <a:lnTo>
                  <a:pt x="34" y="38"/>
                </a:lnTo>
                <a:lnTo>
                  <a:pt x="41" y="53"/>
                </a:lnTo>
                <a:lnTo>
                  <a:pt x="41" y="68"/>
                </a:lnTo>
                <a:lnTo>
                  <a:pt x="41" y="83"/>
                </a:lnTo>
                <a:lnTo>
                  <a:pt x="37" y="98"/>
                </a:lnTo>
                <a:lnTo>
                  <a:pt x="30" y="109"/>
                </a:lnTo>
                <a:lnTo>
                  <a:pt x="22" y="120"/>
                </a:lnTo>
                <a:lnTo>
                  <a:pt x="11" y="132"/>
                </a:lnTo>
                <a:lnTo>
                  <a:pt x="0" y="135"/>
                </a:lnTo>
                <a:lnTo>
                  <a:pt x="0" y="132"/>
                </a:lnTo>
                <a:lnTo>
                  <a:pt x="7" y="128"/>
                </a:lnTo>
                <a:lnTo>
                  <a:pt x="15" y="120"/>
                </a:lnTo>
                <a:lnTo>
                  <a:pt x="19" y="109"/>
                </a:lnTo>
                <a:lnTo>
                  <a:pt x="22" y="98"/>
                </a:lnTo>
                <a:lnTo>
                  <a:pt x="26" y="87"/>
                </a:lnTo>
                <a:lnTo>
                  <a:pt x="26" y="72"/>
                </a:lnTo>
                <a:lnTo>
                  <a:pt x="26" y="56"/>
                </a:lnTo>
                <a:lnTo>
                  <a:pt x="26" y="41"/>
                </a:lnTo>
                <a:lnTo>
                  <a:pt x="22" y="34"/>
                </a:lnTo>
                <a:lnTo>
                  <a:pt x="19" y="26"/>
                </a:lnTo>
                <a:lnTo>
                  <a:pt x="15" y="23"/>
                </a:lnTo>
                <a:lnTo>
                  <a:pt x="11" y="15"/>
                </a:lnTo>
                <a:lnTo>
                  <a:pt x="7" y="11"/>
                </a:lnTo>
                <a:lnTo>
                  <a:pt x="0" y="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78" name="Freeform 86"/>
          <p:cNvSpPr>
            <a:spLocks/>
          </p:cNvSpPr>
          <p:nvPr/>
        </p:nvSpPr>
        <p:spPr bwMode="auto">
          <a:xfrm>
            <a:off x="3778250" y="4500563"/>
            <a:ext cx="179388" cy="168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" y="0"/>
              </a:cxn>
              <a:cxn ang="0">
                <a:pos x="90" y="75"/>
              </a:cxn>
              <a:cxn ang="0">
                <a:pos x="90" y="15"/>
              </a:cxn>
              <a:cxn ang="0">
                <a:pos x="90" y="8"/>
              </a:cxn>
              <a:cxn ang="0">
                <a:pos x="86" y="4"/>
              </a:cxn>
              <a:cxn ang="0">
                <a:pos x="86" y="0"/>
              </a:cxn>
              <a:cxn ang="0">
                <a:pos x="78" y="0"/>
              </a:cxn>
              <a:cxn ang="0">
                <a:pos x="75" y="0"/>
              </a:cxn>
              <a:cxn ang="0">
                <a:pos x="75" y="0"/>
              </a:cxn>
              <a:cxn ang="0">
                <a:pos x="108" y="0"/>
              </a:cxn>
              <a:cxn ang="0">
                <a:pos x="108" y="0"/>
              </a:cxn>
              <a:cxn ang="0">
                <a:pos x="105" y="0"/>
              </a:cxn>
              <a:cxn ang="0">
                <a:pos x="101" y="4"/>
              </a:cxn>
              <a:cxn ang="0">
                <a:pos x="97" y="4"/>
              </a:cxn>
              <a:cxn ang="0">
                <a:pos x="97" y="8"/>
              </a:cxn>
              <a:cxn ang="0">
                <a:pos x="97" y="15"/>
              </a:cxn>
              <a:cxn ang="0">
                <a:pos x="97" y="101"/>
              </a:cxn>
              <a:cxn ang="0">
                <a:pos x="93" y="101"/>
              </a:cxn>
              <a:cxn ang="0">
                <a:pos x="26" y="23"/>
              </a:cxn>
              <a:cxn ang="0">
                <a:pos x="26" y="83"/>
              </a:cxn>
              <a:cxn ang="0">
                <a:pos x="26" y="90"/>
              </a:cxn>
              <a:cxn ang="0">
                <a:pos x="30" y="94"/>
              </a:cxn>
              <a:cxn ang="0">
                <a:pos x="33" y="98"/>
              </a:cxn>
              <a:cxn ang="0">
                <a:pos x="37" y="98"/>
              </a:cxn>
              <a:cxn ang="0">
                <a:pos x="41" y="98"/>
              </a:cxn>
              <a:cxn ang="0">
                <a:pos x="41" y="98"/>
              </a:cxn>
              <a:cxn ang="0">
                <a:pos x="7" y="98"/>
              </a:cxn>
              <a:cxn ang="0">
                <a:pos x="7" y="98"/>
              </a:cxn>
              <a:cxn ang="0">
                <a:pos x="11" y="98"/>
              </a:cxn>
              <a:cxn ang="0">
                <a:pos x="15" y="98"/>
              </a:cxn>
              <a:cxn ang="0">
                <a:pos x="18" y="94"/>
              </a:cxn>
              <a:cxn ang="0">
                <a:pos x="22" y="90"/>
              </a:cxn>
              <a:cxn ang="0">
                <a:pos x="22" y="83"/>
              </a:cxn>
              <a:cxn ang="0">
                <a:pos x="22" y="15"/>
              </a:cxn>
              <a:cxn ang="0">
                <a:pos x="18" y="8"/>
              </a:cxn>
              <a:cxn ang="0">
                <a:pos x="15" y="8"/>
              </a:cxn>
              <a:cxn ang="0">
                <a:pos x="11" y="4"/>
              </a:cxn>
              <a:cxn ang="0">
                <a:pos x="7" y="4"/>
              </a:cxn>
              <a:cxn ang="0">
                <a:pos x="3" y="4"/>
              </a:cxn>
              <a:cxn ang="0">
                <a:pos x="0" y="4"/>
              </a:cxn>
              <a:cxn ang="0">
                <a:pos x="0" y="0"/>
              </a:cxn>
            </a:cxnLst>
            <a:rect l="0" t="0" r="r" b="b"/>
            <a:pathLst>
              <a:path w="108" h="101">
                <a:moveTo>
                  <a:pt x="0" y="0"/>
                </a:moveTo>
                <a:lnTo>
                  <a:pt x="26" y="0"/>
                </a:lnTo>
                <a:lnTo>
                  <a:pt x="90" y="75"/>
                </a:lnTo>
                <a:lnTo>
                  <a:pt x="90" y="15"/>
                </a:lnTo>
                <a:lnTo>
                  <a:pt x="90" y="8"/>
                </a:lnTo>
                <a:lnTo>
                  <a:pt x="86" y="4"/>
                </a:lnTo>
                <a:lnTo>
                  <a:pt x="86" y="0"/>
                </a:lnTo>
                <a:lnTo>
                  <a:pt x="78" y="0"/>
                </a:lnTo>
                <a:lnTo>
                  <a:pt x="75" y="0"/>
                </a:lnTo>
                <a:lnTo>
                  <a:pt x="75" y="0"/>
                </a:lnTo>
                <a:lnTo>
                  <a:pt x="108" y="0"/>
                </a:lnTo>
                <a:lnTo>
                  <a:pt x="108" y="0"/>
                </a:lnTo>
                <a:lnTo>
                  <a:pt x="105" y="0"/>
                </a:lnTo>
                <a:lnTo>
                  <a:pt x="101" y="4"/>
                </a:lnTo>
                <a:lnTo>
                  <a:pt x="97" y="4"/>
                </a:lnTo>
                <a:lnTo>
                  <a:pt x="97" y="8"/>
                </a:lnTo>
                <a:lnTo>
                  <a:pt x="97" y="15"/>
                </a:lnTo>
                <a:lnTo>
                  <a:pt x="97" y="101"/>
                </a:lnTo>
                <a:lnTo>
                  <a:pt x="93" y="101"/>
                </a:lnTo>
                <a:lnTo>
                  <a:pt x="26" y="23"/>
                </a:lnTo>
                <a:lnTo>
                  <a:pt x="26" y="83"/>
                </a:lnTo>
                <a:lnTo>
                  <a:pt x="26" y="90"/>
                </a:lnTo>
                <a:lnTo>
                  <a:pt x="30" y="94"/>
                </a:lnTo>
                <a:lnTo>
                  <a:pt x="33" y="98"/>
                </a:lnTo>
                <a:lnTo>
                  <a:pt x="37" y="98"/>
                </a:lnTo>
                <a:lnTo>
                  <a:pt x="41" y="98"/>
                </a:lnTo>
                <a:lnTo>
                  <a:pt x="41" y="98"/>
                </a:lnTo>
                <a:lnTo>
                  <a:pt x="7" y="98"/>
                </a:lnTo>
                <a:lnTo>
                  <a:pt x="7" y="98"/>
                </a:lnTo>
                <a:lnTo>
                  <a:pt x="11" y="98"/>
                </a:lnTo>
                <a:lnTo>
                  <a:pt x="15" y="98"/>
                </a:lnTo>
                <a:lnTo>
                  <a:pt x="18" y="94"/>
                </a:lnTo>
                <a:lnTo>
                  <a:pt x="22" y="90"/>
                </a:lnTo>
                <a:lnTo>
                  <a:pt x="22" y="83"/>
                </a:lnTo>
                <a:lnTo>
                  <a:pt x="22" y="15"/>
                </a:lnTo>
                <a:lnTo>
                  <a:pt x="18" y="8"/>
                </a:lnTo>
                <a:lnTo>
                  <a:pt x="15" y="8"/>
                </a:lnTo>
                <a:lnTo>
                  <a:pt x="11" y="4"/>
                </a:lnTo>
                <a:lnTo>
                  <a:pt x="7" y="4"/>
                </a:lnTo>
                <a:lnTo>
                  <a:pt x="3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79" name="Freeform 87"/>
          <p:cNvSpPr>
            <a:spLocks/>
          </p:cNvSpPr>
          <p:nvPr/>
        </p:nvSpPr>
        <p:spPr bwMode="auto">
          <a:xfrm>
            <a:off x="3957638" y="4500563"/>
            <a:ext cx="180975" cy="168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" y="0"/>
              </a:cxn>
              <a:cxn ang="0">
                <a:pos x="90" y="75"/>
              </a:cxn>
              <a:cxn ang="0">
                <a:pos x="90" y="15"/>
              </a:cxn>
              <a:cxn ang="0">
                <a:pos x="90" y="8"/>
              </a:cxn>
              <a:cxn ang="0">
                <a:pos x="87" y="4"/>
              </a:cxn>
              <a:cxn ang="0">
                <a:pos x="83" y="0"/>
              </a:cxn>
              <a:cxn ang="0">
                <a:pos x="79" y="0"/>
              </a:cxn>
              <a:cxn ang="0">
                <a:pos x="75" y="0"/>
              </a:cxn>
              <a:cxn ang="0">
                <a:pos x="75" y="0"/>
              </a:cxn>
              <a:cxn ang="0">
                <a:pos x="109" y="0"/>
              </a:cxn>
              <a:cxn ang="0">
                <a:pos x="109" y="0"/>
              </a:cxn>
              <a:cxn ang="0">
                <a:pos x="105" y="0"/>
              </a:cxn>
              <a:cxn ang="0">
                <a:pos x="102" y="4"/>
              </a:cxn>
              <a:cxn ang="0">
                <a:pos x="98" y="4"/>
              </a:cxn>
              <a:cxn ang="0">
                <a:pos x="98" y="8"/>
              </a:cxn>
              <a:cxn ang="0">
                <a:pos x="94" y="15"/>
              </a:cxn>
              <a:cxn ang="0">
                <a:pos x="94" y="101"/>
              </a:cxn>
              <a:cxn ang="0">
                <a:pos x="94" y="101"/>
              </a:cxn>
              <a:cxn ang="0">
                <a:pos x="27" y="23"/>
              </a:cxn>
              <a:cxn ang="0">
                <a:pos x="27" y="83"/>
              </a:cxn>
              <a:cxn ang="0">
                <a:pos x="27" y="90"/>
              </a:cxn>
              <a:cxn ang="0">
                <a:pos x="30" y="94"/>
              </a:cxn>
              <a:cxn ang="0">
                <a:pos x="34" y="98"/>
              </a:cxn>
              <a:cxn ang="0">
                <a:pos x="38" y="98"/>
              </a:cxn>
              <a:cxn ang="0">
                <a:pos x="42" y="98"/>
              </a:cxn>
              <a:cxn ang="0">
                <a:pos x="42" y="98"/>
              </a:cxn>
              <a:cxn ang="0">
                <a:pos x="8" y="98"/>
              </a:cxn>
              <a:cxn ang="0">
                <a:pos x="8" y="98"/>
              </a:cxn>
              <a:cxn ang="0">
                <a:pos x="12" y="98"/>
              </a:cxn>
              <a:cxn ang="0">
                <a:pos x="15" y="98"/>
              </a:cxn>
              <a:cxn ang="0">
                <a:pos x="19" y="94"/>
              </a:cxn>
              <a:cxn ang="0">
                <a:pos x="19" y="90"/>
              </a:cxn>
              <a:cxn ang="0">
                <a:pos x="19" y="83"/>
              </a:cxn>
              <a:cxn ang="0">
                <a:pos x="19" y="15"/>
              </a:cxn>
              <a:cxn ang="0">
                <a:pos x="15" y="8"/>
              </a:cxn>
              <a:cxn ang="0">
                <a:pos x="15" y="8"/>
              </a:cxn>
              <a:cxn ang="0">
                <a:pos x="12" y="4"/>
              </a:cxn>
              <a:cxn ang="0">
                <a:pos x="8" y="4"/>
              </a:cxn>
              <a:cxn ang="0">
                <a:pos x="4" y="4"/>
              </a:cxn>
              <a:cxn ang="0">
                <a:pos x="0" y="4"/>
              </a:cxn>
              <a:cxn ang="0">
                <a:pos x="0" y="0"/>
              </a:cxn>
            </a:cxnLst>
            <a:rect l="0" t="0" r="r" b="b"/>
            <a:pathLst>
              <a:path w="109" h="101">
                <a:moveTo>
                  <a:pt x="0" y="0"/>
                </a:moveTo>
                <a:lnTo>
                  <a:pt x="27" y="0"/>
                </a:lnTo>
                <a:lnTo>
                  <a:pt x="90" y="75"/>
                </a:lnTo>
                <a:lnTo>
                  <a:pt x="90" y="15"/>
                </a:lnTo>
                <a:lnTo>
                  <a:pt x="90" y="8"/>
                </a:lnTo>
                <a:lnTo>
                  <a:pt x="87" y="4"/>
                </a:lnTo>
                <a:lnTo>
                  <a:pt x="83" y="0"/>
                </a:lnTo>
                <a:lnTo>
                  <a:pt x="79" y="0"/>
                </a:lnTo>
                <a:lnTo>
                  <a:pt x="75" y="0"/>
                </a:lnTo>
                <a:lnTo>
                  <a:pt x="75" y="0"/>
                </a:lnTo>
                <a:lnTo>
                  <a:pt x="109" y="0"/>
                </a:lnTo>
                <a:lnTo>
                  <a:pt x="109" y="0"/>
                </a:lnTo>
                <a:lnTo>
                  <a:pt x="105" y="0"/>
                </a:lnTo>
                <a:lnTo>
                  <a:pt x="102" y="4"/>
                </a:lnTo>
                <a:lnTo>
                  <a:pt x="98" y="4"/>
                </a:lnTo>
                <a:lnTo>
                  <a:pt x="98" y="8"/>
                </a:lnTo>
                <a:lnTo>
                  <a:pt x="94" y="15"/>
                </a:lnTo>
                <a:lnTo>
                  <a:pt x="94" y="101"/>
                </a:lnTo>
                <a:lnTo>
                  <a:pt x="94" y="101"/>
                </a:lnTo>
                <a:lnTo>
                  <a:pt x="27" y="23"/>
                </a:lnTo>
                <a:lnTo>
                  <a:pt x="27" y="83"/>
                </a:lnTo>
                <a:lnTo>
                  <a:pt x="27" y="90"/>
                </a:lnTo>
                <a:lnTo>
                  <a:pt x="30" y="94"/>
                </a:lnTo>
                <a:lnTo>
                  <a:pt x="34" y="98"/>
                </a:lnTo>
                <a:lnTo>
                  <a:pt x="38" y="98"/>
                </a:lnTo>
                <a:lnTo>
                  <a:pt x="42" y="98"/>
                </a:lnTo>
                <a:lnTo>
                  <a:pt x="42" y="98"/>
                </a:lnTo>
                <a:lnTo>
                  <a:pt x="8" y="98"/>
                </a:lnTo>
                <a:lnTo>
                  <a:pt x="8" y="98"/>
                </a:lnTo>
                <a:lnTo>
                  <a:pt x="12" y="98"/>
                </a:lnTo>
                <a:lnTo>
                  <a:pt x="15" y="98"/>
                </a:lnTo>
                <a:lnTo>
                  <a:pt x="19" y="94"/>
                </a:lnTo>
                <a:lnTo>
                  <a:pt x="19" y="90"/>
                </a:lnTo>
                <a:lnTo>
                  <a:pt x="19" y="83"/>
                </a:lnTo>
                <a:lnTo>
                  <a:pt x="19" y="15"/>
                </a:lnTo>
                <a:lnTo>
                  <a:pt x="15" y="8"/>
                </a:lnTo>
                <a:lnTo>
                  <a:pt x="15" y="8"/>
                </a:lnTo>
                <a:lnTo>
                  <a:pt x="12" y="4"/>
                </a:lnTo>
                <a:lnTo>
                  <a:pt x="8" y="4"/>
                </a:lnTo>
                <a:lnTo>
                  <a:pt x="4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80" name="Freeform 88"/>
          <p:cNvSpPr>
            <a:spLocks/>
          </p:cNvSpPr>
          <p:nvPr/>
        </p:nvSpPr>
        <p:spPr bwMode="auto">
          <a:xfrm>
            <a:off x="4156075" y="4494213"/>
            <a:ext cx="112713" cy="174625"/>
          </a:xfrm>
          <a:custGeom>
            <a:avLst/>
            <a:gdLst/>
            <a:ahLst/>
            <a:cxnLst>
              <a:cxn ang="0">
                <a:pos x="60" y="38"/>
              </a:cxn>
              <a:cxn ang="0">
                <a:pos x="57" y="27"/>
              </a:cxn>
              <a:cxn ang="0">
                <a:pos x="49" y="15"/>
              </a:cxn>
              <a:cxn ang="0">
                <a:pos x="38" y="8"/>
              </a:cxn>
              <a:cxn ang="0">
                <a:pos x="23" y="8"/>
              </a:cxn>
              <a:cxn ang="0">
                <a:pos x="15" y="15"/>
              </a:cxn>
              <a:cxn ang="0">
                <a:pos x="15" y="27"/>
              </a:cxn>
              <a:cxn ang="0">
                <a:pos x="19" y="34"/>
              </a:cxn>
              <a:cxn ang="0">
                <a:pos x="38" y="45"/>
              </a:cxn>
              <a:cxn ang="0">
                <a:pos x="57" y="57"/>
              </a:cxn>
              <a:cxn ang="0">
                <a:pos x="64" y="68"/>
              </a:cxn>
              <a:cxn ang="0">
                <a:pos x="68" y="79"/>
              </a:cxn>
              <a:cxn ang="0">
                <a:pos x="57" y="98"/>
              </a:cxn>
              <a:cxn ang="0">
                <a:pos x="34" y="105"/>
              </a:cxn>
              <a:cxn ang="0">
                <a:pos x="27" y="105"/>
              </a:cxn>
              <a:cxn ang="0">
                <a:pos x="19" y="102"/>
              </a:cxn>
              <a:cxn ang="0">
                <a:pos x="8" y="98"/>
              </a:cxn>
              <a:cxn ang="0">
                <a:pos x="4" y="102"/>
              </a:cxn>
              <a:cxn ang="0">
                <a:pos x="4" y="105"/>
              </a:cxn>
              <a:cxn ang="0">
                <a:pos x="0" y="72"/>
              </a:cxn>
              <a:cxn ang="0">
                <a:pos x="8" y="79"/>
              </a:cxn>
              <a:cxn ang="0">
                <a:pos x="12" y="94"/>
              </a:cxn>
              <a:cxn ang="0">
                <a:pos x="27" y="98"/>
              </a:cxn>
              <a:cxn ang="0">
                <a:pos x="42" y="98"/>
              </a:cxn>
              <a:cxn ang="0">
                <a:pos x="53" y="90"/>
              </a:cxn>
              <a:cxn ang="0">
                <a:pos x="53" y="79"/>
              </a:cxn>
              <a:cxn ang="0">
                <a:pos x="49" y="72"/>
              </a:cxn>
              <a:cxn ang="0">
                <a:pos x="42" y="68"/>
              </a:cxn>
              <a:cxn ang="0">
                <a:pos x="19" y="53"/>
              </a:cxn>
              <a:cxn ang="0">
                <a:pos x="8" y="45"/>
              </a:cxn>
              <a:cxn ang="0">
                <a:pos x="0" y="34"/>
              </a:cxn>
              <a:cxn ang="0">
                <a:pos x="4" y="19"/>
              </a:cxn>
              <a:cxn ang="0">
                <a:pos x="19" y="4"/>
              </a:cxn>
              <a:cxn ang="0">
                <a:pos x="38" y="4"/>
              </a:cxn>
              <a:cxn ang="0">
                <a:pos x="53" y="8"/>
              </a:cxn>
              <a:cxn ang="0">
                <a:pos x="57" y="8"/>
              </a:cxn>
              <a:cxn ang="0">
                <a:pos x="57" y="4"/>
              </a:cxn>
              <a:cxn ang="0">
                <a:pos x="60" y="0"/>
              </a:cxn>
            </a:cxnLst>
            <a:rect l="0" t="0" r="r" b="b"/>
            <a:pathLst>
              <a:path w="68" h="105">
                <a:moveTo>
                  <a:pt x="60" y="0"/>
                </a:moveTo>
                <a:lnTo>
                  <a:pt x="60" y="38"/>
                </a:lnTo>
                <a:lnTo>
                  <a:pt x="57" y="38"/>
                </a:lnTo>
                <a:lnTo>
                  <a:pt x="57" y="27"/>
                </a:lnTo>
                <a:lnTo>
                  <a:pt x="53" y="19"/>
                </a:lnTo>
                <a:lnTo>
                  <a:pt x="49" y="15"/>
                </a:lnTo>
                <a:lnTo>
                  <a:pt x="45" y="12"/>
                </a:lnTo>
                <a:lnTo>
                  <a:pt x="38" y="8"/>
                </a:lnTo>
                <a:lnTo>
                  <a:pt x="30" y="8"/>
                </a:lnTo>
                <a:lnTo>
                  <a:pt x="23" y="8"/>
                </a:lnTo>
                <a:lnTo>
                  <a:pt x="19" y="12"/>
                </a:lnTo>
                <a:lnTo>
                  <a:pt x="15" y="15"/>
                </a:lnTo>
                <a:lnTo>
                  <a:pt x="12" y="23"/>
                </a:lnTo>
                <a:lnTo>
                  <a:pt x="15" y="27"/>
                </a:lnTo>
                <a:lnTo>
                  <a:pt x="15" y="30"/>
                </a:lnTo>
                <a:lnTo>
                  <a:pt x="19" y="34"/>
                </a:lnTo>
                <a:lnTo>
                  <a:pt x="27" y="38"/>
                </a:lnTo>
                <a:lnTo>
                  <a:pt x="38" y="45"/>
                </a:lnTo>
                <a:lnTo>
                  <a:pt x="49" y="53"/>
                </a:lnTo>
                <a:lnTo>
                  <a:pt x="57" y="57"/>
                </a:lnTo>
                <a:lnTo>
                  <a:pt x="60" y="60"/>
                </a:lnTo>
                <a:lnTo>
                  <a:pt x="64" y="68"/>
                </a:lnTo>
                <a:lnTo>
                  <a:pt x="64" y="72"/>
                </a:lnTo>
                <a:lnTo>
                  <a:pt x="68" y="79"/>
                </a:lnTo>
                <a:lnTo>
                  <a:pt x="64" y="87"/>
                </a:lnTo>
                <a:lnTo>
                  <a:pt x="57" y="98"/>
                </a:lnTo>
                <a:lnTo>
                  <a:pt x="49" y="102"/>
                </a:lnTo>
                <a:lnTo>
                  <a:pt x="34" y="105"/>
                </a:lnTo>
                <a:lnTo>
                  <a:pt x="30" y="105"/>
                </a:lnTo>
                <a:lnTo>
                  <a:pt x="27" y="105"/>
                </a:lnTo>
                <a:lnTo>
                  <a:pt x="23" y="102"/>
                </a:lnTo>
                <a:lnTo>
                  <a:pt x="19" y="102"/>
                </a:lnTo>
                <a:lnTo>
                  <a:pt x="12" y="98"/>
                </a:lnTo>
                <a:lnTo>
                  <a:pt x="8" y="98"/>
                </a:lnTo>
                <a:lnTo>
                  <a:pt x="8" y="98"/>
                </a:lnTo>
                <a:lnTo>
                  <a:pt x="4" y="102"/>
                </a:lnTo>
                <a:lnTo>
                  <a:pt x="4" y="102"/>
                </a:lnTo>
                <a:lnTo>
                  <a:pt x="4" y="105"/>
                </a:lnTo>
                <a:lnTo>
                  <a:pt x="0" y="105"/>
                </a:lnTo>
                <a:lnTo>
                  <a:pt x="0" y="72"/>
                </a:lnTo>
                <a:lnTo>
                  <a:pt x="4" y="72"/>
                </a:lnTo>
                <a:lnTo>
                  <a:pt x="8" y="79"/>
                </a:lnTo>
                <a:lnTo>
                  <a:pt x="8" y="87"/>
                </a:lnTo>
                <a:lnTo>
                  <a:pt x="12" y="94"/>
                </a:lnTo>
                <a:lnTo>
                  <a:pt x="19" y="98"/>
                </a:lnTo>
                <a:lnTo>
                  <a:pt x="27" y="98"/>
                </a:lnTo>
                <a:lnTo>
                  <a:pt x="34" y="102"/>
                </a:lnTo>
                <a:lnTo>
                  <a:pt x="42" y="98"/>
                </a:lnTo>
                <a:lnTo>
                  <a:pt x="49" y="94"/>
                </a:lnTo>
                <a:lnTo>
                  <a:pt x="53" y="90"/>
                </a:lnTo>
                <a:lnTo>
                  <a:pt x="53" y="83"/>
                </a:lnTo>
                <a:lnTo>
                  <a:pt x="53" y="79"/>
                </a:lnTo>
                <a:lnTo>
                  <a:pt x="53" y="75"/>
                </a:lnTo>
                <a:lnTo>
                  <a:pt x="49" y="72"/>
                </a:lnTo>
                <a:lnTo>
                  <a:pt x="45" y="68"/>
                </a:lnTo>
                <a:lnTo>
                  <a:pt x="42" y="68"/>
                </a:lnTo>
                <a:lnTo>
                  <a:pt x="30" y="60"/>
                </a:lnTo>
                <a:lnTo>
                  <a:pt x="19" y="53"/>
                </a:lnTo>
                <a:lnTo>
                  <a:pt x="12" y="49"/>
                </a:lnTo>
                <a:lnTo>
                  <a:pt x="8" y="45"/>
                </a:lnTo>
                <a:lnTo>
                  <a:pt x="4" y="38"/>
                </a:lnTo>
                <a:lnTo>
                  <a:pt x="0" y="34"/>
                </a:lnTo>
                <a:lnTo>
                  <a:pt x="0" y="27"/>
                </a:lnTo>
                <a:lnTo>
                  <a:pt x="4" y="19"/>
                </a:lnTo>
                <a:lnTo>
                  <a:pt x="8" y="8"/>
                </a:lnTo>
                <a:lnTo>
                  <a:pt x="19" y="4"/>
                </a:lnTo>
                <a:lnTo>
                  <a:pt x="30" y="0"/>
                </a:lnTo>
                <a:lnTo>
                  <a:pt x="38" y="4"/>
                </a:lnTo>
                <a:lnTo>
                  <a:pt x="49" y="8"/>
                </a:lnTo>
                <a:lnTo>
                  <a:pt x="53" y="8"/>
                </a:lnTo>
                <a:lnTo>
                  <a:pt x="53" y="8"/>
                </a:lnTo>
                <a:lnTo>
                  <a:pt x="57" y="8"/>
                </a:lnTo>
                <a:lnTo>
                  <a:pt x="57" y="8"/>
                </a:lnTo>
                <a:lnTo>
                  <a:pt x="57" y="4"/>
                </a:lnTo>
                <a:lnTo>
                  <a:pt x="57" y="0"/>
                </a:lnTo>
                <a:lnTo>
                  <a:pt x="6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81" name="Freeform 89"/>
          <p:cNvSpPr>
            <a:spLocks/>
          </p:cNvSpPr>
          <p:nvPr/>
        </p:nvSpPr>
        <p:spPr bwMode="auto">
          <a:xfrm>
            <a:off x="4287838" y="4494213"/>
            <a:ext cx="68262" cy="223837"/>
          </a:xfrm>
          <a:custGeom>
            <a:avLst/>
            <a:gdLst/>
            <a:ahLst/>
            <a:cxnLst>
              <a:cxn ang="0">
                <a:pos x="41" y="132"/>
              </a:cxn>
              <a:cxn ang="0">
                <a:pos x="41" y="135"/>
              </a:cxn>
              <a:cxn ang="0">
                <a:pos x="30" y="128"/>
              </a:cxn>
              <a:cxn ang="0">
                <a:pos x="23" y="120"/>
              </a:cxn>
              <a:cxn ang="0">
                <a:pos x="15" y="109"/>
              </a:cxn>
              <a:cxn ang="0">
                <a:pos x="8" y="98"/>
              </a:cxn>
              <a:cxn ang="0">
                <a:pos x="4" y="83"/>
              </a:cxn>
              <a:cxn ang="0">
                <a:pos x="0" y="68"/>
              </a:cxn>
              <a:cxn ang="0">
                <a:pos x="4" y="53"/>
              </a:cxn>
              <a:cxn ang="0">
                <a:pos x="8" y="38"/>
              </a:cxn>
              <a:cxn ang="0">
                <a:pos x="11" y="27"/>
              </a:cxn>
              <a:cxn ang="0">
                <a:pos x="23" y="15"/>
              </a:cxn>
              <a:cxn ang="0">
                <a:pos x="30" y="8"/>
              </a:cxn>
              <a:cxn ang="0">
                <a:pos x="41" y="0"/>
              </a:cxn>
              <a:cxn ang="0">
                <a:pos x="41" y="4"/>
              </a:cxn>
              <a:cxn ang="0">
                <a:pos x="34" y="8"/>
              </a:cxn>
              <a:cxn ang="0">
                <a:pos x="26" y="15"/>
              </a:cxn>
              <a:cxn ang="0">
                <a:pos x="23" y="27"/>
              </a:cxn>
              <a:cxn ang="0">
                <a:pos x="19" y="38"/>
              </a:cxn>
              <a:cxn ang="0">
                <a:pos x="15" y="53"/>
              </a:cxn>
              <a:cxn ang="0">
                <a:pos x="15" y="64"/>
              </a:cxn>
              <a:cxn ang="0">
                <a:pos x="15" y="79"/>
              </a:cxn>
              <a:cxn ang="0">
                <a:pos x="19" y="94"/>
              </a:cxn>
              <a:cxn ang="0">
                <a:pos x="19" y="102"/>
              </a:cxn>
              <a:cxn ang="0">
                <a:pos x="23" y="109"/>
              </a:cxn>
              <a:cxn ang="0">
                <a:pos x="26" y="117"/>
              </a:cxn>
              <a:cxn ang="0">
                <a:pos x="30" y="120"/>
              </a:cxn>
              <a:cxn ang="0">
                <a:pos x="34" y="128"/>
              </a:cxn>
              <a:cxn ang="0">
                <a:pos x="41" y="132"/>
              </a:cxn>
            </a:cxnLst>
            <a:rect l="0" t="0" r="r" b="b"/>
            <a:pathLst>
              <a:path w="41" h="135">
                <a:moveTo>
                  <a:pt x="41" y="132"/>
                </a:moveTo>
                <a:lnTo>
                  <a:pt x="41" y="135"/>
                </a:lnTo>
                <a:lnTo>
                  <a:pt x="30" y="128"/>
                </a:lnTo>
                <a:lnTo>
                  <a:pt x="23" y="120"/>
                </a:lnTo>
                <a:lnTo>
                  <a:pt x="15" y="109"/>
                </a:lnTo>
                <a:lnTo>
                  <a:pt x="8" y="98"/>
                </a:lnTo>
                <a:lnTo>
                  <a:pt x="4" y="83"/>
                </a:lnTo>
                <a:lnTo>
                  <a:pt x="0" y="68"/>
                </a:lnTo>
                <a:lnTo>
                  <a:pt x="4" y="53"/>
                </a:lnTo>
                <a:lnTo>
                  <a:pt x="8" y="38"/>
                </a:lnTo>
                <a:lnTo>
                  <a:pt x="11" y="27"/>
                </a:lnTo>
                <a:lnTo>
                  <a:pt x="23" y="15"/>
                </a:lnTo>
                <a:lnTo>
                  <a:pt x="30" y="8"/>
                </a:lnTo>
                <a:lnTo>
                  <a:pt x="41" y="0"/>
                </a:lnTo>
                <a:lnTo>
                  <a:pt x="41" y="4"/>
                </a:lnTo>
                <a:lnTo>
                  <a:pt x="34" y="8"/>
                </a:lnTo>
                <a:lnTo>
                  <a:pt x="26" y="15"/>
                </a:lnTo>
                <a:lnTo>
                  <a:pt x="23" y="27"/>
                </a:lnTo>
                <a:lnTo>
                  <a:pt x="19" y="38"/>
                </a:lnTo>
                <a:lnTo>
                  <a:pt x="15" y="53"/>
                </a:lnTo>
                <a:lnTo>
                  <a:pt x="15" y="64"/>
                </a:lnTo>
                <a:lnTo>
                  <a:pt x="15" y="79"/>
                </a:lnTo>
                <a:lnTo>
                  <a:pt x="19" y="94"/>
                </a:lnTo>
                <a:lnTo>
                  <a:pt x="19" y="102"/>
                </a:lnTo>
                <a:lnTo>
                  <a:pt x="23" y="109"/>
                </a:lnTo>
                <a:lnTo>
                  <a:pt x="26" y="117"/>
                </a:lnTo>
                <a:lnTo>
                  <a:pt x="30" y="120"/>
                </a:lnTo>
                <a:lnTo>
                  <a:pt x="34" y="128"/>
                </a:lnTo>
                <a:lnTo>
                  <a:pt x="41" y="13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82" name="Freeform 90"/>
          <p:cNvSpPr>
            <a:spLocks/>
          </p:cNvSpPr>
          <p:nvPr/>
        </p:nvSpPr>
        <p:spPr bwMode="auto">
          <a:xfrm>
            <a:off x="4375150" y="4551363"/>
            <a:ext cx="74613" cy="117475"/>
          </a:xfrm>
          <a:custGeom>
            <a:avLst/>
            <a:gdLst/>
            <a:ahLst/>
            <a:cxnLst>
              <a:cxn ang="0">
                <a:pos x="41" y="0"/>
              </a:cxn>
              <a:cxn ang="0">
                <a:pos x="41" y="23"/>
              </a:cxn>
              <a:cxn ang="0">
                <a:pos x="37" y="23"/>
              </a:cxn>
              <a:cxn ang="0">
                <a:pos x="37" y="15"/>
              </a:cxn>
              <a:cxn ang="0">
                <a:pos x="33" y="8"/>
              </a:cxn>
              <a:cxn ang="0">
                <a:pos x="26" y="8"/>
              </a:cxn>
              <a:cxn ang="0">
                <a:pos x="22" y="4"/>
              </a:cxn>
              <a:cxn ang="0">
                <a:pos x="15" y="8"/>
              </a:cxn>
              <a:cxn ang="0">
                <a:pos x="11" y="8"/>
              </a:cxn>
              <a:cxn ang="0">
                <a:pos x="11" y="11"/>
              </a:cxn>
              <a:cxn ang="0">
                <a:pos x="11" y="15"/>
              </a:cxn>
              <a:cxn ang="0">
                <a:pos x="11" y="19"/>
              </a:cxn>
              <a:cxn ang="0">
                <a:pos x="11" y="19"/>
              </a:cxn>
              <a:cxn ang="0">
                <a:pos x="15" y="23"/>
              </a:cxn>
              <a:cxn ang="0">
                <a:pos x="18" y="26"/>
              </a:cxn>
              <a:cxn ang="0">
                <a:pos x="30" y="30"/>
              </a:cxn>
              <a:cxn ang="0">
                <a:pos x="37" y="38"/>
              </a:cxn>
              <a:cxn ang="0">
                <a:pos x="45" y="45"/>
              </a:cxn>
              <a:cxn ang="0">
                <a:pos x="45" y="53"/>
              </a:cxn>
              <a:cxn ang="0">
                <a:pos x="45" y="60"/>
              </a:cxn>
              <a:cxn ang="0">
                <a:pos x="37" y="64"/>
              </a:cxn>
              <a:cxn ang="0">
                <a:pos x="30" y="71"/>
              </a:cxn>
              <a:cxn ang="0">
                <a:pos x="22" y="71"/>
              </a:cxn>
              <a:cxn ang="0">
                <a:pos x="15" y="71"/>
              </a:cxn>
              <a:cxn ang="0">
                <a:pos x="7" y="68"/>
              </a:cxn>
              <a:cxn ang="0">
                <a:pos x="7" y="68"/>
              </a:cxn>
              <a:cxn ang="0">
                <a:pos x="3" y="68"/>
              </a:cxn>
              <a:cxn ang="0">
                <a:pos x="3" y="68"/>
              </a:cxn>
              <a:cxn ang="0">
                <a:pos x="0" y="71"/>
              </a:cxn>
              <a:cxn ang="0">
                <a:pos x="0" y="71"/>
              </a:cxn>
              <a:cxn ang="0">
                <a:pos x="0" y="49"/>
              </a:cxn>
              <a:cxn ang="0">
                <a:pos x="0" y="49"/>
              </a:cxn>
              <a:cxn ang="0">
                <a:pos x="3" y="56"/>
              </a:cxn>
              <a:cxn ang="0">
                <a:pos x="11" y="60"/>
              </a:cxn>
              <a:cxn ang="0">
                <a:pos x="15" y="64"/>
              </a:cxn>
              <a:cxn ang="0">
                <a:pos x="22" y="68"/>
              </a:cxn>
              <a:cxn ang="0">
                <a:pos x="26" y="64"/>
              </a:cxn>
              <a:cxn ang="0">
                <a:pos x="30" y="64"/>
              </a:cxn>
              <a:cxn ang="0">
                <a:pos x="33" y="60"/>
              </a:cxn>
              <a:cxn ang="0">
                <a:pos x="33" y="56"/>
              </a:cxn>
              <a:cxn ang="0">
                <a:pos x="33" y="53"/>
              </a:cxn>
              <a:cxn ang="0">
                <a:pos x="30" y="49"/>
              </a:cxn>
              <a:cxn ang="0">
                <a:pos x="26" y="45"/>
              </a:cxn>
              <a:cxn ang="0">
                <a:pos x="18" y="38"/>
              </a:cxn>
              <a:cxn ang="0">
                <a:pos x="7" y="34"/>
              </a:cxn>
              <a:cxn ang="0">
                <a:pos x="3" y="30"/>
              </a:cxn>
              <a:cxn ang="0">
                <a:pos x="0" y="26"/>
              </a:cxn>
              <a:cxn ang="0">
                <a:pos x="0" y="19"/>
              </a:cxn>
              <a:cxn ang="0">
                <a:pos x="0" y="11"/>
              </a:cxn>
              <a:cxn ang="0">
                <a:pos x="7" y="8"/>
              </a:cxn>
              <a:cxn ang="0">
                <a:pos x="11" y="4"/>
              </a:cxn>
              <a:cxn ang="0">
                <a:pos x="22" y="0"/>
              </a:cxn>
              <a:cxn ang="0">
                <a:pos x="26" y="0"/>
              </a:cxn>
              <a:cxn ang="0">
                <a:pos x="30" y="4"/>
              </a:cxn>
              <a:cxn ang="0">
                <a:pos x="33" y="4"/>
              </a:cxn>
              <a:cxn ang="0">
                <a:pos x="37" y="4"/>
              </a:cxn>
              <a:cxn ang="0">
                <a:pos x="37" y="4"/>
              </a:cxn>
              <a:cxn ang="0">
                <a:pos x="37" y="4"/>
              </a:cxn>
              <a:cxn ang="0">
                <a:pos x="37" y="4"/>
              </a:cxn>
              <a:cxn ang="0">
                <a:pos x="37" y="0"/>
              </a:cxn>
              <a:cxn ang="0">
                <a:pos x="41" y="0"/>
              </a:cxn>
            </a:cxnLst>
            <a:rect l="0" t="0" r="r" b="b"/>
            <a:pathLst>
              <a:path w="45" h="71">
                <a:moveTo>
                  <a:pt x="41" y="0"/>
                </a:moveTo>
                <a:lnTo>
                  <a:pt x="41" y="23"/>
                </a:lnTo>
                <a:lnTo>
                  <a:pt x="37" y="23"/>
                </a:lnTo>
                <a:lnTo>
                  <a:pt x="37" y="15"/>
                </a:lnTo>
                <a:lnTo>
                  <a:pt x="33" y="8"/>
                </a:lnTo>
                <a:lnTo>
                  <a:pt x="26" y="8"/>
                </a:lnTo>
                <a:lnTo>
                  <a:pt x="22" y="4"/>
                </a:lnTo>
                <a:lnTo>
                  <a:pt x="15" y="8"/>
                </a:lnTo>
                <a:lnTo>
                  <a:pt x="11" y="8"/>
                </a:lnTo>
                <a:lnTo>
                  <a:pt x="11" y="11"/>
                </a:lnTo>
                <a:lnTo>
                  <a:pt x="11" y="15"/>
                </a:lnTo>
                <a:lnTo>
                  <a:pt x="11" y="19"/>
                </a:lnTo>
                <a:lnTo>
                  <a:pt x="11" y="19"/>
                </a:lnTo>
                <a:lnTo>
                  <a:pt x="15" y="23"/>
                </a:lnTo>
                <a:lnTo>
                  <a:pt x="18" y="26"/>
                </a:lnTo>
                <a:lnTo>
                  <a:pt x="30" y="30"/>
                </a:lnTo>
                <a:lnTo>
                  <a:pt x="37" y="38"/>
                </a:lnTo>
                <a:lnTo>
                  <a:pt x="45" y="45"/>
                </a:lnTo>
                <a:lnTo>
                  <a:pt x="45" y="53"/>
                </a:lnTo>
                <a:lnTo>
                  <a:pt x="45" y="60"/>
                </a:lnTo>
                <a:lnTo>
                  <a:pt x="37" y="64"/>
                </a:lnTo>
                <a:lnTo>
                  <a:pt x="30" y="71"/>
                </a:lnTo>
                <a:lnTo>
                  <a:pt x="22" y="71"/>
                </a:lnTo>
                <a:lnTo>
                  <a:pt x="15" y="71"/>
                </a:lnTo>
                <a:lnTo>
                  <a:pt x="7" y="68"/>
                </a:lnTo>
                <a:lnTo>
                  <a:pt x="7" y="68"/>
                </a:lnTo>
                <a:lnTo>
                  <a:pt x="3" y="68"/>
                </a:lnTo>
                <a:lnTo>
                  <a:pt x="3" y="68"/>
                </a:lnTo>
                <a:lnTo>
                  <a:pt x="0" y="71"/>
                </a:lnTo>
                <a:lnTo>
                  <a:pt x="0" y="71"/>
                </a:lnTo>
                <a:lnTo>
                  <a:pt x="0" y="49"/>
                </a:lnTo>
                <a:lnTo>
                  <a:pt x="0" y="49"/>
                </a:lnTo>
                <a:lnTo>
                  <a:pt x="3" y="56"/>
                </a:lnTo>
                <a:lnTo>
                  <a:pt x="11" y="60"/>
                </a:lnTo>
                <a:lnTo>
                  <a:pt x="15" y="64"/>
                </a:lnTo>
                <a:lnTo>
                  <a:pt x="22" y="68"/>
                </a:lnTo>
                <a:lnTo>
                  <a:pt x="26" y="64"/>
                </a:lnTo>
                <a:lnTo>
                  <a:pt x="30" y="64"/>
                </a:lnTo>
                <a:lnTo>
                  <a:pt x="33" y="60"/>
                </a:lnTo>
                <a:lnTo>
                  <a:pt x="33" y="56"/>
                </a:lnTo>
                <a:lnTo>
                  <a:pt x="33" y="53"/>
                </a:lnTo>
                <a:lnTo>
                  <a:pt x="30" y="49"/>
                </a:lnTo>
                <a:lnTo>
                  <a:pt x="26" y="45"/>
                </a:lnTo>
                <a:lnTo>
                  <a:pt x="18" y="38"/>
                </a:lnTo>
                <a:lnTo>
                  <a:pt x="7" y="34"/>
                </a:lnTo>
                <a:lnTo>
                  <a:pt x="3" y="30"/>
                </a:lnTo>
                <a:lnTo>
                  <a:pt x="0" y="26"/>
                </a:lnTo>
                <a:lnTo>
                  <a:pt x="0" y="19"/>
                </a:lnTo>
                <a:lnTo>
                  <a:pt x="0" y="11"/>
                </a:lnTo>
                <a:lnTo>
                  <a:pt x="7" y="8"/>
                </a:lnTo>
                <a:lnTo>
                  <a:pt x="11" y="4"/>
                </a:lnTo>
                <a:lnTo>
                  <a:pt x="22" y="0"/>
                </a:lnTo>
                <a:lnTo>
                  <a:pt x="26" y="0"/>
                </a:lnTo>
                <a:lnTo>
                  <a:pt x="30" y="4"/>
                </a:lnTo>
                <a:lnTo>
                  <a:pt x="33" y="4"/>
                </a:lnTo>
                <a:lnTo>
                  <a:pt x="37" y="4"/>
                </a:lnTo>
                <a:lnTo>
                  <a:pt x="37" y="4"/>
                </a:lnTo>
                <a:lnTo>
                  <a:pt x="37" y="4"/>
                </a:lnTo>
                <a:lnTo>
                  <a:pt x="37" y="4"/>
                </a:lnTo>
                <a:lnTo>
                  <a:pt x="37" y="0"/>
                </a:lnTo>
                <a:lnTo>
                  <a:pt x="41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83" name="Freeform 91"/>
          <p:cNvSpPr>
            <a:spLocks noEditPoints="1"/>
          </p:cNvSpPr>
          <p:nvPr/>
        </p:nvSpPr>
        <p:spPr bwMode="auto">
          <a:xfrm>
            <a:off x="4468813" y="4551363"/>
            <a:ext cx="100012" cy="117475"/>
          </a:xfrm>
          <a:custGeom>
            <a:avLst/>
            <a:gdLst/>
            <a:ahLst/>
            <a:cxnLst>
              <a:cxn ang="0">
                <a:pos x="26" y="68"/>
              </a:cxn>
              <a:cxn ang="0">
                <a:pos x="19" y="71"/>
              </a:cxn>
              <a:cxn ang="0">
                <a:pos x="7" y="71"/>
              </a:cxn>
              <a:cxn ang="0">
                <a:pos x="0" y="60"/>
              </a:cxn>
              <a:cxn ang="0">
                <a:pos x="0" y="49"/>
              </a:cxn>
              <a:cxn ang="0">
                <a:pos x="4" y="41"/>
              </a:cxn>
              <a:cxn ang="0">
                <a:pos x="22" y="30"/>
              </a:cxn>
              <a:cxn ang="0">
                <a:pos x="37" y="23"/>
              </a:cxn>
              <a:cxn ang="0">
                <a:pos x="34" y="8"/>
              </a:cxn>
              <a:cxn ang="0">
                <a:pos x="22" y="4"/>
              </a:cxn>
              <a:cxn ang="0">
                <a:pos x="19" y="8"/>
              </a:cxn>
              <a:cxn ang="0">
                <a:pos x="15" y="15"/>
              </a:cxn>
              <a:cxn ang="0">
                <a:pos x="15" y="23"/>
              </a:cxn>
              <a:cxn ang="0">
                <a:pos x="11" y="26"/>
              </a:cxn>
              <a:cxn ang="0">
                <a:pos x="4" y="26"/>
              </a:cxn>
              <a:cxn ang="0">
                <a:pos x="4" y="23"/>
              </a:cxn>
              <a:cxn ang="0">
                <a:pos x="4" y="11"/>
              </a:cxn>
              <a:cxn ang="0">
                <a:pos x="15" y="4"/>
              </a:cxn>
              <a:cxn ang="0">
                <a:pos x="34" y="0"/>
              </a:cxn>
              <a:cxn ang="0">
                <a:pos x="45" y="8"/>
              </a:cxn>
              <a:cxn ang="0">
                <a:pos x="49" y="15"/>
              </a:cxn>
              <a:cxn ang="0">
                <a:pos x="49" y="45"/>
              </a:cxn>
              <a:cxn ang="0">
                <a:pos x="49" y="56"/>
              </a:cxn>
              <a:cxn ang="0">
                <a:pos x="49" y="60"/>
              </a:cxn>
              <a:cxn ang="0">
                <a:pos x="52" y="60"/>
              </a:cxn>
              <a:cxn ang="0">
                <a:pos x="52" y="60"/>
              </a:cxn>
              <a:cxn ang="0">
                <a:pos x="60" y="56"/>
              </a:cxn>
              <a:cxn ang="0">
                <a:pos x="52" y="68"/>
              </a:cxn>
              <a:cxn ang="0">
                <a:pos x="41" y="71"/>
              </a:cxn>
              <a:cxn ang="0">
                <a:pos x="37" y="64"/>
              </a:cxn>
              <a:cxn ang="0">
                <a:pos x="37" y="56"/>
              </a:cxn>
              <a:cxn ang="0">
                <a:pos x="26" y="34"/>
              </a:cxn>
              <a:cxn ang="0">
                <a:pos x="19" y="38"/>
              </a:cxn>
              <a:cxn ang="0">
                <a:pos x="11" y="45"/>
              </a:cxn>
              <a:cxn ang="0">
                <a:pos x="11" y="56"/>
              </a:cxn>
              <a:cxn ang="0">
                <a:pos x="19" y="60"/>
              </a:cxn>
              <a:cxn ang="0">
                <a:pos x="26" y="60"/>
              </a:cxn>
            </a:cxnLst>
            <a:rect l="0" t="0" r="r" b="b"/>
            <a:pathLst>
              <a:path w="60" h="71">
                <a:moveTo>
                  <a:pt x="37" y="60"/>
                </a:moveTo>
                <a:lnTo>
                  <a:pt x="26" y="68"/>
                </a:lnTo>
                <a:lnTo>
                  <a:pt x="22" y="68"/>
                </a:lnTo>
                <a:lnTo>
                  <a:pt x="19" y="71"/>
                </a:lnTo>
                <a:lnTo>
                  <a:pt x="15" y="71"/>
                </a:lnTo>
                <a:lnTo>
                  <a:pt x="7" y="71"/>
                </a:lnTo>
                <a:lnTo>
                  <a:pt x="4" y="68"/>
                </a:lnTo>
                <a:lnTo>
                  <a:pt x="0" y="60"/>
                </a:lnTo>
                <a:lnTo>
                  <a:pt x="0" y="53"/>
                </a:lnTo>
                <a:lnTo>
                  <a:pt x="0" y="49"/>
                </a:lnTo>
                <a:lnTo>
                  <a:pt x="0" y="45"/>
                </a:lnTo>
                <a:lnTo>
                  <a:pt x="4" y="41"/>
                </a:lnTo>
                <a:lnTo>
                  <a:pt x="11" y="38"/>
                </a:lnTo>
                <a:lnTo>
                  <a:pt x="22" y="30"/>
                </a:lnTo>
                <a:lnTo>
                  <a:pt x="37" y="26"/>
                </a:lnTo>
                <a:lnTo>
                  <a:pt x="37" y="23"/>
                </a:lnTo>
                <a:lnTo>
                  <a:pt x="34" y="15"/>
                </a:lnTo>
                <a:lnTo>
                  <a:pt x="34" y="8"/>
                </a:lnTo>
                <a:lnTo>
                  <a:pt x="30" y="8"/>
                </a:lnTo>
                <a:lnTo>
                  <a:pt x="22" y="4"/>
                </a:lnTo>
                <a:lnTo>
                  <a:pt x="19" y="8"/>
                </a:lnTo>
                <a:lnTo>
                  <a:pt x="19" y="8"/>
                </a:lnTo>
                <a:lnTo>
                  <a:pt x="15" y="11"/>
                </a:lnTo>
                <a:lnTo>
                  <a:pt x="15" y="15"/>
                </a:lnTo>
                <a:lnTo>
                  <a:pt x="15" y="19"/>
                </a:lnTo>
                <a:lnTo>
                  <a:pt x="15" y="23"/>
                </a:lnTo>
                <a:lnTo>
                  <a:pt x="11" y="23"/>
                </a:lnTo>
                <a:lnTo>
                  <a:pt x="11" y="26"/>
                </a:lnTo>
                <a:lnTo>
                  <a:pt x="7" y="26"/>
                </a:lnTo>
                <a:lnTo>
                  <a:pt x="4" y="26"/>
                </a:lnTo>
                <a:lnTo>
                  <a:pt x="4" y="23"/>
                </a:lnTo>
                <a:lnTo>
                  <a:pt x="4" y="23"/>
                </a:lnTo>
                <a:lnTo>
                  <a:pt x="0" y="19"/>
                </a:lnTo>
                <a:lnTo>
                  <a:pt x="4" y="11"/>
                </a:lnTo>
                <a:lnTo>
                  <a:pt x="7" y="8"/>
                </a:lnTo>
                <a:lnTo>
                  <a:pt x="15" y="4"/>
                </a:lnTo>
                <a:lnTo>
                  <a:pt x="26" y="0"/>
                </a:lnTo>
                <a:lnTo>
                  <a:pt x="34" y="0"/>
                </a:lnTo>
                <a:lnTo>
                  <a:pt x="41" y="4"/>
                </a:lnTo>
                <a:lnTo>
                  <a:pt x="45" y="8"/>
                </a:lnTo>
                <a:lnTo>
                  <a:pt x="49" y="11"/>
                </a:lnTo>
                <a:lnTo>
                  <a:pt x="49" y="15"/>
                </a:lnTo>
                <a:lnTo>
                  <a:pt x="49" y="23"/>
                </a:lnTo>
                <a:lnTo>
                  <a:pt x="49" y="45"/>
                </a:lnTo>
                <a:lnTo>
                  <a:pt x="49" y="53"/>
                </a:lnTo>
                <a:lnTo>
                  <a:pt x="49" y="56"/>
                </a:lnTo>
                <a:lnTo>
                  <a:pt x="49" y="60"/>
                </a:lnTo>
                <a:lnTo>
                  <a:pt x="49" y="60"/>
                </a:lnTo>
                <a:lnTo>
                  <a:pt x="52" y="60"/>
                </a:lnTo>
                <a:lnTo>
                  <a:pt x="52" y="60"/>
                </a:lnTo>
                <a:lnTo>
                  <a:pt x="52" y="60"/>
                </a:lnTo>
                <a:lnTo>
                  <a:pt x="52" y="60"/>
                </a:lnTo>
                <a:lnTo>
                  <a:pt x="56" y="60"/>
                </a:lnTo>
                <a:lnTo>
                  <a:pt x="60" y="56"/>
                </a:lnTo>
                <a:lnTo>
                  <a:pt x="60" y="60"/>
                </a:lnTo>
                <a:lnTo>
                  <a:pt x="52" y="68"/>
                </a:lnTo>
                <a:lnTo>
                  <a:pt x="45" y="71"/>
                </a:lnTo>
                <a:lnTo>
                  <a:pt x="41" y="71"/>
                </a:lnTo>
                <a:lnTo>
                  <a:pt x="37" y="68"/>
                </a:lnTo>
                <a:lnTo>
                  <a:pt x="37" y="64"/>
                </a:lnTo>
                <a:lnTo>
                  <a:pt x="37" y="60"/>
                </a:lnTo>
                <a:close/>
                <a:moveTo>
                  <a:pt x="37" y="56"/>
                </a:moveTo>
                <a:lnTo>
                  <a:pt x="37" y="30"/>
                </a:lnTo>
                <a:lnTo>
                  <a:pt x="26" y="34"/>
                </a:lnTo>
                <a:lnTo>
                  <a:pt x="22" y="38"/>
                </a:lnTo>
                <a:lnTo>
                  <a:pt x="19" y="38"/>
                </a:lnTo>
                <a:lnTo>
                  <a:pt x="15" y="41"/>
                </a:lnTo>
                <a:lnTo>
                  <a:pt x="11" y="45"/>
                </a:lnTo>
                <a:lnTo>
                  <a:pt x="11" y="49"/>
                </a:lnTo>
                <a:lnTo>
                  <a:pt x="11" y="56"/>
                </a:lnTo>
                <a:lnTo>
                  <a:pt x="15" y="60"/>
                </a:lnTo>
                <a:lnTo>
                  <a:pt x="19" y="60"/>
                </a:lnTo>
                <a:lnTo>
                  <a:pt x="22" y="60"/>
                </a:lnTo>
                <a:lnTo>
                  <a:pt x="26" y="60"/>
                </a:lnTo>
                <a:lnTo>
                  <a:pt x="37" y="5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84" name="Freeform 92"/>
          <p:cNvSpPr>
            <a:spLocks/>
          </p:cNvSpPr>
          <p:nvPr/>
        </p:nvSpPr>
        <p:spPr bwMode="auto">
          <a:xfrm>
            <a:off x="4579938" y="4551363"/>
            <a:ext cx="95250" cy="117475"/>
          </a:xfrm>
          <a:custGeom>
            <a:avLst/>
            <a:gdLst/>
            <a:ahLst/>
            <a:cxnLst>
              <a:cxn ang="0">
                <a:pos x="57" y="41"/>
              </a:cxn>
              <a:cxn ang="0">
                <a:pos x="53" y="56"/>
              </a:cxn>
              <a:cxn ang="0">
                <a:pos x="46" y="64"/>
              </a:cxn>
              <a:cxn ang="0">
                <a:pos x="38" y="68"/>
              </a:cxn>
              <a:cxn ang="0">
                <a:pos x="27" y="71"/>
              </a:cxn>
              <a:cxn ang="0">
                <a:pos x="15" y="68"/>
              </a:cxn>
              <a:cxn ang="0">
                <a:pos x="8" y="60"/>
              </a:cxn>
              <a:cxn ang="0">
                <a:pos x="4" y="53"/>
              </a:cxn>
              <a:cxn ang="0">
                <a:pos x="0" y="45"/>
              </a:cxn>
              <a:cxn ang="0">
                <a:pos x="0" y="38"/>
              </a:cxn>
              <a:cxn ang="0">
                <a:pos x="0" y="26"/>
              </a:cxn>
              <a:cxn ang="0">
                <a:pos x="4" y="19"/>
              </a:cxn>
              <a:cxn ang="0">
                <a:pos x="8" y="11"/>
              </a:cxn>
              <a:cxn ang="0">
                <a:pos x="19" y="4"/>
              </a:cxn>
              <a:cxn ang="0">
                <a:pos x="31" y="0"/>
              </a:cxn>
              <a:cxn ang="0">
                <a:pos x="38" y="0"/>
              </a:cxn>
              <a:cxn ang="0">
                <a:pos x="46" y="8"/>
              </a:cxn>
              <a:cxn ang="0">
                <a:pos x="49" y="11"/>
              </a:cxn>
              <a:cxn ang="0">
                <a:pos x="53" y="15"/>
              </a:cxn>
              <a:cxn ang="0">
                <a:pos x="53" y="19"/>
              </a:cxn>
              <a:cxn ang="0">
                <a:pos x="49" y="23"/>
              </a:cxn>
              <a:cxn ang="0">
                <a:pos x="49" y="23"/>
              </a:cxn>
              <a:cxn ang="0">
                <a:pos x="46" y="23"/>
              </a:cxn>
              <a:cxn ang="0">
                <a:pos x="42" y="23"/>
              </a:cxn>
              <a:cxn ang="0">
                <a:pos x="42" y="19"/>
              </a:cxn>
              <a:cxn ang="0">
                <a:pos x="38" y="19"/>
              </a:cxn>
              <a:cxn ang="0">
                <a:pos x="38" y="15"/>
              </a:cxn>
              <a:cxn ang="0">
                <a:pos x="38" y="11"/>
              </a:cxn>
              <a:cxn ang="0">
                <a:pos x="34" y="8"/>
              </a:cxn>
              <a:cxn ang="0">
                <a:pos x="31" y="8"/>
              </a:cxn>
              <a:cxn ang="0">
                <a:pos x="27" y="4"/>
              </a:cxn>
              <a:cxn ang="0">
                <a:pos x="23" y="8"/>
              </a:cxn>
              <a:cxn ang="0">
                <a:pos x="15" y="11"/>
              </a:cxn>
              <a:cxn ang="0">
                <a:pos x="12" y="19"/>
              </a:cxn>
              <a:cxn ang="0">
                <a:pos x="12" y="30"/>
              </a:cxn>
              <a:cxn ang="0">
                <a:pos x="12" y="41"/>
              </a:cxn>
              <a:cxn ang="0">
                <a:pos x="15" y="49"/>
              </a:cxn>
              <a:cxn ang="0">
                <a:pos x="23" y="56"/>
              </a:cxn>
              <a:cxn ang="0">
                <a:pos x="34" y="60"/>
              </a:cxn>
              <a:cxn ang="0">
                <a:pos x="38" y="56"/>
              </a:cxn>
              <a:cxn ang="0">
                <a:pos x="46" y="53"/>
              </a:cxn>
              <a:cxn ang="0">
                <a:pos x="49" y="49"/>
              </a:cxn>
              <a:cxn ang="0">
                <a:pos x="53" y="41"/>
              </a:cxn>
              <a:cxn ang="0">
                <a:pos x="57" y="41"/>
              </a:cxn>
            </a:cxnLst>
            <a:rect l="0" t="0" r="r" b="b"/>
            <a:pathLst>
              <a:path w="57" h="71">
                <a:moveTo>
                  <a:pt x="57" y="41"/>
                </a:moveTo>
                <a:lnTo>
                  <a:pt x="53" y="56"/>
                </a:lnTo>
                <a:lnTo>
                  <a:pt x="46" y="64"/>
                </a:lnTo>
                <a:lnTo>
                  <a:pt x="38" y="68"/>
                </a:lnTo>
                <a:lnTo>
                  <a:pt x="27" y="71"/>
                </a:lnTo>
                <a:lnTo>
                  <a:pt x="15" y="68"/>
                </a:lnTo>
                <a:lnTo>
                  <a:pt x="8" y="60"/>
                </a:lnTo>
                <a:lnTo>
                  <a:pt x="4" y="53"/>
                </a:lnTo>
                <a:lnTo>
                  <a:pt x="0" y="45"/>
                </a:lnTo>
                <a:lnTo>
                  <a:pt x="0" y="38"/>
                </a:lnTo>
                <a:lnTo>
                  <a:pt x="0" y="26"/>
                </a:lnTo>
                <a:lnTo>
                  <a:pt x="4" y="19"/>
                </a:lnTo>
                <a:lnTo>
                  <a:pt x="8" y="11"/>
                </a:lnTo>
                <a:lnTo>
                  <a:pt x="19" y="4"/>
                </a:lnTo>
                <a:lnTo>
                  <a:pt x="31" y="0"/>
                </a:lnTo>
                <a:lnTo>
                  <a:pt x="38" y="0"/>
                </a:lnTo>
                <a:lnTo>
                  <a:pt x="46" y="8"/>
                </a:lnTo>
                <a:lnTo>
                  <a:pt x="49" y="11"/>
                </a:lnTo>
                <a:lnTo>
                  <a:pt x="53" y="15"/>
                </a:lnTo>
                <a:lnTo>
                  <a:pt x="53" y="19"/>
                </a:lnTo>
                <a:lnTo>
                  <a:pt x="49" y="23"/>
                </a:lnTo>
                <a:lnTo>
                  <a:pt x="49" y="23"/>
                </a:lnTo>
                <a:lnTo>
                  <a:pt x="46" y="23"/>
                </a:lnTo>
                <a:lnTo>
                  <a:pt x="42" y="23"/>
                </a:lnTo>
                <a:lnTo>
                  <a:pt x="42" y="19"/>
                </a:lnTo>
                <a:lnTo>
                  <a:pt x="38" y="19"/>
                </a:lnTo>
                <a:lnTo>
                  <a:pt x="38" y="15"/>
                </a:lnTo>
                <a:lnTo>
                  <a:pt x="38" y="11"/>
                </a:lnTo>
                <a:lnTo>
                  <a:pt x="34" y="8"/>
                </a:lnTo>
                <a:lnTo>
                  <a:pt x="31" y="8"/>
                </a:lnTo>
                <a:lnTo>
                  <a:pt x="27" y="4"/>
                </a:lnTo>
                <a:lnTo>
                  <a:pt x="23" y="8"/>
                </a:lnTo>
                <a:lnTo>
                  <a:pt x="15" y="11"/>
                </a:lnTo>
                <a:lnTo>
                  <a:pt x="12" y="19"/>
                </a:lnTo>
                <a:lnTo>
                  <a:pt x="12" y="30"/>
                </a:lnTo>
                <a:lnTo>
                  <a:pt x="12" y="41"/>
                </a:lnTo>
                <a:lnTo>
                  <a:pt x="15" y="49"/>
                </a:lnTo>
                <a:lnTo>
                  <a:pt x="23" y="56"/>
                </a:lnTo>
                <a:lnTo>
                  <a:pt x="34" y="60"/>
                </a:lnTo>
                <a:lnTo>
                  <a:pt x="38" y="56"/>
                </a:lnTo>
                <a:lnTo>
                  <a:pt x="46" y="53"/>
                </a:lnTo>
                <a:lnTo>
                  <a:pt x="49" y="49"/>
                </a:lnTo>
                <a:lnTo>
                  <a:pt x="53" y="41"/>
                </a:lnTo>
                <a:lnTo>
                  <a:pt x="57" y="4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85" name="Freeform 93"/>
          <p:cNvSpPr>
            <a:spLocks/>
          </p:cNvSpPr>
          <p:nvPr/>
        </p:nvSpPr>
        <p:spPr bwMode="auto">
          <a:xfrm>
            <a:off x="4686300" y="4494213"/>
            <a:ext cx="119063" cy="169862"/>
          </a:xfrm>
          <a:custGeom>
            <a:avLst/>
            <a:gdLst/>
            <a:ahLst/>
            <a:cxnLst>
              <a:cxn ang="0">
                <a:pos x="19" y="64"/>
              </a:cxn>
              <a:cxn ang="0">
                <a:pos x="42" y="45"/>
              </a:cxn>
              <a:cxn ang="0">
                <a:pos x="45" y="42"/>
              </a:cxn>
              <a:cxn ang="0">
                <a:pos x="45" y="42"/>
              </a:cxn>
              <a:cxn ang="0">
                <a:pos x="42" y="38"/>
              </a:cxn>
              <a:cxn ang="0">
                <a:pos x="42" y="38"/>
              </a:cxn>
              <a:cxn ang="0">
                <a:pos x="68" y="38"/>
              </a:cxn>
              <a:cxn ang="0">
                <a:pos x="60" y="38"/>
              </a:cxn>
              <a:cxn ang="0">
                <a:pos x="49" y="45"/>
              </a:cxn>
              <a:cxn ang="0">
                <a:pos x="53" y="83"/>
              </a:cxn>
              <a:cxn ang="0">
                <a:pos x="60" y="94"/>
              </a:cxn>
              <a:cxn ang="0">
                <a:pos x="68" y="98"/>
              </a:cxn>
              <a:cxn ang="0">
                <a:pos x="72" y="102"/>
              </a:cxn>
              <a:cxn ang="0">
                <a:pos x="42" y="102"/>
              </a:cxn>
              <a:cxn ang="0">
                <a:pos x="42" y="102"/>
              </a:cxn>
              <a:cxn ang="0">
                <a:pos x="45" y="102"/>
              </a:cxn>
              <a:cxn ang="0">
                <a:pos x="45" y="94"/>
              </a:cxn>
              <a:cxn ang="0">
                <a:pos x="19" y="64"/>
              </a:cxn>
              <a:cxn ang="0">
                <a:pos x="23" y="94"/>
              </a:cxn>
              <a:cxn ang="0">
                <a:pos x="23" y="98"/>
              </a:cxn>
              <a:cxn ang="0">
                <a:pos x="27" y="102"/>
              </a:cxn>
              <a:cxn ang="0">
                <a:pos x="30" y="102"/>
              </a:cxn>
              <a:cxn ang="0">
                <a:pos x="0" y="102"/>
              </a:cxn>
              <a:cxn ang="0">
                <a:pos x="4" y="102"/>
              </a:cxn>
              <a:cxn ang="0">
                <a:pos x="8" y="98"/>
              </a:cxn>
              <a:cxn ang="0">
                <a:pos x="8" y="87"/>
              </a:cxn>
              <a:cxn ang="0">
                <a:pos x="8" y="15"/>
              </a:cxn>
              <a:cxn ang="0">
                <a:pos x="8" y="8"/>
              </a:cxn>
              <a:cxn ang="0">
                <a:pos x="4" y="8"/>
              </a:cxn>
              <a:cxn ang="0">
                <a:pos x="4" y="8"/>
              </a:cxn>
              <a:cxn ang="0">
                <a:pos x="0" y="8"/>
              </a:cxn>
              <a:cxn ang="0">
                <a:pos x="19" y="0"/>
              </a:cxn>
            </a:cxnLst>
            <a:rect l="0" t="0" r="r" b="b"/>
            <a:pathLst>
              <a:path w="72" h="102">
                <a:moveTo>
                  <a:pt x="19" y="0"/>
                </a:moveTo>
                <a:lnTo>
                  <a:pt x="19" y="64"/>
                </a:lnTo>
                <a:lnTo>
                  <a:pt x="38" y="49"/>
                </a:lnTo>
                <a:lnTo>
                  <a:pt x="42" y="45"/>
                </a:lnTo>
                <a:lnTo>
                  <a:pt x="45" y="45"/>
                </a:lnTo>
                <a:lnTo>
                  <a:pt x="45" y="42"/>
                </a:lnTo>
                <a:lnTo>
                  <a:pt x="45" y="42"/>
                </a:lnTo>
                <a:lnTo>
                  <a:pt x="45" y="42"/>
                </a:lnTo>
                <a:lnTo>
                  <a:pt x="45" y="38"/>
                </a:lnTo>
                <a:lnTo>
                  <a:pt x="42" y="38"/>
                </a:lnTo>
                <a:lnTo>
                  <a:pt x="42" y="38"/>
                </a:lnTo>
                <a:lnTo>
                  <a:pt x="42" y="38"/>
                </a:lnTo>
                <a:lnTo>
                  <a:pt x="68" y="38"/>
                </a:lnTo>
                <a:lnTo>
                  <a:pt x="68" y="38"/>
                </a:lnTo>
                <a:lnTo>
                  <a:pt x="64" y="38"/>
                </a:lnTo>
                <a:lnTo>
                  <a:pt x="60" y="38"/>
                </a:lnTo>
                <a:lnTo>
                  <a:pt x="57" y="42"/>
                </a:lnTo>
                <a:lnTo>
                  <a:pt x="49" y="45"/>
                </a:lnTo>
                <a:lnTo>
                  <a:pt x="34" y="60"/>
                </a:lnTo>
                <a:lnTo>
                  <a:pt x="53" y="83"/>
                </a:lnTo>
                <a:lnTo>
                  <a:pt x="57" y="90"/>
                </a:lnTo>
                <a:lnTo>
                  <a:pt x="60" y="94"/>
                </a:lnTo>
                <a:lnTo>
                  <a:pt x="64" y="98"/>
                </a:lnTo>
                <a:lnTo>
                  <a:pt x="68" y="98"/>
                </a:lnTo>
                <a:lnTo>
                  <a:pt x="68" y="102"/>
                </a:lnTo>
                <a:lnTo>
                  <a:pt x="72" y="102"/>
                </a:lnTo>
                <a:lnTo>
                  <a:pt x="72" y="102"/>
                </a:lnTo>
                <a:lnTo>
                  <a:pt x="42" y="102"/>
                </a:lnTo>
                <a:lnTo>
                  <a:pt x="42" y="102"/>
                </a:lnTo>
                <a:lnTo>
                  <a:pt x="42" y="102"/>
                </a:lnTo>
                <a:lnTo>
                  <a:pt x="45" y="102"/>
                </a:lnTo>
                <a:lnTo>
                  <a:pt x="45" y="102"/>
                </a:lnTo>
                <a:lnTo>
                  <a:pt x="45" y="98"/>
                </a:lnTo>
                <a:lnTo>
                  <a:pt x="45" y="94"/>
                </a:lnTo>
                <a:lnTo>
                  <a:pt x="42" y="94"/>
                </a:lnTo>
                <a:lnTo>
                  <a:pt x="19" y="64"/>
                </a:lnTo>
                <a:lnTo>
                  <a:pt x="19" y="87"/>
                </a:lnTo>
                <a:lnTo>
                  <a:pt x="23" y="94"/>
                </a:lnTo>
                <a:lnTo>
                  <a:pt x="23" y="98"/>
                </a:lnTo>
                <a:lnTo>
                  <a:pt x="23" y="98"/>
                </a:lnTo>
                <a:lnTo>
                  <a:pt x="23" y="102"/>
                </a:lnTo>
                <a:lnTo>
                  <a:pt x="27" y="102"/>
                </a:lnTo>
                <a:lnTo>
                  <a:pt x="30" y="102"/>
                </a:lnTo>
                <a:lnTo>
                  <a:pt x="30" y="102"/>
                </a:lnTo>
                <a:lnTo>
                  <a:pt x="0" y="102"/>
                </a:lnTo>
                <a:lnTo>
                  <a:pt x="0" y="102"/>
                </a:lnTo>
                <a:lnTo>
                  <a:pt x="4" y="102"/>
                </a:lnTo>
                <a:lnTo>
                  <a:pt x="4" y="102"/>
                </a:lnTo>
                <a:lnTo>
                  <a:pt x="8" y="98"/>
                </a:lnTo>
                <a:lnTo>
                  <a:pt x="8" y="98"/>
                </a:lnTo>
                <a:lnTo>
                  <a:pt x="8" y="94"/>
                </a:lnTo>
                <a:lnTo>
                  <a:pt x="8" y="87"/>
                </a:lnTo>
                <a:lnTo>
                  <a:pt x="8" y="27"/>
                </a:lnTo>
                <a:lnTo>
                  <a:pt x="8" y="15"/>
                </a:lnTo>
                <a:lnTo>
                  <a:pt x="8" y="12"/>
                </a:lnTo>
                <a:lnTo>
                  <a:pt x="8" y="8"/>
                </a:lnTo>
                <a:lnTo>
                  <a:pt x="8" y="8"/>
                </a:lnTo>
                <a:lnTo>
                  <a:pt x="4" y="8"/>
                </a:lnTo>
                <a:lnTo>
                  <a:pt x="4" y="8"/>
                </a:lnTo>
                <a:lnTo>
                  <a:pt x="4" y="8"/>
                </a:lnTo>
                <a:lnTo>
                  <a:pt x="0" y="8"/>
                </a:lnTo>
                <a:lnTo>
                  <a:pt x="0" y="8"/>
                </a:lnTo>
                <a:lnTo>
                  <a:pt x="19" y="0"/>
                </a:lnTo>
                <a:lnTo>
                  <a:pt x="19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86" name="Freeform 94"/>
          <p:cNvSpPr>
            <a:spLocks/>
          </p:cNvSpPr>
          <p:nvPr/>
        </p:nvSpPr>
        <p:spPr bwMode="auto">
          <a:xfrm>
            <a:off x="4818063" y="4551363"/>
            <a:ext cx="74612" cy="117475"/>
          </a:xfrm>
          <a:custGeom>
            <a:avLst/>
            <a:gdLst/>
            <a:ahLst/>
            <a:cxnLst>
              <a:cxn ang="0">
                <a:pos x="41" y="0"/>
              </a:cxn>
              <a:cxn ang="0">
                <a:pos x="41" y="23"/>
              </a:cxn>
              <a:cxn ang="0">
                <a:pos x="41" y="23"/>
              </a:cxn>
              <a:cxn ang="0">
                <a:pos x="38" y="15"/>
              </a:cxn>
              <a:cxn ang="0">
                <a:pos x="34" y="8"/>
              </a:cxn>
              <a:cxn ang="0">
                <a:pos x="30" y="8"/>
              </a:cxn>
              <a:cxn ang="0">
                <a:pos x="23" y="4"/>
              </a:cxn>
              <a:cxn ang="0">
                <a:pos x="19" y="8"/>
              </a:cxn>
              <a:cxn ang="0">
                <a:pos x="15" y="8"/>
              </a:cxn>
              <a:cxn ang="0">
                <a:pos x="11" y="11"/>
              </a:cxn>
              <a:cxn ang="0">
                <a:pos x="11" y="15"/>
              </a:cxn>
              <a:cxn ang="0">
                <a:pos x="11" y="19"/>
              </a:cxn>
              <a:cxn ang="0">
                <a:pos x="11" y="19"/>
              </a:cxn>
              <a:cxn ang="0">
                <a:pos x="15" y="23"/>
              </a:cxn>
              <a:cxn ang="0">
                <a:pos x="23" y="26"/>
              </a:cxn>
              <a:cxn ang="0">
                <a:pos x="30" y="30"/>
              </a:cxn>
              <a:cxn ang="0">
                <a:pos x="41" y="38"/>
              </a:cxn>
              <a:cxn ang="0">
                <a:pos x="45" y="45"/>
              </a:cxn>
              <a:cxn ang="0">
                <a:pos x="45" y="53"/>
              </a:cxn>
              <a:cxn ang="0">
                <a:pos x="45" y="60"/>
              </a:cxn>
              <a:cxn ang="0">
                <a:pos x="41" y="64"/>
              </a:cxn>
              <a:cxn ang="0">
                <a:pos x="34" y="71"/>
              </a:cxn>
              <a:cxn ang="0">
                <a:pos x="23" y="71"/>
              </a:cxn>
              <a:cxn ang="0">
                <a:pos x="19" y="71"/>
              </a:cxn>
              <a:cxn ang="0">
                <a:pos x="11" y="68"/>
              </a:cxn>
              <a:cxn ang="0">
                <a:pos x="8" y="68"/>
              </a:cxn>
              <a:cxn ang="0">
                <a:pos x="4" y="68"/>
              </a:cxn>
              <a:cxn ang="0">
                <a:pos x="4" y="68"/>
              </a:cxn>
              <a:cxn ang="0">
                <a:pos x="4" y="71"/>
              </a:cxn>
              <a:cxn ang="0">
                <a:pos x="0" y="71"/>
              </a:cxn>
              <a:cxn ang="0">
                <a:pos x="0" y="49"/>
              </a:cxn>
              <a:cxn ang="0">
                <a:pos x="4" y="49"/>
              </a:cxn>
              <a:cxn ang="0">
                <a:pos x="8" y="56"/>
              </a:cxn>
              <a:cxn ang="0">
                <a:pos x="11" y="60"/>
              </a:cxn>
              <a:cxn ang="0">
                <a:pos x="19" y="64"/>
              </a:cxn>
              <a:cxn ang="0">
                <a:pos x="23" y="68"/>
              </a:cxn>
              <a:cxn ang="0">
                <a:pos x="30" y="64"/>
              </a:cxn>
              <a:cxn ang="0">
                <a:pos x="34" y="64"/>
              </a:cxn>
              <a:cxn ang="0">
                <a:pos x="34" y="60"/>
              </a:cxn>
              <a:cxn ang="0">
                <a:pos x="34" y="56"/>
              </a:cxn>
              <a:cxn ang="0">
                <a:pos x="34" y="53"/>
              </a:cxn>
              <a:cxn ang="0">
                <a:pos x="34" y="49"/>
              </a:cxn>
              <a:cxn ang="0">
                <a:pos x="26" y="45"/>
              </a:cxn>
              <a:cxn ang="0">
                <a:pos x="19" y="38"/>
              </a:cxn>
              <a:cxn ang="0">
                <a:pos x="11" y="34"/>
              </a:cxn>
              <a:cxn ang="0">
                <a:pos x="4" y="30"/>
              </a:cxn>
              <a:cxn ang="0">
                <a:pos x="4" y="26"/>
              </a:cxn>
              <a:cxn ang="0">
                <a:pos x="0" y="19"/>
              </a:cxn>
              <a:cxn ang="0">
                <a:pos x="4" y="11"/>
              </a:cxn>
              <a:cxn ang="0">
                <a:pos x="8" y="8"/>
              </a:cxn>
              <a:cxn ang="0">
                <a:pos x="15" y="4"/>
              </a:cxn>
              <a:cxn ang="0">
                <a:pos x="23" y="0"/>
              </a:cxn>
              <a:cxn ang="0">
                <a:pos x="26" y="0"/>
              </a:cxn>
              <a:cxn ang="0">
                <a:pos x="30" y="4"/>
              </a:cxn>
              <a:cxn ang="0">
                <a:pos x="34" y="4"/>
              </a:cxn>
              <a:cxn ang="0">
                <a:pos x="38" y="4"/>
              </a:cxn>
              <a:cxn ang="0">
                <a:pos x="38" y="4"/>
              </a:cxn>
              <a:cxn ang="0">
                <a:pos x="38" y="4"/>
              </a:cxn>
              <a:cxn ang="0">
                <a:pos x="41" y="4"/>
              </a:cxn>
              <a:cxn ang="0">
                <a:pos x="41" y="0"/>
              </a:cxn>
              <a:cxn ang="0">
                <a:pos x="41" y="0"/>
              </a:cxn>
            </a:cxnLst>
            <a:rect l="0" t="0" r="r" b="b"/>
            <a:pathLst>
              <a:path w="45" h="71">
                <a:moveTo>
                  <a:pt x="41" y="0"/>
                </a:moveTo>
                <a:lnTo>
                  <a:pt x="41" y="23"/>
                </a:lnTo>
                <a:lnTo>
                  <a:pt x="41" y="23"/>
                </a:lnTo>
                <a:lnTo>
                  <a:pt x="38" y="15"/>
                </a:lnTo>
                <a:lnTo>
                  <a:pt x="34" y="8"/>
                </a:lnTo>
                <a:lnTo>
                  <a:pt x="30" y="8"/>
                </a:lnTo>
                <a:lnTo>
                  <a:pt x="23" y="4"/>
                </a:lnTo>
                <a:lnTo>
                  <a:pt x="19" y="8"/>
                </a:lnTo>
                <a:lnTo>
                  <a:pt x="15" y="8"/>
                </a:lnTo>
                <a:lnTo>
                  <a:pt x="11" y="11"/>
                </a:lnTo>
                <a:lnTo>
                  <a:pt x="11" y="15"/>
                </a:lnTo>
                <a:lnTo>
                  <a:pt x="11" y="19"/>
                </a:lnTo>
                <a:lnTo>
                  <a:pt x="11" y="19"/>
                </a:lnTo>
                <a:lnTo>
                  <a:pt x="15" y="23"/>
                </a:lnTo>
                <a:lnTo>
                  <a:pt x="23" y="26"/>
                </a:lnTo>
                <a:lnTo>
                  <a:pt x="30" y="30"/>
                </a:lnTo>
                <a:lnTo>
                  <a:pt x="41" y="38"/>
                </a:lnTo>
                <a:lnTo>
                  <a:pt x="45" y="45"/>
                </a:lnTo>
                <a:lnTo>
                  <a:pt x="45" y="53"/>
                </a:lnTo>
                <a:lnTo>
                  <a:pt x="45" y="60"/>
                </a:lnTo>
                <a:lnTo>
                  <a:pt x="41" y="64"/>
                </a:lnTo>
                <a:lnTo>
                  <a:pt x="34" y="71"/>
                </a:lnTo>
                <a:lnTo>
                  <a:pt x="23" y="71"/>
                </a:lnTo>
                <a:lnTo>
                  <a:pt x="19" y="71"/>
                </a:lnTo>
                <a:lnTo>
                  <a:pt x="11" y="68"/>
                </a:lnTo>
                <a:lnTo>
                  <a:pt x="8" y="68"/>
                </a:lnTo>
                <a:lnTo>
                  <a:pt x="4" y="68"/>
                </a:lnTo>
                <a:lnTo>
                  <a:pt x="4" y="68"/>
                </a:lnTo>
                <a:lnTo>
                  <a:pt x="4" y="71"/>
                </a:lnTo>
                <a:lnTo>
                  <a:pt x="0" y="71"/>
                </a:lnTo>
                <a:lnTo>
                  <a:pt x="0" y="49"/>
                </a:lnTo>
                <a:lnTo>
                  <a:pt x="4" y="49"/>
                </a:lnTo>
                <a:lnTo>
                  <a:pt x="8" y="56"/>
                </a:lnTo>
                <a:lnTo>
                  <a:pt x="11" y="60"/>
                </a:lnTo>
                <a:lnTo>
                  <a:pt x="19" y="64"/>
                </a:lnTo>
                <a:lnTo>
                  <a:pt x="23" y="68"/>
                </a:lnTo>
                <a:lnTo>
                  <a:pt x="30" y="64"/>
                </a:lnTo>
                <a:lnTo>
                  <a:pt x="34" y="64"/>
                </a:lnTo>
                <a:lnTo>
                  <a:pt x="34" y="60"/>
                </a:lnTo>
                <a:lnTo>
                  <a:pt x="34" y="56"/>
                </a:lnTo>
                <a:lnTo>
                  <a:pt x="34" y="53"/>
                </a:lnTo>
                <a:lnTo>
                  <a:pt x="34" y="49"/>
                </a:lnTo>
                <a:lnTo>
                  <a:pt x="26" y="45"/>
                </a:lnTo>
                <a:lnTo>
                  <a:pt x="19" y="38"/>
                </a:lnTo>
                <a:lnTo>
                  <a:pt x="11" y="34"/>
                </a:lnTo>
                <a:lnTo>
                  <a:pt x="4" y="30"/>
                </a:lnTo>
                <a:lnTo>
                  <a:pt x="4" y="26"/>
                </a:lnTo>
                <a:lnTo>
                  <a:pt x="0" y="19"/>
                </a:lnTo>
                <a:lnTo>
                  <a:pt x="4" y="11"/>
                </a:lnTo>
                <a:lnTo>
                  <a:pt x="8" y="8"/>
                </a:lnTo>
                <a:lnTo>
                  <a:pt x="15" y="4"/>
                </a:lnTo>
                <a:lnTo>
                  <a:pt x="23" y="0"/>
                </a:lnTo>
                <a:lnTo>
                  <a:pt x="26" y="0"/>
                </a:lnTo>
                <a:lnTo>
                  <a:pt x="30" y="4"/>
                </a:lnTo>
                <a:lnTo>
                  <a:pt x="34" y="4"/>
                </a:lnTo>
                <a:lnTo>
                  <a:pt x="38" y="4"/>
                </a:lnTo>
                <a:lnTo>
                  <a:pt x="38" y="4"/>
                </a:lnTo>
                <a:lnTo>
                  <a:pt x="38" y="4"/>
                </a:lnTo>
                <a:lnTo>
                  <a:pt x="41" y="4"/>
                </a:lnTo>
                <a:lnTo>
                  <a:pt x="41" y="0"/>
                </a:lnTo>
                <a:lnTo>
                  <a:pt x="41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87" name="Freeform 95"/>
          <p:cNvSpPr>
            <a:spLocks/>
          </p:cNvSpPr>
          <p:nvPr/>
        </p:nvSpPr>
        <p:spPr bwMode="auto">
          <a:xfrm>
            <a:off x="4905375" y="4494213"/>
            <a:ext cx="68263" cy="223837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0" y="0"/>
              </a:cxn>
              <a:cxn ang="0">
                <a:pos x="11" y="8"/>
              </a:cxn>
              <a:cxn ang="0">
                <a:pos x="18" y="12"/>
              </a:cxn>
              <a:cxn ang="0">
                <a:pos x="30" y="23"/>
              </a:cxn>
              <a:cxn ang="0">
                <a:pos x="37" y="38"/>
              </a:cxn>
              <a:cxn ang="0">
                <a:pos x="41" y="53"/>
              </a:cxn>
              <a:cxn ang="0">
                <a:pos x="41" y="68"/>
              </a:cxn>
              <a:cxn ang="0">
                <a:pos x="41" y="83"/>
              </a:cxn>
              <a:cxn ang="0">
                <a:pos x="37" y="94"/>
              </a:cxn>
              <a:cxn ang="0">
                <a:pos x="30" y="109"/>
              </a:cxn>
              <a:cxn ang="0">
                <a:pos x="22" y="120"/>
              </a:cxn>
              <a:cxn ang="0">
                <a:pos x="15" y="128"/>
              </a:cxn>
              <a:cxn ang="0">
                <a:pos x="0" y="135"/>
              </a:cxn>
              <a:cxn ang="0">
                <a:pos x="0" y="132"/>
              </a:cxn>
              <a:cxn ang="0">
                <a:pos x="11" y="124"/>
              </a:cxn>
              <a:cxn ang="0">
                <a:pos x="15" y="117"/>
              </a:cxn>
              <a:cxn ang="0">
                <a:pos x="22" y="109"/>
              </a:cxn>
              <a:cxn ang="0">
                <a:pos x="26" y="98"/>
              </a:cxn>
              <a:cxn ang="0">
                <a:pos x="26" y="83"/>
              </a:cxn>
              <a:cxn ang="0">
                <a:pos x="30" y="68"/>
              </a:cxn>
              <a:cxn ang="0">
                <a:pos x="26" y="53"/>
              </a:cxn>
              <a:cxn ang="0">
                <a:pos x="26" y="42"/>
              </a:cxn>
              <a:cxn ang="0">
                <a:pos x="22" y="34"/>
              </a:cxn>
              <a:cxn ang="0">
                <a:pos x="22" y="27"/>
              </a:cxn>
              <a:cxn ang="0">
                <a:pos x="18" y="19"/>
              </a:cxn>
              <a:cxn ang="0">
                <a:pos x="15" y="15"/>
              </a:cxn>
              <a:cxn ang="0">
                <a:pos x="7" y="8"/>
              </a:cxn>
              <a:cxn ang="0">
                <a:pos x="0" y="4"/>
              </a:cxn>
            </a:cxnLst>
            <a:rect l="0" t="0" r="r" b="b"/>
            <a:pathLst>
              <a:path w="41" h="135">
                <a:moveTo>
                  <a:pt x="0" y="4"/>
                </a:moveTo>
                <a:lnTo>
                  <a:pt x="0" y="0"/>
                </a:lnTo>
                <a:lnTo>
                  <a:pt x="11" y="8"/>
                </a:lnTo>
                <a:lnTo>
                  <a:pt x="18" y="12"/>
                </a:lnTo>
                <a:lnTo>
                  <a:pt x="30" y="23"/>
                </a:lnTo>
                <a:lnTo>
                  <a:pt x="37" y="38"/>
                </a:lnTo>
                <a:lnTo>
                  <a:pt x="41" y="53"/>
                </a:lnTo>
                <a:lnTo>
                  <a:pt x="41" y="68"/>
                </a:lnTo>
                <a:lnTo>
                  <a:pt x="41" y="83"/>
                </a:lnTo>
                <a:lnTo>
                  <a:pt x="37" y="94"/>
                </a:lnTo>
                <a:lnTo>
                  <a:pt x="30" y="109"/>
                </a:lnTo>
                <a:lnTo>
                  <a:pt x="22" y="120"/>
                </a:lnTo>
                <a:lnTo>
                  <a:pt x="15" y="128"/>
                </a:lnTo>
                <a:lnTo>
                  <a:pt x="0" y="135"/>
                </a:lnTo>
                <a:lnTo>
                  <a:pt x="0" y="132"/>
                </a:lnTo>
                <a:lnTo>
                  <a:pt x="11" y="124"/>
                </a:lnTo>
                <a:lnTo>
                  <a:pt x="15" y="117"/>
                </a:lnTo>
                <a:lnTo>
                  <a:pt x="22" y="109"/>
                </a:lnTo>
                <a:lnTo>
                  <a:pt x="26" y="98"/>
                </a:lnTo>
                <a:lnTo>
                  <a:pt x="26" y="83"/>
                </a:lnTo>
                <a:lnTo>
                  <a:pt x="30" y="68"/>
                </a:lnTo>
                <a:lnTo>
                  <a:pt x="26" y="53"/>
                </a:lnTo>
                <a:lnTo>
                  <a:pt x="26" y="42"/>
                </a:lnTo>
                <a:lnTo>
                  <a:pt x="22" y="34"/>
                </a:lnTo>
                <a:lnTo>
                  <a:pt x="22" y="27"/>
                </a:lnTo>
                <a:lnTo>
                  <a:pt x="18" y="19"/>
                </a:lnTo>
                <a:lnTo>
                  <a:pt x="15" y="15"/>
                </a:lnTo>
                <a:lnTo>
                  <a:pt x="7" y="8"/>
                </a:lnTo>
                <a:lnTo>
                  <a:pt x="0" y="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88" name="Freeform 96"/>
          <p:cNvSpPr>
            <a:spLocks noEditPoints="1"/>
          </p:cNvSpPr>
          <p:nvPr/>
        </p:nvSpPr>
        <p:spPr bwMode="auto">
          <a:xfrm>
            <a:off x="5297488" y="4500563"/>
            <a:ext cx="130175" cy="163512"/>
          </a:xfrm>
          <a:custGeom>
            <a:avLst/>
            <a:gdLst/>
            <a:ahLst/>
            <a:cxnLst>
              <a:cxn ang="0">
                <a:pos x="30" y="53"/>
              </a:cxn>
              <a:cxn ang="0">
                <a:pos x="30" y="83"/>
              </a:cxn>
              <a:cxn ang="0">
                <a:pos x="30" y="90"/>
              </a:cxn>
              <a:cxn ang="0">
                <a:pos x="30" y="94"/>
              </a:cxn>
              <a:cxn ang="0">
                <a:pos x="34" y="98"/>
              </a:cxn>
              <a:cxn ang="0">
                <a:pos x="41" y="98"/>
              </a:cxn>
              <a:cxn ang="0">
                <a:pos x="45" y="98"/>
              </a:cxn>
              <a:cxn ang="0">
                <a:pos x="45" y="98"/>
              </a:cxn>
              <a:cxn ang="0">
                <a:pos x="0" y="98"/>
              </a:cxn>
              <a:cxn ang="0">
                <a:pos x="0" y="98"/>
              </a:cxn>
              <a:cxn ang="0">
                <a:pos x="4" y="98"/>
              </a:cxn>
              <a:cxn ang="0">
                <a:pos x="11" y="98"/>
              </a:cxn>
              <a:cxn ang="0">
                <a:pos x="15" y="94"/>
              </a:cxn>
              <a:cxn ang="0">
                <a:pos x="15" y="90"/>
              </a:cxn>
              <a:cxn ang="0">
                <a:pos x="15" y="83"/>
              </a:cxn>
              <a:cxn ang="0">
                <a:pos x="15" y="15"/>
              </a:cxn>
              <a:cxn ang="0">
                <a:pos x="15" y="8"/>
              </a:cxn>
              <a:cxn ang="0">
                <a:pos x="15" y="4"/>
              </a:cxn>
              <a:cxn ang="0">
                <a:pos x="11" y="0"/>
              </a:cxn>
              <a:cxn ang="0">
                <a:pos x="4" y="0"/>
              </a:cxn>
              <a:cxn ang="0">
                <a:pos x="0" y="0"/>
              </a:cxn>
              <a:cxn ang="0">
                <a:pos x="0" y="0"/>
              </a:cxn>
              <a:cxn ang="0">
                <a:pos x="37" y="0"/>
              </a:cxn>
              <a:cxn ang="0">
                <a:pos x="49" y="0"/>
              </a:cxn>
              <a:cxn ang="0">
                <a:pos x="60" y="4"/>
              </a:cxn>
              <a:cxn ang="0">
                <a:pos x="67" y="8"/>
              </a:cxn>
              <a:cxn ang="0">
                <a:pos x="71" y="11"/>
              </a:cxn>
              <a:cxn ang="0">
                <a:pos x="75" y="19"/>
              </a:cxn>
              <a:cxn ang="0">
                <a:pos x="79" y="26"/>
              </a:cxn>
              <a:cxn ang="0">
                <a:pos x="75" y="38"/>
              </a:cxn>
              <a:cxn ang="0">
                <a:pos x="71" y="45"/>
              </a:cxn>
              <a:cxn ang="0">
                <a:pos x="60" y="53"/>
              </a:cxn>
              <a:cxn ang="0">
                <a:pos x="45" y="53"/>
              </a:cxn>
              <a:cxn ang="0">
                <a:pos x="41" y="53"/>
              </a:cxn>
              <a:cxn ang="0">
                <a:pos x="37" y="53"/>
              </a:cxn>
              <a:cxn ang="0">
                <a:pos x="34" y="53"/>
              </a:cxn>
              <a:cxn ang="0">
                <a:pos x="30" y="53"/>
              </a:cxn>
              <a:cxn ang="0">
                <a:pos x="30" y="49"/>
              </a:cxn>
              <a:cxn ang="0">
                <a:pos x="34" y="49"/>
              </a:cxn>
              <a:cxn ang="0">
                <a:pos x="37" y="49"/>
              </a:cxn>
              <a:cxn ang="0">
                <a:pos x="41" y="49"/>
              </a:cxn>
              <a:cxn ang="0">
                <a:pos x="41" y="49"/>
              </a:cxn>
              <a:cxn ang="0">
                <a:pos x="49" y="49"/>
              </a:cxn>
              <a:cxn ang="0">
                <a:pos x="56" y="45"/>
              </a:cxn>
              <a:cxn ang="0">
                <a:pos x="60" y="38"/>
              </a:cxn>
              <a:cxn ang="0">
                <a:pos x="60" y="26"/>
              </a:cxn>
              <a:cxn ang="0">
                <a:pos x="60" y="23"/>
              </a:cxn>
              <a:cxn ang="0">
                <a:pos x="56" y="15"/>
              </a:cxn>
              <a:cxn ang="0">
                <a:pos x="56" y="11"/>
              </a:cxn>
              <a:cxn ang="0">
                <a:pos x="49" y="8"/>
              </a:cxn>
              <a:cxn ang="0">
                <a:pos x="45" y="4"/>
              </a:cxn>
              <a:cxn ang="0">
                <a:pos x="37" y="4"/>
              </a:cxn>
              <a:cxn ang="0">
                <a:pos x="34" y="4"/>
              </a:cxn>
              <a:cxn ang="0">
                <a:pos x="30" y="4"/>
              </a:cxn>
              <a:cxn ang="0">
                <a:pos x="30" y="49"/>
              </a:cxn>
            </a:cxnLst>
            <a:rect l="0" t="0" r="r" b="b"/>
            <a:pathLst>
              <a:path w="79" h="98">
                <a:moveTo>
                  <a:pt x="30" y="53"/>
                </a:moveTo>
                <a:lnTo>
                  <a:pt x="30" y="83"/>
                </a:lnTo>
                <a:lnTo>
                  <a:pt x="30" y="90"/>
                </a:lnTo>
                <a:lnTo>
                  <a:pt x="30" y="94"/>
                </a:lnTo>
                <a:lnTo>
                  <a:pt x="34" y="98"/>
                </a:lnTo>
                <a:lnTo>
                  <a:pt x="41" y="98"/>
                </a:lnTo>
                <a:lnTo>
                  <a:pt x="45" y="98"/>
                </a:lnTo>
                <a:lnTo>
                  <a:pt x="45" y="98"/>
                </a:lnTo>
                <a:lnTo>
                  <a:pt x="0" y="98"/>
                </a:lnTo>
                <a:lnTo>
                  <a:pt x="0" y="98"/>
                </a:lnTo>
                <a:lnTo>
                  <a:pt x="4" y="98"/>
                </a:lnTo>
                <a:lnTo>
                  <a:pt x="11" y="98"/>
                </a:lnTo>
                <a:lnTo>
                  <a:pt x="15" y="94"/>
                </a:lnTo>
                <a:lnTo>
                  <a:pt x="15" y="90"/>
                </a:lnTo>
                <a:lnTo>
                  <a:pt x="15" y="83"/>
                </a:lnTo>
                <a:lnTo>
                  <a:pt x="15" y="15"/>
                </a:lnTo>
                <a:lnTo>
                  <a:pt x="15" y="8"/>
                </a:lnTo>
                <a:lnTo>
                  <a:pt x="15" y="4"/>
                </a:lnTo>
                <a:lnTo>
                  <a:pt x="11" y="0"/>
                </a:lnTo>
                <a:lnTo>
                  <a:pt x="4" y="0"/>
                </a:lnTo>
                <a:lnTo>
                  <a:pt x="0" y="0"/>
                </a:lnTo>
                <a:lnTo>
                  <a:pt x="0" y="0"/>
                </a:lnTo>
                <a:lnTo>
                  <a:pt x="37" y="0"/>
                </a:lnTo>
                <a:lnTo>
                  <a:pt x="49" y="0"/>
                </a:lnTo>
                <a:lnTo>
                  <a:pt x="60" y="4"/>
                </a:lnTo>
                <a:lnTo>
                  <a:pt x="67" y="8"/>
                </a:lnTo>
                <a:lnTo>
                  <a:pt x="71" y="11"/>
                </a:lnTo>
                <a:lnTo>
                  <a:pt x="75" y="19"/>
                </a:lnTo>
                <a:lnTo>
                  <a:pt x="79" y="26"/>
                </a:lnTo>
                <a:lnTo>
                  <a:pt x="75" y="38"/>
                </a:lnTo>
                <a:lnTo>
                  <a:pt x="71" y="45"/>
                </a:lnTo>
                <a:lnTo>
                  <a:pt x="60" y="53"/>
                </a:lnTo>
                <a:lnTo>
                  <a:pt x="45" y="53"/>
                </a:lnTo>
                <a:lnTo>
                  <a:pt x="41" y="53"/>
                </a:lnTo>
                <a:lnTo>
                  <a:pt x="37" y="53"/>
                </a:lnTo>
                <a:lnTo>
                  <a:pt x="34" y="53"/>
                </a:lnTo>
                <a:lnTo>
                  <a:pt x="30" y="53"/>
                </a:lnTo>
                <a:close/>
                <a:moveTo>
                  <a:pt x="30" y="49"/>
                </a:moveTo>
                <a:lnTo>
                  <a:pt x="34" y="49"/>
                </a:lnTo>
                <a:lnTo>
                  <a:pt x="37" y="49"/>
                </a:lnTo>
                <a:lnTo>
                  <a:pt x="41" y="49"/>
                </a:lnTo>
                <a:lnTo>
                  <a:pt x="41" y="49"/>
                </a:lnTo>
                <a:lnTo>
                  <a:pt x="49" y="49"/>
                </a:lnTo>
                <a:lnTo>
                  <a:pt x="56" y="45"/>
                </a:lnTo>
                <a:lnTo>
                  <a:pt x="60" y="38"/>
                </a:lnTo>
                <a:lnTo>
                  <a:pt x="60" y="26"/>
                </a:lnTo>
                <a:lnTo>
                  <a:pt x="60" y="23"/>
                </a:lnTo>
                <a:lnTo>
                  <a:pt x="56" y="15"/>
                </a:lnTo>
                <a:lnTo>
                  <a:pt x="56" y="11"/>
                </a:lnTo>
                <a:lnTo>
                  <a:pt x="49" y="8"/>
                </a:lnTo>
                <a:lnTo>
                  <a:pt x="45" y="4"/>
                </a:lnTo>
                <a:lnTo>
                  <a:pt x="37" y="4"/>
                </a:lnTo>
                <a:lnTo>
                  <a:pt x="34" y="4"/>
                </a:lnTo>
                <a:lnTo>
                  <a:pt x="30" y="4"/>
                </a:lnTo>
                <a:lnTo>
                  <a:pt x="30" y="4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89" name="Freeform 97"/>
          <p:cNvSpPr>
            <a:spLocks/>
          </p:cNvSpPr>
          <p:nvPr/>
        </p:nvSpPr>
        <p:spPr bwMode="auto">
          <a:xfrm>
            <a:off x="5446713" y="4494213"/>
            <a:ext cx="68262" cy="223837"/>
          </a:xfrm>
          <a:custGeom>
            <a:avLst/>
            <a:gdLst/>
            <a:ahLst/>
            <a:cxnLst>
              <a:cxn ang="0">
                <a:pos x="41" y="132"/>
              </a:cxn>
              <a:cxn ang="0">
                <a:pos x="41" y="135"/>
              </a:cxn>
              <a:cxn ang="0">
                <a:pos x="30" y="128"/>
              </a:cxn>
              <a:cxn ang="0">
                <a:pos x="22" y="120"/>
              </a:cxn>
              <a:cxn ang="0">
                <a:pos x="11" y="109"/>
              </a:cxn>
              <a:cxn ang="0">
                <a:pos x="4" y="98"/>
              </a:cxn>
              <a:cxn ang="0">
                <a:pos x="0" y="83"/>
              </a:cxn>
              <a:cxn ang="0">
                <a:pos x="0" y="68"/>
              </a:cxn>
              <a:cxn ang="0">
                <a:pos x="0" y="53"/>
              </a:cxn>
              <a:cxn ang="0">
                <a:pos x="4" y="38"/>
              </a:cxn>
              <a:cxn ang="0">
                <a:pos x="11" y="27"/>
              </a:cxn>
              <a:cxn ang="0">
                <a:pos x="19" y="15"/>
              </a:cxn>
              <a:cxn ang="0">
                <a:pos x="30" y="8"/>
              </a:cxn>
              <a:cxn ang="0">
                <a:pos x="41" y="0"/>
              </a:cxn>
              <a:cxn ang="0">
                <a:pos x="41" y="4"/>
              </a:cxn>
              <a:cxn ang="0">
                <a:pos x="30" y="8"/>
              </a:cxn>
              <a:cxn ang="0">
                <a:pos x="26" y="15"/>
              </a:cxn>
              <a:cxn ang="0">
                <a:pos x="19" y="27"/>
              </a:cxn>
              <a:cxn ang="0">
                <a:pos x="15" y="38"/>
              </a:cxn>
              <a:cxn ang="0">
                <a:pos x="15" y="53"/>
              </a:cxn>
              <a:cxn ang="0">
                <a:pos x="11" y="64"/>
              </a:cxn>
              <a:cxn ang="0">
                <a:pos x="15" y="79"/>
              </a:cxn>
              <a:cxn ang="0">
                <a:pos x="15" y="94"/>
              </a:cxn>
              <a:cxn ang="0">
                <a:pos x="19" y="102"/>
              </a:cxn>
              <a:cxn ang="0">
                <a:pos x="19" y="109"/>
              </a:cxn>
              <a:cxn ang="0">
                <a:pos x="22" y="117"/>
              </a:cxn>
              <a:cxn ang="0">
                <a:pos x="26" y="120"/>
              </a:cxn>
              <a:cxn ang="0">
                <a:pos x="34" y="128"/>
              </a:cxn>
              <a:cxn ang="0">
                <a:pos x="41" y="132"/>
              </a:cxn>
            </a:cxnLst>
            <a:rect l="0" t="0" r="r" b="b"/>
            <a:pathLst>
              <a:path w="41" h="135">
                <a:moveTo>
                  <a:pt x="41" y="132"/>
                </a:moveTo>
                <a:lnTo>
                  <a:pt x="41" y="135"/>
                </a:lnTo>
                <a:lnTo>
                  <a:pt x="30" y="128"/>
                </a:lnTo>
                <a:lnTo>
                  <a:pt x="22" y="120"/>
                </a:lnTo>
                <a:lnTo>
                  <a:pt x="11" y="109"/>
                </a:lnTo>
                <a:lnTo>
                  <a:pt x="4" y="98"/>
                </a:lnTo>
                <a:lnTo>
                  <a:pt x="0" y="83"/>
                </a:lnTo>
                <a:lnTo>
                  <a:pt x="0" y="68"/>
                </a:lnTo>
                <a:lnTo>
                  <a:pt x="0" y="53"/>
                </a:lnTo>
                <a:lnTo>
                  <a:pt x="4" y="38"/>
                </a:lnTo>
                <a:lnTo>
                  <a:pt x="11" y="27"/>
                </a:lnTo>
                <a:lnTo>
                  <a:pt x="19" y="15"/>
                </a:lnTo>
                <a:lnTo>
                  <a:pt x="30" y="8"/>
                </a:lnTo>
                <a:lnTo>
                  <a:pt x="41" y="0"/>
                </a:lnTo>
                <a:lnTo>
                  <a:pt x="41" y="4"/>
                </a:lnTo>
                <a:lnTo>
                  <a:pt x="30" y="8"/>
                </a:lnTo>
                <a:lnTo>
                  <a:pt x="26" y="15"/>
                </a:lnTo>
                <a:lnTo>
                  <a:pt x="19" y="27"/>
                </a:lnTo>
                <a:lnTo>
                  <a:pt x="15" y="38"/>
                </a:lnTo>
                <a:lnTo>
                  <a:pt x="15" y="53"/>
                </a:lnTo>
                <a:lnTo>
                  <a:pt x="11" y="64"/>
                </a:lnTo>
                <a:lnTo>
                  <a:pt x="15" y="79"/>
                </a:lnTo>
                <a:lnTo>
                  <a:pt x="15" y="94"/>
                </a:lnTo>
                <a:lnTo>
                  <a:pt x="19" y="102"/>
                </a:lnTo>
                <a:lnTo>
                  <a:pt x="19" y="109"/>
                </a:lnTo>
                <a:lnTo>
                  <a:pt x="22" y="117"/>
                </a:lnTo>
                <a:lnTo>
                  <a:pt x="26" y="120"/>
                </a:lnTo>
                <a:lnTo>
                  <a:pt x="34" y="128"/>
                </a:lnTo>
                <a:lnTo>
                  <a:pt x="41" y="13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90" name="Freeform 98"/>
          <p:cNvSpPr>
            <a:spLocks noEditPoints="1"/>
          </p:cNvSpPr>
          <p:nvPr/>
        </p:nvSpPr>
        <p:spPr bwMode="auto">
          <a:xfrm>
            <a:off x="5527675" y="4494213"/>
            <a:ext cx="50800" cy="169862"/>
          </a:xfrm>
          <a:custGeom>
            <a:avLst/>
            <a:gdLst/>
            <a:ahLst/>
            <a:cxnLst>
              <a:cxn ang="0">
                <a:pos x="15" y="0"/>
              </a:cxn>
              <a:cxn ang="0">
                <a:pos x="18" y="0"/>
              </a:cxn>
              <a:cxn ang="0">
                <a:pos x="22" y="0"/>
              </a:cxn>
              <a:cxn ang="0">
                <a:pos x="22" y="4"/>
              </a:cxn>
              <a:cxn ang="0">
                <a:pos x="22" y="8"/>
              </a:cxn>
              <a:cxn ang="0">
                <a:pos x="22" y="12"/>
              </a:cxn>
              <a:cxn ang="0">
                <a:pos x="22" y="12"/>
              </a:cxn>
              <a:cxn ang="0">
                <a:pos x="18" y="15"/>
              </a:cxn>
              <a:cxn ang="0">
                <a:pos x="15" y="15"/>
              </a:cxn>
              <a:cxn ang="0">
                <a:pos x="11" y="15"/>
              </a:cxn>
              <a:cxn ang="0">
                <a:pos x="7" y="12"/>
              </a:cxn>
              <a:cxn ang="0">
                <a:pos x="7" y="12"/>
              </a:cxn>
              <a:cxn ang="0">
                <a:pos x="7" y="8"/>
              </a:cxn>
              <a:cxn ang="0">
                <a:pos x="7" y="4"/>
              </a:cxn>
              <a:cxn ang="0">
                <a:pos x="7" y="0"/>
              </a:cxn>
              <a:cxn ang="0">
                <a:pos x="11" y="0"/>
              </a:cxn>
              <a:cxn ang="0">
                <a:pos x="15" y="0"/>
              </a:cxn>
              <a:cxn ang="0">
                <a:pos x="22" y="34"/>
              </a:cxn>
              <a:cxn ang="0">
                <a:pos x="22" y="87"/>
              </a:cxn>
              <a:cxn ang="0">
                <a:pos x="22" y="94"/>
              </a:cxn>
              <a:cxn ang="0">
                <a:pos x="22" y="98"/>
              </a:cxn>
              <a:cxn ang="0">
                <a:pos x="22" y="98"/>
              </a:cxn>
              <a:cxn ang="0">
                <a:pos x="26" y="102"/>
              </a:cxn>
              <a:cxn ang="0">
                <a:pos x="26" y="102"/>
              </a:cxn>
              <a:cxn ang="0">
                <a:pos x="30" y="102"/>
              </a:cxn>
              <a:cxn ang="0">
                <a:pos x="30" y="102"/>
              </a:cxn>
              <a:cxn ang="0">
                <a:pos x="0" y="102"/>
              </a:cxn>
              <a:cxn ang="0">
                <a:pos x="0" y="102"/>
              </a:cxn>
              <a:cxn ang="0">
                <a:pos x="3" y="102"/>
              </a:cxn>
              <a:cxn ang="0">
                <a:pos x="7" y="102"/>
              </a:cxn>
              <a:cxn ang="0">
                <a:pos x="7" y="98"/>
              </a:cxn>
              <a:cxn ang="0">
                <a:pos x="7" y="98"/>
              </a:cxn>
              <a:cxn ang="0">
                <a:pos x="7" y="94"/>
              </a:cxn>
              <a:cxn ang="0">
                <a:pos x="11" y="87"/>
              </a:cxn>
              <a:cxn ang="0">
                <a:pos x="11" y="64"/>
              </a:cxn>
              <a:cxn ang="0">
                <a:pos x="11" y="53"/>
              </a:cxn>
              <a:cxn ang="0">
                <a:pos x="7" y="49"/>
              </a:cxn>
              <a:cxn ang="0">
                <a:pos x="7" y="45"/>
              </a:cxn>
              <a:cxn ang="0">
                <a:pos x="7" y="45"/>
              </a:cxn>
              <a:cxn ang="0">
                <a:pos x="7" y="42"/>
              </a:cxn>
              <a:cxn ang="0">
                <a:pos x="3" y="42"/>
              </a:cxn>
              <a:cxn ang="0">
                <a:pos x="3" y="42"/>
              </a:cxn>
              <a:cxn ang="0">
                <a:pos x="0" y="45"/>
              </a:cxn>
              <a:cxn ang="0">
                <a:pos x="0" y="42"/>
              </a:cxn>
              <a:cxn ang="0">
                <a:pos x="18" y="34"/>
              </a:cxn>
              <a:cxn ang="0">
                <a:pos x="22" y="34"/>
              </a:cxn>
            </a:cxnLst>
            <a:rect l="0" t="0" r="r" b="b"/>
            <a:pathLst>
              <a:path w="30" h="102">
                <a:moveTo>
                  <a:pt x="15" y="0"/>
                </a:moveTo>
                <a:lnTo>
                  <a:pt x="18" y="0"/>
                </a:lnTo>
                <a:lnTo>
                  <a:pt x="22" y="0"/>
                </a:lnTo>
                <a:lnTo>
                  <a:pt x="22" y="4"/>
                </a:lnTo>
                <a:lnTo>
                  <a:pt x="22" y="8"/>
                </a:lnTo>
                <a:lnTo>
                  <a:pt x="22" y="12"/>
                </a:lnTo>
                <a:lnTo>
                  <a:pt x="22" y="12"/>
                </a:lnTo>
                <a:lnTo>
                  <a:pt x="18" y="15"/>
                </a:lnTo>
                <a:lnTo>
                  <a:pt x="15" y="15"/>
                </a:lnTo>
                <a:lnTo>
                  <a:pt x="11" y="15"/>
                </a:lnTo>
                <a:lnTo>
                  <a:pt x="7" y="12"/>
                </a:lnTo>
                <a:lnTo>
                  <a:pt x="7" y="12"/>
                </a:lnTo>
                <a:lnTo>
                  <a:pt x="7" y="8"/>
                </a:lnTo>
                <a:lnTo>
                  <a:pt x="7" y="4"/>
                </a:lnTo>
                <a:lnTo>
                  <a:pt x="7" y="0"/>
                </a:lnTo>
                <a:lnTo>
                  <a:pt x="11" y="0"/>
                </a:lnTo>
                <a:lnTo>
                  <a:pt x="15" y="0"/>
                </a:lnTo>
                <a:close/>
                <a:moveTo>
                  <a:pt x="22" y="34"/>
                </a:moveTo>
                <a:lnTo>
                  <a:pt x="22" y="87"/>
                </a:lnTo>
                <a:lnTo>
                  <a:pt x="22" y="94"/>
                </a:lnTo>
                <a:lnTo>
                  <a:pt x="22" y="98"/>
                </a:lnTo>
                <a:lnTo>
                  <a:pt x="22" y="98"/>
                </a:lnTo>
                <a:lnTo>
                  <a:pt x="26" y="102"/>
                </a:lnTo>
                <a:lnTo>
                  <a:pt x="26" y="102"/>
                </a:lnTo>
                <a:lnTo>
                  <a:pt x="30" y="102"/>
                </a:lnTo>
                <a:lnTo>
                  <a:pt x="30" y="102"/>
                </a:lnTo>
                <a:lnTo>
                  <a:pt x="0" y="102"/>
                </a:lnTo>
                <a:lnTo>
                  <a:pt x="0" y="102"/>
                </a:lnTo>
                <a:lnTo>
                  <a:pt x="3" y="102"/>
                </a:lnTo>
                <a:lnTo>
                  <a:pt x="7" y="102"/>
                </a:lnTo>
                <a:lnTo>
                  <a:pt x="7" y="98"/>
                </a:lnTo>
                <a:lnTo>
                  <a:pt x="7" y="98"/>
                </a:lnTo>
                <a:lnTo>
                  <a:pt x="7" y="94"/>
                </a:lnTo>
                <a:lnTo>
                  <a:pt x="11" y="87"/>
                </a:lnTo>
                <a:lnTo>
                  <a:pt x="11" y="64"/>
                </a:lnTo>
                <a:lnTo>
                  <a:pt x="11" y="53"/>
                </a:lnTo>
                <a:lnTo>
                  <a:pt x="7" y="49"/>
                </a:lnTo>
                <a:lnTo>
                  <a:pt x="7" y="45"/>
                </a:lnTo>
                <a:lnTo>
                  <a:pt x="7" y="45"/>
                </a:lnTo>
                <a:lnTo>
                  <a:pt x="7" y="42"/>
                </a:lnTo>
                <a:lnTo>
                  <a:pt x="3" y="42"/>
                </a:lnTo>
                <a:lnTo>
                  <a:pt x="3" y="42"/>
                </a:lnTo>
                <a:lnTo>
                  <a:pt x="0" y="45"/>
                </a:lnTo>
                <a:lnTo>
                  <a:pt x="0" y="42"/>
                </a:lnTo>
                <a:lnTo>
                  <a:pt x="18" y="34"/>
                </a:lnTo>
                <a:lnTo>
                  <a:pt x="22" y="3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91" name="Freeform 99"/>
          <p:cNvSpPr>
            <a:spLocks/>
          </p:cNvSpPr>
          <p:nvPr/>
        </p:nvSpPr>
        <p:spPr bwMode="auto">
          <a:xfrm>
            <a:off x="5589588" y="4551363"/>
            <a:ext cx="119062" cy="112712"/>
          </a:xfrm>
          <a:custGeom>
            <a:avLst/>
            <a:gdLst/>
            <a:ahLst/>
            <a:cxnLst>
              <a:cxn ang="0">
                <a:pos x="23" y="15"/>
              </a:cxn>
              <a:cxn ang="0">
                <a:pos x="30" y="8"/>
              </a:cxn>
              <a:cxn ang="0">
                <a:pos x="38" y="4"/>
              </a:cxn>
              <a:cxn ang="0">
                <a:pos x="45" y="0"/>
              </a:cxn>
              <a:cxn ang="0">
                <a:pos x="49" y="0"/>
              </a:cxn>
              <a:cxn ang="0">
                <a:pos x="57" y="4"/>
              </a:cxn>
              <a:cxn ang="0">
                <a:pos x="60" y="8"/>
              </a:cxn>
              <a:cxn ang="0">
                <a:pos x="60" y="11"/>
              </a:cxn>
              <a:cxn ang="0">
                <a:pos x="64" y="19"/>
              </a:cxn>
              <a:cxn ang="0">
                <a:pos x="64" y="26"/>
              </a:cxn>
              <a:cxn ang="0">
                <a:pos x="64" y="53"/>
              </a:cxn>
              <a:cxn ang="0">
                <a:pos x="64" y="60"/>
              </a:cxn>
              <a:cxn ang="0">
                <a:pos x="64" y="64"/>
              </a:cxn>
              <a:cxn ang="0">
                <a:pos x="64" y="64"/>
              </a:cxn>
              <a:cxn ang="0">
                <a:pos x="68" y="68"/>
              </a:cxn>
              <a:cxn ang="0">
                <a:pos x="68" y="68"/>
              </a:cxn>
              <a:cxn ang="0">
                <a:pos x="72" y="68"/>
              </a:cxn>
              <a:cxn ang="0">
                <a:pos x="72" y="68"/>
              </a:cxn>
              <a:cxn ang="0">
                <a:pos x="42" y="68"/>
              </a:cxn>
              <a:cxn ang="0">
                <a:pos x="42" y="68"/>
              </a:cxn>
              <a:cxn ang="0">
                <a:pos x="42" y="68"/>
              </a:cxn>
              <a:cxn ang="0">
                <a:pos x="45" y="68"/>
              </a:cxn>
              <a:cxn ang="0">
                <a:pos x="49" y="68"/>
              </a:cxn>
              <a:cxn ang="0">
                <a:pos x="49" y="64"/>
              </a:cxn>
              <a:cxn ang="0">
                <a:pos x="49" y="60"/>
              </a:cxn>
              <a:cxn ang="0">
                <a:pos x="49" y="60"/>
              </a:cxn>
              <a:cxn ang="0">
                <a:pos x="49" y="53"/>
              </a:cxn>
              <a:cxn ang="0">
                <a:pos x="49" y="26"/>
              </a:cxn>
              <a:cxn ang="0">
                <a:pos x="49" y="19"/>
              </a:cxn>
              <a:cxn ang="0">
                <a:pos x="49" y="15"/>
              </a:cxn>
              <a:cxn ang="0">
                <a:pos x="45" y="11"/>
              </a:cxn>
              <a:cxn ang="0">
                <a:pos x="42" y="11"/>
              </a:cxn>
              <a:cxn ang="0">
                <a:pos x="30" y="11"/>
              </a:cxn>
              <a:cxn ang="0">
                <a:pos x="23" y="19"/>
              </a:cxn>
              <a:cxn ang="0">
                <a:pos x="23" y="53"/>
              </a:cxn>
              <a:cxn ang="0">
                <a:pos x="23" y="60"/>
              </a:cxn>
              <a:cxn ang="0">
                <a:pos x="23" y="64"/>
              </a:cxn>
              <a:cxn ang="0">
                <a:pos x="23" y="64"/>
              </a:cxn>
              <a:cxn ang="0">
                <a:pos x="26" y="68"/>
              </a:cxn>
              <a:cxn ang="0">
                <a:pos x="26" y="68"/>
              </a:cxn>
              <a:cxn ang="0">
                <a:pos x="30" y="68"/>
              </a:cxn>
              <a:cxn ang="0">
                <a:pos x="30" y="68"/>
              </a:cxn>
              <a:cxn ang="0">
                <a:pos x="0" y="68"/>
              </a:cxn>
              <a:cxn ang="0">
                <a:pos x="0" y="68"/>
              </a:cxn>
              <a:cxn ang="0">
                <a:pos x="0" y="68"/>
              </a:cxn>
              <a:cxn ang="0">
                <a:pos x="4" y="68"/>
              </a:cxn>
              <a:cxn ang="0">
                <a:pos x="8" y="64"/>
              </a:cxn>
              <a:cxn ang="0">
                <a:pos x="8" y="60"/>
              </a:cxn>
              <a:cxn ang="0">
                <a:pos x="11" y="53"/>
              </a:cxn>
              <a:cxn ang="0">
                <a:pos x="11" y="30"/>
              </a:cxn>
              <a:cxn ang="0">
                <a:pos x="11" y="19"/>
              </a:cxn>
              <a:cxn ang="0">
                <a:pos x="8" y="15"/>
              </a:cxn>
              <a:cxn ang="0">
                <a:pos x="8" y="11"/>
              </a:cxn>
              <a:cxn ang="0">
                <a:pos x="8" y="11"/>
              </a:cxn>
              <a:cxn ang="0">
                <a:pos x="8" y="8"/>
              </a:cxn>
              <a:cxn ang="0">
                <a:pos x="4" y="8"/>
              </a:cxn>
              <a:cxn ang="0">
                <a:pos x="4" y="8"/>
              </a:cxn>
              <a:cxn ang="0">
                <a:pos x="0" y="11"/>
              </a:cxn>
              <a:cxn ang="0">
                <a:pos x="0" y="8"/>
              </a:cxn>
              <a:cxn ang="0">
                <a:pos x="19" y="0"/>
              </a:cxn>
              <a:cxn ang="0">
                <a:pos x="23" y="0"/>
              </a:cxn>
              <a:cxn ang="0">
                <a:pos x="23" y="15"/>
              </a:cxn>
            </a:cxnLst>
            <a:rect l="0" t="0" r="r" b="b"/>
            <a:pathLst>
              <a:path w="72" h="68">
                <a:moveTo>
                  <a:pt x="23" y="15"/>
                </a:moveTo>
                <a:lnTo>
                  <a:pt x="30" y="8"/>
                </a:lnTo>
                <a:lnTo>
                  <a:pt x="38" y="4"/>
                </a:lnTo>
                <a:lnTo>
                  <a:pt x="45" y="0"/>
                </a:lnTo>
                <a:lnTo>
                  <a:pt x="49" y="0"/>
                </a:lnTo>
                <a:lnTo>
                  <a:pt x="57" y="4"/>
                </a:lnTo>
                <a:lnTo>
                  <a:pt x="60" y="8"/>
                </a:lnTo>
                <a:lnTo>
                  <a:pt x="60" y="11"/>
                </a:lnTo>
                <a:lnTo>
                  <a:pt x="64" y="19"/>
                </a:lnTo>
                <a:lnTo>
                  <a:pt x="64" y="26"/>
                </a:lnTo>
                <a:lnTo>
                  <a:pt x="64" y="53"/>
                </a:lnTo>
                <a:lnTo>
                  <a:pt x="64" y="60"/>
                </a:lnTo>
                <a:lnTo>
                  <a:pt x="64" y="64"/>
                </a:lnTo>
                <a:lnTo>
                  <a:pt x="64" y="64"/>
                </a:lnTo>
                <a:lnTo>
                  <a:pt x="68" y="68"/>
                </a:lnTo>
                <a:lnTo>
                  <a:pt x="68" y="68"/>
                </a:lnTo>
                <a:lnTo>
                  <a:pt x="72" y="68"/>
                </a:lnTo>
                <a:lnTo>
                  <a:pt x="72" y="68"/>
                </a:lnTo>
                <a:lnTo>
                  <a:pt x="42" y="68"/>
                </a:lnTo>
                <a:lnTo>
                  <a:pt x="42" y="68"/>
                </a:lnTo>
                <a:lnTo>
                  <a:pt x="42" y="68"/>
                </a:lnTo>
                <a:lnTo>
                  <a:pt x="45" y="68"/>
                </a:lnTo>
                <a:lnTo>
                  <a:pt x="49" y="68"/>
                </a:lnTo>
                <a:lnTo>
                  <a:pt x="49" y="64"/>
                </a:lnTo>
                <a:lnTo>
                  <a:pt x="49" y="60"/>
                </a:lnTo>
                <a:lnTo>
                  <a:pt x="49" y="60"/>
                </a:lnTo>
                <a:lnTo>
                  <a:pt x="49" y="53"/>
                </a:lnTo>
                <a:lnTo>
                  <a:pt x="49" y="26"/>
                </a:lnTo>
                <a:lnTo>
                  <a:pt x="49" y="19"/>
                </a:lnTo>
                <a:lnTo>
                  <a:pt x="49" y="15"/>
                </a:lnTo>
                <a:lnTo>
                  <a:pt x="45" y="11"/>
                </a:lnTo>
                <a:lnTo>
                  <a:pt x="42" y="11"/>
                </a:lnTo>
                <a:lnTo>
                  <a:pt x="30" y="11"/>
                </a:lnTo>
                <a:lnTo>
                  <a:pt x="23" y="19"/>
                </a:lnTo>
                <a:lnTo>
                  <a:pt x="23" y="53"/>
                </a:lnTo>
                <a:lnTo>
                  <a:pt x="23" y="60"/>
                </a:lnTo>
                <a:lnTo>
                  <a:pt x="23" y="64"/>
                </a:lnTo>
                <a:lnTo>
                  <a:pt x="23" y="64"/>
                </a:lnTo>
                <a:lnTo>
                  <a:pt x="26" y="68"/>
                </a:lnTo>
                <a:lnTo>
                  <a:pt x="26" y="68"/>
                </a:lnTo>
                <a:lnTo>
                  <a:pt x="30" y="68"/>
                </a:lnTo>
                <a:lnTo>
                  <a:pt x="30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4" y="68"/>
                </a:lnTo>
                <a:lnTo>
                  <a:pt x="8" y="64"/>
                </a:lnTo>
                <a:lnTo>
                  <a:pt x="8" y="60"/>
                </a:lnTo>
                <a:lnTo>
                  <a:pt x="11" y="53"/>
                </a:lnTo>
                <a:lnTo>
                  <a:pt x="11" y="30"/>
                </a:lnTo>
                <a:lnTo>
                  <a:pt x="11" y="19"/>
                </a:lnTo>
                <a:lnTo>
                  <a:pt x="8" y="15"/>
                </a:lnTo>
                <a:lnTo>
                  <a:pt x="8" y="11"/>
                </a:lnTo>
                <a:lnTo>
                  <a:pt x="8" y="11"/>
                </a:lnTo>
                <a:lnTo>
                  <a:pt x="8" y="8"/>
                </a:lnTo>
                <a:lnTo>
                  <a:pt x="4" y="8"/>
                </a:lnTo>
                <a:lnTo>
                  <a:pt x="4" y="8"/>
                </a:lnTo>
                <a:lnTo>
                  <a:pt x="0" y="11"/>
                </a:lnTo>
                <a:lnTo>
                  <a:pt x="0" y="8"/>
                </a:lnTo>
                <a:lnTo>
                  <a:pt x="19" y="0"/>
                </a:lnTo>
                <a:lnTo>
                  <a:pt x="23" y="0"/>
                </a:lnTo>
                <a:lnTo>
                  <a:pt x="23" y="1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92" name="Freeform 100"/>
          <p:cNvSpPr>
            <a:spLocks/>
          </p:cNvSpPr>
          <p:nvPr/>
        </p:nvSpPr>
        <p:spPr bwMode="auto">
          <a:xfrm>
            <a:off x="5713413" y="4519613"/>
            <a:ext cx="69850" cy="149225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23" y="23"/>
              </a:cxn>
              <a:cxn ang="0">
                <a:pos x="38" y="23"/>
              </a:cxn>
              <a:cxn ang="0">
                <a:pos x="38" y="27"/>
              </a:cxn>
              <a:cxn ang="0">
                <a:pos x="23" y="27"/>
              </a:cxn>
              <a:cxn ang="0">
                <a:pos x="23" y="68"/>
              </a:cxn>
              <a:cxn ang="0">
                <a:pos x="23" y="75"/>
              </a:cxn>
              <a:cxn ang="0">
                <a:pos x="23" y="79"/>
              </a:cxn>
              <a:cxn ang="0">
                <a:pos x="27" y="79"/>
              </a:cxn>
              <a:cxn ang="0">
                <a:pos x="30" y="79"/>
              </a:cxn>
              <a:cxn ang="0">
                <a:pos x="30" y="79"/>
              </a:cxn>
              <a:cxn ang="0">
                <a:pos x="34" y="79"/>
              </a:cxn>
              <a:cxn ang="0">
                <a:pos x="38" y="79"/>
              </a:cxn>
              <a:cxn ang="0">
                <a:pos x="38" y="75"/>
              </a:cxn>
              <a:cxn ang="0">
                <a:pos x="42" y="75"/>
              </a:cxn>
              <a:cxn ang="0">
                <a:pos x="38" y="83"/>
              </a:cxn>
              <a:cxn ang="0">
                <a:pos x="34" y="87"/>
              </a:cxn>
              <a:cxn ang="0">
                <a:pos x="30" y="90"/>
              </a:cxn>
              <a:cxn ang="0">
                <a:pos x="23" y="90"/>
              </a:cxn>
              <a:cxn ang="0">
                <a:pos x="19" y="90"/>
              </a:cxn>
              <a:cxn ang="0">
                <a:pos x="15" y="87"/>
              </a:cxn>
              <a:cxn ang="0">
                <a:pos x="15" y="87"/>
              </a:cxn>
              <a:cxn ang="0">
                <a:pos x="12" y="83"/>
              </a:cxn>
              <a:cxn ang="0">
                <a:pos x="12" y="79"/>
              </a:cxn>
              <a:cxn ang="0">
                <a:pos x="12" y="72"/>
              </a:cxn>
              <a:cxn ang="0">
                <a:pos x="12" y="27"/>
              </a:cxn>
              <a:cxn ang="0">
                <a:pos x="0" y="27"/>
              </a:cxn>
              <a:cxn ang="0">
                <a:pos x="0" y="23"/>
              </a:cxn>
              <a:cxn ang="0">
                <a:pos x="4" y="23"/>
              </a:cxn>
              <a:cxn ang="0">
                <a:pos x="8" y="19"/>
              </a:cxn>
              <a:cxn ang="0">
                <a:pos x="12" y="15"/>
              </a:cxn>
              <a:cxn ang="0">
                <a:pos x="15" y="8"/>
              </a:cxn>
              <a:cxn ang="0">
                <a:pos x="19" y="4"/>
              </a:cxn>
              <a:cxn ang="0">
                <a:pos x="19" y="0"/>
              </a:cxn>
              <a:cxn ang="0">
                <a:pos x="23" y="0"/>
              </a:cxn>
            </a:cxnLst>
            <a:rect l="0" t="0" r="r" b="b"/>
            <a:pathLst>
              <a:path w="42" h="90">
                <a:moveTo>
                  <a:pt x="23" y="0"/>
                </a:moveTo>
                <a:lnTo>
                  <a:pt x="23" y="23"/>
                </a:lnTo>
                <a:lnTo>
                  <a:pt x="38" y="23"/>
                </a:lnTo>
                <a:lnTo>
                  <a:pt x="38" y="27"/>
                </a:lnTo>
                <a:lnTo>
                  <a:pt x="23" y="27"/>
                </a:lnTo>
                <a:lnTo>
                  <a:pt x="23" y="68"/>
                </a:lnTo>
                <a:lnTo>
                  <a:pt x="23" y="75"/>
                </a:lnTo>
                <a:lnTo>
                  <a:pt x="23" y="79"/>
                </a:lnTo>
                <a:lnTo>
                  <a:pt x="27" y="79"/>
                </a:lnTo>
                <a:lnTo>
                  <a:pt x="30" y="79"/>
                </a:lnTo>
                <a:lnTo>
                  <a:pt x="30" y="79"/>
                </a:lnTo>
                <a:lnTo>
                  <a:pt x="34" y="79"/>
                </a:lnTo>
                <a:lnTo>
                  <a:pt x="38" y="79"/>
                </a:lnTo>
                <a:lnTo>
                  <a:pt x="38" y="75"/>
                </a:lnTo>
                <a:lnTo>
                  <a:pt x="42" y="75"/>
                </a:lnTo>
                <a:lnTo>
                  <a:pt x="38" y="83"/>
                </a:lnTo>
                <a:lnTo>
                  <a:pt x="34" y="87"/>
                </a:lnTo>
                <a:lnTo>
                  <a:pt x="30" y="90"/>
                </a:lnTo>
                <a:lnTo>
                  <a:pt x="23" y="90"/>
                </a:lnTo>
                <a:lnTo>
                  <a:pt x="19" y="90"/>
                </a:lnTo>
                <a:lnTo>
                  <a:pt x="15" y="87"/>
                </a:lnTo>
                <a:lnTo>
                  <a:pt x="15" y="87"/>
                </a:lnTo>
                <a:lnTo>
                  <a:pt x="12" y="83"/>
                </a:lnTo>
                <a:lnTo>
                  <a:pt x="12" y="79"/>
                </a:lnTo>
                <a:lnTo>
                  <a:pt x="12" y="72"/>
                </a:lnTo>
                <a:lnTo>
                  <a:pt x="12" y="27"/>
                </a:lnTo>
                <a:lnTo>
                  <a:pt x="0" y="27"/>
                </a:lnTo>
                <a:lnTo>
                  <a:pt x="0" y="23"/>
                </a:lnTo>
                <a:lnTo>
                  <a:pt x="4" y="23"/>
                </a:lnTo>
                <a:lnTo>
                  <a:pt x="8" y="19"/>
                </a:lnTo>
                <a:lnTo>
                  <a:pt x="12" y="15"/>
                </a:lnTo>
                <a:lnTo>
                  <a:pt x="15" y="8"/>
                </a:lnTo>
                <a:lnTo>
                  <a:pt x="19" y="4"/>
                </a:lnTo>
                <a:lnTo>
                  <a:pt x="19" y="0"/>
                </a:ln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93" name="Freeform 101"/>
          <p:cNvSpPr>
            <a:spLocks noEditPoints="1"/>
          </p:cNvSpPr>
          <p:nvPr/>
        </p:nvSpPr>
        <p:spPr bwMode="auto">
          <a:xfrm>
            <a:off x="5788025" y="4551363"/>
            <a:ext cx="106363" cy="117475"/>
          </a:xfrm>
          <a:custGeom>
            <a:avLst/>
            <a:gdLst/>
            <a:ahLst/>
            <a:cxnLst>
              <a:cxn ang="0">
                <a:pos x="34" y="0"/>
              </a:cxn>
              <a:cxn ang="0">
                <a:pos x="42" y="0"/>
              </a:cxn>
              <a:cxn ang="0">
                <a:pos x="49" y="8"/>
              </a:cxn>
              <a:cxn ang="0">
                <a:pos x="57" y="11"/>
              </a:cxn>
              <a:cxn ang="0">
                <a:pos x="64" y="23"/>
              </a:cxn>
              <a:cxn ang="0">
                <a:pos x="64" y="34"/>
              </a:cxn>
              <a:cxn ang="0">
                <a:pos x="64" y="45"/>
              </a:cxn>
              <a:cxn ang="0">
                <a:pos x="60" y="53"/>
              </a:cxn>
              <a:cxn ang="0">
                <a:pos x="57" y="60"/>
              </a:cxn>
              <a:cxn ang="0">
                <a:pos x="49" y="68"/>
              </a:cxn>
              <a:cxn ang="0">
                <a:pos x="42" y="71"/>
              </a:cxn>
              <a:cxn ang="0">
                <a:pos x="30" y="71"/>
              </a:cxn>
              <a:cxn ang="0">
                <a:pos x="23" y="71"/>
              </a:cxn>
              <a:cxn ang="0">
                <a:pos x="15" y="64"/>
              </a:cxn>
              <a:cxn ang="0">
                <a:pos x="8" y="60"/>
              </a:cxn>
              <a:cxn ang="0">
                <a:pos x="4" y="49"/>
              </a:cxn>
              <a:cxn ang="0">
                <a:pos x="0" y="38"/>
              </a:cxn>
              <a:cxn ang="0">
                <a:pos x="0" y="26"/>
              </a:cxn>
              <a:cxn ang="0">
                <a:pos x="4" y="19"/>
              </a:cxn>
              <a:cxn ang="0">
                <a:pos x="12" y="11"/>
              </a:cxn>
              <a:cxn ang="0">
                <a:pos x="19" y="4"/>
              </a:cxn>
              <a:cxn ang="0">
                <a:pos x="27" y="0"/>
              </a:cxn>
              <a:cxn ang="0">
                <a:pos x="34" y="0"/>
              </a:cxn>
              <a:cxn ang="0">
                <a:pos x="30" y="4"/>
              </a:cxn>
              <a:cxn ang="0">
                <a:pos x="27" y="8"/>
              </a:cxn>
              <a:cxn ang="0">
                <a:pos x="23" y="8"/>
              </a:cxn>
              <a:cxn ang="0">
                <a:pos x="19" y="11"/>
              </a:cxn>
              <a:cxn ang="0">
                <a:pos x="15" y="15"/>
              </a:cxn>
              <a:cxn ang="0">
                <a:pos x="15" y="23"/>
              </a:cxn>
              <a:cxn ang="0">
                <a:pos x="12" y="30"/>
              </a:cxn>
              <a:cxn ang="0">
                <a:pos x="15" y="45"/>
              </a:cxn>
              <a:cxn ang="0">
                <a:pos x="19" y="56"/>
              </a:cxn>
              <a:cxn ang="0">
                <a:pos x="27" y="64"/>
              </a:cxn>
              <a:cxn ang="0">
                <a:pos x="34" y="68"/>
              </a:cxn>
              <a:cxn ang="0">
                <a:pos x="42" y="64"/>
              </a:cxn>
              <a:cxn ang="0">
                <a:pos x="49" y="60"/>
              </a:cxn>
              <a:cxn ang="0">
                <a:pos x="53" y="53"/>
              </a:cxn>
              <a:cxn ang="0">
                <a:pos x="53" y="41"/>
              </a:cxn>
              <a:cxn ang="0">
                <a:pos x="53" y="30"/>
              </a:cxn>
              <a:cxn ang="0">
                <a:pos x="49" y="19"/>
              </a:cxn>
              <a:cxn ang="0">
                <a:pos x="45" y="11"/>
              </a:cxn>
              <a:cxn ang="0">
                <a:pos x="38" y="8"/>
              </a:cxn>
              <a:cxn ang="0">
                <a:pos x="30" y="4"/>
              </a:cxn>
            </a:cxnLst>
            <a:rect l="0" t="0" r="r" b="b"/>
            <a:pathLst>
              <a:path w="64" h="71">
                <a:moveTo>
                  <a:pt x="34" y="0"/>
                </a:moveTo>
                <a:lnTo>
                  <a:pt x="42" y="0"/>
                </a:lnTo>
                <a:lnTo>
                  <a:pt x="49" y="8"/>
                </a:lnTo>
                <a:lnTo>
                  <a:pt x="57" y="11"/>
                </a:lnTo>
                <a:lnTo>
                  <a:pt x="64" y="23"/>
                </a:lnTo>
                <a:lnTo>
                  <a:pt x="64" y="34"/>
                </a:lnTo>
                <a:lnTo>
                  <a:pt x="64" y="45"/>
                </a:lnTo>
                <a:lnTo>
                  <a:pt x="60" y="53"/>
                </a:lnTo>
                <a:lnTo>
                  <a:pt x="57" y="60"/>
                </a:lnTo>
                <a:lnTo>
                  <a:pt x="49" y="68"/>
                </a:lnTo>
                <a:lnTo>
                  <a:pt x="42" y="71"/>
                </a:lnTo>
                <a:lnTo>
                  <a:pt x="30" y="71"/>
                </a:lnTo>
                <a:lnTo>
                  <a:pt x="23" y="71"/>
                </a:lnTo>
                <a:lnTo>
                  <a:pt x="15" y="64"/>
                </a:lnTo>
                <a:lnTo>
                  <a:pt x="8" y="60"/>
                </a:lnTo>
                <a:lnTo>
                  <a:pt x="4" y="49"/>
                </a:lnTo>
                <a:lnTo>
                  <a:pt x="0" y="38"/>
                </a:lnTo>
                <a:lnTo>
                  <a:pt x="0" y="26"/>
                </a:lnTo>
                <a:lnTo>
                  <a:pt x="4" y="19"/>
                </a:lnTo>
                <a:lnTo>
                  <a:pt x="12" y="11"/>
                </a:lnTo>
                <a:lnTo>
                  <a:pt x="19" y="4"/>
                </a:lnTo>
                <a:lnTo>
                  <a:pt x="27" y="0"/>
                </a:lnTo>
                <a:lnTo>
                  <a:pt x="34" y="0"/>
                </a:lnTo>
                <a:close/>
                <a:moveTo>
                  <a:pt x="30" y="4"/>
                </a:moveTo>
                <a:lnTo>
                  <a:pt x="27" y="8"/>
                </a:lnTo>
                <a:lnTo>
                  <a:pt x="23" y="8"/>
                </a:lnTo>
                <a:lnTo>
                  <a:pt x="19" y="11"/>
                </a:lnTo>
                <a:lnTo>
                  <a:pt x="15" y="15"/>
                </a:lnTo>
                <a:lnTo>
                  <a:pt x="15" y="23"/>
                </a:lnTo>
                <a:lnTo>
                  <a:pt x="12" y="30"/>
                </a:lnTo>
                <a:lnTo>
                  <a:pt x="15" y="45"/>
                </a:lnTo>
                <a:lnTo>
                  <a:pt x="19" y="56"/>
                </a:lnTo>
                <a:lnTo>
                  <a:pt x="27" y="64"/>
                </a:lnTo>
                <a:lnTo>
                  <a:pt x="34" y="68"/>
                </a:lnTo>
                <a:lnTo>
                  <a:pt x="42" y="64"/>
                </a:lnTo>
                <a:lnTo>
                  <a:pt x="49" y="60"/>
                </a:lnTo>
                <a:lnTo>
                  <a:pt x="53" y="53"/>
                </a:lnTo>
                <a:lnTo>
                  <a:pt x="53" y="41"/>
                </a:lnTo>
                <a:lnTo>
                  <a:pt x="53" y="30"/>
                </a:lnTo>
                <a:lnTo>
                  <a:pt x="49" y="19"/>
                </a:lnTo>
                <a:lnTo>
                  <a:pt x="45" y="11"/>
                </a:lnTo>
                <a:lnTo>
                  <a:pt x="38" y="8"/>
                </a:lnTo>
                <a:lnTo>
                  <a:pt x="30" y="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94" name="Freeform 102"/>
          <p:cNvSpPr>
            <a:spLocks/>
          </p:cNvSpPr>
          <p:nvPr/>
        </p:nvSpPr>
        <p:spPr bwMode="auto">
          <a:xfrm>
            <a:off x="5913438" y="4494213"/>
            <a:ext cx="69850" cy="223837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0" y="0"/>
              </a:cxn>
              <a:cxn ang="0">
                <a:pos x="8" y="8"/>
              </a:cxn>
              <a:cxn ang="0">
                <a:pos x="19" y="12"/>
              </a:cxn>
              <a:cxn ang="0">
                <a:pos x="27" y="23"/>
              </a:cxn>
              <a:cxn ang="0">
                <a:pos x="34" y="38"/>
              </a:cxn>
              <a:cxn ang="0">
                <a:pos x="38" y="53"/>
              </a:cxn>
              <a:cxn ang="0">
                <a:pos x="42" y="68"/>
              </a:cxn>
              <a:cxn ang="0">
                <a:pos x="38" y="83"/>
              </a:cxn>
              <a:cxn ang="0">
                <a:pos x="34" y="94"/>
              </a:cxn>
              <a:cxn ang="0">
                <a:pos x="30" y="109"/>
              </a:cxn>
              <a:cxn ang="0">
                <a:pos x="19" y="120"/>
              </a:cxn>
              <a:cxn ang="0">
                <a:pos x="12" y="128"/>
              </a:cxn>
              <a:cxn ang="0">
                <a:pos x="0" y="135"/>
              </a:cxn>
              <a:cxn ang="0">
                <a:pos x="0" y="132"/>
              </a:cxn>
              <a:cxn ang="0">
                <a:pos x="8" y="124"/>
              </a:cxn>
              <a:cxn ang="0">
                <a:pos x="15" y="117"/>
              </a:cxn>
              <a:cxn ang="0">
                <a:pos x="19" y="109"/>
              </a:cxn>
              <a:cxn ang="0">
                <a:pos x="23" y="98"/>
              </a:cxn>
              <a:cxn ang="0">
                <a:pos x="27" y="83"/>
              </a:cxn>
              <a:cxn ang="0">
                <a:pos x="27" y="68"/>
              </a:cxn>
              <a:cxn ang="0">
                <a:pos x="27" y="53"/>
              </a:cxn>
              <a:cxn ang="0">
                <a:pos x="23" y="42"/>
              </a:cxn>
              <a:cxn ang="0">
                <a:pos x="23" y="34"/>
              </a:cxn>
              <a:cxn ang="0">
                <a:pos x="19" y="27"/>
              </a:cxn>
              <a:cxn ang="0">
                <a:pos x="15" y="19"/>
              </a:cxn>
              <a:cxn ang="0">
                <a:pos x="12" y="15"/>
              </a:cxn>
              <a:cxn ang="0">
                <a:pos x="8" y="8"/>
              </a:cxn>
              <a:cxn ang="0">
                <a:pos x="0" y="4"/>
              </a:cxn>
            </a:cxnLst>
            <a:rect l="0" t="0" r="r" b="b"/>
            <a:pathLst>
              <a:path w="42" h="135">
                <a:moveTo>
                  <a:pt x="0" y="4"/>
                </a:moveTo>
                <a:lnTo>
                  <a:pt x="0" y="0"/>
                </a:lnTo>
                <a:lnTo>
                  <a:pt x="8" y="8"/>
                </a:lnTo>
                <a:lnTo>
                  <a:pt x="19" y="12"/>
                </a:lnTo>
                <a:lnTo>
                  <a:pt x="27" y="23"/>
                </a:lnTo>
                <a:lnTo>
                  <a:pt x="34" y="38"/>
                </a:lnTo>
                <a:lnTo>
                  <a:pt x="38" y="53"/>
                </a:lnTo>
                <a:lnTo>
                  <a:pt x="42" y="68"/>
                </a:lnTo>
                <a:lnTo>
                  <a:pt x="38" y="83"/>
                </a:lnTo>
                <a:lnTo>
                  <a:pt x="34" y="94"/>
                </a:lnTo>
                <a:lnTo>
                  <a:pt x="30" y="109"/>
                </a:lnTo>
                <a:lnTo>
                  <a:pt x="19" y="120"/>
                </a:lnTo>
                <a:lnTo>
                  <a:pt x="12" y="128"/>
                </a:lnTo>
                <a:lnTo>
                  <a:pt x="0" y="135"/>
                </a:lnTo>
                <a:lnTo>
                  <a:pt x="0" y="132"/>
                </a:lnTo>
                <a:lnTo>
                  <a:pt x="8" y="124"/>
                </a:lnTo>
                <a:lnTo>
                  <a:pt x="15" y="117"/>
                </a:lnTo>
                <a:lnTo>
                  <a:pt x="19" y="109"/>
                </a:lnTo>
                <a:lnTo>
                  <a:pt x="23" y="98"/>
                </a:lnTo>
                <a:lnTo>
                  <a:pt x="27" y="83"/>
                </a:lnTo>
                <a:lnTo>
                  <a:pt x="27" y="68"/>
                </a:lnTo>
                <a:lnTo>
                  <a:pt x="27" y="53"/>
                </a:lnTo>
                <a:lnTo>
                  <a:pt x="23" y="42"/>
                </a:lnTo>
                <a:lnTo>
                  <a:pt x="23" y="34"/>
                </a:lnTo>
                <a:lnTo>
                  <a:pt x="19" y="27"/>
                </a:lnTo>
                <a:lnTo>
                  <a:pt x="15" y="19"/>
                </a:lnTo>
                <a:lnTo>
                  <a:pt x="12" y="15"/>
                </a:lnTo>
                <a:lnTo>
                  <a:pt x="8" y="8"/>
                </a:lnTo>
                <a:lnTo>
                  <a:pt x="0" y="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95" name="Freeform 103"/>
          <p:cNvSpPr>
            <a:spLocks/>
          </p:cNvSpPr>
          <p:nvPr/>
        </p:nvSpPr>
        <p:spPr bwMode="auto">
          <a:xfrm>
            <a:off x="7053263" y="4500563"/>
            <a:ext cx="180975" cy="168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2" y="0"/>
              </a:cxn>
              <a:cxn ang="0">
                <a:pos x="86" y="75"/>
              </a:cxn>
              <a:cxn ang="0">
                <a:pos x="86" y="15"/>
              </a:cxn>
              <a:cxn ang="0">
                <a:pos x="86" y="8"/>
              </a:cxn>
              <a:cxn ang="0">
                <a:pos x="86" y="4"/>
              </a:cxn>
              <a:cxn ang="0">
                <a:pos x="82" y="0"/>
              </a:cxn>
              <a:cxn ang="0">
                <a:pos x="75" y="0"/>
              </a:cxn>
              <a:cxn ang="0">
                <a:pos x="71" y="0"/>
              </a:cxn>
              <a:cxn ang="0">
                <a:pos x="71" y="0"/>
              </a:cxn>
              <a:cxn ang="0">
                <a:pos x="109" y="0"/>
              </a:cxn>
              <a:cxn ang="0">
                <a:pos x="109" y="0"/>
              </a:cxn>
              <a:cxn ang="0">
                <a:pos x="105" y="0"/>
              </a:cxn>
              <a:cxn ang="0">
                <a:pos x="97" y="4"/>
              </a:cxn>
              <a:cxn ang="0">
                <a:pos x="94" y="4"/>
              </a:cxn>
              <a:cxn ang="0">
                <a:pos x="94" y="8"/>
              </a:cxn>
              <a:cxn ang="0">
                <a:pos x="94" y="15"/>
              </a:cxn>
              <a:cxn ang="0">
                <a:pos x="94" y="101"/>
              </a:cxn>
              <a:cxn ang="0">
                <a:pos x="90" y="101"/>
              </a:cxn>
              <a:cxn ang="0">
                <a:pos x="22" y="23"/>
              </a:cxn>
              <a:cxn ang="0">
                <a:pos x="22" y="83"/>
              </a:cxn>
              <a:cxn ang="0">
                <a:pos x="26" y="90"/>
              </a:cxn>
              <a:cxn ang="0">
                <a:pos x="26" y="94"/>
              </a:cxn>
              <a:cxn ang="0">
                <a:pos x="30" y="98"/>
              </a:cxn>
              <a:cxn ang="0">
                <a:pos x="34" y="98"/>
              </a:cxn>
              <a:cxn ang="0">
                <a:pos x="37" y="98"/>
              </a:cxn>
              <a:cxn ang="0">
                <a:pos x="37" y="98"/>
              </a:cxn>
              <a:cxn ang="0">
                <a:pos x="4" y="98"/>
              </a:cxn>
              <a:cxn ang="0">
                <a:pos x="4" y="98"/>
              </a:cxn>
              <a:cxn ang="0">
                <a:pos x="7" y="98"/>
              </a:cxn>
              <a:cxn ang="0">
                <a:pos x="11" y="98"/>
              </a:cxn>
              <a:cxn ang="0">
                <a:pos x="15" y="94"/>
              </a:cxn>
              <a:cxn ang="0">
                <a:pos x="19" y="90"/>
              </a:cxn>
              <a:cxn ang="0">
                <a:pos x="19" y="83"/>
              </a:cxn>
              <a:cxn ang="0">
                <a:pos x="19" y="15"/>
              </a:cxn>
              <a:cxn ang="0">
                <a:pos x="15" y="8"/>
              </a:cxn>
              <a:cxn ang="0">
                <a:pos x="11" y="8"/>
              </a:cxn>
              <a:cxn ang="0">
                <a:pos x="7" y="4"/>
              </a:cxn>
              <a:cxn ang="0">
                <a:pos x="4" y="4"/>
              </a:cxn>
              <a:cxn ang="0">
                <a:pos x="4" y="4"/>
              </a:cxn>
              <a:cxn ang="0">
                <a:pos x="0" y="4"/>
              </a:cxn>
              <a:cxn ang="0">
                <a:pos x="0" y="0"/>
              </a:cxn>
            </a:cxnLst>
            <a:rect l="0" t="0" r="r" b="b"/>
            <a:pathLst>
              <a:path w="109" h="101">
                <a:moveTo>
                  <a:pt x="0" y="0"/>
                </a:moveTo>
                <a:lnTo>
                  <a:pt x="22" y="0"/>
                </a:lnTo>
                <a:lnTo>
                  <a:pt x="86" y="75"/>
                </a:lnTo>
                <a:lnTo>
                  <a:pt x="86" y="15"/>
                </a:lnTo>
                <a:lnTo>
                  <a:pt x="86" y="8"/>
                </a:lnTo>
                <a:lnTo>
                  <a:pt x="86" y="4"/>
                </a:lnTo>
                <a:lnTo>
                  <a:pt x="82" y="0"/>
                </a:lnTo>
                <a:lnTo>
                  <a:pt x="75" y="0"/>
                </a:lnTo>
                <a:lnTo>
                  <a:pt x="71" y="0"/>
                </a:lnTo>
                <a:lnTo>
                  <a:pt x="71" y="0"/>
                </a:lnTo>
                <a:lnTo>
                  <a:pt x="109" y="0"/>
                </a:lnTo>
                <a:lnTo>
                  <a:pt x="109" y="0"/>
                </a:lnTo>
                <a:lnTo>
                  <a:pt x="105" y="0"/>
                </a:lnTo>
                <a:lnTo>
                  <a:pt x="97" y="4"/>
                </a:lnTo>
                <a:lnTo>
                  <a:pt x="94" y="4"/>
                </a:lnTo>
                <a:lnTo>
                  <a:pt x="94" y="8"/>
                </a:lnTo>
                <a:lnTo>
                  <a:pt x="94" y="15"/>
                </a:lnTo>
                <a:lnTo>
                  <a:pt x="94" y="101"/>
                </a:lnTo>
                <a:lnTo>
                  <a:pt x="90" y="101"/>
                </a:lnTo>
                <a:lnTo>
                  <a:pt x="22" y="23"/>
                </a:lnTo>
                <a:lnTo>
                  <a:pt x="22" y="83"/>
                </a:lnTo>
                <a:lnTo>
                  <a:pt x="26" y="90"/>
                </a:lnTo>
                <a:lnTo>
                  <a:pt x="26" y="94"/>
                </a:lnTo>
                <a:lnTo>
                  <a:pt x="30" y="98"/>
                </a:lnTo>
                <a:lnTo>
                  <a:pt x="34" y="98"/>
                </a:lnTo>
                <a:lnTo>
                  <a:pt x="37" y="98"/>
                </a:lnTo>
                <a:lnTo>
                  <a:pt x="37" y="98"/>
                </a:lnTo>
                <a:lnTo>
                  <a:pt x="4" y="98"/>
                </a:lnTo>
                <a:lnTo>
                  <a:pt x="4" y="98"/>
                </a:lnTo>
                <a:lnTo>
                  <a:pt x="7" y="98"/>
                </a:lnTo>
                <a:lnTo>
                  <a:pt x="11" y="98"/>
                </a:lnTo>
                <a:lnTo>
                  <a:pt x="15" y="94"/>
                </a:lnTo>
                <a:lnTo>
                  <a:pt x="19" y="90"/>
                </a:lnTo>
                <a:lnTo>
                  <a:pt x="19" y="83"/>
                </a:lnTo>
                <a:lnTo>
                  <a:pt x="19" y="15"/>
                </a:lnTo>
                <a:lnTo>
                  <a:pt x="15" y="8"/>
                </a:lnTo>
                <a:lnTo>
                  <a:pt x="11" y="8"/>
                </a:lnTo>
                <a:lnTo>
                  <a:pt x="7" y="4"/>
                </a:lnTo>
                <a:lnTo>
                  <a:pt x="4" y="4"/>
                </a:lnTo>
                <a:lnTo>
                  <a:pt x="4" y="4"/>
                </a:lnTo>
                <a:lnTo>
                  <a:pt x="0" y="4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96" name="Freeform 104"/>
          <p:cNvSpPr>
            <a:spLocks noEditPoints="1"/>
          </p:cNvSpPr>
          <p:nvPr/>
        </p:nvSpPr>
        <p:spPr bwMode="auto">
          <a:xfrm>
            <a:off x="7234238" y="4500563"/>
            <a:ext cx="130175" cy="163512"/>
          </a:xfrm>
          <a:custGeom>
            <a:avLst/>
            <a:gdLst/>
            <a:ahLst/>
            <a:cxnLst>
              <a:cxn ang="0">
                <a:pos x="30" y="53"/>
              </a:cxn>
              <a:cxn ang="0">
                <a:pos x="30" y="83"/>
              </a:cxn>
              <a:cxn ang="0">
                <a:pos x="30" y="90"/>
              </a:cxn>
              <a:cxn ang="0">
                <a:pos x="30" y="94"/>
              </a:cxn>
              <a:cxn ang="0">
                <a:pos x="33" y="98"/>
              </a:cxn>
              <a:cxn ang="0">
                <a:pos x="41" y="98"/>
              </a:cxn>
              <a:cxn ang="0">
                <a:pos x="45" y="98"/>
              </a:cxn>
              <a:cxn ang="0">
                <a:pos x="45" y="98"/>
              </a:cxn>
              <a:cxn ang="0">
                <a:pos x="0" y="98"/>
              </a:cxn>
              <a:cxn ang="0">
                <a:pos x="0" y="98"/>
              </a:cxn>
              <a:cxn ang="0">
                <a:pos x="3" y="98"/>
              </a:cxn>
              <a:cxn ang="0">
                <a:pos x="11" y="98"/>
              </a:cxn>
              <a:cxn ang="0">
                <a:pos x="15" y="94"/>
              </a:cxn>
              <a:cxn ang="0">
                <a:pos x="15" y="90"/>
              </a:cxn>
              <a:cxn ang="0">
                <a:pos x="15" y="83"/>
              </a:cxn>
              <a:cxn ang="0">
                <a:pos x="15" y="15"/>
              </a:cxn>
              <a:cxn ang="0">
                <a:pos x="15" y="8"/>
              </a:cxn>
              <a:cxn ang="0">
                <a:pos x="15" y="4"/>
              </a:cxn>
              <a:cxn ang="0">
                <a:pos x="11" y="0"/>
              </a:cxn>
              <a:cxn ang="0">
                <a:pos x="3" y="0"/>
              </a:cxn>
              <a:cxn ang="0">
                <a:pos x="0" y="0"/>
              </a:cxn>
              <a:cxn ang="0">
                <a:pos x="0" y="0"/>
              </a:cxn>
              <a:cxn ang="0">
                <a:pos x="37" y="0"/>
              </a:cxn>
              <a:cxn ang="0">
                <a:pos x="48" y="0"/>
              </a:cxn>
              <a:cxn ang="0">
                <a:pos x="60" y="4"/>
              </a:cxn>
              <a:cxn ang="0">
                <a:pos x="67" y="8"/>
              </a:cxn>
              <a:cxn ang="0">
                <a:pos x="71" y="11"/>
              </a:cxn>
              <a:cxn ang="0">
                <a:pos x="75" y="19"/>
              </a:cxn>
              <a:cxn ang="0">
                <a:pos x="78" y="26"/>
              </a:cxn>
              <a:cxn ang="0">
                <a:pos x="75" y="38"/>
              </a:cxn>
              <a:cxn ang="0">
                <a:pos x="71" y="45"/>
              </a:cxn>
              <a:cxn ang="0">
                <a:pos x="60" y="53"/>
              </a:cxn>
              <a:cxn ang="0">
                <a:pos x="45" y="53"/>
              </a:cxn>
              <a:cxn ang="0">
                <a:pos x="41" y="53"/>
              </a:cxn>
              <a:cxn ang="0">
                <a:pos x="37" y="53"/>
              </a:cxn>
              <a:cxn ang="0">
                <a:pos x="33" y="53"/>
              </a:cxn>
              <a:cxn ang="0">
                <a:pos x="30" y="53"/>
              </a:cxn>
              <a:cxn ang="0">
                <a:pos x="30" y="49"/>
              </a:cxn>
              <a:cxn ang="0">
                <a:pos x="33" y="49"/>
              </a:cxn>
              <a:cxn ang="0">
                <a:pos x="37" y="49"/>
              </a:cxn>
              <a:cxn ang="0">
                <a:pos x="37" y="49"/>
              </a:cxn>
              <a:cxn ang="0">
                <a:pos x="41" y="49"/>
              </a:cxn>
              <a:cxn ang="0">
                <a:pos x="48" y="49"/>
              </a:cxn>
              <a:cxn ang="0">
                <a:pos x="56" y="45"/>
              </a:cxn>
              <a:cxn ang="0">
                <a:pos x="60" y="38"/>
              </a:cxn>
              <a:cxn ang="0">
                <a:pos x="60" y="26"/>
              </a:cxn>
              <a:cxn ang="0">
                <a:pos x="60" y="23"/>
              </a:cxn>
              <a:cxn ang="0">
                <a:pos x="56" y="15"/>
              </a:cxn>
              <a:cxn ang="0">
                <a:pos x="56" y="11"/>
              </a:cxn>
              <a:cxn ang="0">
                <a:pos x="48" y="8"/>
              </a:cxn>
              <a:cxn ang="0">
                <a:pos x="45" y="4"/>
              </a:cxn>
              <a:cxn ang="0">
                <a:pos x="37" y="4"/>
              </a:cxn>
              <a:cxn ang="0">
                <a:pos x="33" y="4"/>
              </a:cxn>
              <a:cxn ang="0">
                <a:pos x="30" y="4"/>
              </a:cxn>
              <a:cxn ang="0">
                <a:pos x="30" y="49"/>
              </a:cxn>
            </a:cxnLst>
            <a:rect l="0" t="0" r="r" b="b"/>
            <a:pathLst>
              <a:path w="78" h="98">
                <a:moveTo>
                  <a:pt x="30" y="53"/>
                </a:moveTo>
                <a:lnTo>
                  <a:pt x="30" y="83"/>
                </a:lnTo>
                <a:lnTo>
                  <a:pt x="30" y="90"/>
                </a:lnTo>
                <a:lnTo>
                  <a:pt x="30" y="94"/>
                </a:lnTo>
                <a:lnTo>
                  <a:pt x="33" y="98"/>
                </a:lnTo>
                <a:lnTo>
                  <a:pt x="41" y="98"/>
                </a:lnTo>
                <a:lnTo>
                  <a:pt x="45" y="98"/>
                </a:lnTo>
                <a:lnTo>
                  <a:pt x="45" y="98"/>
                </a:lnTo>
                <a:lnTo>
                  <a:pt x="0" y="98"/>
                </a:lnTo>
                <a:lnTo>
                  <a:pt x="0" y="98"/>
                </a:lnTo>
                <a:lnTo>
                  <a:pt x="3" y="98"/>
                </a:lnTo>
                <a:lnTo>
                  <a:pt x="11" y="98"/>
                </a:lnTo>
                <a:lnTo>
                  <a:pt x="15" y="94"/>
                </a:lnTo>
                <a:lnTo>
                  <a:pt x="15" y="90"/>
                </a:lnTo>
                <a:lnTo>
                  <a:pt x="15" y="83"/>
                </a:lnTo>
                <a:lnTo>
                  <a:pt x="15" y="15"/>
                </a:lnTo>
                <a:lnTo>
                  <a:pt x="15" y="8"/>
                </a:lnTo>
                <a:lnTo>
                  <a:pt x="15" y="4"/>
                </a:lnTo>
                <a:lnTo>
                  <a:pt x="11" y="0"/>
                </a:lnTo>
                <a:lnTo>
                  <a:pt x="3" y="0"/>
                </a:lnTo>
                <a:lnTo>
                  <a:pt x="0" y="0"/>
                </a:lnTo>
                <a:lnTo>
                  <a:pt x="0" y="0"/>
                </a:lnTo>
                <a:lnTo>
                  <a:pt x="37" y="0"/>
                </a:lnTo>
                <a:lnTo>
                  <a:pt x="48" y="0"/>
                </a:lnTo>
                <a:lnTo>
                  <a:pt x="60" y="4"/>
                </a:lnTo>
                <a:lnTo>
                  <a:pt x="67" y="8"/>
                </a:lnTo>
                <a:lnTo>
                  <a:pt x="71" y="11"/>
                </a:lnTo>
                <a:lnTo>
                  <a:pt x="75" y="19"/>
                </a:lnTo>
                <a:lnTo>
                  <a:pt x="78" y="26"/>
                </a:lnTo>
                <a:lnTo>
                  <a:pt x="75" y="38"/>
                </a:lnTo>
                <a:lnTo>
                  <a:pt x="71" y="45"/>
                </a:lnTo>
                <a:lnTo>
                  <a:pt x="60" y="53"/>
                </a:lnTo>
                <a:lnTo>
                  <a:pt x="45" y="53"/>
                </a:lnTo>
                <a:lnTo>
                  <a:pt x="41" y="53"/>
                </a:lnTo>
                <a:lnTo>
                  <a:pt x="37" y="53"/>
                </a:lnTo>
                <a:lnTo>
                  <a:pt x="33" y="53"/>
                </a:lnTo>
                <a:lnTo>
                  <a:pt x="30" y="53"/>
                </a:lnTo>
                <a:close/>
                <a:moveTo>
                  <a:pt x="30" y="49"/>
                </a:moveTo>
                <a:lnTo>
                  <a:pt x="33" y="49"/>
                </a:lnTo>
                <a:lnTo>
                  <a:pt x="37" y="49"/>
                </a:lnTo>
                <a:lnTo>
                  <a:pt x="37" y="49"/>
                </a:lnTo>
                <a:lnTo>
                  <a:pt x="41" y="49"/>
                </a:lnTo>
                <a:lnTo>
                  <a:pt x="48" y="49"/>
                </a:lnTo>
                <a:lnTo>
                  <a:pt x="56" y="45"/>
                </a:lnTo>
                <a:lnTo>
                  <a:pt x="60" y="38"/>
                </a:lnTo>
                <a:lnTo>
                  <a:pt x="60" y="26"/>
                </a:lnTo>
                <a:lnTo>
                  <a:pt x="60" y="23"/>
                </a:lnTo>
                <a:lnTo>
                  <a:pt x="56" y="15"/>
                </a:lnTo>
                <a:lnTo>
                  <a:pt x="56" y="11"/>
                </a:lnTo>
                <a:lnTo>
                  <a:pt x="48" y="8"/>
                </a:lnTo>
                <a:lnTo>
                  <a:pt x="45" y="4"/>
                </a:lnTo>
                <a:lnTo>
                  <a:pt x="37" y="4"/>
                </a:lnTo>
                <a:lnTo>
                  <a:pt x="33" y="4"/>
                </a:lnTo>
                <a:lnTo>
                  <a:pt x="30" y="4"/>
                </a:lnTo>
                <a:lnTo>
                  <a:pt x="30" y="4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97" name="Freeform 105"/>
          <p:cNvSpPr>
            <a:spLocks/>
          </p:cNvSpPr>
          <p:nvPr/>
        </p:nvSpPr>
        <p:spPr bwMode="auto">
          <a:xfrm>
            <a:off x="7383463" y="4494213"/>
            <a:ext cx="68262" cy="223837"/>
          </a:xfrm>
          <a:custGeom>
            <a:avLst/>
            <a:gdLst/>
            <a:ahLst/>
            <a:cxnLst>
              <a:cxn ang="0">
                <a:pos x="41" y="132"/>
              </a:cxn>
              <a:cxn ang="0">
                <a:pos x="41" y="135"/>
              </a:cxn>
              <a:cxn ang="0">
                <a:pos x="30" y="128"/>
              </a:cxn>
              <a:cxn ang="0">
                <a:pos x="22" y="120"/>
              </a:cxn>
              <a:cxn ang="0">
                <a:pos x="11" y="109"/>
              </a:cxn>
              <a:cxn ang="0">
                <a:pos x="3" y="98"/>
              </a:cxn>
              <a:cxn ang="0">
                <a:pos x="0" y="83"/>
              </a:cxn>
              <a:cxn ang="0">
                <a:pos x="0" y="68"/>
              </a:cxn>
              <a:cxn ang="0">
                <a:pos x="0" y="53"/>
              </a:cxn>
              <a:cxn ang="0">
                <a:pos x="3" y="38"/>
              </a:cxn>
              <a:cxn ang="0">
                <a:pos x="11" y="27"/>
              </a:cxn>
              <a:cxn ang="0">
                <a:pos x="18" y="15"/>
              </a:cxn>
              <a:cxn ang="0">
                <a:pos x="30" y="8"/>
              </a:cxn>
              <a:cxn ang="0">
                <a:pos x="41" y="0"/>
              </a:cxn>
              <a:cxn ang="0">
                <a:pos x="41" y="4"/>
              </a:cxn>
              <a:cxn ang="0">
                <a:pos x="30" y="8"/>
              </a:cxn>
              <a:cxn ang="0">
                <a:pos x="26" y="15"/>
              </a:cxn>
              <a:cxn ang="0">
                <a:pos x="18" y="27"/>
              </a:cxn>
              <a:cxn ang="0">
                <a:pos x="15" y="38"/>
              </a:cxn>
              <a:cxn ang="0">
                <a:pos x="15" y="53"/>
              </a:cxn>
              <a:cxn ang="0">
                <a:pos x="11" y="64"/>
              </a:cxn>
              <a:cxn ang="0">
                <a:pos x="15" y="79"/>
              </a:cxn>
              <a:cxn ang="0">
                <a:pos x="15" y="94"/>
              </a:cxn>
              <a:cxn ang="0">
                <a:pos x="18" y="102"/>
              </a:cxn>
              <a:cxn ang="0">
                <a:pos x="18" y="109"/>
              </a:cxn>
              <a:cxn ang="0">
                <a:pos x="22" y="117"/>
              </a:cxn>
              <a:cxn ang="0">
                <a:pos x="26" y="120"/>
              </a:cxn>
              <a:cxn ang="0">
                <a:pos x="33" y="128"/>
              </a:cxn>
              <a:cxn ang="0">
                <a:pos x="41" y="132"/>
              </a:cxn>
            </a:cxnLst>
            <a:rect l="0" t="0" r="r" b="b"/>
            <a:pathLst>
              <a:path w="41" h="135">
                <a:moveTo>
                  <a:pt x="41" y="132"/>
                </a:moveTo>
                <a:lnTo>
                  <a:pt x="41" y="135"/>
                </a:lnTo>
                <a:lnTo>
                  <a:pt x="30" y="128"/>
                </a:lnTo>
                <a:lnTo>
                  <a:pt x="22" y="120"/>
                </a:lnTo>
                <a:lnTo>
                  <a:pt x="11" y="109"/>
                </a:lnTo>
                <a:lnTo>
                  <a:pt x="3" y="98"/>
                </a:lnTo>
                <a:lnTo>
                  <a:pt x="0" y="83"/>
                </a:lnTo>
                <a:lnTo>
                  <a:pt x="0" y="68"/>
                </a:lnTo>
                <a:lnTo>
                  <a:pt x="0" y="53"/>
                </a:lnTo>
                <a:lnTo>
                  <a:pt x="3" y="38"/>
                </a:lnTo>
                <a:lnTo>
                  <a:pt x="11" y="27"/>
                </a:lnTo>
                <a:lnTo>
                  <a:pt x="18" y="15"/>
                </a:lnTo>
                <a:lnTo>
                  <a:pt x="30" y="8"/>
                </a:lnTo>
                <a:lnTo>
                  <a:pt x="41" y="0"/>
                </a:lnTo>
                <a:lnTo>
                  <a:pt x="41" y="4"/>
                </a:lnTo>
                <a:lnTo>
                  <a:pt x="30" y="8"/>
                </a:lnTo>
                <a:lnTo>
                  <a:pt x="26" y="15"/>
                </a:lnTo>
                <a:lnTo>
                  <a:pt x="18" y="27"/>
                </a:lnTo>
                <a:lnTo>
                  <a:pt x="15" y="38"/>
                </a:lnTo>
                <a:lnTo>
                  <a:pt x="15" y="53"/>
                </a:lnTo>
                <a:lnTo>
                  <a:pt x="11" y="64"/>
                </a:lnTo>
                <a:lnTo>
                  <a:pt x="15" y="79"/>
                </a:lnTo>
                <a:lnTo>
                  <a:pt x="15" y="94"/>
                </a:lnTo>
                <a:lnTo>
                  <a:pt x="18" y="102"/>
                </a:lnTo>
                <a:lnTo>
                  <a:pt x="18" y="109"/>
                </a:lnTo>
                <a:lnTo>
                  <a:pt x="22" y="117"/>
                </a:lnTo>
                <a:lnTo>
                  <a:pt x="26" y="120"/>
                </a:lnTo>
                <a:lnTo>
                  <a:pt x="33" y="128"/>
                </a:lnTo>
                <a:lnTo>
                  <a:pt x="41" y="13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98" name="Freeform 106"/>
          <p:cNvSpPr>
            <a:spLocks noEditPoints="1"/>
          </p:cNvSpPr>
          <p:nvPr/>
        </p:nvSpPr>
        <p:spPr bwMode="auto">
          <a:xfrm>
            <a:off x="7459663" y="4494213"/>
            <a:ext cx="111125" cy="174625"/>
          </a:xfrm>
          <a:custGeom>
            <a:avLst/>
            <a:gdLst/>
            <a:ahLst/>
            <a:cxnLst>
              <a:cxn ang="0">
                <a:pos x="22" y="49"/>
              </a:cxn>
              <a:cxn ang="0">
                <a:pos x="26" y="42"/>
              </a:cxn>
              <a:cxn ang="0">
                <a:pos x="33" y="38"/>
              </a:cxn>
              <a:cxn ang="0">
                <a:pos x="41" y="34"/>
              </a:cxn>
              <a:cxn ang="0">
                <a:pos x="52" y="38"/>
              </a:cxn>
              <a:cxn ang="0">
                <a:pos x="60" y="42"/>
              </a:cxn>
              <a:cxn ang="0">
                <a:pos x="67" y="53"/>
              </a:cxn>
              <a:cxn ang="0">
                <a:pos x="67" y="68"/>
              </a:cxn>
              <a:cxn ang="0">
                <a:pos x="67" y="79"/>
              </a:cxn>
              <a:cxn ang="0">
                <a:pos x="63" y="87"/>
              </a:cxn>
              <a:cxn ang="0">
                <a:pos x="56" y="94"/>
              </a:cxn>
              <a:cxn ang="0">
                <a:pos x="45" y="102"/>
              </a:cxn>
              <a:cxn ang="0">
                <a:pos x="33" y="105"/>
              </a:cxn>
              <a:cxn ang="0">
                <a:pos x="26" y="105"/>
              </a:cxn>
              <a:cxn ang="0">
                <a:pos x="22" y="102"/>
              </a:cxn>
              <a:cxn ang="0">
                <a:pos x="15" y="102"/>
              </a:cxn>
              <a:cxn ang="0">
                <a:pos x="7" y="98"/>
              </a:cxn>
              <a:cxn ang="0">
                <a:pos x="7" y="27"/>
              </a:cxn>
              <a:cxn ang="0">
                <a:pos x="7" y="15"/>
              </a:cxn>
              <a:cxn ang="0">
                <a:pos x="7" y="12"/>
              </a:cxn>
              <a:cxn ang="0">
                <a:pos x="7" y="8"/>
              </a:cxn>
              <a:cxn ang="0">
                <a:pos x="7" y="8"/>
              </a:cxn>
              <a:cxn ang="0">
                <a:pos x="3" y="8"/>
              </a:cxn>
              <a:cxn ang="0">
                <a:pos x="3" y="8"/>
              </a:cxn>
              <a:cxn ang="0">
                <a:pos x="3" y="8"/>
              </a:cxn>
              <a:cxn ang="0">
                <a:pos x="0" y="8"/>
              </a:cxn>
              <a:cxn ang="0">
                <a:pos x="0" y="8"/>
              </a:cxn>
              <a:cxn ang="0">
                <a:pos x="18" y="0"/>
              </a:cxn>
              <a:cxn ang="0">
                <a:pos x="22" y="0"/>
              </a:cxn>
              <a:cxn ang="0">
                <a:pos x="22" y="49"/>
              </a:cxn>
              <a:cxn ang="0">
                <a:pos x="22" y="53"/>
              </a:cxn>
              <a:cxn ang="0">
                <a:pos x="22" y="94"/>
              </a:cxn>
              <a:cxn ang="0">
                <a:pos x="26" y="98"/>
              </a:cxn>
              <a:cxn ang="0">
                <a:pos x="30" y="98"/>
              </a:cxn>
              <a:cxn ang="0">
                <a:pos x="33" y="102"/>
              </a:cxn>
              <a:cxn ang="0">
                <a:pos x="37" y="102"/>
              </a:cxn>
              <a:cxn ang="0">
                <a:pos x="45" y="98"/>
              </a:cxn>
              <a:cxn ang="0">
                <a:pos x="48" y="94"/>
              </a:cxn>
              <a:cxn ang="0">
                <a:pos x="52" y="83"/>
              </a:cxn>
              <a:cxn ang="0">
                <a:pos x="56" y="72"/>
              </a:cxn>
              <a:cxn ang="0">
                <a:pos x="52" y="60"/>
              </a:cxn>
              <a:cxn ang="0">
                <a:pos x="48" y="53"/>
              </a:cxn>
              <a:cxn ang="0">
                <a:pos x="45" y="49"/>
              </a:cxn>
              <a:cxn ang="0">
                <a:pos x="37" y="45"/>
              </a:cxn>
              <a:cxn ang="0">
                <a:pos x="33" y="45"/>
              </a:cxn>
              <a:cxn ang="0">
                <a:pos x="30" y="49"/>
              </a:cxn>
              <a:cxn ang="0">
                <a:pos x="26" y="49"/>
              </a:cxn>
              <a:cxn ang="0">
                <a:pos x="22" y="53"/>
              </a:cxn>
            </a:cxnLst>
            <a:rect l="0" t="0" r="r" b="b"/>
            <a:pathLst>
              <a:path w="67" h="105">
                <a:moveTo>
                  <a:pt x="22" y="49"/>
                </a:moveTo>
                <a:lnTo>
                  <a:pt x="26" y="42"/>
                </a:lnTo>
                <a:lnTo>
                  <a:pt x="33" y="38"/>
                </a:lnTo>
                <a:lnTo>
                  <a:pt x="41" y="34"/>
                </a:lnTo>
                <a:lnTo>
                  <a:pt x="52" y="38"/>
                </a:lnTo>
                <a:lnTo>
                  <a:pt x="60" y="42"/>
                </a:lnTo>
                <a:lnTo>
                  <a:pt x="67" y="53"/>
                </a:lnTo>
                <a:lnTo>
                  <a:pt x="67" y="68"/>
                </a:lnTo>
                <a:lnTo>
                  <a:pt x="67" y="79"/>
                </a:lnTo>
                <a:lnTo>
                  <a:pt x="63" y="87"/>
                </a:lnTo>
                <a:lnTo>
                  <a:pt x="56" y="94"/>
                </a:lnTo>
                <a:lnTo>
                  <a:pt x="45" y="102"/>
                </a:lnTo>
                <a:lnTo>
                  <a:pt x="33" y="105"/>
                </a:lnTo>
                <a:lnTo>
                  <a:pt x="26" y="105"/>
                </a:lnTo>
                <a:lnTo>
                  <a:pt x="22" y="102"/>
                </a:lnTo>
                <a:lnTo>
                  <a:pt x="15" y="102"/>
                </a:lnTo>
                <a:lnTo>
                  <a:pt x="7" y="98"/>
                </a:lnTo>
                <a:lnTo>
                  <a:pt x="7" y="27"/>
                </a:lnTo>
                <a:lnTo>
                  <a:pt x="7" y="15"/>
                </a:lnTo>
                <a:lnTo>
                  <a:pt x="7" y="12"/>
                </a:lnTo>
                <a:lnTo>
                  <a:pt x="7" y="8"/>
                </a:lnTo>
                <a:lnTo>
                  <a:pt x="7" y="8"/>
                </a:lnTo>
                <a:lnTo>
                  <a:pt x="3" y="8"/>
                </a:lnTo>
                <a:lnTo>
                  <a:pt x="3" y="8"/>
                </a:lnTo>
                <a:lnTo>
                  <a:pt x="3" y="8"/>
                </a:lnTo>
                <a:lnTo>
                  <a:pt x="0" y="8"/>
                </a:lnTo>
                <a:lnTo>
                  <a:pt x="0" y="8"/>
                </a:lnTo>
                <a:lnTo>
                  <a:pt x="18" y="0"/>
                </a:lnTo>
                <a:lnTo>
                  <a:pt x="22" y="0"/>
                </a:lnTo>
                <a:lnTo>
                  <a:pt x="22" y="49"/>
                </a:lnTo>
                <a:close/>
                <a:moveTo>
                  <a:pt x="22" y="53"/>
                </a:moveTo>
                <a:lnTo>
                  <a:pt x="22" y="94"/>
                </a:lnTo>
                <a:lnTo>
                  <a:pt x="26" y="98"/>
                </a:lnTo>
                <a:lnTo>
                  <a:pt x="30" y="98"/>
                </a:lnTo>
                <a:lnTo>
                  <a:pt x="33" y="102"/>
                </a:lnTo>
                <a:lnTo>
                  <a:pt x="37" y="102"/>
                </a:lnTo>
                <a:lnTo>
                  <a:pt x="45" y="98"/>
                </a:lnTo>
                <a:lnTo>
                  <a:pt x="48" y="94"/>
                </a:lnTo>
                <a:lnTo>
                  <a:pt x="52" y="83"/>
                </a:lnTo>
                <a:lnTo>
                  <a:pt x="56" y="72"/>
                </a:lnTo>
                <a:lnTo>
                  <a:pt x="52" y="60"/>
                </a:lnTo>
                <a:lnTo>
                  <a:pt x="48" y="53"/>
                </a:lnTo>
                <a:lnTo>
                  <a:pt x="45" y="49"/>
                </a:lnTo>
                <a:lnTo>
                  <a:pt x="37" y="45"/>
                </a:lnTo>
                <a:lnTo>
                  <a:pt x="33" y="45"/>
                </a:lnTo>
                <a:lnTo>
                  <a:pt x="30" y="49"/>
                </a:lnTo>
                <a:lnTo>
                  <a:pt x="26" y="49"/>
                </a:lnTo>
                <a:lnTo>
                  <a:pt x="22" y="5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499" name="Freeform 107"/>
          <p:cNvSpPr>
            <a:spLocks noEditPoints="1"/>
          </p:cNvSpPr>
          <p:nvPr/>
        </p:nvSpPr>
        <p:spPr bwMode="auto">
          <a:xfrm>
            <a:off x="7588250" y="4494213"/>
            <a:ext cx="49213" cy="169862"/>
          </a:xfrm>
          <a:custGeom>
            <a:avLst/>
            <a:gdLst/>
            <a:ahLst/>
            <a:cxnLst>
              <a:cxn ang="0">
                <a:pos x="15" y="0"/>
              </a:cxn>
              <a:cxn ang="0">
                <a:pos x="19" y="0"/>
              </a:cxn>
              <a:cxn ang="0">
                <a:pos x="23" y="0"/>
              </a:cxn>
              <a:cxn ang="0">
                <a:pos x="23" y="4"/>
              </a:cxn>
              <a:cxn ang="0">
                <a:pos x="23" y="8"/>
              </a:cxn>
              <a:cxn ang="0">
                <a:pos x="23" y="12"/>
              </a:cxn>
              <a:cxn ang="0">
                <a:pos x="23" y="12"/>
              </a:cxn>
              <a:cxn ang="0">
                <a:pos x="19" y="15"/>
              </a:cxn>
              <a:cxn ang="0">
                <a:pos x="15" y="15"/>
              </a:cxn>
              <a:cxn ang="0">
                <a:pos x="12" y="15"/>
              </a:cxn>
              <a:cxn ang="0">
                <a:pos x="8" y="12"/>
              </a:cxn>
              <a:cxn ang="0">
                <a:pos x="8" y="12"/>
              </a:cxn>
              <a:cxn ang="0">
                <a:pos x="8" y="8"/>
              </a:cxn>
              <a:cxn ang="0">
                <a:pos x="8" y="4"/>
              </a:cxn>
              <a:cxn ang="0">
                <a:pos x="8" y="0"/>
              </a:cxn>
              <a:cxn ang="0">
                <a:pos x="12" y="0"/>
              </a:cxn>
              <a:cxn ang="0">
                <a:pos x="15" y="0"/>
              </a:cxn>
              <a:cxn ang="0">
                <a:pos x="23" y="34"/>
              </a:cxn>
              <a:cxn ang="0">
                <a:pos x="23" y="87"/>
              </a:cxn>
              <a:cxn ang="0">
                <a:pos x="23" y="94"/>
              </a:cxn>
              <a:cxn ang="0">
                <a:pos x="23" y="98"/>
              </a:cxn>
              <a:cxn ang="0">
                <a:pos x="23" y="98"/>
              </a:cxn>
              <a:cxn ang="0">
                <a:pos x="27" y="102"/>
              </a:cxn>
              <a:cxn ang="0">
                <a:pos x="27" y="102"/>
              </a:cxn>
              <a:cxn ang="0">
                <a:pos x="30" y="102"/>
              </a:cxn>
              <a:cxn ang="0">
                <a:pos x="30" y="102"/>
              </a:cxn>
              <a:cxn ang="0">
                <a:pos x="0" y="102"/>
              </a:cxn>
              <a:cxn ang="0">
                <a:pos x="0" y="102"/>
              </a:cxn>
              <a:cxn ang="0">
                <a:pos x="4" y="102"/>
              </a:cxn>
              <a:cxn ang="0">
                <a:pos x="8" y="102"/>
              </a:cxn>
              <a:cxn ang="0">
                <a:pos x="8" y="98"/>
              </a:cxn>
              <a:cxn ang="0">
                <a:pos x="8" y="98"/>
              </a:cxn>
              <a:cxn ang="0">
                <a:pos x="8" y="94"/>
              </a:cxn>
              <a:cxn ang="0">
                <a:pos x="12" y="87"/>
              </a:cxn>
              <a:cxn ang="0">
                <a:pos x="12" y="64"/>
              </a:cxn>
              <a:cxn ang="0">
                <a:pos x="8" y="53"/>
              </a:cxn>
              <a:cxn ang="0">
                <a:pos x="8" y="49"/>
              </a:cxn>
              <a:cxn ang="0">
                <a:pos x="8" y="45"/>
              </a:cxn>
              <a:cxn ang="0">
                <a:pos x="8" y="45"/>
              </a:cxn>
              <a:cxn ang="0">
                <a:pos x="8" y="42"/>
              </a:cxn>
              <a:cxn ang="0">
                <a:pos x="4" y="42"/>
              </a:cxn>
              <a:cxn ang="0">
                <a:pos x="4" y="42"/>
              </a:cxn>
              <a:cxn ang="0">
                <a:pos x="0" y="45"/>
              </a:cxn>
              <a:cxn ang="0">
                <a:pos x="0" y="42"/>
              </a:cxn>
              <a:cxn ang="0">
                <a:pos x="19" y="34"/>
              </a:cxn>
              <a:cxn ang="0">
                <a:pos x="23" y="34"/>
              </a:cxn>
            </a:cxnLst>
            <a:rect l="0" t="0" r="r" b="b"/>
            <a:pathLst>
              <a:path w="30" h="102">
                <a:moveTo>
                  <a:pt x="15" y="0"/>
                </a:moveTo>
                <a:lnTo>
                  <a:pt x="19" y="0"/>
                </a:lnTo>
                <a:lnTo>
                  <a:pt x="23" y="0"/>
                </a:lnTo>
                <a:lnTo>
                  <a:pt x="23" y="4"/>
                </a:lnTo>
                <a:lnTo>
                  <a:pt x="23" y="8"/>
                </a:lnTo>
                <a:lnTo>
                  <a:pt x="23" y="12"/>
                </a:lnTo>
                <a:lnTo>
                  <a:pt x="23" y="12"/>
                </a:lnTo>
                <a:lnTo>
                  <a:pt x="19" y="15"/>
                </a:lnTo>
                <a:lnTo>
                  <a:pt x="15" y="15"/>
                </a:lnTo>
                <a:lnTo>
                  <a:pt x="12" y="15"/>
                </a:lnTo>
                <a:lnTo>
                  <a:pt x="8" y="12"/>
                </a:lnTo>
                <a:lnTo>
                  <a:pt x="8" y="12"/>
                </a:lnTo>
                <a:lnTo>
                  <a:pt x="8" y="8"/>
                </a:lnTo>
                <a:lnTo>
                  <a:pt x="8" y="4"/>
                </a:lnTo>
                <a:lnTo>
                  <a:pt x="8" y="0"/>
                </a:lnTo>
                <a:lnTo>
                  <a:pt x="12" y="0"/>
                </a:lnTo>
                <a:lnTo>
                  <a:pt x="15" y="0"/>
                </a:lnTo>
                <a:close/>
                <a:moveTo>
                  <a:pt x="23" y="34"/>
                </a:moveTo>
                <a:lnTo>
                  <a:pt x="23" y="87"/>
                </a:lnTo>
                <a:lnTo>
                  <a:pt x="23" y="94"/>
                </a:lnTo>
                <a:lnTo>
                  <a:pt x="23" y="98"/>
                </a:lnTo>
                <a:lnTo>
                  <a:pt x="23" y="98"/>
                </a:lnTo>
                <a:lnTo>
                  <a:pt x="27" y="102"/>
                </a:lnTo>
                <a:lnTo>
                  <a:pt x="27" y="102"/>
                </a:lnTo>
                <a:lnTo>
                  <a:pt x="30" y="102"/>
                </a:lnTo>
                <a:lnTo>
                  <a:pt x="30" y="102"/>
                </a:lnTo>
                <a:lnTo>
                  <a:pt x="0" y="102"/>
                </a:lnTo>
                <a:lnTo>
                  <a:pt x="0" y="102"/>
                </a:lnTo>
                <a:lnTo>
                  <a:pt x="4" y="102"/>
                </a:lnTo>
                <a:lnTo>
                  <a:pt x="8" y="102"/>
                </a:lnTo>
                <a:lnTo>
                  <a:pt x="8" y="98"/>
                </a:lnTo>
                <a:lnTo>
                  <a:pt x="8" y="98"/>
                </a:lnTo>
                <a:lnTo>
                  <a:pt x="8" y="94"/>
                </a:lnTo>
                <a:lnTo>
                  <a:pt x="12" y="87"/>
                </a:lnTo>
                <a:lnTo>
                  <a:pt x="12" y="64"/>
                </a:lnTo>
                <a:lnTo>
                  <a:pt x="8" y="53"/>
                </a:lnTo>
                <a:lnTo>
                  <a:pt x="8" y="49"/>
                </a:lnTo>
                <a:lnTo>
                  <a:pt x="8" y="45"/>
                </a:lnTo>
                <a:lnTo>
                  <a:pt x="8" y="45"/>
                </a:lnTo>
                <a:lnTo>
                  <a:pt x="8" y="42"/>
                </a:lnTo>
                <a:lnTo>
                  <a:pt x="4" y="42"/>
                </a:lnTo>
                <a:lnTo>
                  <a:pt x="4" y="42"/>
                </a:lnTo>
                <a:lnTo>
                  <a:pt x="0" y="45"/>
                </a:lnTo>
                <a:lnTo>
                  <a:pt x="0" y="42"/>
                </a:lnTo>
                <a:lnTo>
                  <a:pt x="19" y="34"/>
                </a:lnTo>
                <a:lnTo>
                  <a:pt x="23" y="3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00" name="Freeform 108"/>
          <p:cNvSpPr>
            <a:spLocks/>
          </p:cNvSpPr>
          <p:nvPr/>
        </p:nvSpPr>
        <p:spPr bwMode="auto">
          <a:xfrm>
            <a:off x="7651750" y="4551363"/>
            <a:ext cx="117475" cy="112712"/>
          </a:xfrm>
          <a:custGeom>
            <a:avLst/>
            <a:gdLst/>
            <a:ahLst/>
            <a:cxnLst>
              <a:cxn ang="0">
                <a:pos x="22" y="15"/>
              </a:cxn>
              <a:cxn ang="0">
                <a:pos x="30" y="8"/>
              </a:cxn>
              <a:cxn ang="0">
                <a:pos x="37" y="4"/>
              </a:cxn>
              <a:cxn ang="0">
                <a:pos x="45" y="0"/>
              </a:cxn>
              <a:cxn ang="0">
                <a:pos x="49" y="0"/>
              </a:cxn>
              <a:cxn ang="0">
                <a:pos x="56" y="4"/>
              </a:cxn>
              <a:cxn ang="0">
                <a:pos x="60" y="8"/>
              </a:cxn>
              <a:cxn ang="0">
                <a:pos x="60" y="11"/>
              </a:cxn>
              <a:cxn ang="0">
                <a:pos x="64" y="19"/>
              </a:cxn>
              <a:cxn ang="0">
                <a:pos x="64" y="26"/>
              </a:cxn>
              <a:cxn ang="0">
                <a:pos x="64" y="53"/>
              </a:cxn>
              <a:cxn ang="0">
                <a:pos x="64" y="60"/>
              </a:cxn>
              <a:cxn ang="0">
                <a:pos x="64" y="64"/>
              </a:cxn>
              <a:cxn ang="0">
                <a:pos x="64" y="64"/>
              </a:cxn>
              <a:cxn ang="0">
                <a:pos x="68" y="68"/>
              </a:cxn>
              <a:cxn ang="0">
                <a:pos x="68" y="68"/>
              </a:cxn>
              <a:cxn ang="0">
                <a:pos x="71" y="68"/>
              </a:cxn>
              <a:cxn ang="0">
                <a:pos x="71" y="68"/>
              </a:cxn>
              <a:cxn ang="0">
                <a:pos x="41" y="68"/>
              </a:cxn>
              <a:cxn ang="0">
                <a:pos x="41" y="68"/>
              </a:cxn>
              <a:cxn ang="0">
                <a:pos x="41" y="68"/>
              </a:cxn>
              <a:cxn ang="0">
                <a:pos x="45" y="68"/>
              </a:cxn>
              <a:cxn ang="0">
                <a:pos x="49" y="68"/>
              </a:cxn>
              <a:cxn ang="0">
                <a:pos x="49" y="64"/>
              </a:cxn>
              <a:cxn ang="0">
                <a:pos x="49" y="60"/>
              </a:cxn>
              <a:cxn ang="0">
                <a:pos x="49" y="60"/>
              </a:cxn>
              <a:cxn ang="0">
                <a:pos x="49" y="53"/>
              </a:cxn>
              <a:cxn ang="0">
                <a:pos x="49" y="26"/>
              </a:cxn>
              <a:cxn ang="0">
                <a:pos x="49" y="19"/>
              </a:cxn>
              <a:cxn ang="0">
                <a:pos x="49" y="15"/>
              </a:cxn>
              <a:cxn ang="0">
                <a:pos x="45" y="11"/>
              </a:cxn>
              <a:cxn ang="0">
                <a:pos x="41" y="11"/>
              </a:cxn>
              <a:cxn ang="0">
                <a:pos x="30" y="11"/>
              </a:cxn>
              <a:cxn ang="0">
                <a:pos x="22" y="19"/>
              </a:cxn>
              <a:cxn ang="0">
                <a:pos x="22" y="53"/>
              </a:cxn>
              <a:cxn ang="0">
                <a:pos x="22" y="60"/>
              </a:cxn>
              <a:cxn ang="0">
                <a:pos x="22" y="64"/>
              </a:cxn>
              <a:cxn ang="0">
                <a:pos x="22" y="64"/>
              </a:cxn>
              <a:cxn ang="0">
                <a:pos x="26" y="68"/>
              </a:cxn>
              <a:cxn ang="0">
                <a:pos x="26" y="68"/>
              </a:cxn>
              <a:cxn ang="0">
                <a:pos x="30" y="68"/>
              </a:cxn>
              <a:cxn ang="0">
                <a:pos x="30" y="68"/>
              </a:cxn>
              <a:cxn ang="0">
                <a:pos x="0" y="68"/>
              </a:cxn>
              <a:cxn ang="0">
                <a:pos x="0" y="68"/>
              </a:cxn>
              <a:cxn ang="0">
                <a:pos x="0" y="68"/>
              </a:cxn>
              <a:cxn ang="0">
                <a:pos x="4" y="68"/>
              </a:cxn>
              <a:cxn ang="0">
                <a:pos x="7" y="64"/>
              </a:cxn>
              <a:cxn ang="0">
                <a:pos x="7" y="60"/>
              </a:cxn>
              <a:cxn ang="0">
                <a:pos x="11" y="53"/>
              </a:cxn>
              <a:cxn ang="0">
                <a:pos x="11" y="30"/>
              </a:cxn>
              <a:cxn ang="0">
                <a:pos x="11" y="19"/>
              </a:cxn>
              <a:cxn ang="0">
                <a:pos x="7" y="15"/>
              </a:cxn>
              <a:cxn ang="0">
                <a:pos x="7" y="11"/>
              </a:cxn>
              <a:cxn ang="0">
                <a:pos x="7" y="11"/>
              </a:cxn>
              <a:cxn ang="0">
                <a:pos x="7" y="8"/>
              </a:cxn>
              <a:cxn ang="0">
                <a:pos x="4" y="8"/>
              </a:cxn>
              <a:cxn ang="0">
                <a:pos x="4" y="8"/>
              </a:cxn>
              <a:cxn ang="0">
                <a:pos x="0" y="11"/>
              </a:cxn>
              <a:cxn ang="0">
                <a:pos x="0" y="8"/>
              </a:cxn>
              <a:cxn ang="0">
                <a:pos x="19" y="0"/>
              </a:cxn>
              <a:cxn ang="0">
                <a:pos x="22" y="0"/>
              </a:cxn>
              <a:cxn ang="0">
                <a:pos x="22" y="15"/>
              </a:cxn>
            </a:cxnLst>
            <a:rect l="0" t="0" r="r" b="b"/>
            <a:pathLst>
              <a:path w="71" h="68">
                <a:moveTo>
                  <a:pt x="22" y="15"/>
                </a:moveTo>
                <a:lnTo>
                  <a:pt x="30" y="8"/>
                </a:lnTo>
                <a:lnTo>
                  <a:pt x="37" y="4"/>
                </a:lnTo>
                <a:lnTo>
                  <a:pt x="45" y="0"/>
                </a:lnTo>
                <a:lnTo>
                  <a:pt x="49" y="0"/>
                </a:lnTo>
                <a:lnTo>
                  <a:pt x="56" y="4"/>
                </a:lnTo>
                <a:lnTo>
                  <a:pt x="60" y="8"/>
                </a:lnTo>
                <a:lnTo>
                  <a:pt x="60" y="11"/>
                </a:lnTo>
                <a:lnTo>
                  <a:pt x="64" y="19"/>
                </a:lnTo>
                <a:lnTo>
                  <a:pt x="64" y="26"/>
                </a:lnTo>
                <a:lnTo>
                  <a:pt x="64" y="53"/>
                </a:lnTo>
                <a:lnTo>
                  <a:pt x="64" y="60"/>
                </a:lnTo>
                <a:lnTo>
                  <a:pt x="64" y="64"/>
                </a:lnTo>
                <a:lnTo>
                  <a:pt x="64" y="64"/>
                </a:lnTo>
                <a:lnTo>
                  <a:pt x="68" y="68"/>
                </a:lnTo>
                <a:lnTo>
                  <a:pt x="68" y="68"/>
                </a:lnTo>
                <a:lnTo>
                  <a:pt x="71" y="68"/>
                </a:lnTo>
                <a:lnTo>
                  <a:pt x="71" y="68"/>
                </a:lnTo>
                <a:lnTo>
                  <a:pt x="41" y="68"/>
                </a:lnTo>
                <a:lnTo>
                  <a:pt x="41" y="68"/>
                </a:lnTo>
                <a:lnTo>
                  <a:pt x="41" y="68"/>
                </a:lnTo>
                <a:lnTo>
                  <a:pt x="45" y="68"/>
                </a:lnTo>
                <a:lnTo>
                  <a:pt x="49" y="68"/>
                </a:lnTo>
                <a:lnTo>
                  <a:pt x="49" y="64"/>
                </a:lnTo>
                <a:lnTo>
                  <a:pt x="49" y="60"/>
                </a:lnTo>
                <a:lnTo>
                  <a:pt x="49" y="60"/>
                </a:lnTo>
                <a:lnTo>
                  <a:pt x="49" y="53"/>
                </a:lnTo>
                <a:lnTo>
                  <a:pt x="49" y="26"/>
                </a:lnTo>
                <a:lnTo>
                  <a:pt x="49" y="19"/>
                </a:lnTo>
                <a:lnTo>
                  <a:pt x="49" y="15"/>
                </a:lnTo>
                <a:lnTo>
                  <a:pt x="45" y="11"/>
                </a:lnTo>
                <a:lnTo>
                  <a:pt x="41" y="11"/>
                </a:lnTo>
                <a:lnTo>
                  <a:pt x="30" y="11"/>
                </a:lnTo>
                <a:lnTo>
                  <a:pt x="22" y="19"/>
                </a:lnTo>
                <a:lnTo>
                  <a:pt x="22" y="53"/>
                </a:lnTo>
                <a:lnTo>
                  <a:pt x="22" y="60"/>
                </a:lnTo>
                <a:lnTo>
                  <a:pt x="22" y="64"/>
                </a:lnTo>
                <a:lnTo>
                  <a:pt x="22" y="64"/>
                </a:lnTo>
                <a:lnTo>
                  <a:pt x="26" y="68"/>
                </a:lnTo>
                <a:lnTo>
                  <a:pt x="26" y="68"/>
                </a:lnTo>
                <a:lnTo>
                  <a:pt x="30" y="68"/>
                </a:lnTo>
                <a:lnTo>
                  <a:pt x="30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4" y="68"/>
                </a:lnTo>
                <a:lnTo>
                  <a:pt x="7" y="64"/>
                </a:lnTo>
                <a:lnTo>
                  <a:pt x="7" y="60"/>
                </a:lnTo>
                <a:lnTo>
                  <a:pt x="11" y="53"/>
                </a:lnTo>
                <a:lnTo>
                  <a:pt x="11" y="30"/>
                </a:lnTo>
                <a:lnTo>
                  <a:pt x="11" y="19"/>
                </a:lnTo>
                <a:lnTo>
                  <a:pt x="7" y="15"/>
                </a:lnTo>
                <a:lnTo>
                  <a:pt x="7" y="11"/>
                </a:lnTo>
                <a:lnTo>
                  <a:pt x="7" y="11"/>
                </a:lnTo>
                <a:lnTo>
                  <a:pt x="7" y="8"/>
                </a:lnTo>
                <a:lnTo>
                  <a:pt x="4" y="8"/>
                </a:lnTo>
                <a:lnTo>
                  <a:pt x="4" y="8"/>
                </a:lnTo>
                <a:lnTo>
                  <a:pt x="0" y="11"/>
                </a:lnTo>
                <a:lnTo>
                  <a:pt x="0" y="8"/>
                </a:lnTo>
                <a:lnTo>
                  <a:pt x="19" y="0"/>
                </a:lnTo>
                <a:lnTo>
                  <a:pt x="22" y="0"/>
                </a:lnTo>
                <a:lnTo>
                  <a:pt x="22" y="1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01" name="Freeform 109"/>
          <p:cNvSpPr>
            <a:spLocks/>
          </p:cNvSpPr>
          <p:nvPr/>
        </p:nvSpPr>
        <p:spPr bwMode="auto">
          <a:xfrm>
            <a:off x="7775575" y="4494213"/>
            <a:ext cx="68263" cy="223837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0" y="0"/>
              </a:cxn>
              <a:cxn ang="0">
                <a:pos x="11" y="8"/>
              </a:cxn>
              <a:cxn ang="0">
                <a:pos x="19" y="12"/>
              </a:cxn>
              <a:cxn ang="0">
                <a:pos x="30" y="23"/>
              </a:cxn>
              <a:cxn ang="0">
                <a:pos x="38" y="38"/>
              </a:cxn>
              <a:cxn ang="0">
                <a:pos x="41" y="53"/>
              </a:cxn>
              <a:cxn ang="0">
                <a:pos x="41" y="68"/>
              </a:cxn>
              <a:cxn ang="0">
                <a:pos x="41" y="83"/>
              </a:cxn>
              <a:cxn ang="0">
                <a:pos x="38" y="94"/>
              </a:cxn>
              <a:cxn ang="0">
                <a:pos x="30" y="109"/>
              </a:cxn>
              <a:cxn ang="0">
                <a:pos x="23" y="120"/>
              </a:cxn>
              <a:cxn ang="0">
                <a:pos x="11" y="128"/>
              </a:cxn>
              <a:cxn ang="0">
                <a:pos x="0" y="135"/>
              </a:cxn>
              <a:cxn ang="0">
                <a:pos x="0" y="132"/>
              </a:cxn>
              <a:cxn ang="0">
                <a:pos x="11" y="124"/>
              </a:cxn>
              <a:cxn ang="0">
                <a:pos x="15" y="117"/>
              </a:cxn>
              <a:cxn ang="0">
                <a:pos x="23" y="109"/>
              </a:cxn>
              <a:cxn ang="0">
                <a:pos x="26" y="98"/>
              </a:cxn>
              <a:cxn ang="0">
                <a:pos x="26" y="83"/>
              </a:cxn>
              <a:cxn ang="0">
                <a:pos x="30" y="68"/>
              </a:cxn>
              <a:cxn ang="0">
                <a:pos x="26" y="53"/>
              </a:cxn>
              <a:cxn ang="0">
                <a:pos x="26" y="42"/>
              </a:cxn>
              <a:cxn ang="0">
                <a:pos x="23" y="34"/>
              </a:cxn>
              <a:cxn ang="0">
                <a:pos x="23" y="27"/>
              </a:cxn>
              <a:cxn ang="0">
                <a:pos x="19" y="19"/>
              </a:cxn>
              <a:cxn ang="0">
                <a:pos x="15" y="15"/>
              </a:cxn>
              <a:cxn ang="0">
                <a:pos x="8" y="8"/>
              </a:cxn>
              <a:cxn ang="0">
                <a:pos x="0" y="4"/>
              </a:cxn>
            </a:cxnLst>
            <a:rect l="0" t="0" r="r" b="b"/>
            <a:pathLst>
              <a:path w="41" h="135">
                <a:moveTo>
                  <a:pt x="0" y="4"/>
                </a:moveTo>
                <a:lnTo>
                  <a:pt x="0" y="0"/>
                </a:lnTo>
                <a:lnTo>
                  <a:pt x="11" y="8"/>
                </a:lnTo>
                <a:lnTo>
                  <a:pt x="19" y="12"/>
                </a:lnTo>
                <a:lnTo>
                  <a:pt x="30" y="23"/>
                </a:lnTo>
                <a:lnTo>
                  <a:pt x="38" y="38"/>
                </a:lnTo>
                <a:lnTo>
                  <a:pt x="41" y="53"/>
                </a:lnTo>
                <a:lnTo>
                  <a:pt x="41" y="68"/>
                </a:lnTo>
                <a:lnTo>
                  <a:pt x="41" y="83"/>
                </a:lnTo>
                <a:lnTo>
                  <a:pt x="38" y="94"/>
                </a:lnTo>
                <a:lnTo>
                  <a:pt x="30" y="109"/>
                </a:lnTo>
                <a:lnTo>
                  <a:pt x="23" y="120"/>
                </a:lnTo>
                <a:lnTo>
                  <a:pt x="11" y="128"/>
                </a:lnTo>
                <a:lnTo>
                  <a:pt x="0" y="135"/>
                </a:lnTo>
                <a:lnTo>
                  <a:pt x="0" y="132"/>
                </a:lnTo>
                <a:lnTo>
                  <a:pt x="11" y="124"/>
                </a:lnTo>
                <a:lnTo>
                  <a:pt x="15" y="117"/>
                </a:lnTo>
                <a:lnTo>
                  <a:pt x="23" y="109"/>
                </a:lnTo>
                <a:lnTo>
                  <a:pt x="26" y="98"/>
                </a:lnTo>
                <a:lnTo>
                  <a:pt x="26" y="83"/>
                </a:lnTo>
                <a:lnTo>
                  <a:pt x="30" y="68"/>
                </a:lnTo>
                <a:lnTo>
                  <a:pt x="26" y="53"/>
                </a:lnTo>
                <a:lnTo>
                  <a:pt x="26" y="42"/>
                </a:lnTo>
                <a:lnTo>
                  <a:pt x="23" y="34"/>
                </a:lnTo>
                <a:lnTo>
                  <a:pt x="23" y="27"/>
                </a:lnTo>
                <a:lnTo>
                  <a:pt x="19" y="19"/>
                </a:lnTo>
                <a:lnTo>
                  <a:pt x="15" y="15"/>
                </a:lnTo>
                <a:lnTo>
                  <a:pt x="8" y="8"/>
                </a:lnTo>
                <a:lnTo>
                  <a:pt x="0" y="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02" name="Freeform 110"/>
          <p:cNvSpPr>
            <a:spLocks noEditPoints="1"/>
          </p:cNvSpPr>
          <p:nvPr/>
        </p:nvSpPr>
        <p:spPr bwMode="auto">
          <a:xfrm>
            <a:off x="6411913" y="5094288"/>
            <a:ext cx="168275" cy="168275"/>
          </a:xfrm>
          <a:custGeom>
            <a:avLst/>
            <a:gdLst/>
            <a:ahLst/>
            <a:cxnLst>
              <a:cxn ang="0">
                <a:pos x="0" y="101"/>
              </a:cxn>
              <a:cxn ang="0">
                <a:pos x="0" y="101"/>
              </a:cxn>
              <a:cxn ang="0">
                <a:pos x="4" y="101"/>
              </a:cxn>
              <a:cxn ang="0">
                <a:pos x="12" y="97"/>
              </a:cxn>
              <a:cxn ang="0">
                <a:pos x="15" y="93"/>
              </a:cxn>
              <a:cxn ang="0">
                <a:pos x="15" y="90"/>
              </a:cxn>
              <a:cxn ang="0">
                <a:pos x="15" y="82"/>
              </a:cxn>
              <a:cxn ang="0">
                <a:pos x="15" y="18"/>
              </a:cxn>
              <a:cxn ang="0">
                <a:pos x="15" y="11"/>
              </a:cxn>
              <a:cxn ang="0">
                <a:pos x="15" y="7"/>
              </a:cxn>
              <a:cxn ang="0">
                <a:pos x="12" y="3"/>
              </a:cxn>
              <a:cxn ang="0">
                <a:pos x="4" y="3"/>
              </a:cxn>
              <a:cxn ang="0">
                <a:pos x="0" y="3"/>
              </a:cxn>
              <a:cxn ang="0">
                <a:pos x="0" y="0"/>
              </a:cxn>
              <a:cxn ang="0">
                <a:pos x="42" y="0"/>
              </a:cxn>
              <a:cxn ang="0">
                <a:pos x="57" y="0"/>
              </a:cxn>
              <a:cxn ang="0">
                <a:pos x="68" y="3"/>
              </a:cxn>
              <a:cxn ang="0">
                <a:pos x="75" y="7"/>
              </a:cxn>
              <a:cxn ang="0">
                <a:pos x="87" y="11"/>
              </a:cxn>
              <a:cxn ang="0">
                <a:pos x="94" y="22"/>
              </a:cxn>
              <a:cxn ang="0">
                <a:pos x="102" y="37"/>
              </a:cxn>
              <a:cxn ang="0">
                <a:pos x="102" y="52"/>
              </a:cxn>
              <a:cxn ang="0">
                <a:pos x="102" y="63"/>
              </a:cxn>
              <a:cxn ang="0">
                <a:pos x="98" y="75"/>
              </a:cxn>
              <a:cxn ang="0">
                <a:pos x="90" y="86"/>
              </a:cxn>
              <a:cxn ang="0">
                <a:pos x="79" y="93"/>
              </a:cxn>
              <a:cxn ang="0">
                <a:pos x="64" y="101"/>
              </a:cxn>
              <a:cxn ang="0">
                <a:pos x="45" y="101"/>
              </a:cxn>
              <a:cxn ang="0">
                <a:pos x="0" y="101"/>
              </a:cxn>
              <a:cxn ang="0">
                <a:pos x="30" y="93"/>
              </a:cxn>
              <a:cxn ang="0">
                <a:pos x="38" y="97"/>
              </a:cxn>
              <a:cxn ang="0">
                <a:pos x="45" y="97"/>
              </a:cxn>
              <a:cxn ang="0">
                <a:pos x="57" y="93"/>
              </a:cxn>
              <a:cxn ang="0">
                <a:pos x="64" y="90"/>
              </a:cxn>
              <a:cxn ang="0">
                <a:pos x="75" y="82"/>
              </a:cxn>
              <a:cxn ang="0">
                <a:pos x="79" y="75"/>
              </a:cxn>
              <a:cxn ang="0">
                <a:pos x="83" y="63"/>
              </a:cxn>
              <a:cxn ang="0">
                <a:pos x="87" y="52"/>
              </a:cxn>
              <a:cxn ang="0">
                <a:pos x="83" y="37"/>
              </a:cxn>
              <a:cxn ang="0">
                <a:pos x="79" y="26"/>
              </a:cxn>
              <a:cxn ang="0">
                <a:pos x="75" y="18"/>
              </a:cxn>
              <a:cxn ang="0">
                <a:pos x="64" y="11"/>
              </a:cxn>
              <a:cxn ang="0">
                <a:pos x="57" y="7"/>
              </a:cxn>
              <a:cxn ang="0">
                <a:pos x="45" y="7"/>
              </a:cxn>
              <a:cxn ang="0">
                <a:pos x="38" y="7"/>
              </a:cxn>
              <a:cxn ang="0">
                <a:pos x="30" y="7"/>
              </a:cxn>
              <a:cxn ang="0">
                <a:pos x="30" y="93"/>
              </a:cxn>
            </a:cxnLst>
            <a:rect l="0" t="0" r="r" b="b"/>
            <a:pathLst>
              <a:path w="102" h="101">
                <a:moveTo>
                  <a:pt x="0" y="101"/>
                </a:moveTo>
                <a:lnTo>
                  <a:pt x="0" y="101"/>
                </a:lnTo>
                <a:lnTo>
                  <a:pt x="4" y="101"/>
                </a:lnTo>
                <a:lnTo>
                  <a:pt x="12" y="97"/>
                </a:lnTo>
                <a:lnTo>
                  <a:pt x="15" y="93"/>
                </a:lnTo>
                <a:lnTo>
                  <a:pt x="15" y="90"/>
                </a:lnTo>
                <a:lnTo>
                  <a:pt x="15" y="82"/>
                </a:lnTo>
                <a:lnTo>
                  <a:pt x="15" y="18"/>
                </a:lnTo>
                <a:lnTo>
                  <a:pt x="15" y="11"/>
                </a:lnTo>
                <a:lnTo>
                  <a:pt x="15" y="7"/>
                </a:lnTo>
                <a:lnTo>
                  <a:pt x="12" y="3"/>
                </a:lnTo>
                <a:lnTo>
                  <a:pt x="4" y="3"/>
                </a:lnTo>
                <a:lnTo>
                  <a:pt x="0" y="3"/>
                </a:lnTo>
                <a:lnTo>
                  <a:pt x="0" y="0"/>
                </a:lnTo>
                <a:lnTo>
                  <a:pt x="42" y="0"/>
                </a:lnTo>
                <a:lnTo>
                  <a:pt x="57" y="0"/>
                </a:lnTo>
                <a:lnTo>
                  <a:pt x="68" y="3"/>
                </a:lnTo>
                <a:lnTo>
                  <a:pt x="75" y="7"/>
                </a:lnTo>
                <a:lnTo>
                  <a:pt x="87" y="11"/>
                </a:lnTo>
                <a:lnTo>
                  <a:pt x="94" y="22"/>
                </a:lnTo>
                <a:lnTo>
                  <a:pt x="102" y="37"/>
                </a:lnTo>
                <a:lnTo>
                  <a:pt x="102" y="52"/>
                </a:lnTo>
                <a:lnTo>
                  <a:pt x="102" y="63"/>
                </a:lnTo>
                <a:lnTo>
                  <a:pt x="98" y="75"/>
                </a:lnTo>
                <a:lnTo>
                  <a:pt x="90" y="86"/>
                </a:lnTo>
                <a:lnTo>
                  <a:pt x="79" y="93"/>
                </a:lnTo>
                <a:lnTo>
                  <a:pt x="64" y="101"/>
                </a:lnTo>
                <a:lnTo>
                  <a:pt x="45" y="101"/>
                </a:lnTo>
                <a:lnTo>
                  <a:pt x="0" y="101"/>
                </a:lnTo>
                <a:close/>
                <a:moveTo>
                  <a:pt x="30" y="93"/>
                </a:moveTo>
                <a:lnTo>
                  <a:pt x="38" y="97"/>
                </a:lnTo>
                <a:lnTo>
                  <a:pt x="45" y="97"/>
                </a:lnTo>
                <a:lnTo>
                  <a:pt x="57" y="93"/>
                </a:lnTo>
                <a:lnTo>
                  <a:pt x="64" y="90"/>
                </a:lnTo>
                <a:lnTo>
                  <a:pt x="75" y="82"/>
                </a:lnTo>
                <a:lnTo>
                  <a:pt x="79" y="75"/>
                </a:lnTo>
                <a:lnTo>
                  <a:pt x="83" y="63"/>
                </a:lnTo>
                <a:lnTo>
                  <a:pt x="87" y="52"/>
                </a:lnTo>
                <a:lnTo>
                  <a:pt x="83" y="37"/>
                </a:lnTo>
                <a:lnTo>
                  <a:pt x="79" y="26"/>
                </a:lnTo>
                <a:lnTo>
                  <a:pt x="75" y="18"/>
                </a:lnTo>
                <a:lnTo>
                  <a:pt x="64" y="11"/>
                </a:lnTo>
                <a:lnTo>
                  <a:pt x="57" y="7"/>
                </a:lnTo>
                <a:lnTo>
                  <a:pt x="45" y="7"/>
                </a:lnTo>
                <a:lnTo>
                  <a:pt x="38" y="7"/>
                </a:lnTo>
                <a:lnTo>
                  <a:pt x="30" y="7"/>
                </a:lnTo>
                <a:lnTo>
                  <a:pt x="30" y="9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03" name="Freeform 111"/>
          <p:cNvSpPr>
            <a:spLocks/>
          </p:cNvSpPr>
          <p:nvPr/>
        </p:nvSpPr>
        <p:spPr bwMode="auto">
          <a:xfrm>
            <a:off x="6599238" y="5094288"/>
            <a:ext cx="142875" cy="168275"/>
          </a:xfrm>
          <a:custGeom>
            <a:avLst/>
            <a:gdLst/>
            <a:ahLst/>
            <a:cxnLst>
              <a:cxn ang="0">
                <a:pos x="83" y="0"/>
              </a:cxn>
              <a:cxn ang="0">
                <a:pos x="86" y="22"/>
              </a:cxn>
              <a:cxn ang="0">
                <a:pos x="83" y="22"/>
              </a:cxn>
              <a:cxn ang="0">
                <a:pos x="79" y="18"/>
              </a:cxn>
              <a:cxn ang="0">
                <a:pos x="79" y="15"/>
              </a:cxn>
              <a:cxn ang="0">
                <a:pos x="75" y="11"/>
              </a:cxn>
              <a:cxn ang="0">
                <a:pos x="71" y="7"/>
              </a:cxn>
              <a:cxn ang="0">
                <a:pos x="68" y="7"/>
              </a:cxn>
              <a:cxn ang="0">
                <a:pos x="64" y="7"/>
              </a:cxn>
              <a:cxn ang="0">
                <a:pos x="49" y="7"/>
              </a:cxn>
              <a:cxn ang="0">
                <a:pos x="49" y="82"/>
              </a:cxn>
              <a:cxn ang="0">
                <a:pos x="49" y="93"/>
              </a:cxn>
              <a:cxn ang="0">
                <a:pos x="49" y="97"/>
              </a:cxn>
              <a:cxn ang="0">
                <a:pos x="52" y="97"/>
              </a:cxn>
              <a:cxn ang="0">
                <a:pos x="60" y="101"/>
              </a:cxn>
              <a:cxn ang="0">
                <a:pos x="64" y="101"/>
              </a:cxn>
              <a:cxn ang="0">
                <a:pos x="64" y="101"/>
              </a:cxn>
              <a:cxn ang="0">
                <a:pos x="19" y="101"/>
              </a:cxn>
              <a:cxn ang="0">
                <a:pos x="19" y="101"/>
              </a:cxn>
              <a:cxn ang="0">
                <a:pos x="22" y="101"/>
              </a:cxn>
              <a:cxn ang="0">
                <a:pos x="30" y="97"/>
              </a:cxn>
              <a:cxn ang="0">
                <a:pos x="34" y="93"/>
              </a:cxn>
              <a:cxn ang="0">
                <a:pos x="34" y="90"/>
              </a:cxn>
              <a:cxn ang="0">
                <a:pos x="34" y="82"/>
              </a:cxn>
              <a:cxn ang="0">
                <a:pos x="34" y="7"/>
              </a:cxn>
              <a:cxn ang="0">
                <a:pos x="22" y="7"/>
              </a:cxn>
              <a:cxn ang="0">
                <a:pos x="15" y="7"/>
              </a:cxn>
              <a:cxn ang="0">
                <a:pos x="11" y="7"/>
              </a:cxn>
              <a:cxn ang="0">
                <a:pos x="7" y="7"/>
              </a:cxn>
              <a:cxn ang="0">
                <a:pos x="7" y="11"/>
              </a:cxn>
              <a:cxn ang="0">
                <a:pos x="4" y="18"/>
              </a:cxn>
              <a:cxn ang="0">
                <a:pos x="4" y="22"/>
              </a:cxn>
              <a:cxn ang="0">
                <a:pos x="0" y="22"/>
              </a:cxn>
              <a:cxn ang="0">
                <a:pos x="0" y="0"/>
              </a:cxn>
              <a:cxn ang="0">
                <a:pos x="83" y="0"/>
              </a:cxn>
            </a:cxnLst>
            <a:rect l="0" t="0" r="r" b="b"/>
            <a:pathLst>
              <a:path w="86" h="101">
                <a:moveTo>
                  <a:pt x="83" y="0"/>
                </a:moveTo>
                <a:lnTo>
                  <a:pt x="86" y="22"/>
                </a:lnTo>
                <a:lnTo>
                  <a:pt x="83" y="22"/>
                </a:lnTo>
                <a:lnTo>
                  <a:pt x="79" y="18"/>
                </a:lnTo>
                <a:lnTo>
                  <a:pt x="79" y="15"/>
                </a:lnTo>
                <a:lnTo>
                  <a:pt x="75" y="11"/>
                </a:lnTo>
                <a:lnTo>
                  <a:pt x="71" y="7"/>
                </a:lnTo>
                <a:lnTo>
                  <a:pt x="68" y="7"/>
                </a:lnTo>
                <a:lnTo>
                  <a:pt x="64" y="7"/>
                </a:lnTo>
                <a:lnTo>
                  <a:pt x="49" y="7"/>
                </a:lnTo>
                <a:lnTo>
                  <a:pt x="49" y="82"/>
                </a:lnTo>
                <a:lnTo>
                  <a:pt x="49" y="93"/>
                </a:lnTo>
                <a:lnTo>
                  <a:pt x="49" y="97"/>
                </a:lnTo>
                <a:lnTo>
                  <a:pt x="52" y="97"/>
                </a:lnTo>
                <a:lnTo>
                  <a:pt x="60" y="101"/>
                </a:lnTo>
                <a:lnTo>
                  <a:pt x="64" y="101"/>
                </a:lnTo>
                <a:lnTo>
                  <a:pt x="64" y="101"/>
                </a:lnTo>
                <a:lnTo>
                  <a:pt x="19" y="101"/>
                </a:lnTo>
                <a:lnTo>
                  <a:pt x="19" y="101"/>
                </a:lnTo>
                <a:lnTo>
                  <a:pt x="22" y="101"/>
                </a:lnTo>
                <a:lnTo>
                  <a:pt x="30" y="97"/>
                </a:lnTo>
                <a:lnTo>
                  <a:pt x="34" y="93"/>
                </a:lnTo>
                <a:lnTo>
                  <a:pt x="34" y="90"/>
                </a:lnTo>
                <a:lnTo>
                  <a:pt x="34" y="82"/>
                </a:lnTo>
                <a:lnTo>
                  <a:pt x="34" y="7"/>
                </a:lnTo>
                <a:lnTo>
                  <a:pt x="22" y="7"/>
                </a:lnTo>
                <a:lnTo>
                  <a:pt x="15" y="7"/>
                </a:lnTo>
                <a:lnTo>
                  <a:pt x="11" y="7"/>
                </a:lnTo>
                <a:lnTo>
                  <a:pt x="7" y="7"/>
                </a:lnTo>
                <a:lnTo>
                  <a:pt x="7" y="11"/>
                </a:lnTo>
                <a:lnTo>
                  <a:pt x="4" y="18"/>
                </a:lnTo>
                <a:lnTo>
                  <a:pt x="4" y="22"/>
                </a:lnTo>
                <a:lnTo>
                  <a:pt x="0" y="22"/>
                </a:lnTo>
                <a:lnTo>
                  <a:pt x="0" y="0"/>
                </a:lnTo>
                <a:lnTo>
                  <a:pt x="83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04" name="Freeform 112"/>
          <p:cNvSpPr>
            <a:spLocks/>
          </p:cNvSpPr>
          <p:nvPr/>
        </p:nvSpPr>
        <p:spPr bwMode="auto">
          <a:xfrm>
            <a:off x="6754813" y="5087938"/>
            <a:ext cx="68262" cy="223837"/>
          </a:xfrm>
          <a:custGeom>
            <a:avLst/>
            <a:gdLst/>
            <a:ahLst/>
            <a:cxnLst>
              <a:cxn ang="0">
                <a:pos x="41" y="131"/>
              </a:cxn>
              <a:cxn ang="0">
                <a:pos x="41" y="135"/>
              </a:cxn>
              <a:cxn ang="0">
                <a:pos x="30" y="131"/>
              </a:cxn>
              <a:cxn ang="0">
                <a:pos x="22" y="124"/>
              </a:cxn>
              <a:cxn ang="0">
                <a:pos x="11" y="112"/>
              </a:cxn>
              <a:cxn ang="0">
                <a:pos x="7" y="97"/>
              </a:cxn>
              <a:cxn ang="0">
                <a:pos x="0" y="82"/>
              </a:cxn>
              <a:cxn ang="0">
                <a:pos x="0" y="67"/>
              </a:cxn>
              <a:cxn ang="0">
                <a:pos x="0" y="56"/>
              </a:cxn>
              <a:cxn ang="0">
                <a:pos x="4" y="41"/>
              </a:cxn>
              <a:cxn ang="0">
                <a:pos x="11" y="30"/>
              </a:cxn>
              <a:cxn ang="0">
                <a:pos x="19" y="19"/>
              </a:cxn>
              <a:cxn ang="0">
                <a:pos x="30" y="7"/>
              </a:cxn>
              <a:cxn ang="0">
                <a:pos x="41" y="0"/>
              </a:cxn>
              <a:cxn ang="0">
                <a:pos x="41" y="4"/>
              </a:cxn>
              <a:cxn ang="0">
                <a:pos x="34" y="11"/>
              </a:cxn>
              <a:cxn ang="0">
                <a:pos x="26" y="19"/>
              </a:cxn>
              <a:cxn ang="0">
                <a:pos x="19" y="26"/>
              </a:cxn>
              <a:cxn ang="0">
                <a:pos x="19" y="41"/>
              </a:cxn>
              <a:cxn ang="0">
                <a:pos x="15" y="52"/>
              </a:cxn>
              <a:cxn ang="0">
                <a:pos x="15" y="67"/>
              </a:cxn>
              <a:cxn ang="0">
                <a:pos x="15" y="82"/>
              </a:cxn>
              <a:cxn ang="0">
                <a:pos x="15" y="94"/>
              </a:cxn>
              <a:cxn ang="0">
                <a:pos x="19" y="105"/>
              </a:cxn>
              <a:cxn ang="0">
                <a:pos x="22" y="112"/>
              </a:cxn>
              <a:cxn ang="0">
                <a:pos x="22" y="116"/>
              </a:cxn>
              <a:cxn ang="0">
                <a:pos x="30" y="124"/>
              </a:cxn>
              <a:cxn ang="0">
                <a:pos x="34" y="127"/>
              </a:cxn>
              <a:cxn ang="0">
                <a:pos x="41" y="131"/>
              </a:cxn>
            </a:cxnLst>
            <a:rect l="0" t="0" r="r" b="b"/>
            <a:pathLst>
              <a:path w="41" h="135">
                <a:moveTo>
                  <a:pt x="41" y="131"/>
                </a:moveTo>
                <a:lnTo>
                  <a:pt x="41" y="135"/>
                </a:lnTo>
                <a:lnTo>
                  <a:pt x="30" y="131"/>
                </a:lnTo>
                <a:lnTo>
                  <a:pt x="22" y="124"/>
                </a:lnTo>
                <a:lnTo>
                  <a:pt x="11" y="112"/>
                </a:lnTo>
                <a:lnTo>
                  <a:pt x="7" y="97"/>
                </a:lnTo>
                <a:lnTo>
                  <a:pt x="0" y="82"/>
                </a:lnTo>
                <a:lnTo>
                  <a:pt x="0" y="67"/>
                </a:lnTo>
                <a:lnTo>
                  <a:pt x="0" y="56"/>
                </a:lnTo>
                <a:lnTo>
                  <a:pt x="4" y="41"/>
                </a:lnTo>
                <a:lnTo>
                  <a:pt x="11" y="30"/>
                </a:lnTo>
                <a:lnTo>
                  <a:pt x="19" y="19"/>
                </a:lnTo>
                <a:lnTo>
                  <a:pt x="30" y="7"/>
                </a:lnTo>
                <a:lnTo>
                  <a:pt x="41" y="0"/>
                </a:lnTo>
                <a:lnTo>
                  <a:pt x="41" y="4"/>
                </a:lnTo>
                <a:lnTo>
                  <a:pt x="34" y="11"/>
                </a:lnTo>
                <a:lnTo>
                  <a:pt x="26" y="19"/>
                </a:lnTo>
                <a:lnTo>
                  <a:pt x="19" y="26"/>
                </a:lnTo>
                <a:lnTo>
                  <a:pt x="19" y="41"/>
                </a:lnTo>
                <a:lnTo>
                  <a:pt x="15" y="52"/>
                </a:lnTo>
                <a:lnTo>
                  <a:pt x="15" y="67"/>
                </a:lnTo>
                <a:lnTo>
                  <a:pt x="15" y="82"/>
                </a:lnTo>
                <a:lnTo>
                  <a:pt x="15" y="94"/>
                </a:lnTo>
                <a:lnTo>
                  <a:pt x="19" y="105"/>
                </a:lnTo>
                <a:lnTo>
                  <a:pt x="22" y="112"/>
                </a:lnTo>
                <a:lnTo>
                  <a:pt x="22" y="116"/>
                </a:lnTo>
                <a:lnTo>
                  <a:pt x="30" y="124"/>
                </a:lnTo>
                <a:lnTo>
                  <a:pt x="34" y="127"/>
                </a:lnTo>
                <a:lnTo>
                  <a:pt x="41" y="1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05" name="Freeform 113"/>
          <p:cNvSpPr>
            <a:spLocks noEditPoints="1"/>
          </p:cNvSpPr>
          <p:nvPr/>
        </p:nvSpPr>
        <p:spPr bwMode="auto">
          <a:xfrm>
            <a:off x="6835775" y="5148263"/>
            <a:ext cx="100013" cy="114300"/>
          </a:xfrm>
          <a:custGeom>
            <a:avLst/>
            <a:gdLst/>
            <a:ahLst/>
            <a:cxnLst>
              <a:cxn ang="0">
                <a:pos x="30" y="64"/>
              </a:cxn>
              <a:cxn ang="0">
                <a:pos x="18" y="68"/>
              </a:cxn>
              <a:cxn ang="0">
                <a:pos x="7" y="68"/>
              </a:cxn>
              <a:cxn ang="0">
                <a:pos x="0" y="60"/>
              </a:cxn>
              <a:cxn ang="0">
                <a:pos x="0" y="49"/>
              </a:cxn>
              <a:cxn ang="0">
                <a:pos x="7" y="38"/>
              </a:cxn>
              <a:cxn ang="0">
                <a:pos x="22" y="30"/>
              </a:cxn>
              <a:cxn ang="0">
                <a:pos x="37" y="23"/>
              </a:cxn>
              <a:cxn ang="0">
                <a:pos x="33" y="8"/>
              </a:cxn>
              <a:cxn ang="0">
                <a:pos x="26" y="4"/>
              </a:cxn>
              <a:cxn ang="0">
                <a:pos x="18" y="8"/>
              </a:cxn>
              <a:cxn ang="0">
                <a:pos x="15" y="12"/>
              </a:cxn>
              <a:cxn ang="0">
                <a:pos x="15" y="19"/>
              </a:cxn>
              <a:cxn ang="0">
                <a:pos x="11" y="23"/>
              </a:cxn>
              <a:cxn ang="0">
                <a:pos x="7" y="23"/>
              </a:cxn>
              <a:cxn ang="0">
                <a:pos x="3" y="19"/>
              </a:cxn>
              <a:cxn ang="0">
                <a:pos x="3" y="12"/>
              </a:cxn>
              <a:cxn ang="0">
                <a:pos x="18" y="0"/>
              </a:cxn>
              <a:cxn ang="0">
                <a:pos x="33" y="0"/>
              </a:cxn>
              <a:cxn ang="0">
                <a:pos x="45" y="4"/>
              </a:cxn>
              <a:cxn ang="0">
                <a:pos x="48" y="15"/>
              </a:cxn>
              <a:cxn ang="0">
                <a:pos x="48" y="45"/>
              </a:cxn>
              <a:cxn ang="0">
                <a:pos x="48" y="57"/>
              </a:cxn>
              <a:cxn ang="0">
                <a:pos x="52" y="60"/>
              </a:cxn>
              <a:cxn ang="0">
                <a:pos x="52" y="60"/>
              </a:cxn>
              <a:cxn ang="0">
                <a:pos x="56" y="60"/>
              </a:cxn>
              <a:cxn ang="0">
                <a:pos x="60" y="57"/>
              </a:cxn>
              <a:cxn ang="0">
                <a:pos x="52" y="68"/>
              </a:cxn>
              <a:cxn ang="0">
                <a:pos x="41" y="68"/>
              </a:cxn>
              <a:cxn ang="0">
                <a:pos x="37" y="64"/>
              </a:cxn>
              <a:cxn ang="0">
                <a:pos x="37" y="53"/>
              </a:cxn>
              <a:cxn ang="0">
                <a:pos x="26" y="34"/>
              </a:cxn>
              <a:cxn ang="0">
                <a:pos x="18" y="38"/>
              </a:cxn>
              <a:cxn ang="0">
                <a:pos x="11" y="45"/>
              </a:cxn>
              <a:cxn ang="0">
                <a:pos x="11" y="53"/>
              </a:cxn>
              <a:cxn ang="0">
                <a:pos x="18" y="60"/>
              </a:cxn>
              <a:cxn ang="0">
                <a:pos x="30" y="57"/>
              </a:cxn>
            </a:cxnLst>
            <a:rect l="0" t="0" r="r" b="b"/>
            <a:pathLst>
              <a:path w="60" h="68">
                <a:moveTo>
                  <a:pt x="37" y="57"/>
                </a:moveTo>
                <a:lnTo>
                  <a:pt x="30" y="64"/>
                </a:lnTo>
                <a:lnTo>
                  <a:pt x="22" y="68"/>
                </a:lnTo>
                <a:lnTo>
                  <a:pt x="18" y="68"/>
                </a:lnTo>
                <a:lnTo>
                  <a:pt x="15" y="68"/>
                </a:lnTo>
                <a:lnTo>
                  <a:pt x="7" y="68"/>
                </a:lnTo>
                <a:lnTo>
                  <a:pt x="3" y="64"/>
                </a:lnTo>
                <a:lnTo>
                  <a:pt x="0" y="60"/>
                </a:lnTo>
                <a:lnTo>
                  <a:pt x="0" y="53"/>
                </a:lnTo>
                <a:lnTo>
                  <a:pt x="0" y="49"/>
                </a:lnTo>
                <a:lnTo>
                  <a:pt x="3" y="45"/>
                </a:lnTo>
                <a:lnTo>
                  <a:pt x="7" y="38"/>
                </a:lnTo>
                <a:lnTo>
                  <a:pt x="11" y="34"/>
                </a:lnTo>
                <a:lnTo>
                  <a:pt x="22" y="30"/>
                </a:lnTo>
                <a:lnTo>
                  <a:pt x="37" y="23"/>
                </a:lnTo>
                <a:lnTo>
                  <a:pt x="37" y="23"/>
                </a:lnTo>
                <a:lnTo>
                  <a:pt x="37" y="12"/>
                </a:lnTo>
                <a:lnTo>
                  <a:pt x="33" y="8"/>
                </a:lnTo>
                <a:lnTo>
                  <a:pt x="30" y="4"/>
                </a:lnTo>
                <a:lnTo>
                  <a:pt x="26" y="4"/>
                </a:lnTo>
                <a:lnTo>
                  <a:pt x="22" y="4"/>
                </a:lnTo>
                <a:lnTo>
                  <a:pt x="18" y="8"/>
                </a:lnTo>
                <a:lnTo>
                  <a:pt x="15" y="8"/>
                </a:lnTo>
                <a:lnTo>
                  <a:pt x="15" y="12"/>
                </a:lnTo>
                <a:lnTo>
                  <a:pt x="15" y="15"/>
                </a:lnTo>
                <a:lnTo>
                  <a:pt x="15" y="19"/>
                </a:lnTo>
                <a:lnTo>
                  <a:pt x="15" y="23"/>
                </a:lnTo>
                <a:lnTo>
                  <a:pt x="11" y="23"/>
                </a:lnTo>
                <a:lnTo>
                  <a:pt x="7" y="23"/>
                </a:lnTo>
                <a:lnTo>
                  <a:pt x="7" y="23"/>
                </a:lnTo>
                <a:lnTo>
                  <a:pt x="3" y="23"/>
                </a:lnTo>
                <a:lnTo>
                  <a:pt x="3" y="19"/>
                </a:lnTo>
                <a:lnTo>
                  <a:pt x="3" y="15"/>
                </a:lnTo>
                <a:lnTo>
                  <a:pt x="3" y="12"/>
                </a:lnTo>
                <a:lnTo>
                  <a:pt x="7" y="4"/>
                </a:lnTo>
                <a:lnTo>
                  <a:pt x="18" y="0"/>
                </a:lnTo>
                <a:lnTo>
                  <a:pt x="26" y="0"/>
                </a:lnTo>
                <a:lnTo>
                  <a:pt x="33" y="0"/>
                </a:lnTo>
                <a:lnTo>
                  <a:pt x="41" y="0"/>
                </a:lnTo>
                <a:lnTo>
                  <a:pt x="45" y="4"/>
                </a:lnTo>
                <a:lnTo>
                  <a:pt x="48" y="8"/>
                </a:lnTo>
                <a:lnTo>
                  <a:pt x="48" y="15"/>
                </a:lnTo>
                <a:lnTo>
                  <a:pt x="48" y="23"/>
                </a:lnTo>
                <a:lnTo>
                  <a:pt x="48" y="45"/>
                </a:lnTo>
                <a:lnTo>
                  <a:pt x="48" y="53"/>
                </a:lnTo>
                <a:lnTo>
                  <a:pt x="48" y="57"/>
                </a:lnTo>
                <a:lnTo>
                  <a:pt x="48" y="57"/>
                </a:lnTo>
                <a:lnTo>
                  <a:pt x="52" y="60"/>
                </a:lnTo>
                <a:lnTo>
                  <a:pt x="52" y="60"/>
                </a:lnTo>
                <a:lnTo>
                  <a:pt x="52" y="60"/>
                </a:lnTo>
                <a:lnTo>
                  <a:pt x="52" y="60"/>
                </a:lnTo>
                <a:lnTo>
                  <a:pt x="56" y="60"/>
                </a:lnTo>
                <a:lnTo>
                  <a:pt x="56" y="57"/>
                </a:lnTo>
                <a:lnTo>
                  <a:pt x="60" y="57"/>
                </a:lnTo>
                <a:lnTo>
                  <a:pt x="60" y="60"/>
                </a:lnTo>
                <a:lnTo>
                  <a:pt x="52" y="68"/>
                </a:lnTo>
                <a:lnTo>
                  <a:pt x="45" y="68"/>
                </a:lnTo>
                <a:lnTo>
                  <a:pt x="41" y="68"/>
                </a:lnTo>
                <a:lnTo>
                  <a:pt x="37" y="68"/>
                </a:lnTo>
                <a:lnTo>
                  <a:pt x="37" y="64"/>
                </a:lnTo>
                <a:lnTo>
                  <a:pt x="37" y="57"/>
                </a:lnTo>
                <a:close/>
                <a:moveTo>
                  <a:pt x="37" y="53"/>
                </a:moveTo>
                <a:lnTo>
                  <a:pt x="37" y="30"/>
                </a:lnTo>
                <a:lnTo>
                  <a:pt x="26" y="34"/>
                </a:lnTo>
                <a:lnTo>
                  <a:pt x="22" y="34"/>
                </a:lnTo>
                <a:lnTo>
                  <a:pt x="18" y="38"/>
                </a:lnTo>
                <a:lnTo>
                  <a:pt x="15" y="42"/>
                </a:lnTo>
                <a:lnTo>
                  <a:pt x="11" y="45"/>
                </a:lnTo>
                <a:lnTo>
                  <a:pt x="11" y="49"/>
                </a:lnTo>
                <a:lnTo>
                  <a:pt x="11" y="53"/>
                </a:lnTo>
                <a:lnTo>
                  <a:pt x="15" y="57"/>
                </a:lnTo>
                <a:lnTo>
                  <a:pt x="18" y="60"/>
                </a:lnTo>
                <a:lnTo>
                  <a:pt x="22" y="60"/>
                </a:lnTo>
                <a:lnTo>
                  <a:pt x="30" y="57"/>
                </a:lnTo>
                <a:lnTo>
                  <a:pt x="37" y="5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06" name="Freeform 114"/>
          <p:cNvSpPr>
            <a:spLocks/>
          </p:cNvSpPr>
          <p:nvPr/>
        </p:nvSpPr>
        <p:spPr bwMode="auto">
          <a:xfrm>
            <a:off x="6940550" y="5087938"/>
            <a:ext cx="69850" cy="223837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0" y="0"/>
              </a:cxn>
              <a:cxn ang="0">
                <a:pos x="12" y="7"/>
              </a:cxn>
              <a:cxn ang="0">
                <a:pos x="19" y="15"/>
              </a:cxn>
              <a:cxn ang="0">
                <a:pos x="30" y="26"/>
              </a:cxn>
              <a:cxn ang="0">
                <a:pos x="38" y="41"/>
              </a:cxn>
              <a:cxn ang="0">
                <a:pos x="42" y="52"/>
              </a:cxn>
              <a:cxn ang="0">
                <a:pos x="42" y="67"/>
              </a:cxn>
              <a:cxn ang="0">
                <a:pos x="42" y="82"/>
              </a:cxn>
              <a:cxn ang="0">
                <a:pos x="38" y="97"/>
              </a:cxn>
              <a:cxn ang="0">
                <a:pos x="30" y="109"/>
              </a:cxn>
              <a:cxn ang="0">
                <a:pos x="23" y="120"/>
              </a:cxn>
              <a:cxn ang="0">
                <a:pos x="12" y="131"/>
              </a:cxn>
              <a:cxn ang="0">
                <a:pos x="0" y="135"/>
              </a:cxn>
              <a:cxn ang="0">
                <a:pos x="0" y="131"/>
              </a:cxn>
              <a:cxn ang="0">
                <a:pos x="12" y="127"/>
              </a:cxn>
              <a:cxn ang="0">
                <a:pos x="15" y="120"/>
              </a:cxn>
              <a:cxn ang="0">
                <a:pos x="23" y="109"/>
              </a:cxn>
              <a:cxn ang="0">
                <a:pos x="27" y="97"/>
              </a:cxn>
              <a:cxn ang="0">
                <a:pos x="27" y="86"/>
              </a:cxn>
              <a:cxn ang="0">
                <a:pos x="30" y="71"/>
              </a:cxn>
              <a:cxn ang="0">
                <a:pos x="27" y="56"/>
              </a:cxn>
              <a:cxn ang="0">
                <a:pos x="27" y="41"/>
              </a:cxn>
              <a:cxn ang="0">
                <a:pos x="23" y="34"/>
              </a:cxn>
              <a:cxn ang="0">
                <a:pos x="23" y="26"/>
              </a:cxn>
              <a:cxn ang="0">
                <a:pos x="19" y="22"/>
              </a:cxn>
              <a:cxn ang="0">
                <a:pos x="15" y="15"/>
              </a:cxn>
              <a:cxn ang="0">
                <a:pos x="8" y="11"/>
              </a:cxn>
              <a:cxn ang="0">
                <a:pos x="0" y="4"/>
              </a:cxn>
            </a:cxnLst>
            <a:rect l="0" t="0" r="r" b="b"/>
            <a:pathLst>
              <a:path w="42" h="135">
                <a:moveTo>
                  <a:pt x="0" y="4"/>
                </a:moveTo>
                <a:lnTo>
                  <a:pt x="0" y="0"/>
                </a:lnTo>
                <a:lnTo>
                  <a:pt x="12" y="7"/>
                </a:lnTo>
                <a:lnTo>
                  <a:pt x="19" y="15"/>
                </a:lnTo>
                <a:lnTo>
                  <a:pt x="30" y="26"/>
                </a:lnTo>
                <a:lnTo>
                  <a:pt x="38" y="41"/>
                </a:lnTo>
                <a:lnTo>
                  <a:pt x="42" y="52"/>
                </a:lnTo>
                <a:lnTo>
                  <a:pt x="42" y="67"/>
                </a:lnTo>
                <a:lnTo>
                  <a:pt x="42" y="82"/>
                </a:lnTo>
                <a:lnTo>
                  <a:pt x="38" y="97"/>
                </a:lnTo>
                <a:lnTo>
                  <a:pt x="30" y="109"/>
                </a:lnTo>
                <a:lnTo>
                  <a:pt x="23" y="120"/>
                </a:lnTo>
                <a:lnTo>
                  <a:pt x="12" y="131"/>
                </a:lnTo>
                <a:lnTo>
                  <a:pt x="0" y="135"/>
                </a:lnTo>
                <a:lnTo>
                  <a:pt x="0" y="131"/>
                </a:lnTo>
                <a:lnTo>
                  <a:pt x="12" y="127"/>
                </a:lnTo>
                <a:lnTo>
                  <a:pt x="15" y="120"/>
                </a:lnTo>
                <a:lnTo>
                  <a:pt x="23" y="109"/>
                </a:lnTo>
                <a:lnTo>
                  <a:pt x="27" y="97"/>
                </a:lnTo>
                <a:lnTo>
                  <a:pt x="27" y="86"/>
                </a:lnTo>
                <a:lnTo>
                  <a:pt x="30" y="71"/>
                </a:lnTo>
                <a:lnTo>
                  <a:pt x="27" y="56"/>
                </a:lnTo>
                <a:lnTo>
                  <a:pt x="27" y="41"/>
                </a:lnTo>
                <a:lnTo>
                  <a:pt x="23" y="34"/>
                </a:lnTo>
                <a:lnTo>
                  <a:pt x="23" y="26"/>
                </a:lnTo>
                <a:lnTo>
                  <a:pt x="19" y="22"/>
                </a:lnTo>
                <a:lnTo>
                  <a:pt x="15" y="15"/>
                </a:lnTo>
                <a:lnTo>
                  <a:pt x="8" y="11"/>
                </a:lnTo>
                <a:lnTo>
                  <a:pt x="0" y="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07" name="Freeform 115"/>
          <p:cNvSpPr>
            <a:spLocks/>
          </p:cNvSpPr>
          <p:nvPr/>
        </p:nvSpPr>
        <p:spPr bwMode="auto">
          <a:xfrm>
            <a:off x="7775575" y="5094288"/>
            <a:ext cx="180975" cy="168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" y="0"/>
              </a:cxn>
              <a:cxn ang="0">
                <a:pos x="90" y="78"/>
              </a:cxn>
              <a:cxn ang="0">
                <a:pos x="90" y="18"/>
              </a:cxn>
              <a:cxn ang="0">
                <a:pos x="90" y="11"/>
              </a:cxn>
              <a:cxn ang="0">
                <a:pos x="86" y="7"/>
              </a:cxn>
              <a:cxn ang="0">
                <a:pos x="83" y="3"/>
              </a:cxn>
              <a:cxn ang="0">
                <a:pos x="79" y="3"/>
              </a:cxn>
              <a:cxn ang="0">
                <a:pos x="75" y="3"/>
              </a:cxn>
              <a:cxn ang="0">
                <a:pos x="75" y="0"/>
              </a:cxn>
              <a:cxn ang="0">
                <a:pos x="109" y="0"/>
              </a:cxn>
              <a:cxn ang="0">
                <a:pos x="109" y="3"/>
              </a:cxn>
              <a:cxn ang="0">
                <a:pos x="105" y="3"/>
              </a:cxn>
              <a:cxn ang="0">
                <a:pos x="101" y="3"/>
              </a:cxn>
              <a:cxn ang="0">
                <a:pos x="98" y="7"/>
              </a:cxn>
              <a:cxn ang="0">
                <a:pos x="98" y="11"/>
              </a:cxn>
              <a:cxn ang="0">
                <a:pos x="94" y="18"/>
              </a:cxn>
              <a:cxn ang="0">
                <a:pos x="94" y="101"/>
              </a:cxn>
              <a:cxn ang="0">
                <a:pos x="94" y="101"/>
              </a:cxn>
              <a:cxn ang="0">
                <a:pos x="26" y="22"/>
              </a:cxn>
              <a:cxn ang="0">
                <a:pos x="26" y="82"/>
              </a:cxn>
              <a:cxn ang="0">
                <a:pos x="26" y="93"/>
              </a:cxn>
              <a:cxn ang="0">
                <a:pos x="30" y="97"/>
              </a:cxn>
              <a:cxn ang="0">
                <a:pos x="34" y="97"/>
              </a:cxn>
              <a:cxn ang="0">
                <a:pos x="38" y="101"/>
              </a:cxn>
              <a:cxn ang="0">
                <a:pos x="41" y="101"/>
              </a:cxn>
              <a:cxn ang="0">
                <a:pos x="41" y="101"/>
              </a:cxn>
              <a:cxn ang="0">
                <a:pos x="8" y="101"/>
              </a:cxn>
              <a:cxn ang="0">
                <a:pos x="8" y="101"/>
              </a:cxn>
              <a:cxn ang="0">
                <a:pos x="11" y="101"/>
              </a:cxn>
              <a:cxn ang="0">
                <a:pos x="15" y="97"/>
              </a:cxn>
              <a:cxn ang="0">
                <a:pos x="19" y="93"/>
              </a:cxn>
              <a:cxn ang="0">
                <a:pos x="19" y="90"/>
              </a:cxn>
              <a:cxn ang="0">
                <a:pos x="19" y="82"/>
              </a:cxn>
              <a:cxn ang="0">
                <a:pos x="19" y="15"/>
              </a:cxn>
              <a:cxn ang="0">
                <a:pos x="15" y="11"/>
              </a:cxn>
              <a:cxn ang="0">
                <a:pos x="15" y="7"/>
              </a:cxn>
              <a:cxn ang="0">
                <a:pos x="11" y="7"/>
              </a:cxn>
              <a:cxn ang="0">
                <a:pos x="8" y="3"/>
              </a:cxn>
              <a:cxn ang="0">
                <a:pos x="4" y="3"/>
              </a:cxn>
              <a:cxn ang="0">
                <a:pos x="0" y="3"/>
              </a:cxn>
              <a:cxn ang="0">
                <a:pos x="0" y="0"/>
              </a:cxn>
            </a:cxnLst>
            <a:rect l="0" t="0" r="r" b="b"/>
            <a:pathLst>
              <a:path w="109" h="101">
                <a:moveTo>
                  <a:pt x="0" y="0"/>
                </a:moveTo>
                <a:lnTo>
                  <a:pt x="26" y="0"/>
                </a:lnTo>
                <a:lnTo>
                  <a:pt x="90" y="78"/>
                </a:lnTo>
                <a:lnTo>
                  <a:pt x="90" y="18"/>
                </a:lnTo>
                <a:lnTo>
                  <a:pt x="90" y="11"/>
                </a:lnTo>
                <a:lnTo>
                  <a:pt x="86" y="7"/>
                </a:lnTo>
                <a:lnTo>
                  <a:pt x="83" y="3"/>
                </a:lnTo>
                <a:lnTo>
                  <a:pt x="79" y="3"/>
                </a:lnTo>
                <a:lnTo>
                  <a:pt x="75" y="3"/>
                </a:lnTo>
                <a:lnTo>
                  <a:pt x="75" y="0"/>
                </a:lnTo>
                <a:lnTo>
                  <a:pt x="109" y="0"/>
                </a:lnTo>
                <a:lnTo>
                  <a:pt x="109" y="3"/>
                </a:lnTo>
                <a:lnTo>
                  <a:pt x="105" y="3"/>
                </a:lnTo>
                <a:lnTo>
                  <a:pt x="101" y="3"/>
                </a:lnTo>
                <a:lnTo>
                  <a:pt x="98" y="7"/>
                </a:lnTo>
                <a:lnTo>
                  <a:pt x="98" y="11"/>
                </a:lnTo>
                <a:lnTo>
                  <a:pt x="94" y="18"/>
                </a:lnTo>
                <a:lnTo>
                  <a:pt x="94" y="101"/>
                </a:lnTo>
                <a:lnTo>
                  <a:pt x="94" y="101"/>
                </a:lnTo>
                <a:lnTo>
                  <a:pt x="26" y="22"/>
                </a:lnTo>
                <a:lnTo>
                  <a:pt x="26" y="82"/>
                </a:lnTo>
                <a:lnTo>
                  <a:pt x="26" y="93"/>
                </a:lnTo>
                <a:lnTo>
                  <a:pt x="30" y="97"/>
                </a:lnTo>
                <a:lnTo>
                  <a:pt x="34" y="97"/>
                </a:lnTo>
                <a:lnTo>
                  <a:pt x="38" y="101"/>
                </a:lnTo>
                <a:lnTo>
                  <a:pt x="41" y="101"/>
                </a:lnTo>
                <a:lnTo>
                  <a:pt x="41" y="101"/>
                </a:lnTo>
                <a:lnTo>
                  <a:pt x="8" y="101"/>
                </a:lnTo>
                <a:lnTo>
                  <a:pt x="8" y="101"/>
                </a:lnTo>
                <a:lnTo>
                  <a:pt x="11" y="101"/>
                </a:lnTo>
                <a:lnTo>
                  <a:pt x="15" y="97"/>
                </a:lnTo>
                <a:lnTo>
                  <a:pt x="19" y="93"/>
                </a:lnTo>
                <a:lnTo>
                  <a:pt x="19" y="90"/>
                </a:lnTo>
                <a:lnTo>
                  <a:pt x="19" y="82"/>
                </a:lnTo>
                <a:lnTo>
                  <a:pt x="19" y="15"/>
                </a:lnTo>
                <a:lnTo>
                  <a:pt x="15" y="11"/>
                </a:lnTo>
                <a:lnTo>
                  <a:pt x="15" y="7"/>
                </a:lnTo>
                <a:lnTo>
                  <a:pt x="11" y="7"/>
                </a:lnTo>
                <a:lnTo>
                  <a:pt x="8" y="3"/>
                </a:lnTo>
                <a:lnTo>
                  <a:pt x="4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08" name="Freeform 116"/>
          <p:cNvSpPr>
            <a:spLocks/>
          </p:cNvSpPr>
          <p:nvPr/>
        </p:nvSpPr>
        <p:spPr bwMode="auto">
          <a:xfrm>
            <a:off x="7956550" y="5094288"/>
            <a:ext cx="180975" cy="1682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6" y="0"/>
              </a:cxn>
              <a:cxn ang="0">
                <a:pos x="90" y="78"/>
              </a:cxn>
              <a:cxn ang="0">
                <a:pos x="90" y="18"/>
              </a:cxn>
              <a:cxn ang="0">
                <a:pos x="86" y="11"/>
              </a:cxn>
              <a:cxn ang="0">
                <a:pos x="86" y="7"/>
              </a:cxn>
              <a:cxn ang="0">
                <a:pos x="82" y="3"/>
              </a:cxn>
              <a:cxn ang="0">
                <a:pos x="79" y="3"/>
              </a:cxn>
              <a:cxn ang="0">
                <a:pos x="75" y="3"/>
              </a:cxn>
              <a:cxn ang="0">
                <a:pos x="75" y="0"/>
              </a:cxn>
              <a:cxn ang="0">
                <a:pos x="109" y="0"/>
              </a:cxn>
              <a:cxn ang="0">
                <a:pos x="109" y="3"/>
              </a:cxn>
              <a:cxn ang="0">
                <a:pos x="105" y="3"/>
              </a:cxn>
              <a:cxn ang="0">
                <a:pos x="101" y="3"/>
              </a:cxn>
              <a:cxn ang="0">
                <a:pos x="97" y="7"/>
              </a:cxn>
              <a:cxn ang="0">
                <a:pos x="94" y="11"/>
              </a:cxn>
              <a:cxn ang="0">
                <a:pos x="94" y="18"/>
              </a:cxn>
              <a:cxn ang="0">
                <a:pos x="94" y="101"/>
              </a:cxn>
              <a:cxn ang="0">
                <a:pos x="90" y="101"/>
              </a:cxn>
              <a:cxn ang="0">
                <a:pos x="26" y="22"/>
              </a:cxn>
              <a:cxn ang="0">
                <a:pos x="26" y="82"/>
              </a:cxn>
              <a:cxn ang="0">
                <a:pos x="26" y="93"/>
              </a:cxn>
              <a:cxn ang="0">
                <a:pos x="26" y="97"/>
              </a:cxn>
              <a:cxn ang="0">
                <a:pos x="30" y="97"/>
              </a:cxn>
              <a:cxn ang="0">
                <a:pos x="37" y="101"/>
              </a:cxn>
              <a:cxn ang="0">
                <a:pos x="41" y="101"/>
              </a:cxn>
              <a:cxn ang="0">
                <a:pos x="41" y="101"/>
              </a:cxn>
              <a:cxn ang="0">
                <a:pos x="4" y="101"/>
              </a:cxn>
              <a:cxn ang="0">
                <a:pos x="4" y="101"/>
              </a:cxn>
              <a:cxn ang="0">
                <a:pos x="7" y="101"/>
              </a:cxn>
              <a:cxn ang="0">
                <a:pos x="15" y="97"/>
              </a:cxn>
              <a:cxn ang="0">
                <a:pos x="19" y="93"/>
              </a:cxn>
              <a:cxn ang="0">
                <a:pos x="19" y="90"/>
              </a:cxn>
              <a:cxn ang="0">
                <a:pos x="19" y="82"/>
              </a:cxn>
              <a:cxn ang="0">
                <a:pos x="19" y="15"/>
              </a:cxn>
              <a:cxn ang="0">
                <a:pos x="15" y="11"/>
              </a:cxn>
              <a:cxn ang="0">
                <a:pos x="11" y="7"/>
              </a:cxn>
              <a:cxn ang="0">
                <a:pos x="11" y="7"/>
              </a:cxn>
              <a:cxn ang="0">
                <a:pos x="7" y="3"/>
              </a:cxn>
              <a:cxn ang="0">
                <a:pos x="4" y="3"/>
              </a:cxn>
              <a:cxn ang="0">
                <a:pos x="0" y="3"/>
              </a:cxn>
              <a:cxn ang="0">
                <a:pos x="0" y="0"/>
              </a:cxn>
            </a:cxnLst>
            <a:rect l="0" t="0" r="r" b="b"/>
            <a:pathLst>
              <a:path w="109" h="101">
                <a:moveTo>
                  <a:pt x="0" y="0"/>
                </a:moveTo>
                <a:lnTo>
                  <a:pt x="26" y="0"/>
                </a:lnTo>
                <a:lnTo>
                  <a:pt x="90" y="78"/>
                </a:lnTo>
                <a:lnTo>
                  <a:pt x="90" y="18"/>
                </a:lnTo>
                <a:lnTo>
                  <a:pt x="86" y="11"/>
                </a:lnTo>
                <a:lnTo>
                  <a:pt x="86" y="7"/>
                </a:lnTo>
                <a:lnTo>
                  <a:pt x="82" y="3"/>
                </a:lnTo>
                <a:lnTo>
                  <a:pt x="79" y="3"/>
                </a:lnTo>
                <a:lnTo>
                  <a:pt x="75" y="3"/>
                </a:lnTo>
                <a:lnTo>
                  <a:pt x="75" y="0"/>
                </a:lnTo>
                <a:lnTo>
                  <a:pt x="109" y="0"/>
                </a:lnTo>
                <a:lnTo>
                  <a:pt x="109" y="3"/>
                </a:lnTo>
                <a:lnTo>
                  <a:pt x="105" y="3"/>
                </a:lnTo>
                <a:lnTo>
                  <a:pt x="101" y="3"/>
                </a:lnTo>
                <a:lnTo>
                  <a:pt x="97" y="7"/>
                </a:lnTo>
                <a:lnTo>
                  <a:pt x="94" y="11"/>
                </a:lnTo>
                <a:lnTo>
                  <a:pt x="94" y="18"/>
                </a:lnTo>
                <a:lnTo>
                  <a:pt x="94" y="101"/>
                </a:lnTo>
                <a:lnTo>
                  <a:pt x="90" y="101"/>
                </a:lnTo>
                <a:lnTo>
                  <a:pt x="26" y="22"/>
                </a:lnTo>
                <a:lnTo>
                  <a:pt x="26" y="82"/>
                </a:lnTo>
                <a:lnTo>
                  <a:pt x="26" y="93"/>
                </a:lnTo>
                <a:lnTo>
                  <a:pt x="26" y="97"/>
                </a:lnTo>
                <a:lnTo>
                  <a:pt x="30" y="97"/>
                </a:lnTo>
                <a:lnTo>
                  <a:pt x="37" y="101"/>
                </a:lnTo>
                <a:lnTo>
                  <a:pt x="41" y="101"/>
                </a:lnTo>
                <a:lnTo>
                  <a:pt x="41" y="101"/>
                </a:lnTo>
                <a:lnTo>
                  <a:pt x="4" y="101"/>
                </a:lnTo>
                <a:lnTo>
                  <a:pt x="4" y="101"/>
                </a:lnTo>
                <a:lnTo>
                  <a:pt x="7" y="101"/>
                </a:lnTo>
                <a:lnTo>
                  <a:pt x="15" y="97"/>
                </a:lnTo>
                <a:lnTo>
                  <a:pt x="19" y="93"/>
                </a:lnTo>
                <a:lnTo>
                  <a:pt x="19" y="90"/>
                </a:lnTo>
                <a:lnTo>
                  <a:pt x="19" y="82"/>
                </a:lnTo>
                <a:lnTo>
                  <a:pt x="19" y="15"/>
                </a:lnTo>
                <a:lnTo>
                  <a:pt x="15" y="11"/>
                </a:lnTo>
                <a:lnTo>
                  <a:pt x="11" y="7"/>
                </a:lnTo>
                <a:lnTo>
                  <a:pt x="11" y="7"/>
                </a:lnTo>
                <a:lnTo>
                  <a:pt x="7" y="3"/>
                </a:lnTo>
                <a:lnTo>
                  <a:pt x="4" y="3"/>
                </a:lnTo>
                <a:lnTo>
                  <a:pt x="0" y="3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09" name="Freeform 117"/>
          <p:cNvSpPr>
            <a:spLocks/>
          </p:cNvSpPr>
          <p:nvPr/>
        </p:nvSpPr>
        <p:spPr bwMode="auto">
          <a:xfrm>
            <a:off x="8150225" y="5087938"/>
            <a:ext cx="66675" cy="223837"/>
          </a:xfrm>
          <a:custGeom>
            <a:avLst/>
            <a:gdLst/>
            <a:ahLst/>
            <a:cxnLst>
              <a:cxn ang="0">
                <a:pos x="41" y="131"/>
              </a:cxn>
              <a:cxn ang="0">
                <a:pos x="41" y="135"/>
              </a:cxn>
              <a:cxn ang="0">
                <a:pos x="30" y="131"/>
              </a:cxn>
              <a:cxn ang="0">
                <a:pos x="23" y="124"/>
              </a:cxn>
              <a:cxn ang="0">
                <a:pos x="11" y="112"/>
              </a:cxn>
              <a:cxn ang="0">
                <a:pos x="8" y="97"/>
              </a:cxn>
              <a:cxn ang="0">
                <a:pos x="0" y="82"/>
              </a:cxn>
              <a:cxn ang="0">
                <a:pos x="0" y="67"/>
              </a:cxn>
              <a:cxn ang="0">
                <a:pos x="0" y="56"/>
              </a:cxn>
              <a:cxn ang="0">
                <a:pos x="4" y="41"/>
              </a:cxn>
              <a:cxn ang="0">
                <a:pos x="11" y="30"/>
              </a:cxn>
              <a:cxn ang="0">
                <a:pos x="19" y="19"/>
              </a:cxn>
              <a:cxn ang="0">
                <a:pos x="30" y="7"/>
              </a:cxn>
              <a:cxn ang="0">
                <a:pos x="41" y="0"/>
              </a:cxn>
              <a:cxn ang="0">
                <a:pos x="41" y="4"/>
              </a:cxn>
              <a:cxn ang="0">
                <a:pos x="34" y="11"/>
              </a:cxn>
              <a:cxn ang="0">
                <a:pos x="26" y="19"/>
              </a:cxn>
              <a:cxn ang="0">
                <a:pos x="19" y="26"/>
              </a:cxn>
              <a:cxn ang="0">
                <a:pos x="19" y="41"/>
              </a:cxn>
              <a:cxn ang="0">
                <a:pos x="15" y="52"/>
              </a:cxn>
              <a:cxn ang="0">
                <a:pos x="15" y="67"/>
              </a:cxn>
              <a:cxn ang="0">
                <a:pos x="15" y="82"/>
              </a:cxn>
              <a:cxn ang="0">
                <a:pos x="15" y="94"/>
              </a:cxn>
              <a:cxn ang="0">
                <a:pos x="19" y="105"/>
              </a:cxn>
              <a:cxn ang="0">
                <a:pos x="23" y="112"/>
              </a:cxn>
              <a:cxn ang="0">
                <a:pos x="26" y="116"/>
              </a:cxn>
              <a:cxn ang="0">
                <a:pos x="30" y="124"/>
              </a:cxn>
              <a:cxn ang="0">
                <a:pos x="34" y="127"/>
              </a:cxn>
              <a:cxn ang="0">
                <a:pos x="41" y="131"/>
              </a:cxn>
            </a:cxnLst>
            <a:rect l="0" t="0" r="r" b="b"/>
            <a:pathLst>
              <a:path w="41" h="135">
                <a:moveTo>
                  <a:pt x="41" y="131"/>
                </a:moveTo>
                <a:lnTo>
                  <a:pt x="41" y="135"/>
                </a:lnTo>
                <a:lnTo>
                  <a:pt x="30" y="131"/>
                </a:lnTo>
                <a:lnTo>
                  <a:pt x="23" y="124"/>
                </a:lnTo>
                <a:lnTo>
                  <a:pt x="11" y="112"/>
                </a:lnTo>
                <a:lnTo>
                  <a:pt x="8" y="97"/>
                </a:lnTo>
                <a:lnTo>
                  <a:pt x="0" y="82"/>
                </a:lnTo>
                <a:lnTo>
                  <a:pt x="0" y="67"/>
                </a:lnTo>
                <a:lnTo>
                  <a:pt x="0" y="56"/>
                </a:lnTo>
                <a:lnTo>
                  <a:pt x="4" y="41"/>
                </a:lnTo>
                <a:lnTo>
                  <a:pt x="11" y="30"/>
                </a:lnTo>
                <a:lnTo>
                  <a:pt x="19" y="19"/>
                </a:lnTo>
                <a:lnTo>
                  <a:pt x="30" y="7"/>
                </a:lnTo>
                <a:lnTo>
                  <a:pt x="41" y="0"/>
                </a:lnTo>
                <a:lnTo>
                  <a:pt x="41" y="4"/>
                </a:lnTo>
                <a:lnTo>
                  <a:pt x="34" y="11"/>
                </a:lnTo>
                <a:lnTo>
                  <a:pt x="26" y="19"/>
                </a:lnTo>
                <a:lnTo>
                  <a:pt x="19" y="26"/>
                </a:lnTo>
                <a:lnTo>
                  <a:pt x="19" y="41"/>
                </a:lnTo>
                <a:lnTo>
                  <a:pt x="15" y="52"/>
                </a:lnTo>
                <a:lnTo>
                  <a:pt x="15" y="67"/>
                </a:lnTo>
                <a:lnTo>
                  <a:pt x="15" y="82"/>
                </a:lnTo>
                <a:lnTo>
                  <a:pt x="15" y="94"/>
                </a:lnTo>
                <a:lnTo>
                  <a:pt x="19" y="105"/>
                </a:lnTo>
                <a:lnTo>
                  <a:pt x="23" y="112"/>
                </a:lnTo>
                <a:lnTo>
                  <a:pt x="26" y="116"/>
                </a:lnTo>
                <a:lnTo>
                  <a:pt x="30" y="124"/>
                </a:lnTo>
                <a:lnTo>
                  <a:pt x="34" y="127"/>
                </a:lnTo>
                <a:lnTo>
                  <a:pt x="41" y="131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10" name="Freeform 118"/>
          <p:cNvSpPr>
            <a:spLocks noEditPoints="1"/>
          </p:cNvSpPr>
          <p:nvPr/>
        </p:nvSpPr>
        <p:spPr bwMode="auto">
          <a:xfrm>
            <a:off x="8224838" y="5087938"/>
            <a:ext cx="112712" cy="174625"/>
          </a:xfrm>
          <a:custGeom>
            <a:avLst/>
            <a:gdLst/>
            <a:ahLst/>
            <a:cxnLst>
              <a:cxn ang="0">
                <a:pos x="23" y="49"/>
              </a:cxn>
              <a:cxn ang="0">
                <a:pos x="30" y="41"/>
              </a:cxn>
              <a:cxn ang="0">
                <a:pos x="38" y="37"/>
              </a:cxn>
              <a:cxn ang="0">
                <a:pos x="45" y="37"/>
              </a:cxn>
              <a:cxn ang="0">
                <a:pos x="53" y="37"/>
              </a:cxn>
              <a:cxn ang="0">
                <a:pos x="60" y="45"/>
              </a:cxn>
              <a:cxn ang="0">
                <a:pos x="68" y="56"/>
              </a:cxn>
              <a:cxn ang="0">
                <a:pos x="68" y="67"/>
              </a:cxn>
              <a:cxn ang="0">
                <a:pos x="68" y="79"/>
              </a:cxn>
              <a:cxn ang="0">
                <a:pos x="64" y="90"/>
              </a:cxn>
              <a:cxn ang="0">
                <a:pos x="56" y="97"/>
              </a:cxn>
              <a:cxn ang="0">
                <a:pos x="45" y="105"/>
              </a:cxn>
              <a:cxn ang="0">
                <a:pos x="34" y="105"/>
              </a:cxn>
              <a:cxn ang="0">
                <a:pos x="30" y="105"/>
              </a:cxn>
              <a:cxn ang="0">
                <a:pos x="23" y="105"/>
              </a:cxn>
              <a:cxn ang="0">
                <a:pos x="15" y="101"/>
              </a:cxn>
              <a:cxn ang="0">
                <a:pos x="11" y="97"/>
              </a:cxn>
              <a:cxn ang="0">
                <a:pos x="11" y="30"/>
              </a:cxn>
              <a:cxn ang="0">
                <a:pos x="11" y="19"/>
              </a:cxn>
              <a:cxn ang="0">
                <a:pos x="8" y="15"/>
              </a:cxn>
              <a:cxn ang="0">
                <a:pos x="8" y="11"/>
              </a:cxn>
              <a:cxn ang="0">
                <a:pos x="8" y="11"/>
              </a:cxn>
              <a:cxn ang="0">
                <a:pos x="8" y="7"/>
              </a:cxn>
              <a:cxn ang="0">
                <a:pos x="4" y="7"/>
              </a:cxn>
              <a:cxn ang="0">
                <a:pos x="4" y="7"/>
              </a:cxn>
              <a:cxn ang="0">
                <a:pos x="0" y="11"/>
              </a:cxn>
              <a:cxn ang="0">
                <a:pos x="0" y="7"/>
              </a:cxn>
              <a:cxn ang="0">
                <a:pos x="19" y="0"/>
              </a:cxn>
              <a:cxn ang="0">
                <a:pos x="23" y="0"/>
              </a:cxn>
              <a:cxn ang="0">
                <a:pos x="23" y="49"/>
              </a:cxn>
              <a:cxn ang="0">
                <a:pos x="23" y="56"/>
              </a:cxn>
              <a:cxn ang="0">
                <a:pos x="23" y="94"/>
              </a:cxn>
              <a:cxn ang="0">
                <a:pos x="26" y="97"/>
              </a:cxn>
              <a:cxn ang="0">
                <a:pos x="30" y="101"/>
              </a:cxn>
              <a:cxn ang="0">
                <a:pos x="34" y="101"/>
              </a:cxn>
              <a:cxn ang="0">
                <a:pos x="38" y="101"/>
              </a:cxn>
              <a:cxn ang="0">
                <a:pos x="45" y="101"/>
              </a:cxn>
              <a:cxn ang="0">
                <a:pos x="53" y="94"/>
              </a:cxn>
              <a:cxn ang="0">
                <a:pos x="56" y="86"/>
              </a:cxn>
              <a:cxn ang="0">
                <a:pos x="56" y="75"/>
              </a:cxn>
              <a:cxn ang="0">
                <a:pos x="56" y="64"/>
              </a:cxn>
              <a:cxn ang="0">
                <a:pos x="53" y="52"/>
              </a:cxn>
              <a:cxn ang="0">
                <a:pos x="45" y="49"/>
              </a:cxn>
              <a:cxn ang="0">
                <a:pos x="38" y="49"/>
              </a:cxn>
              <a:cxn ang="0">
                <a:pos x="34" y="49"/>
              </a:cxn>
              <a:cxn ang="0">
                <a:pos x="30" y="49"/>
              </a:cxn>
              <a:cxn ang="0">
                <a:pos x="26" y="52"/>
              </a:cxn>
              <a:cxn ang="0">
                <a:pos x="23" y="56"/>
              </a:cxn>
            </a:cxnLst>
            <a:rect l="0" t="0" r="r" b="b"/>
            <a:pathLst>
              <a:path w="68" h="105">
                <a:moveTo>
                  <a:pt x="23" y="49"/>
                </a:moveTo>
                <a:lnTo>
                  <a:pt x="30" y="41"/>
                </a:lnTo>
                <a:lnTo>
                  <a:pt x="38" y="37"/>
                </a:lnTo>
                <a:lnTo>
                  <a:pt x="45" y="37"/>
                </a:lnTo>
                <a:lnTo>
                  <a:pt x="53" y="37"/>
                </a:lnTo>
                <a:lnTo>
                  <a:pt x="60" y="45"/>
                </a:lnTo>
                <a:lnTo>
                  <a:pt x="68" y="56"/>
                </a:lnTo>
                <a:lnTo>
                  <a:pt x="68" y="67"/>
                </a:lnTo>
                <a:lnTo>
                  <a:pt x="68" y="79"/>
                </a:lnTo>
                <a:lnTo>
                  <a:pt x="64" y="90"/>
                </a:lnTo>
                <a:lnTo>
                  <a:pt x="56" y="97"/>
                </a:lnTo>
                <a:lnTo>
                  <a:pt x="45" y="105"/>
                </a:lnTo>
                <a:lnTo>
                  <a:pt x="34" y="105"/>
                </a:lnTo>
                <a:lnTo>
                  <a:pt x="30" y="105"/>
                </a:lnTo>
                <a:lnTo>
                  <a:pt x="23" y="105"/>
                </a:lnTo>
                <a:lnTo>
                  <a:pt x="15" y="101"/>
                </a:lnTo>
                <a:lnTo>
                  <a:pt x="11" y="97"/>
                </a:lnTo>
                <a:lnTo>
                  <a:pt x="11" y="30"/>
                </a:lnTo>
                <a:lnTo>
                  <a:pt x="11" y="19"/>
                </a:lnTo>
                <a:lnTo>
                  <a:pt x="8" y="15"/>
                </a:lnTo>
                <a:lnTo>
                  <a:pt x="8" y="11"/>
                </a:lnTo>
                <a:lnTo>
                  <a:pt x="8" y="11"/>
                </a:lnTo>
                <a:lnTo>
                  <a:pt x="8" y="7"/>
                </a:lnTo>
                <a:lnTo>
                  <a:pt x="4" y="7"/>
                </a:lnTo>
                <a:lnTo>
                  <a:pt x="4" y="7"/>
                </a:lnTo>
                <a:lnTo>
                  <a:pt x="0" y="11"/>
                </a:lnTo>
                <a:lnTo>
                  <a:pt x="0" y="7"/>
                </a:lnTo>
                <a:lnTo>
                  <a:pt x="19" y="0"/>
                </a:lnTo>
                <a:lnTo>
                  <a:pt x="23" y="0"/>
                </a:lnTo>
                <a:lnTo>
                  <a:pt x="23" y="49"/>
                </a:lnTo>
                <a:close/>
                <a:moveTo>
                  <a:pt x="23" y="56"/>
                </a:moveTo>
                <a:lnTo>
                  <a:pt x="23" y="94"/>
                </a:lnTo>
                <a:lnTo>
                  <a:pt x="26" y="97"/>
                </a:lnTo>
                <a:lnTo>
                  <a:pt x="30" y="101"/>
                </a:lnTo>
                <a:lnTo>
                  <a:pt x="34" y="101"/>
                </a:lnTo>
                <a:lnTo>
                  <a:pt x="38" y="101"/>
                </a:lnTo>
                <a:lnTo>
                  <a:pt x="45" y="101"/>
                </a:lnTo>
                <a:lnTo>
                  <a:pt x="53" y="94"/>
                </a:lnTo>
                <a:lnTo>
                  <a:pt x="56" y="86"/>
                </a:lnTo>
                <a:lnTo>
                  <a:pt x="56" y="75"/>
                </a:lnTo>
                <a:lnTo>
                  <a:pt x="56" y="64"/>
                </a:lnTo>
                <a:lnTo>
                  <a:pt x="53" y="52"/>
                </a:lnTo>
                <a:lnTo>
                  <a:pt x="45" y="49"/>
                </a:lnTo>
                <a:lnTo>
                  <a:pt x="38" y="49"/>
                </a:lnTo>
                <a:lnTo>
                  <a:pt x="34" y="49"/>
                </a:lnTo>
                <a:lnTo>
                  <a:pt x="30" y="49"/>
                </a:lnTo>
                <a:lnTo>
                  <a:pt x="26" y="52"/>
                </a:lnTo>
                <a:lnTo>
                  <a:pt x="23" y="5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11" name="Freeform 119"/>
          <p:cNvSpPr>
            <a:spLocks noEditPoints="1"/>
          </p:cNvSpPr>
          <p:nvPr/>
        </p:nvSpPr>
        <p:spPr bwMode="auto">
          <a:xfrm>
            <a:off x="8355013" y="5087938"/>
            <a:ext cx="57150" cy="174625"/>
          </a:xfrm>
          <a:custGeom>
            <a:avLst/>
            <a:gdLst/>
            <a:ahLst/>
            <a:cxnLst>
              <a:cxn ang="0">
                <a:pos x="15" y="0"/>
              </a:cxn>
              <a:cxn ang="0">
                <a:pos x="19" y="0"/>
              </a:cxn>
              <a:cxn ang="0">
                <a:pos x="22" y="4"/>
              </a:cxn>
              <a:cxn ang="0">
                <a:pos x="22" y="4"/>
              </a:cxn>
              <a:cxn ang="0">
                <a:pos x="26" y="7"/>
              </a:cxn>
              <a:cxn ang="0">
                <a:pos x="22" y="11"/>
              </a:cxn>
              <a:cxn ang="0">
                <a:pos x="22" y="15"/>
              </a:cxn>
              <a:cxn ang="0">
                <a:pos x="19" y="15"/>
              </a:cxn>
              <a:cxn ang="0">
                <a:pos x="15" y="19"/>
              </a:cxn>
              <a:cxn ang="0">
                <a:pos x="11" y="15"/>
              </a:cxn>
              <a:cxn ang="0">
                <a:pos x="11" y="15"/>
              </a:cxn>
              <a:cxn ang="0">
                <a:pos x="7" y="11"/>
              </a:cxn>
              <a:cxn ang="0">
                <a:pos x="7" y="7"/>
              </a:cxn>
              <a:cxn ang="0">
                <a:pos x="7" y="4"/>
              </a:cxn>
              <a:cxn ang="0">
                <a:pos x="11" y="4"/>
              </a:cxn>
              <a:cxn ang="0">
                <a:pos x="11" y="0"/>
              </a:cxn>
              <a:cxn ang="0">
                <a:pos x="15" y="0"/>
              </a:cxn>
              <a:cxn ang="0">
                <a:pos x="22" y="37"/>
              </a:cxn>
              <a:cxn ang="0">
                <a:pos x="22" y="90"/>
              </a:cxn>
              <a:cxn ang="0">
                <a:pos x="22" y="94"/>
              </a:cxn>
              <a:cxn ang="0">
                <a:pos x="22" y="97"/>
              </a:cxn>
              <a:cxn ang="0">
                <a:pos x="26" y="101"/>
              </a:cxn>
              <a:cxn ang="0">
                <a:pos x="26" y="101"/>
              </a:cxn>
              <a:cxn ang="0">
                <a:pos x="30" y="105"/>
              </a:cxn>
              <a:cxn ang="0">
                <a:pos x="34" y="105"/>
              </a:cxn>
              <a:cxn ang="0">
                <a:pos x="34" y="105"/>
              </a:cxn>
              <a:cxn ang="0">
                <a:pos x="0" y="105"/>
              </a:cxn>
              <a:cxn ang="0">
                <a:pos x="0" y="105"/>
              </a:cxn>
              <a:cxn ang="0">
                <a:pos x="4" y="105"/>
              </a:cxn>
              <a:cxn ang="0">
                <a:pos x="7" y="101"/>
              </a:cxn>
              <a:cxn ang="0">
                <a:pos x="7" y="101"/>
              </a:cxn>
              <a:cxn ang="0">
                <a:pos x="11" y="97"/>
              </a:cxn>
              <a:cxn ang="0">
                <a:pos x="11" y="94"/>
              </a:cxn>
              <a:cxn ang="0">
                <a:pos x="11" y="90"/>
              </a:cxn>
              <a:cxn ang="0">
                <a:pos x="11" y="64"/>
              </a:cxn>
              <a:cxn ang="0">
                <a:pos x="11" y="56"/>
              </a:cxn>
              <a:cxn ang="0">
                <a:pos x="11" y="49"/>
              </a:cxn>
              <a:cxn ang="0">
                <a:pos x="11" y="45"/>
              </a:cxn>
              <a:cxn ang="0">
                <a:pos x="7" y="45"/>
              </a:cxn>
              <a:cxn ang="0">
                <a:pos x="7" y="45"/>
              </a:cxn>
              <a:cxn ang="0">
                <a:pos x="7" y="45"/>
              </a:cxn>
              <a:cxn ang="0">
                <a:pos x="4" y="45"/>
              </a:cxn>
              <a:cxn ang="0">
                <a:pos x="4" y="45"/>
              </a:cxn>
              <a:cxn ang="0">
                <a:pos x="0" y="45"/>
              </a:cxn>
              <a:cxn ang="0">
                <a:pos x="19" y="37"/>
              </a:cxn>
              <a:cxn ang="0">
                <a:pos x="22" y="37"/>
              </a:cxn>
            </a:cxnLst>
            <a:rect l="0" t="0" r="r" b="b"/>
            <a:pathLst>
              <a:path w="34" h="105">
                <a:moveTo>
                  <a:pt x="15" y="0"/>
                </a:moveTo>
                <a:lnTo>
                  <a:pt x="19" y="0"/>
                </a:lnTo>
                <a:lnTo>
                  <a:pt x="22" y="4"/>
                </a:lnTo>
                <a:lnTo>
                  <a:pt x="22" y="4"/>
                </a:lnTo>
                <a:lnTo>
                  <a:pt x="26" y="7"/>
                </a:lnTo>
                <a:lnTo>
                  <a:pt x="22" y="11"/>
                </a:lnTo>
                <a:lnTo>
                  <a:pt x="22" y="15"/>
                </a:lnTo>
                <a:lnTo>
                  <a:pt x="19" y="15"/>
                </a:lnTo>
                <a:lnTo>
                  <a:pt x="15" y="19"/>
                </a:lnTo>
                <a:lnTo>
                  <a:pt x="11" y="15"/>
                </a:lnTo>
                <a:lnTo>
                  <a:pt x="11" y="15"/>
                </a:lnTo>
                <a:lnTo>
                  <a:pt x="7" y="11"/>
                </a:lnTo>
                <a:lnTo>
                  <a:pt x="7" y="7"/>
                </a:lnTo>
                <a:lnTo>
                  <a:pt x="7" y="4"/>
                </a:lnTo>
                <a:lnTo>
                  <a:pt x="11" y="4"/>
                </a:lnTo>
                <a:lnTo>
                  <a:pt x="11" y="0"/>
                </a:lnTo>
                <a:lnTo>
                  <a:pt x="15" y="0"/>
                </a:lnTo>
                <a:close/>
                <a:moveTo>
                  <a:pt x="22" y="37"/>
                </a:moveTo>
                <a:lnTo>
                  <a:pt x="22" y="90"/>
                </a:lnTo>
                <a:lnTo>
                  <a:pt x="22" y="94"/>
                </a:lnTo>
                <a:lnTo>
                  <a:pt x="22" y="97"/>
                </a:lnTo>
                <a:lnTo>
                  <a:pt x="26" y="101"/>
                </a:lnTo>
                <a:lnTo>
                  <a:pt x="26" y="101"/>
                </a:lnTo>
                <a:lnTo>
                  <a:pt x="30" y="105"/>
                </a:lnTo>
                <a:lnTo>
                  <a:pt x="34" y="105"/>
                </a:lnTo>
                <a:lnTo>
                  <a:pt x="34" y="105"/>
                </a:lnTo>
                <a:lnTo>
                  <a:pt x="0" y="105"/>
                </a:lnTo>
                <a:lnTo>
                  <a:pt x="0" y="105"/>
                </a:lnTo>
                <a:lnTo>
                  <a:pt x="4" y="105"/>
                </a:lnTo>
                <a:lnTo>
                  <a:pt x="7" y="101"/>
                </a:lnTo>
                <a:lnTo>
                  <a:pt x="7" y="101"/>
                </a:lnTo>
                <a:lnTo>
                  <a:pt x="11" y="97"/>
                </a:lnTo>
                <a:lnTo>
                  <a:pt x="11" y="94"/>
                </a:lnTo>
                <a:lnTo>
                  <a:pt x="11" y="90"/>
                </a:lnTo>
                <a:lnTo>
                  <a:pt x="11" y="64"/>
                </a:lnTo>
                <a:lnTo>
                  <a:pt x="11" y="56"/>
                </a:lnTo>
                <a:lnTo>
                  <a:pt x="11" y="49"/>
                </a:lnTo>
                <a:lnTo>
                  <a:pt x="11" y="45"/>
                </a:lnTo>
                <a:lnTo>
                  <a:pt x="7" y="45"/>
                </a:lnTo>
                <a:lnTo>
                  <a:pt x="7" y="45"/>
                </a:lnTo>
                <a:lnTo>
                  <a:pt x="7" y="45"/>
                </a:lnTo>
                <a:lnTo>
                  <a:pt x="4" y="45"/>
                </a:lnTo>
                <a:lnTo>
                  <a:pt x="4" y="45"/>
                </a:lnTo>
                <a:lnTo>
                  <a:pt x="0" y="45"/>
                </a:lnTo>
                <a:lnTo>
                  <a:pt x="19" y="37"/>
                </a:lnTo>
                <a:lnTo>
                  <a:pt x="22" y="37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12" name="Freeform 120"/>
          <p:cNvSpPr>
            <a:spLocks/>
          </p:cNvSpPr>
          <p:nvPr/>
        </p:nvSpPr>
        <p:spPr bwMode="auto">
          <a:xfrm>
            <a:off x="8416925" y="5148263"/>
            <a:ext cx="123825" cy="114300"/>
          </a:xfrm>
          <a:custGeom>
            <a:avLst/>
            <a:gdLst/>
            <a:ahLst/>
            <a:cxnLst>
              <a:cxn ang="0">
                <a:pos x="23" y="15"/>
              </a:cxn>
              <a:cxn ang="0">
                <a:pos x="30" y="4"/>
              </a:cxn>
              <a:cxn ang="0">
                <a:pos x="38" y="0"/>
              </a:cxn>
              <a:cxn ang="0">
                <a:pos x="45" y="0"/>
              </a:cxn>
              <a:cxn ang="0">
                <a:pos x="53" y="0"/>
              </a:cxn>
              <a:cxn ang="0">
                <a:pos x="57" y="0"/>
              </a:cxn>
              <a:cxn ang="0">
                <a:pos x="60" y="4"/>
              </a:cxn>
              <a:cxn ang="0">
                <a:pos x="64" y="12"/>
              </a:cxn>
              <a:cxn ang="0">
                <a:pos x="64" y="15"/>
              </a:cxn>
              <a:cxn ang="0">
                <a:pos x="64" y="23"/>
              </a:cxn>
              <a:cxn ang="0">
                <a:pos x="64" y="53"/>
              </a:cxn>
              <a:cxn ang="0">
                <a:pos x="64" y="57"/>
              </a:cxn>
              <a:cxn ang="0">
                <a:pos x="64" y="60"/>
              </a:cxn>
              <a:cxn ang="0">
                <a:pos x="68" y="64"/>
              </a:cxn>
              <a:cxn ang="0">
                <a:pos x="68" y="64"/>
              </a:cxn>
              <a:cxn ang="0">
                <a:pos x="72" y="68"/>
              </a:cxn>
              <a:cxn ang="0">
                <a:pos x="75" y="68"/>
              </a:cxn>
              <a:cxn ang="0">
                <a:pos x="75" y="68"/>
              </a:cxn>
              <a:cxn ang="0">
                <a:pos x="42" y="68"/>
              </a:cxn>
              <a:cxn ang="0">
                <a:pos x="42" y="68"/>
              </a:cxn>
              <a:cxn ang="0">
                <a:pos x="42" y="68"/>
              </a:cxn>
              <a:cxn ang="0">
                <a:pos x="45" y="64"/>
              </a:cxn>
              <a:cxn ang="0">
                <a:pos x="49" y="64"/>
              </a:cxn>
              <a:cxn ang="0">
                <a:pos x="49" y="64"/>
              </a:cxn>
              <a:cxn ang="0">
                <a:pos x="53" y="60"/>
              </a:cxn>
              <a:cxn ang="0">
                <a:pos x="53" y="57"/>
              </a:cxn>
              <a:cxn ang="0">
                <a:pos x="53" y="53"/>
              </a:cxn>
              <a:cxn ang="0">
                <a:pos x="53" y="27"/>
              </a:cxn>
              <a:cxn ang="0">
                <a:pos x="53" y="19"/>
              </a:cxn>
              <a:cxn ang="0">
                <a:pos x="49" y="12"/>
              </a:cxn>
              <a:cxn ang="0">
                <a:pos x="45" y="8"/>
              </a:cxn>
              <a:cxn ang="0">
                <a:pos x="42" y="8"/>
              </a:cxn>
              <a:cxn ang="0">
                <a:pos x="34" y="12"/>
              </a:cxn>
              <a:cxn ang="0">
                <a:pos x="23" y="19"/>
              </a:cxn>
              <a:cxn ang="0">
                <a:pos x="23" y="53"/>
              </a:cxn>
              <a:cxn ang="0">
                <a:pos x="23" y="57"/>
              </a:cxn>
              <a:cxn ang="0">
                <a:pos x="23" y="60"/>
              </a:cxn>
              <a:cxn ang="0">
                <a:pos x="27" y="64"/>
              </a:cxn>
              <a:cxn ang="0">
                <a:pos x="27" y="64"/>
              </a:cxn>
              <a:cxn ang="0">
                <a:pos x="30" y="68"/>
              </a:cxn>
              <a:cxn ang="0">
                <a:pos x="34" y="68"/>
              </a:cxn>
              <a:cxn ang="0">
                <a:pos x="34" y="68"/>
              </a:cxn>
              <a:cxn ang="0">
                <a:pos x="0" y="68"/>
              </a:cxn>
              <a:cxn ang="0">
                <a:pos x="0" y="68"/>
              </a:cxn>
              <a:cxn ang="0">
                <a:pos x="4" y="68"/>
              </a:cxn>
              <a:cxn ang="0">
                <a:pos x="8" y="64"/>
              </a:cxn>
              <a:cxn ang="0">
                <a:pos x="8" y="64"/>
              </a:cxn>
              <a:cxn ang="0">
                <a:pos x="12" y="60"/>
              </a:cxn>
              <a:cxn ang="0">
                <a:pos x="12" y="53"/>
              </a:cxn>
              <a:cxn ang="0">
                <a:pos x="12" y="27"/>
              </a:cxn>
              <a:cxn ang="0">
                <a:pos x="12" y="15"/>
              </a:cxn>
              <a:cxn ang="0">
                <a:pos x="12" y="12"/>
              </a:cxn>
              <a:cxn ang="0">
                <a:pos x="12" y="12"/>
              </a:cxn>
              <a:cxn ang="0">
                <a:pos x="8" y="8"/>
              </a:cxn>
              <a:cxn ang="0">
                <a:pos x="8" y="8"/>
              </a:cxn>
              <a:cxn ang="0">
                <a:pos x="8" y="8"/>
              </a:cxn>
              <a:cxn ang="0">
                <a:pos x="4" y="8"/>
              </a:cxn>
              <a:cxn ang="0">
                <a:pos x="4" y="8"/>
              </a:cxn>
              <a:cxn ang="0">
                <a:pos x="0" y="8"/>
              </a:cxn>
              <a:cxn ang="0">
                <a:pos x="19" y="0"/>
              </a:cxn>
              <a:cxn ang="0">
                <a:pos x="23" y="0"/>
              </a:cxn>
              <a:cxn ang="0">
                <a:pos x="23" y="15"/>
              </a:cxn>
            </a:cxnLst>
            <a:rect l="0" t="0" r="r" b="b"/>
            <a:pathLst>
              <a:path w="75" h="68">
                <a:moveTo>
                  <a:pt x="23" y="15"/>
                </a:moveTo>
                <a:lnTo>
                  <a:pt x="30" y="4"/>
                </a:lnTo>
                <a:lnTo>
                  <a:pt x="38" y="0"/>
                </a:lnTo>
                <a:lnTo>
                  <a:pt x="45" y="0"/>
                </a:lnTo>
                <a:lnTo>
                  <a:pt x="53" y="0"/>
                </a:lnTo>
                <a:lnTo>
                  <a:pt x="57" y="0"/>
                </a:lnTo>
                <a:lnTo>
                  <a:pt x="60" y="4"/>
                </a:lnTo>
                <a:lnTo>
                  <a:pt x="64" y="12"/>
                </a:lnTo>
                <a:lnTo>
                  <a:pt x="64" y="15"/>
                </a:lnTo>
                <a:lnTo>
                  <a:pt x="64" y="23"/>
                </a:lnTo>
                <a:lnTo>
                  <a:pt x="64" y="53"/>
                </a:lnTo>
                <a:lnTo>
                  <a:pt x="64" y="57"/>
                </a:lnTo>
                <a:lnTo>
                  <a:pt x="64" y="60"/>
                </a:lnTo>
                <a:lnTo>
                  <a:pt x="68" y="64"/>
                </a:lnTo>
                <a:lnTo>
                  <a:pt x="68" y="64"/>
                </a:lnTo>
                <a:lnTo>
                  <a:pt x="72" y="68"/>
                </a:lnTo>
                <a:lnTo>
                  <a:pt x="75" y="68"/>
                </a:lnTo>
                <a:lnTo>
                  <a:pt x="75" y="68"/>
                </a:lnTo>
                <a:lnTo>
                  <a:pt x="42" y="68"/>
                </a:lnTo>
                <a:lnTo>
                  <a:pt x="42" y="68"/>
                </a:lnTo>
                <a:lnTo>
                  <a:pt x="42" y="68"/>
                </a:lnTo>
                <a:lnTo>
                  <a:pt x="45" y="64"/>
                </a:lnTo>
                <a:lnTo>
                  <a:pt x="49" y="64"/>
                </a:lnTo>
                <a:lnTo>
                  <a:pt x="49" y="64"/>
                </a:lnTo>
                <a:lnTo>
                  <a:pt x="53" y="60"/>
                </a:lnTo>
                <a:lnTo>
                  <a:pt x="53" y="57"/>
                </a:lnTo>
                <a:lnTo>
                  <a:pt x="53" y="53"/>
                </a:lnTo>
                <a:lnTo>
                  <a:pt x="53" y="27"/>
                </a:lnTo>
                <a:lnTo>
                  <a:pt x="53" y="19"/>
                </a:lnTo>
                <a:lnTo>
                  <a:pt x="49" y="12"/>
                </a:lnTo>
                <a:lnTo>
                  <a:pt x="45" y="8"/>
                </a:lnTo>
                <a:lnTo>
                  <a:pt x="42" y="8"/>
                </a:lnTo>
                <a:lnTo>
                  <a:pt x="34" y="12"/>
                </a:lnTo>
                <a:lnTo>
                  <a:pt x="23" y="19"/>
                </a:lnTo>
                <a:lnTo>
                  <a:pt x="23" y="53"/>
                </a:lnTo>
                <a:lnTo>
                  <a:pt x="23" y="57"/>
                </a:lnTo>
                <a:lnTo>
                  <a:pt x="23" y="60"/>
                </a:lnTo>
                <a:lnTo>
                  <a:pt x="27" y="64"/>
                </a:lnTo>
                <a:lnTo>
                  <a:pt x="27" y="64"/>
                </a:lnTo>
                <a:lnTo>
                  <a:pt x="30" y="68"/>
                </a:lnTo>
                <a:lnTo>
                  <a:pt x="34" y="68"/>
                </a:lnTo>
                <a:lnTo>
                  <a:pt x="34" y="68"/>
                </a:lnTo>
                <a:lnTo>
                  <a:pt x="0" y="68"/>
                </a:lnTo>
                <a:lnTo>
                  <a:pt x="0" y="68"/>
                </a:lnTo>
                <a:lnTo>
                  <a:pt x="4" y="68"/>
                </a:lnTo>
                <a:lnTo>
                  <a:pt x="8" y="64"/>
                </a:lnTo>
                <a:lnTo>
                  <a:pt x="8" y="64"/>
                </a:lnTo>
                <a:lnTo>
                  <a:pt x="12" y="60"/>
                </a:lnTo>
                <a:lnTo>
                  <a:pt x="12" y="53"/>
                </a:lnTo>
                <a:lnTo>
                  <a:pt x="12" y="27"/>
                </a:lnTo>
                <a:lnTo>
                  <a:pt x="12" y="15"/>
                </a:lnTo>
                <a:lnTo>
                  <a:pt x="12" y="12"/>
                </a:lnTo>
                <a:lnTo>
                  <a:pt x="12" y="12"/>
                </a:lnTo>
                <a:lnTo>
                  <a:pt x="8" y="8"/>
                </a:lnTo>
                <a:lnTo>
                  <a:pt x="8" y="8"/>
                </a:lnTo>
                <a:lnTo>
                  <a:pt x="8" y="8"/>
                </a:lnTo>
                <a:lnTo>
                  <a:pt x="4" y="8"/>
                </a:lnTo>
                <a:lnTo>
                  <a:pt x="4" y="8"/>
                </a:lnTo>
                <a:lnTo>
                  <a:pt x="0" y="8"/>
                </a:lnTo>
                <a:lnTo>
                  <a:pt x="19" y="0"/>
                </a:lnTo>
                <a:lnTo>
                  <a:pt x="23" y="0"/>
                </a:lnTo>
                <a:lnTo>
                  <a:pt x="23" y="1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13" name="Freeform 121"/>
          <p:cNvSpPr>
            <a:spLocks/>
          </p:cNvSpPr>
          <p:nvPr/>
        </p:nvSpPr>
        <p:spPr bwMode="auto">
          <a:xfrm>
            <a:off x="8548688" y="5087938"/>
            <a:ext cx="68262" cy="223837"/>
          </a:xfrm>
          <a:custGeom>
            <a:avLst/>
            <a:gdLst/>
            <a:ahLst/>
            <a:cxnLst>
              <a:cxn ang="0">
                <a:pos x="0" y="4"/>
              </a:cxn>
              <a:cxn ang="0">
                <a:pos x="0" y="0"/>
              </a:cxn>
              <a:cxn ang="0">
                <a:pos x="8" y="7"/>
              </a:cxn>
              <a:cxn ang="0">
                <a:pos x="19" y="15"/>
              </a:cxn>
              <a:cxn ang="0">
                <a:pos x="26" y="26"/>
              </a:cxn>
              <a:cxn ang="0">
                <a:pos x="34" y="41"/>
              </a:cxn>
              <a:cxn ang="0">
                <a:pos x="38" y="52"/>
              </a:cxn>
              <a:cxn ang="0">
                <a:pos x="41" y="67"/>
              </a:cxn>
              <a:cxn ang="0">
                <a:pos x="38" y="82"/>
              </a:cxn>
              <a:cxn ang="0">
                <a:pos x="34" y="97"/>
              </a:cxn>
              <a:cxn ang="0">
                <a:pos x="30" y="109"/>
              </a:cxn>
              <a:cxn ang="0">
                <a:pos x="19" y="120"/>
              </a:cxn>
              <a:cxn ang="0">
                <a:pos x="11" y="131"/>
              </a:cxn>
              <a:cxn ang="0">
                <a:pos x="0" y="135"/>
              </a:cxn>
              <a:cxn ang="0">
                <a:pos x="0" y="131"/>
              </a:cxn>
              <a:cxn ang="0">
                <a:pos x="8" y="127"/>
              </a:cxn>
              <a:cxn ang="0">
                <a:pos x="15" y="120"/>
              </a:cxn>
              <a:cxn ang="0">
                <a:pos x="19" y="109"/>
              </a:cxn>
              <a:cxn ang="0">
                <a:pos x="23" y="97"/>
              </a:cxn>
              <a:cxn ang="0">
                <a:pos x="26" y="86"/>
              </a:cxn>
              <a:cxn ang="0">
                <a:pos x="26" y="71"/>
              </a:cxn>
              <a:cxn ang="0">
                <a:pos x="26" y="56"/>
              </a:cxn>
              <a:cxn ang="0">
                <a:pos x="23" y="41"/>
              </a:cxn>
              <a:cxn ang="0">
                <a:pos x="23" y="34"/>
              </a:cxn>
              <a:cxn ang="0">
                <a:pos x="19" y="26"/>
              </a:cxn>
              <a:cxn ang="0">
                <a:pos x="15" y="22"/>
              </a:cxn>
              <a:cxn ang="0">
                <a:pos x="11" y="15"/>
              </a:cxn>
              <a:cxn ang="0">
                <a:pos x="8" y="11"/>
              </a:cxn>
              <a:cxn ang="0">
                <a:pos x="0" y="4"/>
              </a:cxn>
            </a:cxnLst>
            <a:rect l="0" t="0" r="r" b="b"/>
            <a:pathLst>
              <a:path w="41" h="135">
                <a:moveTo>
                  <a:pt x="0" y="4"/>
                </a:moveTo>
                <a:lnTo>
                  <a:pt x="0" y="0"/>
                </a:lnTo>
                <a:lnTo>
                  <a:pt x="8" y="7"/>
                </a:lnTo>
                <a:lnTo>
                  <a:pt x="19" y="15"/>
                </a:lnTo>
                <a:lnTo>
                  <a:pt x="26" y="26"/>
                </a:lnTo>
                <a:lnTo>
                  <a:pt x="34" y="41"/>
                </a:lnTo>
                <a:lnTo>
                  <a:pt x="38" y="52"/>
                </a:lnTo>
                <a:lnTo>
                  <a:pt x="41" y="67"/>
                </a:lnTo>
                <a:lnTo>
                  <a:pt x="38" y="82"/>
                </a:lnTo>
                <a:lnTo>
                  <a:pt x="34" y="97"/>
                </a:lnTo>
                <a:lnTo>
                  <a:pt x="30" y="109"/>
                </a:lnTo>
                <a:lnTo>
                  <a:pt x="19" y="120"/>
                </a:lnTo>
                <a:lnTo>
                  <a:pt x="11" y="131"/>
                </a:lnTo>
                <a:lnTo>
                  <a:pt x="0" y="135"/>
                </a:lnTo>
                <a:lnTo>
                  <a:pt x="0" y="131"/>
                </a:lnTo>
                <a:lnTo>
                  <a:pt x="8" y="127"/>
                </a:lnTo>
                <a:lnTo>
                  <a:pt x="15" y="120"/>
                </a:lnTo>
                <a:lnTo>
                  <a:pt x="19" y="109"/>
                </a:lnTo>
                <a:lnTo>
                  <a:pt x="23" y="97"/>
                </a:lnTo>
                <a:lnTo>
                  <a:pt x="26" y="86"/>
                </a:lnTo>
                <a:lnTo>
                  <a:pt x="26" y="71"/>
                </a:lnTo>
                <a:lnTo>
                  <a:pt x="26" y="56"/>
                </a:lnTo>
                <a:lnTo>
                  <a:pt x="23" y="41"/>
                </a:lnTo>
                <a:lnTo>
                  <a:pt x="23" y="34"/>
                </a:lnTo>
                <a:lnTo>
                  <a:pt x="19" y="26"/>
                </a:lnTo>
                <a:lnTo>
                  <a:pt x="15" y="22"/>
                </a:lnTo>
                <a:lnTo>
                  <a:pt x="11" y="15"/>
                </a:lnTo>
                <a:lnTo>
                  <a:pt x="8" y="11"/>
                </a:lnTo>
                <a:lnTo>
                  <a:pt x="0" y="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14" name="Freeform 122"/>
          <p:cNvSpPr>
            <a:spLocks/>
          </p:cNvSpPr>
          <p:nvPr/>
        </p:nvSpPr>
        <p:spPr bwMode="auto">
          <a:xfrm>
            <a:off x="874713" y="5746750"/>
            <a:ext cx="173037" cy="112713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27" y="0"/>
              </a:cxn>
              <a:cxn ang="0">
                <a:pos x="27" y="0"/>
              </a:cxn>
              <a:cxn ang="0">
                <a:pos x="23" y="4"/>
              </a:cxn>
              <a:cxn ang="0">
                <a:pos x="23" y="4"/>
              </a:cxn>
              <a:cxn ang="0">
                <a:pos x="23" y="4"/>
              </a:cxn>
              <a:cxn ang="0">
                <a:pos x="23" y="8"/>
              </a:cxn>
              <a:cxn ang="0">
                <a:pos x="23" y="12"/>
              </a:cxn>
              <a:cxn ang="0">
                <a:pos x="23" y="12"/>
              </a:cxn>
              <a:cxn ang="0">
                <a:pos x="38" y="49"/>
              </a:cxn>
              <a:cxn ang="0">
                <a:pos x="53" y="19"/>
              </a:cxn>
              <a:cxn ang="0">
                <a:pos x="49" y="12"/>
              </a:cxn>
              <a:cxn ang="0">
                <a:pos x="45" y="8"/>
              </a:cxn>
              <a:cxn ang="0">
                <a:pos x="45" y="4"/>
              </a:cxn>
              <a:cxn ang="0">
                <a:pos x="42" y="4"/>
              </a:cxn>
              <a:cxn ang="0">
                <a:pos x="38" y="0"/>
              </a:cxn>
              <a:cxn ang="0">
                <a:pos x="38" y="0"/>
              </a:cxn>
              <a:cxn ang="0">
                <a:pos x="68" y="0"/>
              </a:cxn>
              <a:cxn ang="0">
                <a:pos x="68" y="0"/>
              </a:cxn>
              <a:cxn ang="0">
                <a:pos x="64" y="4"/>
              </a:cxn>
              <a:cxn ang="0">
                <a:pos x="64" y="4"/>
              </a:cxn>
              <a:cxn ang="0">
                <a:pos x="60" y="8"/>
              </a:cxn>
              <a:cxn ang="0">
                <a:pos x="60" y="8"/>
              </a:cxn>
              <a:cxn ang="0">
                <a:pos x="60" y="12"/>
              </a:cxn>
              <a:cxn ang="0">
                <a:pos x="60" y="12"/>
              </a:cxn>
              <a:cxn ang="0">
                <a:pos x="79" y="49"/>
              </a:cxn>
              <a:cxn ang="0">
                <a:pos x="94" y="12"/>
              </a:cxn>
              <a:cxn ang="0">
                <a:pos x="94" y="8"/>
              </a:cxn>
              <a:cxn ang="0">
                <a:pos x="94" y="8"/>
              </a:cxn>
              <a:cxn ang="0">
                <a:pos x="94" y="4"/>
              </a:cxn>
              <a:cxn ang="0">
                <a:pos x="94" y="4"/>
              </a:cxn>
              <a:cxn ang="0">
                <a:pos x="90" y="4"/>
              </a:cxn>
              <a:cxn ang="0">
                <a:pos x="87" y="0"/>
              </a:cxn>
              <a:cxn ang="0">
                <a:pos x="87" y="0"/>
              </a:cxn>
              <a:cxn ang="0">
                <a:pos x="105" y="0"/>
              </a:cxn>
              <a:cxn ang="0">
                <a:pos x="105" y="0"/>
              </a:cxn>
              <a:cxn ang="0">
                <a:pos x="102" y="4"/>
              </a:cxn>
              <a:cxn ang="0">
                <a:pos x="98" y="12"/>
              </a:cxn>
              <a:cxn ang="0">
                <a:pos x="75" y="68"/>
              </a:cxn>
              <a:cxn ang="0">
                <a:pos x="75" y="68"/>
              </a:cxn>
              <a:cxn ang="0">
                <a:pos x="57" y="27"/>
              </a:cxn>
              <a:cxn ang="0">
                <a:pos x="34" y="68"/>
              </a:cxn>
              <a:cxn ang="0">
                <a:pos x="30" y="68"/>
              </a:cxn>
              <a:cxn ang="0">
                <a:pos x="8" y="12"/>
              </a:cxn>
              <a:cxn ang="0">
                <a:pos x="8" y="8"/>
              </a:cxn>
              <a:cxn ang="0">
                <a:pos x="4" y="4"/>
              </a:cxn>
              <a:cxn ang="0">
                <a:pos x="4" y="4"/>
              </a:cxn>
              <a:cxn ang="0">
                <a:pos x="0" y="0"/>
              </a:cxn>
              <a:cxn ang="0">
                <a:pos x="0" y="0"/>
              </a:cxn>
            </a:cxnLst>
            <a:rect l="0" t="0" r="r" b="b"/>
            <a:pathLst>
              <a:path w="105" h="68">
                <a:moveTo>
                  <a:pt x="0" y="0"/>
                </a:moveTo>
                <a:lnTo>
                  <a:pt x="27" y="0"/>
                </a:lnTo>
                <a:lnTo>
                  <a:pt x="27" y="0"/>
                </a:lnTo>
                <a:lnTo>
                  <a:pt x="23" y="4"/>
                </a:lnTo>
                <a:lnTo>
                  <a:pt x="23" y="4"/>
                </a:lnTo>
                <a:lnTo>
                  <a:pt x="23" y="4"/>
                </a:lnTo>
                <a:lnTo>
                  <a:pt x="23" y="8"/>
                </a:lnTo>
                <a:lnTo>
                  <a:pt x="23" y="12"/>
                </a:lnTo>
                <a:lnTo>
                  <a:pt x="23" y="12"/>
                </a:lnTo>
                <a:lnTo>
                  <a:pt x="38" y="49"/>
                </a:lnTo>
                <a:lnTo>
                  <a:pt x="53" y="19"/>
                </a:lnTo>
                <a:lnTo>
                  <a:pt x="49" y="12"/>
                </a:lnTo>
                <a:lnTo>
                  <a:pt x="45" y="8"/>
                </a:lnTo>
                <a:lnTo>
                  <a:pt x="45" y="4"/>
                </a:lnTo>
                <a:lnTo>
                  <a:pt x="42" y="4"/>
                </a:lnTo>
                <a:lnTo>
                  <a:pt x="38" y="0"/>
                </a:lnTo>
                <a:lnTo>
                  <a:pt x="38" y="0"/>
                </a:lnTo>
                <a:lnTo>
                  <a:pt x="68" y="0"/>
                </a:lnTo>
                <a:lnTo>
                  <a:pt x="68" y="0"/>
                </a:lnTo>
                <a:lnTo>
                  <a:pt x="64" y="4"/>
                </a:lnTo>
                <a:lnTo>
                  <a:pt x="64" y="4"/>
                </a:lnTo>
                <a:lnTo>
                  <a:pt x="60" y="8"/>
                </a:lnTo>
                <a:lnTo>
                  <a:pt x="60" y="8"/>
                </a:lnTo>
                <a:lnTo>
                  <a:pt x="60" y="12"/>
                </a:lnTo>
                <a:lnTo>
                  <a:pt x="60" y="12"/>
                </a:lnTo>
                <a:lnTo>
                  <a:pt x="79" y="49"/>
                </a:lnTo>
                <a:lnTo>
                  <a:pt x="94" y="12"/>
                </a:lnTo>
                <a:lnTo>
                  <a:pt x="94" y="8"/>
                </a:lnTo>
                <a:lnTo>
                  <a:pt x="94" y="8"/>
                </a:lnTo>
                <a:lnTo>
                  <a:pt x="94" y="4"/>
                </a:lnTo>
                <a:lnTo>
                  <a:pt x="94" y="4"/>
                </a:lnTo>
                <a:lnTo>
                  <a:pt x="90" y="4"/>
                </a:lnTo>
                <a:lnTo>
                  <a:pt x="87" y="0"/>
                </a:lnTo>
                <a:lnTo>
                  <a:pt x="87" y="0"/>
                </a:lnTo>
                <a:lnTo>
                  <a:pt x="105" y="0"/>
                </a:lnTo>
                <a:lnTo>
                  <a:pt x="105" y="0"/>
                </a:lnTo>
                <a:lnTo>
                  <a:pt x="102" y="4"/>
                </a:lnTo>
                <a:lnTo>
                  <a:pt x="98" y="12"/>
                </a:lnTo>
                <a:lnTo>
                  <a:pt x="75" y="68"/>
                </a:lnTo>
                <a:lnTo>
                  <a:pt x="75" y="68"/>
                </a:lnTo>
                <a:lnTo>
                  <a:pt x="57" y="27"/>
                </a:lnTo>
                <a:lnTo>
                  <a:pt x="34" y="68"/>
                </a:lnTo>
                <a:lnTo>
                  <a:pt x="30" y="68"/>
                </a:lnTo>
                <a:lnTo>
                  <a:pt x="8" y="12"/>
                </a:lnTo>
                <a:lnTo>
                  <a:pt x="8" y="8"/>
                </a:lnTo>
                <a:lnTo>
                  <a:pt x="4" y="4"/>
                </a:lnTo>
                <a:lnTo>
                  <a:pt x="4" y="4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15" name="Freeform 123"/>
          <p:cNvSpPr>
            <a:spLocks noEditPoints="1"/>
          </p:cNvSpPr>
          <p:nvPr/>
        </p:nvSpPr>
        <p:spPr bwMode="auto">
          <a:xfrm>
            <a:off x="1055688" y="5746750"/>
            <a:ext cx="104775" cy="112713"/>
          </a:xfrm>
          <a:custGeom>
            <a:avLst/>
            <a:gdLst/>
            <a:ahLst/>
            <a:cxnLst>
              <a:cxn ang="0">
                <a:pos x="34" y="0"/>
              </a:cxn>
              <a:cxn ang="0">
                <a:pos x="41" y="0"/>
              </a:cxn>
              <a:cxn ang="0">
                <a:pos x="49" y="4"/>
              </a:cxn>
              <a:cxn ang="0">
                <a:pos x="56" y="12"/>
              </a:cxn>
              <a:cxn ang="0">
                <a:pos x="64" y="23"/>
              </a:cxn>
              <a:cxn ang="0">
                <a:pos x="64" y="34"/>
              </a:cxn>
              <a:cxn ang="0">
                <a:pos x="64" y="42"/>
              </a:cxn>
              <a:cxn ang="0">
                <a:pos x="60" y="53"/>
              </a:cxn>
              <a:cxn ang="0">
                <a:pos x="56" y="60"/>
              </a:cxn>
              <a:cxn ang="0">
                <a:pos x="49" y="64"/>
              </a:cxn>
              <a:cxn ang="0">
                <a:pos x="41" y="68"/>
              </a:cxn>
              <a:cxn ang="0">
                <a:pos x="30" y="68"/>
              </a:cxn>
              <a:cxn ang="0">
                <a:pos x="23" y="68"/>
              </a:cxn>
              <a:cxn ang="0">
                <a:pos x="15" y="64"/>
              </a:cxn>
              <a:cxn ang="0">
                <a:pos x="8" y="57"/>
              </a:cxn>
              <a:cxn ang="0">
                <a:pos x="4" y="45"/>
              </a:cxn>
              <a:cxn ang="0">
                <a:pos x="0" y="34"/>
              </a:cxn>
              <a:cxn ang="0">
                <a:pos x="0" y="27"/>
              </a:cxn>
              <a:cxn ang="0">
                <a:pos x="4" y="15"/>
              </a:cxn>
              <a:cxn ang="0">
                <a:pos x="11" y="8"/>
              </a:cxn>
              <a:cxn ang="0">
                <a:pos x="15" y="4"/>
              </a:cxn>
              <a:cxn ang="0">
                <a:pos x="23" y="0"/>
              </a:cxn>
              <a:cxn ang="0">
                <a:pos x="34" y="0"/>
              </a:cxn>
              <a:cxn ang="0">
                <a:pos x="30" y="4"/>
              </a:cxn>
              <a:cxn ang="0">
                <a:pos x="26" y="4"/>
              </a:cxn>
              <a:cxn ang="0">
                <a:pos x="23" y="8"/>
              </a:cxn>
              <a:cxn ang="0">
                <a:pos x="19" y="8"/>
              </a:cxn>
              <a:cxn ang="0">
                <a:pos x="15" y="15"/>
              </a:cxn>
              <a:cxn ang="0">
                <a:pos x="15" y="19"/>
              </a:cxn>
              <a:cxn ang="0">
                <a:pos x="11" y="30"/>
              </a:cxn>
              <a:cxn ang="0">
                <a:pos x="15" y="42"/>
              </a:cxn>
              <a:cxn ang="0">
                <a:pos x="19" y="53"/>
              </a:cxn>
              <a:cxn ang="0">
                <a:pos x="26" y="60"/>
              </a:cxn>
              <a:cxn ang="0">
                <a:pos x="34" y="64"/>
              </a:cxn>
              <a:cxn ang="0">
                <a:pos x="41" y="64"/>
              </a:cxn>
              <a:cxn ang="0">
                <a:pos x="49" y="60"/>
              </a:cxn>
              <a:cxn ang="0">
                <a:pos x="53" y="49"/>
              </a:cxn>
              <a:cxn ang="0">
                <a:pos x="53" y="38"/>
              </a:cxn>
              <a:cxn ang="0">
                <a:pos x="53" y="27"/>
              </a:cxn>
              <a:cxn ang="0">
                <a:pos x="49" y="19"/>
              </a:cxn>
              <a:cxn ang="0">
                <a:pos x="45" y="12"/>
              </a:cxn>
              <a:cxn ang="0">
                <a:pos x="38" y="4"/>
              </a:cxn>
              <a:cxn ang="0">
                <a:pos x="30" y="4"/>
              </a:cxn>
            </a:cxnLst>
            <a:rect l="0" t="0" r="r" b="b"/>
            <a:pathLst>
              <a:path w="64" h="68">
                <a:moveTo>
                  <a:pt x="34" y="0"/>
                </a:moveTo>
                <a:lnTo>
                  <a:pt x="41" y="0"/>
                </a:lnTo>
                <a:lnTo>
                  <a:pt x="49" y="4"/>
                </a:lnTo>
                <a:lnTo>
                  <a:pt x="56" y="12"/>
                </a:lnTo>
                <a:lnTo>
                  <a:pt x="64" y="23"/>
                </a:lnTo>
                <a:lnTo>
                  <a:pt x="64" y="34"/>
                </a:lnTo>
                <a:lnTo>
                  <a:pt x="64" y="42"/>
                </a:lnTo>
                <a:lnTo>
                  <a:pt x="60" y="53"/>
                </a:lnTo>
                <a:lnTo>
                  <a:pt x="56" y="60"/>
                </a:lnTo>
                <a:lnTo>
                  <a:pt x="49" y="64"/>
                </a:lnTo>
                <a:lnTo>
                  <a:pt x="41" y="68"/>
                </a:lnTo>
                <a:lnTo>
                  <a:pt x="30" y="68"/>
                </a:lnTo>
                <a:lnTo>
                  <a:pt x="23" y="68"/>
                </a:lnTo>
                <a:lnTo>
                  <a:pt x="15" y="64"/>
                </a:lnTo>
                <a:lnTo>
                  <a:pt x="8" y="57"/>
                </a:lnTo>
                <a:lnTo>
                  <a:pt x="4" y="45"/>
                </a:lnTo>
                <a:lnTo>
                  <a:pt x="0" y="34"/>
                </a:lnTo>
                <a:lnTo>
                  <a:pt x="0" y="27"/>
                </a:lnTo>
                <a:lnTo>
                  <a:pt x="4" y="15"/>
                </a:lnTo>
                <a:lnTo>
                  <a:pt x="11" y="8"/>
                </a:lnTo>
                <a:lnTo>
                  <a:pt x="15" y="4"/>
                </a:lnTo>
                <a:lnTo>
                  <a:pt x="23" y="0"/>
                </a:lnTo>
                <a:lnTo>
                  <a:pt x="34" y="0"/>
                </a:lnTo>
                <a:close/>
                <a:moveTo>
                  <a:pt x="30" y="4"/>
                </a:moveTo>
                <a:lnTo>
                  <a:pt x="26" y="4"/>
                </a:lnTo>
                <a:lnTo>
                  <a:pt x="23" y="8"/>
                </a:lnTo>
                <a:lnTo>
                  <a:pt x="19" y="8"/>
                </a:lnTo>
                <a:lnTo>
                  <a:pt x="15" y="15"/>
                </a:lnTo>
                <a:lnTo>
                  <a:pt x="15" y="19"/>
                </a:lnTo>
                <a:lnTo>
                  <a:pt x="11" y="30"/>
                </a:lnTo>
                <a:lnTo>
                  <a:pt x="15" y="42"/>
                </a:lnTo>
                <a:lnTo>
                  <a:pt x="19" y="53"/>
                </a:lnTo>
                <a:lnTo>
                  <a:pt x="26" y="60"/>
                </a:lnTo>
                <a:lnTo>
                  <a:pt x="34" y="64"/>
                </a:lnTo>
                <a:lnTo>
                  <a:pt x="41" y="64"/>
                </a:lnTo>
                <a:lnTo>
                  <a:pt x="49" y="60"/>
                </a:lnTo>
                <a:lnTo>
                  <a:pt x="53" y="49"/>
                </a:lnTo>
                <a:lnTo>
                  <a:pt x="53" y="38"/>
                </a:lnTo>
                <a:lnTo>
                  <a:pt x="53" y="27"/>
                </a:lnTo>
                <a:lnTo>
                  <a:pt x="49" y="19"/>
                </a:lnTo>
                <a:lnTo>
                  <a:pt x="45" y="12"/>
                </a:lnTo>
                <a:lnTo>
                  <a:pt x="38" y="4"/>
                </a:lnTo>
                <a:lnTo>
                  <a:pt x="30" y="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16" name="Freeform 124"/>
          <p:cNvSpPr>
            <a:spLocks/>
          </p:cNvSpPr>
          <p:nvPr/>
        </p:nvSpPr>
        <p:spPr bwMode="auto">
          <a:xfrm>
            <a:off x="1173163" y="5746750"/>
            <a:ext cx="80962" cy="112713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23" y="15"/>
              </a:cxn>
              <a:cxn ang="0">
                <a:pos x="30" y="8"/>
              </a:cxn>
              <a:cxn ang="0">
                <a:pos x="34" y="0"/>
              </a:cxn>
              <a:cxn ang="0">
                <a:pos x="42" y="0"/>
              </a:cxn>
              <a:cxn ang="0">
                <a:pos x="45" y="0"/>
              </a:cxn>
              <a:cxn ang="0">
                <a:pos x="45" y="0"/>
              </a:cxn>
              <a:cxn ang="0">
                <a:pos x="49" y="4"/>
              </a:cxn>
              <a:cxn ang="0">
                <a:pos x="49" y="8"/>
              </a:cxn>
              <a:cxn ang="0">
                <a:pos x="49" y="12"/>
              </a:cxn>
              <a:cxn ang="0">
                <a:pos x="49" y="15"/>
              </a:cxn>
              <a:cxn ang="0">
                <a:pos x="45" y="15"/>
              </a:cxn>
              <a:cxn ang="0">
                <a:pos x="45" y="15"/>
              </a:cxn>
              <a:cxn ang="0">
                <a:pos x="42" y="15"/>
              </a:cxn>
              <a:cxn ang="0">
                <a:pos x="38" y="12"/>
              </a:cxn>
              <a:cxn ang="0">
                <a:pos x="34" y="12"/>
              </a:cxn>
              <a:cxn ang="0">
                <a:pos x="34" y="12"/>
              </a:cxn>
              <a:cxn ang="0">
                <a:pos x="30" y="12"/>
              </a:cxn>
              <a:cxn ang="0">
                <a:pos x="30" y="12"/>
              </a:cxn>
              <a:cxn ang="0">
                <a:pos x="27" y="15"/>
              </a:cxn>
              <a:cxn ang="0">
                <a:pos x="23" y="23"/>
              </a:cxn>
              <a:cxn ang="0">
                <a:pos x="23" y="53"/>
              </a:cxn>
              <a:cxn ang="0">
                <a:pos x="23" y="57"/>
              </a:cxn>
              <a:cxn ang="0">
                <a:pos x="23" y="60"/>
              </a:cxn>
              <a:cxn ang="0">
                <a:pos x="27" y="64"/>
              </a:cxn>
              <a:cxn ang="0">
                <a:pos x="27" y="64"/>
              </a:cxn>
              <a:cxn ang="0">
                <a:pos x="30" y="64"/>
              </a:cxn>
              <a:cxn ang="0">
                <a:pos x="34" y="68"/>
              </a:cxn>
              <a:cxn ang="0">
                <a:pos x="34" y="68"/>
              </a:cxn>
              <a:cxn ang="0">
                <a:pos x="0" y="68"/>
              </a:cxn>
              <a:cxn ang="0">
                <a:pos x="0" y="68"/>
              </a:cxn>
              <a:cxn ang="0">
                <a:pos x="4" y="64"/>
              </a:cxn>
              <a:cxn ang="0">
                <a:pos x="8" y="64"/>
              </a:cxn>
              <a:cxn ang="0">
                <a:pos x="8" y="64"/>
              </a:cxn>
              <a:cxn ang="0">
                <a:pos x="12" y="60"/>
              </a:cxn>
              <a:cxn ang="0">
                <a:pos x="12" y="57"/>
              </a:cxn>
              <a:cxn ang="0">
                <a:pos x="12" y="53"/>
              </a:cxn>
              <a:cxn ang="0">
                <a:pos x="12" y="27"/>
              </a:cxn>
              <a:cxn ang="0">
                <a:pos x="12" y="15"/>
              </a:cxn>
              <a:cxn ang="0">
                <a:pos x="12" y="12"/>
              </a:cxn>
              <a:cxn ang="0">
                <a:pos x="8" y="12"/>
              </a:cxn>
              <a:cxn ang="0">
                <a:pos x="8" y="8"/>
              </a:cxn>
              <a:cxn ang="0">
                <a:pos x="8" y="8"/>
              </a:cxn>
              <a:cxn ang="0">
                <a:pos x="8" y="8"/>
              </a:cxn>
              <a:cxn ang="0">
                <a:pos x="4" y="8"/>
              </a:cxn>
              <a:cxn ang="0">
                <a:pos x="0" y="8"/>
              </a:cxn>
              <a:cxn ang="0">
                <a:pos x="0" y="8"/>
              </a:cxn>
              <a:cxn ang="0">
                <a:pos x="19" y="0"/>
              </a:cxn>
              <a:cxn ang="0">
                <a:pos x="23" y="0"/>
              </a:cxn>
            </a:cxnLst>
            <a:rect l="0" t="0" r="r" b="b"/>
            <a:pathLst>
              <a:path w="49" h="68">
                <a:moveTo>
                  <a:pt x="23" y="0"/>
                </a:moveTo>
                <a:lnTo>
                  <a:pt x="23" y="15"/>
                </a:lnTo>
                <a:lnTo>
                  <a:pt x="30" y="8"/>
                </a:lnTo>
                <a:lnTo>
                  <a:pt x="34" y="0"/>
                </a:lnTo>
                <a:lnTo>
                  <a:pt x="42" y="0"/>
                </a:lnTo>
                <a:lnTo>
                  <a:pt x="45" y="0"/>
                </a:lnTo>
                <a:lnTo>
                  <a:pt x="45" y="0"/>
                </a:lnTo>
                <a:lnTo>
                  <a:pt x="49" y="4"/>
                </a:lnTo>
                <a:lnTo>
                  <a:pt x="49" y="8"/>
                </a:lnTo>
                <a:lnTo>
                  <a:pt x="49" y="12"/>
                </a:lnTo>
                <a:lnTo>
                  <a:pt x="49" y="15"/>
                </a:lnTo>
                <a:lnTo>
                  <a:pt x="45" y="15"/>
                </a:lnTo>
                <a:lnTo>
                  <a:pt x="45" y="15"/>
                </a:lnTo>
                <a:lnTo>
                  <a:pt x="42" y="15"/>
                </a:lnTo>
                <a:lnTo>
                  <a:pt x="38" y="12"/>
                </a:lnTo>
                <a:lnTo>
                  <a:pt x="34" y="12"/>
                </a:lnTo>
                <a:lnTo>
                  <a:pt x="34" y="12"/>
                </a:lnTo>
                <a:lnTo>
                  <a:pt x="30" y="12"/>
                </a:lnTo>
                <a:lnTo>
                  <a:pt x="30" y="12"/>
                </a:lnTo>
                <a:lnTo>
                  <a:pt x="27" y="15"/>
                </a:lnTo>
                <a:lnTo>
                  <a:pt x="23" y="23"/>
                </a:lnTo>
                <a:lnTo>
                  <a:pt x="23" y="53"/>
                </a:lnTo>
                <a:lnTo>
                  <a:pt x="23" y="57"/>
                </a:lnTo>
                <a:lnTo>
                  <a:pt x="23" y="60"/>
                </a:lnTo>
                <a:lnTo>
                  <a:pt x="27" y="64"/>
                </a:lnTo>
                <a:lnTo>
                  <a:pt x="27" y="64"/>
                </a:lnTo>
                <a:lnTo>
                  <a:pt x="30" y="64"/>
                </a:lnTo>
                <a:lnTo>
                  <a:pt x="34" y="68"/>
                </a:lnTo>
                <a:lnTo>
                  <a:pt x="34" y="68"/>
                </a:lnTo>
                <a:lnTo>
                  <a:pt x="0" y="68"/>
                </a:lnTo>
                <a:lnTo>
                  <a:pt x="0" y="68"/>
                </a:lnTo>
                <a:lnTo>
                  <a:pt x="4" y="64"/>
                </a:lnTo>
                <a:lnTo>
                  <a:pt x="8" y="64"/>
                </a:lnTo>
                <a:lnTo>
                  <a:pt x="8" y="64"/>
                </a:lnTo>
                <a:lnTo>
                  <a:pt x="12" y="60"/>
                </a:lnTo>
                <a:lnTo>
                  <a:pt x="12" y="57"/>
                </a:lnTo>
                <a:lnTo>
                  <a:pt x="12" y="53"/>
                </a:lnTo>
                <a:lnTo>
                  <a:pt x="12" y="27"/>
                </a:lnTo>
                <a:lnTo>
                  <a:pt x="12" y="15"/>
                </a:lnTo>
                <a:lnTo>
                  <a:pt x="12" y="12"/>
                </a:lnTo>
                <a:lnTo>
                  <a:pt x="8" y="12"/>
                </a:lnTo>
                <a:lnTo>
                  <a:pt x="8" y="8"/>
                </a:lnTo>
                <a:lnTo>
                  <a:pt x="8" y="8"/>
                </a:lnTo>
                <a:lnTo>
                  <a:pt x="8" y="8"/>
                </a:lnTo>
                <a:lnTo>
                  <a:pt x="4" y="8"/>
                </a:lnTo>
                <a:lnTo>
                  <a:pt x="0" y="8"/>
                </a:lnTo>
                <a:lnTo>
                  <a:pt x="0" y="8"/>
                </a:lnTo>
                <a:lnTo>
                  <a:pt x="19" y="0"/>
                </a:ln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17" name="Freeform 125"/>
          <p:cNvSpPr>
            <a:spLocks/>
          </p:cNvSpPr>
          <p:nvPr/>
        </p:nvSpPr>
        <p:spPr bwMode="auto">
          <a:xfrm>
            <a:off x="1260475" y="5684838"/>
            <a:ext cx="117475" cy="174625"/>
          </a:xfrm>
          <a:custGeom>
            <a:avLst/>
            <a:gdLst/>
            <a:ahLst/>
            <a:cxnLst>
              <a:cxn ang="0">
                <a:pos x="19" y="67"/>
              </a:cxn>
              <a:cxn ang="0">
                <a:pos x="41" y="49"/>
              </a:cxn>
              <a:cxn ang="0">
                <a:pos x="45" y="45"/>
              </a:cxn>
              <a:cxn ang="0">
                <a:pos x="45" y="41"/>
              </a:cxn>
              <a:cxn ang="0">
                <a:pos x="41" y="41"/>
              </a:cxn>
              <a:cxn ang="0">
                <a:pos x="41" y="37"/>
              </a:cxn>
              <a:cxn ang="0">
                <a:pos x="67" y="37"/>
              </a:cxn>
              <a:cxn ang="0">
                <a:pos x="60" y="41"/>
              </a:cxn>
              <a:cxn ang="0">
                <a:pos x="49" y="49"/>
              </a:cxn>
              <a:cxn ang="0">
                <a:pos x="52" y="86"/>
              </a:cxn>
              <a:cxn ang="0">
                <a:pos x="60" y="97"/>
              </a:cxn>
              <a:cxn ang="0">
                <a:pos x="67" y="101"/>
              </a:cxn>
              <a:cxn ang="0">
                <a:pos x="71" y="101"/>
              </a:cxn>
              <a:cxn ang="0">
                <a:pos x="41" y="105"/>
              </a:cxn>
              <a:cxn ang="0">
                <a:pos x="41" y="105"/>
              </a:cxn>
              <a:cxn ang="0">
                <a:pos x="45" y="101"/>
              </a:cxn>
              <a:cxn ang="0">
                <a:pos x="45" y="97"/>
              </a:cxn>
              <a:cxn ang="0">
                <a:pos x="19" y="67"/>
              </a:cxn>
              <a:cxn ang="0">
                <a:pos x="19" y="94"/>
              </a:cxn>
              <a:cxn ang="0">
                <a:pos x="22" y="101"/>
              </a:cxn>
              <a:cxn ang="0">
                <a:pos x="26" y="105"/>
              </a:cxn>
              <a:cxn ang="0">
                <a:pos x="30" y="105"/>
              </a:cxn>
              <a:cxn ang="0">
                <a:pos x="0" y="105"/>
              </a:cxn>
              <a:cxn ang="0">
                <a:pos x="4" y="101"/>
              </a:cxn>
              <a:cxn ang="0">
                <a:pos x="7" y="97"/>
              </a:cxn>
              <a:cxn ang="0">
                <a:pos x="7" y="90"/>
              </a:cxn>
              <a:cxn ang="0">
                <a:pos x="7" y="19"/>
              </a:cxn>
              <a:cxn ang="0">
                <a:pos x="7" y="11"/>
              </a:cxn>
              <a:cxn ang="0">
                <a:pos x="4" y="7"/>
              </a:cxn>
              <a:cxn ang="0">
                <a:pos x="0" y="7"/>
              </a:cxn>
              <a:cxn ang="0">
                <a:pos x="0" y="7"/>
              </a:cxn>
              <a:cxn ang="0">
                <a:pos x="19" y="0"/>
              </a:cxn>
            </a:cxnLst>
            <a:rect l="0" t="0" r="r" b="b"/>
            <a:pathLst>
              <a:path w="71" h="105">
                <a:moveTo>
                  <a:pt x="19" y="0"/>
                </a:moveTo>
                <a:lnTo>
                  <a:pt x="19" y="67"/>
                </a:lnTo>
                <a:lnTo>
                  <a:pt x="37" y="52"/>
                </a:lnTo>
                <a:lnTo>
                  <a:pt x="41" y="49"/>
                </a:lnTo>
                <a:lnTo>
                  <a:pt x="45" y="45"/>
                </a:lnTo>
                <a:lnTo>
                  <a:pt x="45" y="45"/>
                </a:lnTo>
                <a:lnTo>
                  <a:pt x="45" y="45"/>
                </a:lnTo>
                <a:lnTo>
                  <a:pt x="45" y="41"/>
                </a:lnTo>
                <a:lnTo>
                  <a:pt x="45" y="41"/>
                </a:lnTo>
                <a:lnTo>
                  <a:pt x="41" y="41"/>
                </a:lnTo>
                <a:lnTo>
                  <a:pt x="41" y="37"/>
                </a:lnTo>
                <a:lnTo>
                  <a:pt x="41" y="37"/>
                </a:lnTo>
                <a:lnTo>
                  <a:pt x="67" y="37"/>
                </a:lnTo>
                <a:lnTo>
                  <a:pt x="67" y="37"/>
                </a:lnTo>
                <a:lnTo>
                  <a:pt x="64" y="41"/>
                </a:lnTo>
                <a:lnTo>
                  <a:pt x="60" y="41"/>
                </a:lnTo>
                <a:lnTo>
                  <a:pt x="56" y="45"/>
                </a:lnTo>
                <a:lnTo>
                  <a:pt x="49" y="49"/>
                </a:lnTo>
                <a:lnTo>
                  <a:pt x="34" y="64"/>
                </a:lnTo>
                <a:lnTo>
                  <a:pt x="52" y="86"/>
                </a:lnTo>
                <a:lnTo>
                  <a:pt x="56" y="94"/>
                </a:lnTo>
                <a:lnTo>
                  <a:pt x="60" y="97"/>
                </a:lnTo>
                <a:lnTo>
                  <a:pt x="64" y="101"/>
                </a:lnTo>
                <a:lnTo>
                  <a:pt x="67" y="101"/>
                </a:lnTo>
                <a:lnTo>
                  <a:pt x="67" y="101"/>
                </a:lnTo>
                <a:lnTo>
                  <a:pt x="71" y="101"/>
                </a:lnTo>
                <a:lnTo>
                  <a:pt x="71" y="105"/>
                </a:lnTo>
                <a:lnTo>
                  <a:pt x="41" y="105"/>
                </a:lnTo>
                <a:lnTo>
                  <a:pt x="41" y="105"/>
                </a:lnTo>
                <a:lnTo>
                  <a:pt x="41" y="105"/>
                </a:lnTo>
                <a:lnTo>
                  <a:pt x="45" y="101"/>
                </a:lnTo>
                <a:lnTo>
                  <a:pt x="45" y="101"/>
                </a:lnTo>
                <a:lnTo>
                  <a:pt x="45" y="101"/>
                </a:lnTo>
                <a:lnTo>
                  <a:pt x="45" y="97"/>
                </a:lnTo>
                <a:lnTo>
                  <a:pt x="41" y="94"/>
                </a:lnTo>
                <a:lnTo>
                  <a:pt x="19" y="67"/>
                </a:lnTo>
                <a:lnTo>
                  <a:pt x="19" y="90"/>
                </a:lnTo>
                <a:lnTo>
                  <a:pt x="19" y="94"/>
                </a:lnTo>
                <a:lnTo>
                  <a:pt x="22" y="97"/>
                </a:lnTo>
                <a:lnTo>
                  <a:pt x="22" y="101"/>
                </a:lnTo>
                <a:lnTo>
                  <a:pt x="22" y="101"/>
                </a:lnTo>
                <a:lnTo>
                  <a:pt x="26" y="105"/>
                </a:lnTo>
                <a:lnTo>
                  <a:pt x="30" y="105"/>
                </a:lnTo>
                <a:lnTo>
                  <a:pt x="30" y="105"/>
                </a:lnTo>
                <a:lnTo>
                  <a:pt x="0" y="105"/>
                </a:lnTo>
                <a:lnTo>
                  <a:pt x="0" y="105"/>
                </a:lnTo>
                <a:lnTo>
                  <a:pt x="4" y="101"/>
                </a:lnTo>
                <a:lnTo>
                  <a:pt x="4" y="101"/>
                </a:lnTo>
                <a:lnTo>
                  <a:pt x="7" y="101"/>
                </a:lnTo>
                <a:lnTo>
                  <a:pt x="7" y="97"/>
                </a:lnTo>
                <a:lnTo>
                  <a:pt x="7" y="94"/>
                </a:lnTo>
                <a:lnTo>
                  <a:pt x="7" y="90"/>
                </a:lnTo>
                <a:lnTo>
                  <a:pt x="7" y="30"/>
                </a:lnTo>
                <a:lnTo>
                  <a:pt x="7" y="19"/>
                </a:lnTo>
                <a:lnTo>
                  <a:pt x="7" y="15"/>
                </a:lnTo>
                <a:lnTo>
                  <a:pt x="7" y="11"/>
                </a:lnTo>
                <a:lnTo>
                  <a:pt x="7" y="11"/>
                </a:lnTo>
                <a:lnTo>
                  <a:pt x="4" y="7"/>
                </a:lnTo>
                <a:lnTo>
                  <a:pt x="4" y="7"/>
                </a:lnTo>
                <a:lnTo>
                  <a:pt x="0" y="7"/>
                </a:lnTo>
                <a:lnTo>
                  <a:pt x="0" y="11"/>
                </a:lnTo>
                <a:lnTo>
                  <a:pt x="0" y="7"/>
                </a:lnTo>
                <a:lnTo>
                  <a:pt x="19" y="0"/>
                </a:lnTo>
                <a:lnTo>
                  <a:pt x="19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18" name="Freeform 126"/>
          <p:cNvSpPr>
            <a:spLocks noEditPoints="1"/>
          </p:cNvSpPr>
          <p:nvPr/>
        </p:nvSpPr>
        <p:spPr bwMode="auto">
          <a:xfrm>
            <a:off x="1385888" y="5746750"/>
            <a:ext cx="92075" cy="112713"/>
          </a:xfrm>
          <a:custGeom>
            <a:avLst/>
            <a:gdLst/>
            <a:ahLst/>
            <a:cxnLst>
              <a:cxn ang="0">
                <a:pos x="11" y="27"/>
              </a:cxn>
              <a:cxn ang="0">
                <a:pos x="11" y="38"/>
              </a:cxn>
              <a:cxn ang="0">
                <a:pos x="19" y="49"/>
              </a:cxn>
              <a:cxn ang="0">
                <a:pos x="26" y="57"/>
              </a:cxn>
              <a:cxn ang="0">
                <a:pos x="34" y="57"/>
              </a:cxn>
              <a:cxn ang="0">
                <a:pos x="41" y="57"/>
              </a:cxn>
              <a:cxn ang="0">
                <a:pos x="45" y="53"/>
              </a:cxn>
              <a:cxn ang="0">
                <a:pos x="52" y="49"/>
              </a:cxn>
              <a:cxn ang="0">
                <a:pos x="56" y="42"/>
              </a:cxn>
              <a:cxn ang="0">
                <a:pos x="56" y="42"/>
              </a:cxn>
              <a:cxn ang="0">
                <a:pos x="52" y="53"/>
              </a:cxn>
              <a:cxn ang="0">
                <a:pos x="49" y="60"/>
              </a:cxn>
              <a:cxn ang="0">
                <a:pos x="37" y="68"/>
              </a:cxn>
              <a:cxn ang="0">
                <a:pos x="30" y="68"/>
              </a:cxn>
              <a:cxn ang="0">
                <a:pos x="19" y="68"/>
              </a:cxn>
              <a:cxn ang="0">
                <a:pos x="7" y="60"/>
              </a:cxn>
              <a:cxn ang="0">
                <a:pos x="4" y="49"/>
              </a:cxn>
              <a:cxn ang="0">
                <a:pos x="0" y="34"/>
              </a:cxn>
              <a:cxn ang="0">
                <a:pos x="0" y="23"/>
              </a:cxn>
              <a:cxn ang="0">
                <a:pos x="4" y="15"/>
              </a:cxn>
              <a:cxn ang="0">
                <a:pos x="7" y="8"/>
              </a:cxn>
              <a:cxn ang="0">
                <a:pos x="19" y="0"/>
              </a:cxn>
              <a:cxn ang="0">
                <a:pos x="30" y="0"/>
              </a:cxn>
              <a:cxn ang="0">
                <a:pos x="41" y="0"/>
              </a:cxn>
              <a:cxn ang="0">
                <a:pos x="49" y="8"/>
              </a:cxn>
              <a:cxn ang="0">
                <a:pos x="52" y="15"/>
              </a:cxn>
              <a:cxn ang="0">
                <a:pos x="56" y="27"/>
              </a:cxn>
              <a:cxn ang="0">
                <a:pos x="11" y="27"/>
              </a:cxn>
              <a:cxn ang="0">
                <a:pos x="11" y="19"/>
              </a:cxn>
              <a:cxn ang="0">
                <a:pos x="41" y="19"/>
              </a:cxn>
              <a:cxn ang="0">
                <a:pos x="41" y="15"/>
              </a:cxn>
              <a:cxn ang="0">
                <a:pos x="37" y="12"/>
              </a:cxn>
              <a:cxn ang="0">
                <a:pos x="37" y="8"/>
              </a:cxn>
              <a:cxn ang="0">
                <a:pos x="34" y="8"/>
              </a:cxn>
              <a:cxn ang="0">
                <a:pos x="30" y="4"/>
              </a:cxn>
              <a:cxn ang="0">
                <a:pos x="26" y="4"/>
              </a:cxn>
              <a:cxn ang="0">
                <a:pos x="22" y="4"/>
              </a:cxn>
              <a:cxn ang="0">
                <a:pos x="15" y="8"/>
              </a:cxn>
              <a:cxn ang="0">
                <a:pos x="11" y="15"/>
              </a:cxn>
              <a:cxn ang="0">
                <a:pos x="11" y="19"/>
              </a:cxn>
            </a:cxnLst>
            <a:rect l="0" t="0" r="r" b="b"/>
            <a:pathLst>
              <a:path w="56" h="68">
                <a:moveTo>
                  <a:pt x="11" y="27"/>
                </a:moveTo>
                <a:lnTo>
                  <a:pt x="11" y="38"/>
                </a:lnTo>
                <a:lnTo>
                  <a:pt x="19" y="49"/>
                </a:lnTo>
                <a:lnTo>
                  <a:pt x="26" y="57"/>
                </a:lnTo>
                <a:lnTo>
                  <a:pt x="34" y="57"/>
                </a:lnTo>
                <a:lnTo>
                  <a:pt x="41" y="57"/>
                </a:lnTo>
                <a:lnTo>
                  <a:pt x="45" y="53"/>
                </a:lnTo>
                <a:lnTo>
                  <a:pt x="52" y="49"/>
                </a:lnTo>
                <a:lnTo>
                  <a:pt x="56" y="42"/>
                </a:lnTo>
                <a:lnTo>
                  <a:pt x="56" y="42"/>
                </a:lnTo>
                <a:lnTo>
                  <a:pt x="52" y="53"/>
                </a:lnTo>
                <a:lnTo>
                  <a:pt x="49" y="60"/>
                </a:lnTo>
                <a:lnTo>
                  <a:pt x="37" y="68"/>
                </a:lnTo>
                <a:lnTo>
                  <a:pt x="30" y="68"/>
                </a:lnTo>
                <a:lnTo>
                  <a:pt x="19" y="68"/>
                </a:lnTo>
                <a:lnTo>
                  <a:pt x="7" y="60"/>
                </a:lnTo>
                <a:lnTo>
                  <a:pt x="4" y="49"/>
                </a:lnTo>
                <a:lnTo>
                  <a:pt x="0" y="34"/>
                </a:lnTo>
                <a:lnTo>
                  <a:pt x="0" y="23"/>
                </a:lnTo>
                <a:lnTo>
                  <a:pt x="4" y="15"/>
                </a:lnTo>
                <a:lnTo>
                  <a:pt x="7" y="8"/>
                </a:lnTo>
                <a:lnTo>
                  <a:pt x="19" y="0"/>
                </a:lnTo>
                <a:lnTo>
                  <a:pt x="30" y="0"/>
                </a:lnTo>
                <a:lnTo>
                  <a:pt x="41" y="0"/>
                </a:lnTo>
                <a:lnTo>
                  <a:pt x="49" y="8"/>
                </a:lnTo>
                <a:lnTo>
                  <a:pt x="52" y="15"/>
                </a:lnTo>
                <a:lnTo>
                  <a:pt x="56" y="27"/>
                </a:lnTo>
                <a:lnTo>
                  <a:pt x="11" y="27"/>
                </a:lnTo>
                <a:close/>
                <a:moveTo>
                  <a:pt x="11" y="19"/>
                </a:moveTo>
                <a:lnTo>
                  <a:pt x="41" y="19"/>
                </a:lnTo>
                <a:lnTo>
                  <a:pt x="41" y="15"/>
                </a:lnTo>
                <a:lnTo>
                  <a:pt x="37" y="12"/>
                </a:lnTo>
                <a:lnTo>
                  <a:pt x="37" y="8"/>
                </a:lnTo>
                <a:lnTo>
                  <a:pt x="34" y="8"/>
                </a:lnTo>
                <a:lnTo>
                  <a:pt x="30" y="4"/>
                </a:lnTo>
                <a:lnTo>
                  <a:pt x="26" y="4"/>
                </a:lnTo>
                <a:lnTo>
                  <a:pt x="22" y="4"/>
                </a:lnTo>
                <a:lnTo>
                  <a:pt x="15" y="8"/>
                </a:lnTo>
                <a:lnTo>
                  <a:pt x="11" y="15"/>
                </a:lnTo>
                <a:lnTo>
                  <a:pt x="11" y="1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19" name="Freeform 127"/>
          <p:cNvSpPr>
            <a:spLocks/>
          </p:cNvSpPr>
          <p:nvPr/>
        </p:nvSpPr>
        <p:spPr bwMode="auto">
          <a:xfrm>
            <a:off x="1492250" y="5746750"/>
            <a:ext cx="80963" cy="112713"/>
          </a:xfrm>
          <a:custGeom>
            <a:avLst/>
            <a:gdLst/>
            <a:ahLst/>
            <a:cxnLst>
              <a:cxn ang="0">
                <a:pos x="22" y="0"/>
              </a:cxn>
              <a:cxn ang="0">
                <a:pos x="22" y="15"/>
              </a:cxn>
              <a:cxn ang="0">
                <a:pos x="26" y="8"/>
              </a:cxn>
              <a:cxn ang="0">
                <a:pos x="34" y="0"/>
              </a:cxn>
              <a:cxn ang="0">
                <a:pos x="37" y="0"/>
              </a:cxn>
              <a:cxn ang="0">
                <a:pos x="41" y="0"/>
              </a:cxn>
              <a:cxn ang="0">
                <a:pos x="45" y="0"/>
              </a:cxn>
              <a:cxn ang="0">
                <a:pos x="49" y="4"/>
              </a:cxn>
              <a:cxn ang="0">
                <a:pos x="49" y="8"/>
              </a:cxn>
              <a:cxn ang="0">
                <a:pos x="49" y="12"/>
              </a:cxn>
              <a:cxn ang="0">
                <a:pos x="45" y="15"/>
              </a:cxn>
              <a:cxn ang="0">
                <a:pos x="45" y="15"/>
              </a:cxn>
              <a:cxn ang="0">
                <a:pos x="41" y="15"/>
              </a:cxn>
              <a:cxn ang="0">
                <a:pos x="41" y="15"/>
              </a:cxn>
              <a:cxn ang="0">
                <a:pos x="37" y="12"/>
              </a:cxn>
              <a:cxn ang="0">
                <a:pos x="34" y="12"/>
              </a:cxn>
              <a:cxn ang="0">
                <a:pos x="34" y="12"/>
              </a:cxn>
              <a:cxn ang="0">
                <a:pos x="30" y="12"/>
              </a:cxn>
              <a:cxn ang="0">
                <a:pos x="30" y="12"/>
              </a:cxn>
              <a:cxn ang="0">
                <a:pos x="26" y="15"/>
              </a:cxn>
              <a:cxn ang="0">
                <a:pos x="22" y="23"/>
              </a:cxn>
              <a:cxn ang="0">
                <a:pos x="22" y="53"/>
              </a:cxn>
              <a:cxn ang="0">
                <a:pos x="22" y="57"/>
              </a:cxn>
              <a:cxn ang="0">
                <a:pos x="22" y="60"/>
              </a:cxn>
              <a:cxn ang="0">
                <a:pos x="26" y="64"/>
              </a:cxn>
              <a:cxn ang="0">
                <a:pos x="26" y="64"/>
              </a:cxn>
              <a:cxn ang="0">
                <a:pos x="30" y="64"/>
              </a:cxn>
              <a:cxn ang="0">
                <a:pos x="34" y="68"/>
              </a:cxn>
              <a:cxn ang="0">
                <a:pos x="34" y="68"/>
              </a:cxn>
              <a:cxn ang="0">
                <a:pos x="0" y="68"/>
              </a:cxn>
              <a:cxn ang="0">
                <a:pos x="0" y="68"/>
              </a:cxn>
              <a:cxn ang="0">
                <a:pos x="4" y="64"/>
              </a:cxn>
              <a:cxn ang="0">
                <a:pos x="7" y="64"/>
              </a:cxn>
              <a:cxn ang="0">
                <a:pos x="7" y="64"/>
              </a:cxn>
              <a:cxn ang="0">
                <a:pos x="7" y="60"/>
              </a:cxn>
              <a:cxn ang="0">
                <a:pos x="7" y="57"/>
              </a:cxn>
              <a:cxn ang="0">
                <a:pos x="11" y="53"/>
              </a:cxn>
              <a:cxn ang="0">
                <a:pos x="11" y="27"/>
              </a:cxn>
              <a:cxn ang="0">
                <a:pos x="7" y="15"/>
              </a:cxn>
              <a:cxn ang="0">
                <a:pos x="7" y="12"/>
              </a:cxn>
              <a:cxn ang="0">
                <a:pos x="7" y="12"/>
              </a:cxn>
              <a:cxn ang="0">
                <a:pos x="7" y="8"/>
              </a:cxn>
              <a:cxn ang="0">
                <a:pos x="7" y="8"/>
              </a:cxn>
              <a:cxn ang="0">
                <a:pos x="4" y="8"/>
              </a:cxn>
              <a:cxn ang="0">
                <a:pos x="4" y="8"/>
              </a:cxn>
              <a:cxn ang="0">
                <a:pos x="0" y="8"/>
              </a:cxn>
              <a:cxn ang="0">
                <a:pos x="0" y="8"/>
              </a:cxn>
              <a:cxn ang="0">
                <a:pos x="19" y="0"/>
              </a:cxn>
              <a:cxn ang="0">
                <a:pos x="22" y="0"/>
              </a:cxn>
            </a:cxnLst>
            <a:rect l="0" t="0" r="r" b="b"/>
            <a:pathLst>
              <a:path w="49" h="68">
                <a:moveTo>
                  <a:pt x="22" y="0"/>
                </a:moveTo>
                <a:lnTo>
                  <a:pt x="22" y="15"/>
                </a:lnTo>
                <a:lnTo>
                  <a:pt x="26" y="8"/>
                </a:lnTo>
                <a:lnTo>
                  <a:pt x="34" y="0"/>
                </a:lnTo>
                <a:lnTo>
                  <a:pt x="37" y="0"/>
                </a:lnTo>
                <a:lnTo>
                  <a:pt x="41" y="0"/>
                </a:lnTo>
                <a:lnTo>
                  <a:pt x="45" y="0"/>
                </a:lnTo>
                <a:lnTo>
                  <a:pt x="49" y="4"/>
                </a:lnTo>
                <a:lnTo>
                  <a:pt x="49" y="8"/>
                </a:lnTo>
                <a:lnTo>
                  <a:pt x="49" y="12"/>
                </a:lnTo>
                <a:lnTo>
                  <a:pt x="45" y="15"/>
                </a:lnTo>
                <a:lnTo>
                  <a:pt x="45" y="15"/>
                </a:lnTo>
                <a:lnTo>
                  <a:pt x="41" y="15"/>
                </a:lnTo>
                <a:lnTo>
                  <a:pt x="41" y="15"/>
                </a:lnTo>
                <a:lnTo>
                  <a:pt x="37" y="12"/>
                </a:lnTo>
                <a:lnTo>
                  <a:pt x="34" y="12"/>
                </a:lnTo>
                <a:lnTo>
                  <a:pt x="34" y="12"/>
                </a:lnTo>
                <a:lnTo>
                  <a:pt x="30" y="12"/>
                </a:lnTo>
                <a:lnTo>
                  <a:pt x="30" y="12"/>
                </a:lnTo>
                <a:lnTo>
                  <a:pt x="26" y="15"/>
                </a:lnTo>
                <a:lnTo>
                  <a:pt x="22" y="23"/>
                </a:lnTo>
                <a:lnTo>
                  <a:pt x="22" y="53"/>
                </a:lnTo>
                <a:lnTo>
                  <a:pt x="22" y="57"/>
                </a:lnTo>
                <a:lnTo>
                  <a:pt x="22" y="60"/>
                </a:lnTo>
                <a:lnTo>
                  <a:pt x="26" y="64"/>
                </a:lnTo>
                <a:lnTo>
                  <a:pt x="26" y="64"/>
                </a:lnTo>
                <a:lnTo>
                  <a:pt x="30" y="64"/>
                </a:lnTo>
                <a:lnTo>
                  <a:pt x="34" y="68"/>
                </a:lnTo>
                <a:lnTo>
                  <a:pt x="34" y="68"/>
                </a:lnTo>
                <a:lnTo>
                  <a:pt x="0" y="68"/>
                </a:lnTo>
                <a:lnTo>
                  <a:pt x="0" y="68"/>
                </a:lnTo>
                <a:lnTo>
                  <a:pt x="4" y="64"/>
                </a:lnTo>
                <a:lnTo>
                  <a:pt x="7" y="64"/>
                </a:lnTo>
                <a:lnTo>
                  <a:pt x="7" y="64"/>
                </a:lnTo>
                <a:lnTo>
                  <a:pt x="7" y="60"/>
                </a:lnTo>
                <a:lnTo>
                  <a:pt x="7" y="57"/>
                </a:lnTo>
                <a:lnTo>
                  <a:pt x="11" y="53"/>
                </a:lnTo>
                <a:lnTo>
                  <a:pt x="11" y="27"/>
                </a:lnTo>
                <a:lnTo>
                  <a:pt x="7" y="15"/>
                </a:lnTo>
                <a:lnTo>
                  <a:pt x="7" y="12"/>
                </a:lnTo>
                <a:lnTo>
                  <a:pt x="7" y="12"/>
                </a:lnTo>
                <a:lnTo>
                  <a:pt x="7" y="8"/>
                </a:lnTo>
                <a:lnTo>
                  <a:pt x="7" y="8"/>
                </a:lnTo>
                <a:lnTo>
                  <a:pt x="4" y="8"/>
                </a:lnTo>
                <a:lnTo>
                  <a:pt x="4" y="8"/>
                </a:lnTo>
                <a:lnTo>
                  <a:pt x="0" y="8"/>
                </a:lnTo>
                <a:lnTo>
                  <a:pt x="0" y="8"/>
                </a:lnTo>
                <a:lnTo>
                  <a:pt x="19" y="0"/>
                </a:lnTo>
                <a:lnTo>
                  <a:pt x="22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20" name="Freeform 128"/>
          <p:cNvSpPr>
            <a:spLocks/>
          </p:cNvSpPr>
          <p:nvPr/>
        </p:nvSpPr>
        <p:spPr bwMode="auto">
          <a:xfrm>
            <a:off x="1584325" y="5746750"/>
            <a:ext cx="74613" cy="112713"/>
          </a:xfrm>
          <a:custGeom>
            <a:avLst/>
            <a:gdLst/>
            <a:ahLst/>
            <a:cxnLst>
              <a:cxn ang="0">
                <a:pos x="41" y="0"/>
              </a:cxn>
              <a:cxn ang="0">
                <a:pos x="41" y="23"/>
              </a:cxn>
              <a:cxn ang="0">
                <a:pos x="38" y="23"/>
              </a:cxn>
              <a:cxn ang="0">
                <a:pos x="38" y="12"/>
              </a:cxn>
              <a:cxn ang="0">
                <a:pos x="34" y="8"/>
              </a:cxn>
              <a:cxn ang="0">
                <a:pos x="26" y="4"/>
              </a:cxn>
              <a:cxn ang="0">
                <a:pos x="23" y="4"/>
              </a:cxn>
              <a:cxn ang="0">
                <a:pos x="15" y="4"/>
              </a:cxn>
              <a:cxn ang="0">
                <a:pos x="11" y="8"/>
              </a:cxn>
              <a:cxn ang="0">
                <a:pos x="11" y="8"/>
              </a:cxn>
              <a:cxn ang="0">
                <a:pos x="11" y="12"/>
              </a:cxn>
              <a:cxn ang="0">
                <a:pos x="11" y="15"/>
              </a:cxn>
              <a:cxn ang="0">
                <a:pos x="11" y="19"/>
              </a:cxn>
              <a:cxn ang="0">
                <a:pos x="15" y="23"/>
              </a:cxn>
              <a:cxn ang="0">
                <a:pos x="19" y="27"/>
              </a:cxn>
              <a:cxn ang="0">
                <a:pos x="30" y="30"/>
              </a:cxn>
              <a:cxn ang="0">
                <a:pos x="38" y="34"/>
              </a:cxn>
              <a:cxn ang="0">
                <a:pos x="45" y="42"/>
              </a:cxn>
              <a:cxn ang="0">
                <a:pos x="45" y="49"/>
              </a:cxn>
              <a:cxn ang="0">
                <a:pos x="45" y="57"/>
              </a:cxn>
              <a:cxn ang="0">
                <a:pos x="38" y="64"/>
              </a:cxn>
              <a:cxn ang="0">
                <a:pos x="30" y="68"/>
              </a:cxn>
              <a:cxn ang="0">
                <a:pos x="23" y="68"/>
              </a:cxn>
              <a:cxn ang="0">
                <a:pos x="15" y="68"/>
              </a:cxn>
              <a:cxn ang="0">
                <a:pos x="8" y="68"/>
              </a:cxn>
              <a:cxn ang="0">
                <a:pos x="8" y="68"/>
              </a:cxn>
              <a:cxn ang="0">
                <a:pos x="4" y="68"/>
              </a:cxn>
              <a:cxn ang="0">
                <a:pos x="4" y="68"/>
              </a:cxn>
              <a:cxn ang="0">
                <a:pos x="0" y="68"/>
              </a:cxn>
              <a:cxn ang="0">
                <a:pos x="0" y="68"/>
              </a:cxn>
              <a:cxn ang="0">
                <a:pos x="0" y="45"/>
              </a:cxn>
              <a:cxn ang="0">
                <a:pos x="0" y="45"/>
              </a:cxn>
              <a:cxn ang="0">
                <a:pos x="4" y="53"/>
              </a:cxn>
              <a:cxn ang="0">
                <a:pos x="11" y="60"/>
              </a:cxn>
              <a:cxn ang="0">
                <a:pos x="15" y="64"/>
              </a:cxn>
              <a:cxn ang="0">
                <a:pos x="23" y="64"/>
              </a:cxn>
              <a:cxn ang="0">
                <a:pos x="26" y="64"/>
              </a:cxn>
              <a:cxn ang="0">
                <a:pos x="30" y="60"/>
              </a:cxn>
              <a:cxn ang="0">
                <a:pos x="34" y="60"/>
              </a:cxn>
              <a:cxn ang="0">
                <a:pos x="34" y="53"/>
              </a:cxn>
              <a:cxn ang="0">
                <a:pos x="34" y="49"/>
              </a:cxn>
              <a:cxn ang="0">
                <a:pos x="30" y="45"/>
              </a:cxn>
              <a:cxn ang="0">
                <a:pos x="26" y="42"/>
              </a:cxn>
              <a:cxn ang="0">
                <a:pos x="19" y="38"/>
              </a:cxn>
              <a:cxn ang="0">
                <a:pos x="8" y="34"/>
              </a:cxn>
              <a:cxn ang="0">
                <a:pos x="4" y="27"/>
              </a:cxn>
              <a:cxn ang="0">
                <a:pos x="0" y="23"/>
              </a:cxn>
              <a:cxn ang="0">
                <a:pos x="0" y="19"/>
              </a:cxn>
              <a:cxn ang="0">
                <a:pos x="0" y="12"/>
              </a:cxn>
              <a:cxn ang="0">
                <a:pos x="8" y="4"/>
              </a:cxn>
              <a:cxn ang="0">
                <a:pos x="11" y="0"/>
              </a:cxn>
              <a:cxn ang="0">
                <a:pos x="23" y="0"/>
              </a:cxn>
              <a:cxn ang="0">
                <a:pos x="26" y="0"/>
              </a:cxn>
              <a:cxn ang="0">
                <a:pos x="30" y="0"/>
              </a:cxn>
              <a:cxn ang="0">
                <a:pos x="34" y="0"/>
              </a:cxn>
              <a:cxn ang="0">
                <a:pos x="38" y="0"/>
              </a:cxn>
              <a:cxn ang="0">
                <a:pos x="38" y="0"/>
              </a:cxn>
              <a:cxn ang="0">
                <a:pos x="38" y="0"/>
              </a:cxn>
              <a:cxn ang="0">
                <a:pos x="38" y="0"/>
              </a:cxn>
              <a:cxn ang="0">
                <a:pos x="38" y="0"/>
              </a:cxn>
              <a:cxn ang="0">
                <a:pos x="41" y="0"/>
              </a:cxn>
            </a:cxnLst>
            <a:rect l="0" t="0" r="r" b="b"/>
            <a:pathLst>
              <a:path w="45" h="68">
                <a:moveTo>
                  <a:pt x="41" y="0"/>
                </a:moveTo>
                <a:lnTo>
                  <a:pt x="41" y="23"/>
                </a:lnTo>
                <a:lnTo>
                  <a:pt x="38" y="23"/>
                </a:lnTo>
                <a:lnTo>
                  <a:pt x="38" y="12"/>
                </a:lnTo>
                <a:lnTo>
                  <a:pt x="34" y="8"/>
                </a:lnTo>
                <a:lnTo>
                  <a:pt x="26" y="4"/>
                </a:lnTo>
                <a:lnTo>
                  <a:pt x="23" y="4"/>
                </a:lnTo>
                <a:lnTo>
                  <a:pt x="15" y="4"/>
                </a:lnTo>
                <a:lnTo>
                  <a:pt x="11" y="8"/>
                </a:lnTo>
                <a:lnTo>
                  <a:pt x="11" y="8"/>
                </a:lnTo>
                <a:lnTo>
                  <a:pt x="11" y="12"/>
                </a:lnTo>
                <a:lnTo>
                  <a:pt x="11" y="15"/>
                </a:lnTo>
                <a:lnTo>
                  <a:pt x="11" y="19"/>
                </a:lnTo>
                <a:lnTo>
                  <a:pt x="15" y="23"/>
                </a:lnTo>
                <a:lnTo>
                  <a:pt x="19" y="27"/>
                </a:lnTo>
                <a:lnTo>
                  <a:pt x="30" y="30"/>
                </a:lnTo>
                <a:lnTo>
                  <a:pt x="38" y="34"/>
                </a:lnTo>
                <a:lnTo>
                  <a:pt x="45" y="42"/>
                </a:lnTo>
                <a:lnTo>
                  <a:pt x="45" y="49"/>
                </a:lnTo>
                <a:lnTo>
                  <a:pt x="45" y="57"/>
                </a:lnTo>
                <a:lnTo>
                  <a:pt x="38" y="64"/>
                </a:lnTo>
                <a:lnTo>
                  <a:pt x="30" y="68"/>
                </a:lnTo>
                <a:lnTo>
                  <a:pt x="23" y="68"/>
                </a:lnTo>
                <a:lnTo>
                  <a:pt x="15" y="68"/>
                </a:lnTo>
                <a:lnTo>
                  <a:pt x="8" y="68"/>
                </a:lnTo>
                <a:lnTo>
                  <a:pt x="8" y="68"/>
                </a:lnTo>
                <a:lnTo>
                  <a:pt x="4" y="68"/>
                </a:lnTo>
                <a:lnTo>
                  <a:pt x="4" y="68"/>
                </a:lnTo>
                <a:lnTo>
                  <a:pt x="0" y="68"/>
                </a:lnTo>
                <a:lnTo>
                  <a:pt x="0" y="68"/>
                </a:lnTo>
                <a:lnTo>
                  <a:pt x="0" y="45"/>
                </a:lnTo>
                <a:lnTo>
                  <a:pt x="0" y="45"/>
                </a:lnTo>
                <a:lnTo>
                  <a:pt x="4" y="53"/>
                </a:lnTo>
                <a:lnTo>
                  <a:pt x="11" y="60"/>
                </a:lnTo>
                <a:lnTo>
                  <a:pt x="15" y="64"/>
                </a:lnTo>
                <a:lnTo>
                  <a:pt x="23" y="64"/>
                </a:lnTo>
                <a:lnTo>
                  <a:pt x="26" y="64"/>
                </a:lnTo>
                <a:lnTo>
                  <a:pt x="30" y="60"/>
                </a:lnTo>
                <a:lnTo>
                  <a:pt x="34" y="60"/>
                </a:lnTo>
                <a:lnTo>
                  <a:pt x="34" y="53"/>
                </a:lnTo>
                <a:lnTo>
                  <a:pt x="34" y="49"/>
                </a:lnTo>
                <a:lnTo>
                  <a:pt x="30" y="45"/>
                </a:lnTo>
                <a:lnTo>
                  <a:pt x="26" y="42"/>
                </a:lnTo>
                <a:lnTo>
                  <a:pt x="19" y="38"/>
                </a:lnTo>
                <a:lnTo>
                  <a:pt x="8" y="34"/>
                </a:lnTo>
                <a:lnTo>
                  <a:pt x="4" y="27"/>
                </a:lnTo>
                <a:lnTo>
                  <a:pt x="0" y="23"/>
                </a:lnTo>
                <a:lnTo>
                  <a:pt x="0" y="19"/>
                </a:lnTo>
                <a:lnTo>
                  <a:pt x="0" y="12"/>
                </a:lnTo>
                <a:lnTo>
                  <a:pt x="8" y="4"/>
                </a:lnTo>
                <a:lnTo>
                  <a:pt x="11" y="0"/>
                </a:lnTo>
                <a:lnTo>
                  <a:pt x="23" y="0"/>
                </a:lnTo>
                <a:lnTo>
                  <a:pt x="26" y="0"/>
                </a:lnTo>
                <a:lnTo>
                  <a:pt x="30" y="0"/>
                </a:lnTo>
                <a:lnTo>
                  <a:pt x="34" y="0"/>
                </a:ln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38" y="0"/>
                </a:lnTo>
                <a:lnTo>
                  <a:pt x="41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21" name="Freeform 129"/>
          <p:cNvSpPr>
            <a:spLocks noEditPoints="1"/>
          </p:cNvSpPr>
          <p:nvPr/>
        </p:nvSpPr>
        <p:spPr bwMode="auto">
          <a:xfrm>
            <a:off x="2493963" y="5684838"/>
            <a:ext cx="119062" cy="174625"/>
          </a:xfrm>
          <a:custGeom>
            <a:avLst/>
            <a:gdLst/>
            <a:ahLst/>
            <a:cxnLst>
              <a:cxn ang="0">
                <a:pos x="49" y="94"/>
              </a:cxn>
              <a:cxn ang="0">
                <a:pos x="45" y="101"/>
              </a:cxn>
              <a:cxn ang="0">
                <a:pos x="37" y="105"/>
              </a:cxn>
              <a:cxn ang="0">
                <a:pos x="34" y="105"/>
              </a:cxn>
              <a:cxn ang="0">
                <a:pos x="30" y="105"/>
              </a:cxn>
              <a:cxn ang="0">
                <a:pos x="18" y="105"/>
              </a:cxn>
              <a:cxn ang="0">
                <a:pos x="11" y="97"/>
              </a:cxn>
              <a:cxn ang="0">
                <a:pos x="3" y="86"/>
              </a:cxn>
              <a:cxn ang="0">
                <a:pos x="0" y="75"/>
              </a:cxn>
              <a:cxn ang="0">
                <a:pos x="3" y="60"/>
              </a:cxn>
              <a:cxn ang="0">
                <a:pos x="11" y="49"/>
              </a:cxn>
              <a:cxn ang="0">
                <a:pos x="18" y="41"/>
              </a:cxn>
              <a:cxn ang="0">
                <a:pos x="26" y="37"/>
              </a:cxn>
              <a:cxn ang="0">
                <a:pos x="34" y="37"/>
              </a:cxn>
              <a:cxn ang="0">
                <a:pos x="41" y="37"/>
              </a:cxn>
              <a:cxn ang="0">
                <a:pos x="49" y="41"/>
              </a:cxn>
              <a:cxn ang="0">
                <a:pos x="49" y="30"/>
              </a:cxn>
              <a:cxn ang="0">
                <a:pos x="49" y="19"/>
              </a:cxn>
              <a:cxn ang="0">
                <a:pos x="49" y="15"/>
              </a:cxn>
              <a:cxn ang="0">
                <a:pos x="49" y="11"/>
              </a:cxn>
              <a:cxn ang="0">
                <a:pos x="45" y="11"/>
              </a:cxn>
              <a:cxn ang="0">
                <a:pos x="45" y="7"/>
              </a:cxn>
              <a:cxn ang="0">
                <a:pos x="45" y="7"/>
              </a:cxn>
              <a:cxn ang="0">
                <a:pos x="41" y="7"/>
              </a:cxn>
              <a:cxn ang="0">
                <a:pos x="41" y="11"/>
              </a:cxn>
              <a:cxn ang="0">
                <a:pos x="37" y="7"/>
              </a:cxn>
              <a:cxn ang="0">
                <a:pos x="56" y="0"/>
              </a:cxn>
              <a:cxn ang="0">
                <a:pos x="60" y="0"/>
              </a:cxn>
              <a:cxn ang="0">
                <a:pos x="60" y="79"/>
              </a:cxn>
              <a:cxn ang="0">
                <a:pos x="60" y="90"/>
              </a:cxn>
              <a:cxn ang="0">
                <a:pos x="60" y="94"/>
              </a:cxn>
              <a:cxn ang="0">
                <a:pos x="64" y="97"/>
              </a:cxn>
              <a:cxn ang="0">
                <a:pos x="64" y="97"/>
              </a:cxn>
              <a:cxn ang="0">
                <a:pos x="64" y="97"/>
              </a:cxn>
              <a:cxn ang="0">
                <a:pos x="64" y="97"/>
              </a:cxn>
              <a:cxn ang="0">
                <a:pos x="67" y="97"/>
              </a:cxn>
              <a:cxn ang="0">
                <a:pos x="71" y="97"/>
              </a:cxn>
              <a:cxn ang="0">
                <a:pos x="71" y="97"/>
              </a:cxn>
              <a:cxn ang="0">
                <a:pos x="52" y="105"/>
              </a:cxn>
              <a:cxn ang="0">
                <a:pos x="49" y="105"/>
              </a:cxn>
              <a:cxn ang="0">
                <a:pos x="49" y="94"/>
              </a:cxn>
              <a:cxn ang="0">
                <a:pos x="49" y="90"/>
              </a:cxn>
              <a:cxn ang="0">
                <a:pos x="49" y="60"/>
              </a:cxn>
              <a:cxn ang="0">
                <a:pos x="49" y="52"/>
              </a:cxn>
              <a:cxn ang="0">
                <a:pos x="45" y="49"/>
              </a:cxn>
              <a:cxn ang="0">
                <a:pos x="45" y="45"/>
              </a:cxn>
              <a:cxn ang="0">
                <a:pos x="41" y="41"/>
              </a:cxn>
              <a:cxn ang="0">
                <a:pos x="37" y="41"/>
              </a:cxn>
              <a:cxn ang="0">
                <a:pos x="34" y="41"/>
              </a:cxn>
              <a:cxn ang="0">
                <a:pos x="26" y="41"/>
              </a:cxn>
              <a:cxn ang="0">
                <a:pos x="22" y="45"/>
              </a:cxn>
              <a:cxn ang="0">
                <a:pos x="15" y="56"/>
              </a:cxn>
              <a:cxn ang="0">
                <a:pos x="15" y="67"/>
              </a:cxn>
              <a:cxn ang="0">
                <a:pos x="15" y="79"/>
              </a:cxn>
              <a:cxn ang="0">
                <a:pos x="22" y="90"/>
              </a:cxn>
              <a:cxn ang="0">
                <a:pos x="26" y="94"/>
              </a:cxn>
              <a:cxn ang="0">
                <a:pos x="34" y="97"/>
              </a:cxn>
              <a:cxn ang="0">
                <a:pos x="41" y="94"/>
              </a:cxn>
              <a:cxn ang="0">
                <a:pos x="49" y="90"/>
              </a:cxn>
            </a:cxnLst>
            <a:rect l="0" t="0" r="r" b="b"/>
            <a:pathLst>
              <a:path w="71" h="105">
                <a:moveTo>
                  <a:pt x="49" y="94"/>
                </a:moveTo>
                <a:lnTo>
                  <a:pt x="45" y="101"/>
                </a:lnTo>
                <a:lnTo>
                  <a:pt x="37" y="105"/>
                </a:lnTo>
                <a:lnTo>
                  <a:pt x="34" y="105"/>
                </a:lnTo>
                <a:lnTo>
                  <a:pt x="30" y="105"/>
                </a:lnTo>
                <a:lnTo>
                  <a:pt x="18" y="105"/>
                </a:lnTo>
                <a:lnTo>
                  <a:pt x="11" y="97"/>
                </a:lnTo>
                <a:lnTo>
                  <a:pt x="3" y="86"/>
                </a:lnTo>
                <a:lnTo>
                  <a:pt x="0" y="75"/>
                </a:lnTo>
                <a:lnTo>
                  <a:pt x="3" y="60"/>
                </a:lnTo>
                <a:lnTo>
                  <a:pt x="11" y="49"/>
                </a:lnTo>
                <a:lnTo>
                  <a:pt x="18" y="41"/>
                </a:lnTo>
                <a:lnTo>
                  <a:pt x="26" y="37"/>
                </a:lnTo>
                <a:lnTo>
                  <a:pt x="34" y="37"/>
                </a:lnTo>
                <a:lnTo>
                  <a:pt x="41" y="37"/>
                </a:lnTo>
                <a:lnTo>
                  <a:pt x="49" y="41"/>
                </a:lnTo>
                <a:lnTo>
                  <a:pt x="49" y="30"/>
                </a:lnTo>
                <a:lnTo>
                  <a:pt x="49" y="19"/>
                </a:lnTo>
                <a:lnTo>
                  <a:pt x="49" y="15"/>
                </a:lnTo>
                <a:lnTo>
                  <a:pt x="49" y="11"/>
                </a:lnTo>
                <a:lnTo>
                  <a:pt x="45" y="11"/>
                </a:lnTo>
                <a:lnTo>
                  <a:pt x="45" y="7"/>
                </a:lnTo>
                <a:lnTo>
                  <a:pt x="45" y="7"/>
                </a:lnTo>
                <a:lnTo>
                  <a:pt x="41" y="7"/>
                </a:lnTo>
                <a:lnTo>
                  <a:pt x="41" y="11"/>
                </a:lnTo>
                <a:lnTo>
                  <a:pt x="37" y="7"/>
                </a:lnTo>
                <a:lnTo>
                  <a:pt x="56" y="0"/>
                </a:lnTo>
                <a:lnTo>
                  <a:pt x="60" y="0"/>
                </a:lnTo>
                <a:lnTo>
                  <a:pt x="60" y="79"/>
                </a:lnTo>
                <a:lnTo>
                  <a:pt x="60" y="90"/>
                </a:lnTo>
                <a:lnTo>
                  <a:pt x="60" y="94"/>
                </a:lnTo>
                <a:lnTo>
                  <a:pt x="64" y="97"/>
                </a:lnTo>
                <a:lnTo>
                  <a:pt x="64" y="97"/>
                </a:lnTo>
                <a:lnTo>
                  <a:pt x="64" y="97"/>
                </a:lnTo>
                <a:lnTo>
                  <a:pt x="64" y="97"/>
                </a:lnTo>
                <a:lnTo>
                  <a:pt x="67" y="97"/>
                </a:lnTo>
                <a:lnTo>
                  <a:pt x="71" y="97"/>
                </a:lnTo>
                <a:lnTo>
                  <a:pt x="71" y="97"/>
                </a:lnTo>
                <a:lnTo>
                  <a:pt x="52" y="105"/>
                </a:lnTo>
                <a:lnTo>
                  <a:pt x="49" y="105"/>
                </a:lnTo>
                <a:lnTo>
                  <a:pt x="49" y="94"/>
                </a:lnTo>
                <a:close/>
                <a:moveTo>
                  <a:pt x="49" y="90"/>
                </a:moveTo>
                <a:lnTo>
                  <a:pt x="49" y="60"/>
                </a:lnTo>
                <a:lnTo>
                  <a:pt x="49" y="52"/>
                </a:lnTo>
                <a:lnTo>
                  <a:pt x="45" y="49"/>
                </a:lnTo>
                <a:lnTo>
                  <a:pt x="45" y="45"/>
                </a:lnTo>
                <a:lnTo>
                  <a:pt x="41" y="41"/>
                </a:lnTo>
                <a:lnTo>
                  <a:pt x="37" y="41"/>
                </a:lnTo>
                <a:lnTo>
                  <a:pt x="34" y="41"/>
                </a:lnTo>
                <a:lnTo>
                  <a:pt x="26" y="41"/>
                </a:lnTo>
                <a:lnTo>
                  <a:pt x="22" y="45"/>
                </a:lnTo>
                <a:lnTo>
                  <a:pt x="15" y="56"/>
                </a:lnTo>
                <a:lnTo>
                  <a:pt x="15" y="67"/>
                </a:lnTo>
                <a:lnTo>
                  <a:pt x="15" y="79"/>
                </a:lnTo>
                <a:lnTo>
                  <a:pt x="22" y="90"/>
                </a:lnTo>
                <a:lnTo>
                  <a:pt x="26" y="94"/>
                </a:lnTo>
                <a:lnTo>
                  <a:pt x="34" y="97"/>
                </a:lnTo>
                <a:lnTo>
                  <a:pt x="41" y="94"/>
                </a:lnTo>
                <a:lnTo>
                  <a:pt x="49" y="9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22" name="Freeform 130"/>
          <p:cNvSpPr>
            <a:spLocks/>
          </p:cNvSpPr>
          <p:nvPr/>
        </p:nvSpPr>
        <p:spPr bwMode="auto">
          <a:xfrm>
            <a:off x="2619375" y="5746750"/>
            <a:ext cx="117475" cy="112713"/>
          </a:xfrm>
          <a:custGeom>
            <a:avLst/>
            <a:gdLst/>
            <a:ahLst/>
            <a:cxnLst>
              <a:cxn ang="0">
                <a:pos x="60" y="0"/>
              </a:cxn>
              <a:cxn ang="0">
                <a:pos x="60" y="42"/>
              </a:cxn>
              <a:cxn ang="0">
                <a:pos x="60" y="53"/>
              </a:cxn>
              <a:cxn ang="0">
                <a:pos x="60" y="57"/>
              </a:cxn>
              <a:cxn ang="0">
                <a:pos x="64" y="60"/>
              </a:cxn>
              <a:cxn ang="0">
                <a:pos x="64" y="60"/>
              </a:cxn>
              <a:cxn ang="0">
                <a:pos x="64" y="60"/>
              </a:cxn>
              <a:cxn ang="0">
                <a:pos x="64" y="60"/>
              </a:cxn>
              <a:cxn ang="0">
                <a:pos x="67" y="60"/>
              </a:cxn>
              <a:cxn ang="0">
                <a:pos x="71" y="60"/>
              </a:cxn>
              <a:cxn ang="0">
                <a:pos x="71" y="60"/>
              </a:cxn>
              <a:cxn ang="0">
                <a:pos x="52" y="68"/>
              </a:cxn>
              <a:cxn ang="0">
                <a:pos x="49" y="68"/>
              </a:cxn>
              <a:cxn ang="0">
                <a:pos x="49" y="57"/>
              </a:cxn>
              <a:cxn ang="0">
                <a:pos x="41" y="64"/>
              </a:cxn>
              <a:cxn ang="0">
                <a:pos x="34" y="68"/>
              </a:cxn>
              <a:cxn ang="0">
                <a:pos x="30" y="68"/>
              </a:cxn>
              <a:cxn ang="0">
                <a:pos x="26" y="68"/>
              </a:cxn>
              <a:cxn ang="0">
                <a:pos x="19" y="68"/>
              </a:cxn>
              <a:cxn ang="0">
                <a:pos x="15" y="68"/>
              </a:cxn>
              <a:cxn ang="0">
                <a:pos x="11" y="64"/>
              </a:cxn>
              <a:cxn ang="0">
                <a:pos x="11" y="57"/>
              </a:cxn>
              <a:cxn ang="0">
                <a:pos x="7" y="53"/>
              </a:cxn>
              <a:cxn ang="0">
                <a:pos x="7" y="42"/>
              </a:cxn>
              <a:cxn ang="0">
                <a:pos x="7" y="12"/>
              </a:cxn>
              <a:cxn ang="0">
                <a:pos x="7" y="8"/>
              </a:cxn>
              <a:cxn ang="0">
                <a:pos x="7" y="8"/>
              </a:cxn>
              <a:cxn ang="0">
                <a:pos x="7" y="4"/>
              </a:cxn>
              <a:cxn ang="0">
                <a:pos x="4" y="4"/>
              </a:cxn>
              <a:cxn ang="0">
                <a:pos x="4" y="4"/>
              </a:cxn>
              <a:cxn ang="0">
                <a:pos x="0" y="0"/>
              </a:cxn>
              <a:cxn ang="0">
                <a:pos x="0" y="0"/>
              </a:cxn>
              <a:cxn ang="0">
                <a:pos x="19" y="0"/>
              </a:cxn>
              <a:cxn ang="0">
                <a:pos x="19" y="45"/>
              </a:cxn>
              <a:cxn ang="0">
                <a:pos x="22" y="53"/>
              </a:cxn>
              <a:cxn ang="0">
                <a:pos x="22" y="57"/>
              </a:cxn>
              <a:cxn ang="0">
                <a:pos x="26" y="60"/>
              </a:cxn>
              <a:cxn ang="0">
                <a:pos x="30" y="60"/>
              </a:cxn>
              <a:cxn ang="0">
                <a:pos x="34" y="60"/>
              </a:cxn>
              <a:cxn ang="0">
                <a:pos x="37" y="57"/>
              </a:cxn>
              <a:cxn ang="0">
                <a:pos x="45" y="57"/>
              </a:cxn>
              <a:cxn ang="0">
                <a:pos x="49" y="49"/>
              </a:cxn>
              <a:cxn ang="0">
                <a:pos x="49" y="12"/>
              </a:cxn>
              <a:cxn ang="0">
                <a:pos x="49" y="8"/>
              </a:cxn>
              <a:cxn ang="0">
                <a:pos x="49" y="4"/>
              </a:cxn>
              <a:cxn ang="0">
                <a:pos x="45" y="4"/>
              </a:cxn>
              <a:cxn ang="0">
                <a:pos x="37" y="0"/>
              </a:cxn>
              <a:cxn ang="0">
                <a:pos x="37" y="0"/>
              </a:cxn>
              <a:cxn ang="0">
                <a:pos x="60" y="0"/>
              </a:cxn>
            </a:cxnLst>
            <a:rect l="0" t="0" r="r" b="b"/>
            <a:pathLst>
              <a:path w="71" h="68">
                <a:moveTo>
                  <a:pt x="60" y="0"/>
                </a:moveTo>
                <a:lnTo>
                  <a:pt x="60" y="42"/>
                </a:lnTo>
                <a:lnTo>
                  <a:pt x="60" y="53"/>
                </a:lnTo>
                <a:lnTo>
                  <a:pt x="60" y="57"/>
                </a:lnTo>
                <a:lnTo>
                  <a:pt x="64" y="60"/>
                </a:lnTo>
                <a:lnTo>
                  <a:pt x="64" y="60"/>
                </a:lnTo>
                <a:lnTo>
                  <a:pt x="64" y="60"/>
                </a:lnTo>
                <a:lnTo>
                  <a:pt x="64" y="60"/>
                </a:lnTo>
                <a:lnTo>
                  <a:pt x="67" y="60"/>
                </a:lnTo>
                <a:lnTo>
                  <a:pt x="71" y="60"/>
                </a:lnTo>
                <a:lnTo>
                  <a:pt x="71" y="60"/>
                </a:lnTo>
                <a:lnTo>
                  <a:pt x="52" y="68"/>
                </a:lnTo>
                <a:lnTo>
                  <a:pt x="49" y="68"/>
                </a:lnTo>
                <a:lnTo>
                  <a:pt x="49" y="57"/>
                </a:lnTo>
                <a:lnTo>
                  <a:pt x="41" y="64"/>
                </a:lnTo>
                <a:lnTo>
                  <a:pt x="34" y="68"/>
                </a:lnTo>
                <a:lnTo>
                  <a:pt x="30" y="68"/>
                </a:lnTo>
                <a:lnTo>
                  <a:pt x="26" y="68"/>
                </a:lnTo>
                <a:lnTo>
                  <a:pt x="19" y="68"/>
                </a:lnTo>
                <a:lnTo>
                  <a:pt x="15" y="68"/>
                </a:lnTo>
                <a:lnTo>
                  <a:pt x="11" y="64"/>
                </a:lnTo>
                <a:lnTo>
                  <a:pt x="11" y="57"/>
                </a:lnTo>
                <a:lnTo>
                  <a:pt x="7" y="53"/>
                </a:lnTo>
                <a:lnTo>
                  <a:pt x="7" y="42"/>
                </a:lnTo>
                <a:lnTo>
                  <a:pt x="7" y="12"/>
                </a:lnTo>
                <a:lnTo>
                  <a:pt x="7" y="8"/>
                </a:lnTo>
                <a:lnTo>
                  <a:pt x="7" y="8"/>
                </a:lnTo>
                <a:lnTo>
                  <a:pt x="7" y="4"/>
                </a:lnTo>
                <a:lnTo>
                  <a:pt x="4" y="4"/>
                </a:lnTo>
                <a:lnTo>
                  <a:pt x="4" y="4"/>
                </a:lnTo>
                <a:lnTo>
                  <a:pt x="0" y="0"/>
                </a:lnTo>
                <a:lnTo>
                  <a:pt x="0" y="0"/>
                </a:lnTo>
                <a:lnTo>
                  <a:pt x="19" y="0"/>
                </a:lnTo>
                <a:lnTo>
                  <a:pt x="19" y="45"/>
                </a:lnTo>
                <a:lnTo>
                  <a:pt x="22" y="53"/>
                </a:lnTo>
                <a:lnTo>
                  <a:pt x="22" y="57"/>
                </a:lnTo>
                <a:lnTo>
                  <a:pt x="26" y="60"/>
                </a:lnTo>
                <a:lnTo>
                  <a:pt x="30" y="60"/>
                </a:lnTo>
                <a:lnTo>
                  <a:pt x="34" y="60"/>
                </a:lnTo>
                <a:lnTo>
                  <a:pt x="37" y="57"/>
                </a:lnTo>
                <a:lnTo>
                  <a:pt x="45" y="57"/>
                </a:lnTo>
                <a:lnTo>
                  <a:pt x="49" y="49"/>
                </a:lnTo>
                <a:lnTo>
                  <a:pt x="49" y="12"/>
                </a:lnTo>
                <a:lnTo>
                  <a:pt x="49" y="8"/>
                </a:lnTo>
                <a:lnTo>
                  <a:pt x="49" y="4"/>
                </a:lnTo>
                <a:lnTo>
                  <a:pt x="45" y="4"/>
                </a:lnTo>
                <a:lnTo>
                  <a:pt x="37" y="0"/>
                </a:lnTo>
                <a:lnTo>
                  <a:pt x="37" y="0"/>
                </a:lnTo>
                <a:lnTo>
                  <a:pt x="60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23" name="Freeform 131"/>
          <p:cNvSpPr>
            <a:spLocks/>
          </p:cNvSpPr>
          <p:nvPr/>
        </p:nvSpPr>
        <p:spPr bwMode="auto">
          <a:xfrm>
            <a:off x="2743200" y="5746750"/>
            <a:ext cx="185738" cy="112713"/>
          </a:xfrm>
          <a:custGeom>
            <a:avLst/>
            <a:gdLst/>
            <a:ahLst/>
            <a:cxnLst>
              <a:cxn ang="0">
                <a:pos x="26" y="8"/>
              </a:cxn>
              <a:cxn ang="0">
                <a:pos x="34" y="4"/>
              </a:cxn>
              <a:cxn ang="0">
                <a:pos x="41" y="0"/>
              </a:cxn>
              <a:cxn ang="0">
                <a:pos x="49" y="0"/>
              </a:cxn>
              <a:cxn ang="0">
                <a:pos x="60" y="8"/>
              </a:cxn>
              <a:cxn ang="0">
                <a:pos x="67" y="8"/>
              </a:cxn>
              <a:cxn ang="0">
                <a:pos x="79" y="0"/>
              </a:cxn>
              <a:cxn ang="0">
                <a:pos x="90" y="0"/>
              </a:cxn>
              <a:cxn ang="0">
                <a:pos x="97" y="4"/>
              </a:cxn>
              <a:cxn ang="0">
                <a:pos x="101" y="15"/>
              </a:cxn>
              <a:cxn ang="0">
                <a:pos x="101" y="53"/>
              </a:cxn>
              <a:cxn ang="0">
                <a:pos x="101" y="60"/>
              </a:cxn>
              <a:cxn ang="0">
                <a:pos x="105" y="64"/>
              </a:cxn>
              <a:cxn ang="0">
                <a:pos x="112" y="68"/>
              </a:cxn>
              <a:cxn ang="0">
                <a:pos x="79" y="68"/>
              </a:cxn>
              <a:cxn ang="0">
                <a:pos x="82" y="68"/>
              </a:cxn>
              <a:cxn ang="0">
                <a:pos x="86" y="64"/>
              </a:cxn>
              <a:cxn ang="0">
                <a:pos x="90" y="60"/>
              </a:cxn>
              <a:cxn ang="0">
                <a:pos x="90" y="53"/>
              </a:cxn>
              <a:cxn ang="0">
                <a:pos x="90" y="19"/>
              </a:cxn>
              <a:cxn ang="0">
                <a:pos x="82" y="8"/>
              </a:cxn>
              <a:cxn ang="0">
                <a:pos x="75" y="8"/>
              </a:cxn>
              <a:cxn ang="0">
                <a:pos x="67" y="12"/>
              </a:cxn>
              <a:cxn ang="0">
                <a:pos x="60" y="19"/>
              </a:cxn>
              <a:cxn ang="0">
                <a:pos x="60" y="53"/>
              </a:cxn>
              <a:cxn ang="0">
                <a:pos x="60" y="60"/>
              </a:cxn>
              <a:cxn ang="0">
                <a:pos x="64" y="64"/>
              </a:cxn>
              <a:cxn ang="0">
                <a:pos x="71" y="68"/>
              </a:cxn>
              <a:cxn ang="0">
                <a:pos x="37" y="68"/>
              </a:cxn>
              <a:cxn ang="0">
                <a:pos x="45" y="64"/>
              </a:cxn>
              <a:cxn ang="0">
                <a:pos x="49" y="64"/>
              </a:cxn>
              <a:cxn ang="0">
                <a:pos x="49" y="57"/>
              </a:cxn>
              <a:cxn ang="0">
                <a:pos x="49" y="23"/>
              </a:cxn>
              <a:cxn ang="0">
                <a:pos x="45" y="12"/>
              </a:cxn>
              <a:cxn ang="0">
                <a:pos x="37" y="8"/>
              </a:cxn>
              <a:cxn ang="0">
                <a:pos x="30" y="12"/>
              </a:cxn>
              <a:cxn ang="0">
                <a:pos x="19" y="19"/>
              </a:cxn>
              <a:cxn ang="0">
                <a:pos x="22" y="57"/>
              </a:cxn>
              <a:cxn ang="0">
                <a:pos x="22" y="64"/>
              </a:cxn>
              <a:cxn ang="0">
                <a:pos x="26" y="68"/>
              </a:cxn>
              <a:cxn ang="0">
                <a:pos x="30" y="68"/>
              </a:cxn>
              <a:cxn ang="0">
                <a:pos x="0" y="68"/>
              </a:cxn>
              <a:cxn ang="0">
                <a:pos x="4" y="64"/>
              </a:cxn>
              <a:cxn ang="0">
                <a:pos x="7" y="60"/>
              </a:cxn>
              <a:cxn ang="0">
                <a:pos x="7" y="53"/>
              </a:cxn>
              <a:cxn ang="0">
                <a:pos x="7" y="19"/>
              </a:cxn>
              <a:cxn ang="0">
                <a:pos x="7" y="8"/>
              </a:cxn>
              <a:cxn ang="0">
                <a:pos x="4" y="8"/>
              </a:cxn>
              <a:cxn ang="0">
                <a:pos x="0" y="8"/>
              </a:cxn>
              <a:cxn ang="0">
                <a:pos x="0" y="8"/>
              </a:cxn>
              <a:cxn ang="0">
                <a:pos x="19" y="0"/>
              </a:cxn>
            </a:cxnLst>
            <a:rect l="0" t="0" r="r" b="b"/>
            <a:pathLst>
              <a:path w="112" h="68">
                <a:moveTo>
                  <a:pt x="19" y="15"/>
                </a:moveTo>
                <a:lnTo>
                  <a:pt x="26" y="8"/>
                </a:lnTo>
                <a:lnTo>
                  <a:pt x="30" y="4"/>
                </a:lnTo>
                <a:lnTo>
                  <a:pt x="34" y="4"/>
                </a:lnTo>
                <a:lnTo>
                  <a:pt x="37" y="0"/>
                </a:lnTo>
                <a:lnTo>
                  <a:pt x="41" y="0"/>
                </a:lnTo>
                <a:lnTo>
                  <a:pt x="45" y="0"/>
                </a:lnTo>
                <a:lnTo>
                  <a:pt x="49" y="0"/>
                </a:lnTo>
                <a:lnTo>
                  <a:pt x="56" y="4"/>
                </a:lnTo>
                <a:lnTo>
                  <a:pt x="60" y="8"/>
                </a:lnTo>
                <a:lnTo>
                  <a:pt x="60" y="15"/>
                </a:lnTo>
                <a:lnTo>
                  <a:pt x="67" y="8"/>
                </a:lnTo>
                <a:lnTo>
                  <a:pt x="75" y="0"/>
                </a:lnTo>
                <a:lnTo>
                  <a:pt x="79" y="0"/>
                </a:lnTo>
                <a:lnTo>
                  <a:pt x="82" y="0"/>
                </a:lnTo>
                <a:lnTo>
                  <a:pt x="90" y="0"/>
                </a:lnTo>
                <a:lnTo>
                  <a:pt x="94" y="0"/>
                </a:lnTo>
                <a:lnTo>
                  <a:pt x="97" y="4"/>
                </a:lnTo>
                <a:lnTo>
                  <a:pt x="101" y="12"/>
                </a:lnTo>
                <a:lnTo>
                  <a:pt x="101" y="15"/>
                </a:lnTo>
                <a:lnTo>
                  <a:pt x="101" y="23"/>
                </a:lnTo>
                <a:lnTo>
                  <a:pt x="101" y="53"/>
                </a:lnTo>
                <a:lnTo>
                  <a:pt x="101" y="57"/>
                </a:lnTo>
                <a:lnTo>
                  <a:pt x="101" y="60"/>
                </a:lnTo>
                <a:lnTo>
                  <a:pt x="105" y="64"/>
                </a:lnTo>
                <a:lnTo>
                  <a:pt x="105" y="64"/>
                </a:lnTo>
                <a:lnTo>
                  <a:pt x="109" y="64"/>
                </a:lnTo>
                <a:lnTo>
                  <a:pt x="112" y="68"/>
                </a:lnTo>
                <a:lnTo>
                  <a:pt x="112" y="68"/>
                </a:lnTo>
                <a:lnTo>
                  <a:pt x="79" y="68"/>
                </a:lnTo>
                <a:lnTo>
                  <a:pt x="79" y="68"/>
                </a:lnTo>
                <a:lnTo>
                  <a:pt x="82" y="68"/>
                </a:lnTo>
                <a:lnTo>
                  <a:pt x="86" y="64"/>
                </a:lnTo>
                <a:lnTo>
                  <a:pt x="86" y="64"/>
                </a:lnTo>
                <a:lnTo>
                  <a:pt x="90" y="64"/>
                </a:lnTo>
                <a:lnTo>
                  <a:pt x="90" y="60"/>
                </a:lnTo>
                <a:lnTo>
                  <a:pt x="90" y="57"/>
                </a:lnTo>
                <a:lnTo>
                  <a:pt x="90" y="53"/>
                </a:lnTo>
                <a:lnTo>
                  <a:pt x="90" y="23"/>
                </a:lnTo>
                <a:lnTo>
                  <a:pt x="90" y="19"/>
                </a:lnTo>
                <a:lnTo>
                  <a:pt x="86" y="12"/>
                </a:lnTo>
                <a:lnTo>
                  <a:pt x="82" y="8"/>
                </a:lnTo>
                <a:lnTo>
                  <a:pt x="79" y="8"/>
                </a:lnTo>
                <a:lnTo>
                  <a:pt x="75" y="8"/>
                </a:lnTo>
                <a:lnTo>
                  <a:pt x="71" y="12"/>
                </a:lnTo>
                <a:lnTo>
                  <a:pt x="67" y="12"/>
                </a:lnTo>
                <a:lnTo>
                  <a:pt x="60" y="19"/>
                </a:lnTo>
                <a:lnTo>
                  <a:pt x="60" y="19"/>
                </a:lnTo>
                <a:lnTo>
                  <a:pt x="60" y="23"/>
                </a:lnTo>
                <a:lnTo>
                  <a:pt x="60" y="53"/>
                </a:lnTo>
                <a:lnTo>
                  <a:pt x="60" y="60"/>
                </a:lnTo>
                <a:lnTo>
                  <a:pt x="60" y="60"/>
                </a:lnTo>
                <a:lnTo>
                  <a:pt x="64" y="64"/>
                </a:lnTo>
                <a:lnTo>
                  <a:pt x="64" y="64"/>
                </a:lnTo>
                <a:lnTo>
                  <a:pt x="67" y="64"/>
                </a:lnTo>
                <a:lnTo>
                  <a:pt x="71" y="68"/>
                </a:lnTo>
                <a:lnTo>
                  <a:pt x="71" y="68"/>
                </a:lnTo>
                <a:lnTo>
                  <a:pt x="37" y="68"/>
                </a:lnTo>
                <a:lnTo>
                  <a:pt x="37" y="68"/>
                </a:lnTo>
                <a:lnTo>
                  <a:pt x="45" y="64"/>
                </a:lnTo>
                <a:lnTo>
                  <a:pt x="45" y="64"/>
                </a:lnTo>
                <a:lnTo>
                  <a:pt x="49" y="64"/>
                </a:lnTo>
                <a:lnTo>
                  <a:pt x="49" y="60"/>
                </a:lnTo>
                <a:lnTo>
                  <a:pt x="49" y="57"/>
                </a:lnTo>
                <a:lnTo>
                  <a:pt x="49" y="53"/>
                </a:lnTo>
                <a:lnTo>
                  <a:pt x="49" y="23"/>
                </a:lnTo>
                <a:lnTo>
                  <a:pt x="49" y="19"/>
                </a:lnTo>
                <a:lnTo>
                  <a:pt x="45" y="12"/>
                </a:lnTo>
                <a:lnTo>
                  <a:pt x="41" y="8"/>
                </a:lnTo>
                <a:lnTo>
                  <a:pt x="37" y="8"/>
                </a:lnTo>
                <a:lnTo>
                  <a:pt x="34" y="8"/>
                </a:lnTo>
                <a:lnTo>
                  <a:pt x="30" y="12"/>
                </a:lnTo>
                <a:lnTo>
                  <a:pt x="26" y="15"/>
                </a:lnTo>
                <a:lnTo>
                  <a:pt x="19" y="19"/>
                </a:lnTo>
                <a:lnTo>
                  <a:pt x="19" y="53"/>
                </a:lnTo>
                <a:lnTo>
                  <a:pt x="22" y="57"/>
                </a:lnTo>
                <a:lnTo>
                  <a:pt x="22" y="60"/>
                </a:lnTo>
                <a:lnTo>
                  <a:pt x="22" y="64"/>
                </a:lnTo>
                <a:lnTo>
                  <a:pt x="22" y="64"/>
                </a:lnTo>
                <a:lnTo>
                  <a:pt x="26" y="68"/>
                </a:lnTo>
                <a:lnTo>
                  <a:pt x="30" y="68"/>
                </a:lnTo>
                <a:lnTo>
                  <a:pt x="30" y="68"/>
                </a:lnTo>
                <a:lnTo>
                  <a:pt x="0" y="68"/>
                </a:lnTo>
                <a:lnTo>
                  <a:pt x="0" y="68"/>
                </a:lnTo>
                <a:lnTo>
                  <a:pt x="4" y="68"/>
                </a:lnTo>
                <a:lnTo>
                  <a:pt x="4" y="64"/>
                </a:lnTo>
                <a:lnTo>
                  <a:pt x="7" y="64"/>
                </a:lnTo>
                <a:lnTo>
                  <a:pt x="7" y="60"/>
                </a:lnTo>
                <a:lnTo>
                  <a:pt x="7" y="57"/>
                </a:lnTo>
                <a:lnTo>
                  <a:pt x="7" y="53"/>
                </a:lnTo>
                <a:lnTo>
                  <a:pt x="7" y="27"/>
                </a:lnTo>
                <a:lnTo>
                  <a:pt x="7" y="19"/>
                </a:lnTo>
                <a:lnTo>
                  <a:pt x="7" y="12"/>
                </a:lnTo>
                <a:lnTo>
                  <a:pt x="7" y="8"/>
                </a:lnTo>
                <a:lnTo>
                  <a:pt x="7" y="8"/>
                </a:lnTo>
                <a:lnTo>
                  <a:pt x="4" y="8"/>
                </a:lnTo>
                <a:lnTo>
                  <a:pt x="4" y="8"/>
                </a:lnTo>
                <a:lnTo>
                  <a:pt x="0" y="8"/>
                </a:lnTo>
                <a:lnTo>
                  <a:pt x="0" y="8"/>
                </a:lnTo>
                <a:lnTo>
                  <a:pt x="0" y="8"/>
                </a:lnTo>
                <a:lnTo>
                  <a:pt x="19" y="0"/>
                </a:lnTo>
                <a:lnTo>
                  <a:pt x="19" y="0"/>
                </a:lnTo>
                <a:lnTo>
                  <a:pt x="19" y="1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24" name="Freeform 132"/>
          <p:cNvSpPr>
            <a:spLocks noEditPoints="1"/>
          </p:cNvSpPr>
          <p:nvPr/>
        </p:nvSpPr>
        <p:spPr bwMode="auto">
          <a:xfrm>
            <a:off x="2928938" y="5746750"/>
            <a:ext cx="120650" cy="169863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27" y="15"/>
              </a:cxn>
              <a:cxn ang="0">
                <a:pos x="38" y="4"/>
              </a:cxn>
              <a:cxn ang="0">
                <a:pos x="49" y="0"/>
              </a:cxn>
              <a:cxn ang="0">
                <a:pos x="64" y="8"/>
              </a:cxn>
              <a:cxn ang="0">
                <a:pos x="72" y="30"/>
              </a:cxn>
              <a:cxn ang="0">
                <a:pos x="68" y="53"/>
              </a:cxn>
              <a:cxn ang="0">
                <a:pos x="53" y="68"/>
              </a:cxn>
              <a:cxn ang="0">
                <a:pos x="38" y="68"/>
              </a:cxn>
              <a:cxn ang="0">
                <a:pos x="30" y="68"/>
              </a:cxn>
              <a:cxn ang="0">
                <a:pos x="27" y="87"/>
              </a:cxn>
              <a:cxn ang="0">
                <a:pos x="27" y="94"/>
              </a:cxn>
              <a:cxn ang="0">
                <a:pos x="30" y="98"/>
              </a:cxn>
              <a:cxn ang="0">
                <a:pos x="34" y="98"/>
              </a:cxn>
              <a:cxn ang="0">
                <a:pos x="0" y="102"/>
              </a:cxn>
              <a:cxn ang="0">
                <a:pos x="4" y="98"/>
              </a:cxn>
              <a:cxn ang="0">
                <a:pos x="12" y="98"/>
              </a:cxn>
              <a:cxn ang="0">
                <a:pos x="12" y="94"/>
              </a:cxn>
              <a:cxn ang="0">
                <a:pos x="12" y="87"/>
              </a:cxn>
              <a:cxn ang="0">
                <a:pos x="12" y="15"/>
              </a:cxn>
              <a:cxn ang="0">
                <a:pos x="12" y="8"/>
              </a:cxn>
              <a:cxn ang="0">
                <a:pos x="12" y="8"/>
              </a:cxn>
              <a:cxn ang="0">
                <a:pos x="8" y="8"/>
              </a:cxn>
              <a:cxn ang="0">
                <a:pos x="4" y="8"/>
              </a:cxn>
              <a:cxn ang="0">
                <a:pos x="27" y="45"/>
              </a:cxn>
              <a:cxn ang="0">
                <a:pos x="27" y="53"/>
              </a:cxn>
              <a:cxn ang="0">
                <a:pos x="30" y="60"/>
              </a:cxn>
              <a:cxn ang="0">
                <a:pos x="42" y="64"/>
              </a:cxn>
              <a:cxn ang="0">
                <a:pos x="53" y="60"/>
              </a:cxn>
              <a:cxn ang="0">
                <a:pos x="60" y="38"/>
              </a:cxn>
              <a:cxn ang="0">
                <a:pos x="53" y="15"/>
              </a:cxn>
              <a:cxn ang="0">
                <a:pos x="42" y="12"/>
              </a:cxn>
              <a:cxn ang="0">
                <a:pos x="34" y="12"/>
              </a:cxn>
              <a:cxn ang="0">
                <a:pos x="27" y="19"/>
              </a:cxn>
            </a:cxnLst>
            <a:rect l="0" t="0" r="r" b="b"/>
            <a:pathLst>
              <a:path w="72" h="102">
                <a:moveTo>
                  <a:pt x="4" y="8"/>
                </a:moveTo>
                <a:lnTo>
                  <a:pt x="23" y="0"/>
                </a:lnTo>
                <a:lnTo>
                  <a:pt x="27" y="0"/>
                </a:lnTo>
                <a:lnTo>
                  <a:pt x="27" y="15"/>
                </a:lnTo>
                <a:lnTo>
                  <a:pt x="30" y="8"/>
                </a:lnTo>
                <a:lnTo>
                  <a:pt x="38" y="4"/>
                </a:lnTo>
                <a:lnTo>
                  <a:pt x="42" y="0"/>
                </a:lnTo>
                <a:lnTo>
                  <a:pt x="49" y="0"/>
                </a:lnTo>
                <a:lnTo>
                  <a:pt x="57" y="0"/>
                </a:lnTo>
                <a:lnTo>
                  <a:pt x="64" y="8"/>
                </a:lnTo>
                <a:lnTo>
                  <a:pt x="72" y="19"/>
                </a:lnTo>
                <a:lnTo>
                  <a:pt x="72" y="30"/>
                </a:lnTo>
                <a:lnTo>
                  <a:pt x="72" y="42"/>
                </a:lnTo>
                <a:lnTo>
                  <a:pt x="68" y="53"/>
                </a:lnTo>
                <a:lnTo>
                  <a:pt x="64" y="60"/>
                </a:lnTo>
                <a:lnTo>
                  <a:pt x="53" y="68"/>
                </a:lnTo>
                <a:lnTo>
                  <a:pt x="42" y="68"/>
                </a:lnTo>
                <a:lnTo>
                  <a:pt x="38" y="68"/>
                </a:lnTo>
                <a:lnTo>
                  <a:pt x="34" y="68"/>
                </a:lnTo>
                <a:lnTo>
                  <a:pt x="30" y="68"/>
                </a:lnTo>
                <a:lnTo>
                  <a:pt x="27" y="64"/>
                </a:lnTo>
                <a:lnTo>
                  <a:pt x="27" y="87"/>
                </a:lnTo>
                <a:lnTo>
                  <a:pt x="27" y="90"/>
                </a:lnTo>
                <a:lnTo>
                  <a:pt x="27" y="94"/>
                </a:lnTo>
                <a:lnTo>
                  <a:pt x="27" y="98"/>
                </a:lnTo>
                <a:lnTo>
                  <a:pt x="30" y="98"/>
                </a:lnTo>
                <a:lnTo>
                  <a:pt x="30" y="98"/>
                </a:lnTo>
                <a:lnTo>
                  <a:pt x="34" y="98"/>
                </a:lnTo>
                <a:lnTo>
                  <a:pt x="34" y="102"/>
                </a:lnTo>
                <a:lnTo>
                  <a:pt x="0" y="102"/>
                </a:lnTo>
                <a:lnTo>
                  <a:pt x="0" y="98"/>
                </a:lnTo>
                <a:lnTo>
                  <a:pt x="4" y="98"/>
                </a:lnTo>
                <a:lnTo>
                  <a:pt x="8" y="98"/>
                </a:lnTo>
                <a:lnTo>
                  <a:pt x="12" y="98"/>
                </a:lnTo>
                <a:lnTo>
                  <a:pt x="12" y="98"/>
                </a:lnTo>
                <a:lnTo>
                  <a:pt x="12" y="94"/>
                </a:lnTo>
                <a:lnTo>
                  <a:pt x="12" y="90"/>
                </a:lnTo>
                <a:lnTo>
                  <a:pt x="12" y="87"/>
                </a:lnTo>
                <a:lnTo>
                  <a:pt x="12" y="19"/>
                </a:lnTo>
                <a:lnTo>
                  <a:pt x="12" y="15"/>
                </a:lnTo>
                <a:lnTo>
                  <a:pt x="12" y="12"/>
                </a:lnTo>
                <a:lnTo>
                  <a:pt x="12" y="8"/>
                </a:lnTo>
                <a:lnTo>
                  <a:pt x="12" y="8"/>
                </a:lnTo>
                <a:lnTo>
                  <a:pt x="12" y="8"/>
                </a:lnTo>
                <a:lnTo>
                  <a:pt x="8" y="8"/>
                </a:lnTo>
                <a:lnTo>
                  <a:pt x="8" y="8"/>
                </a:lnTo>
                <a:lnTo>
                  <a:pt x="4" y="8"/>
                </a:lnTo>
                <a:lnTo>
                  <a:pt x="4" y="8"/>
                </a:lnTo>
                <a:close/>
                <a:moveTo>
                  <a:pt x="27" y="19"/>
                </a:moveTo>
                <a:lnTo>
                  <a:pt x="27" y="45"/>
                </a:lnTo>
                <a:lnTo>
                  <a:pt x="27" y="49"/>
                </a:lnTo>
                <a:lnTo>
                  <a:pt x="27" y="53"/>
                </a:lnTo>
                <a:lnTo>
                  <a:pt x="27" y="57"/>
                </a:lnTo>
                <a:lnTo>
                  <a:pt x="30" y="60"/>
                </a:lnTo>
                <a:lnTo>
                  <a:pt x="38" y="64"/>
                </a:lnTo>
                <a:lnTo>
                  <a:pt x="42" y="64"/>
                </a:lnTo>
                <a:lnTo>
                  <a:pt x="49" y="64"/>
                </a:lnTo>
                <a:lnTo>
                  <a:pt x="53" y="60"/>
                </a:lnTo>
                <a:lnTo>
                  <a:pt x="60" y="49"/>
                </a:lnTo>
                <a:lnTo>
                  <a:pt x="60" y="38"/>
                </a:lnTo>
                <a:lnTo>
                  <a:pt x="57" y="27"/>
                </a:lnTo>
                <a:lnTo>
                  <a:pt x="53" y="15"/>
                </a:lnTo>
                <a:lnTo>
                  <a:pt x="49" y="12"/>
                </a:lnTo>
                <a:lnTo>
                  <a:pt x="42" y="12"/>
                </a:lnTo>
                <a:lnTo>
                  <a:pt x="38" y="12"/>
                </a:lnTo>
                <a:lnTo>
                  <a:pt x="34" y="12"/>
                </a:lnTo>
                <a:lnTo>
                  <a:pt x="30" y="15"/>
                </a:lnTo>
                <a:lnTo>
                  <a:pt x="27" y="1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25" name="Freeform 133"/>
          <p:cNvSpPr>
            <a:spLocks noEditPoints="1"/>
          </p:cNvSpPr>
          <p:nvPr/>
        </p:nvSpPr>
        <p:spPr bwMode="auto">
          <a:xfrm>
            <a:off x="3067050" y="5746750"/>
            <a:ext cx="93663" cy="112713"/>
          </a:xfrm>
          <a:custGeom>
            <a:avLst/>
            <a:gdLst/>
            <a:ahLst/>
            <a:cxnLst>
              <a:cxn ang="0">
                <a:pos x="11" y="27"/>
              </a:cxn>
              <a:cxn ang="0">
                <a:pos x="11" y="38"/>
              </a:cxn>
              <a:cxn ang="0">
                <a:pos x="19" y="49"/>
              </a:cxn>
              <a:cxn ang="0">
                <a:pos x="26" y="57"/>
              </a:cxn>
              <a:cxn ang="0">
                <a:pos x="34" y="57"/>
              </a:cxn>
              <a:cxn ang="0">
                <a:pos x="41" y="57"/>
              </a:cxn>
              <a:cxn ang="0">
                <a:pos x="45" y="53"/>
              </a:cxn>
              <a:cxn ang="0">
                <a:pos x="49" y="49"/>
              </a:cxn>
              <a:cxn ang="0">
                <a:pos x="52" y="42"/>
              </a:cxn>
              <a:cxn ang="0">
                <a:pos x="56" y="42"/>
              </a:cxn>
              <a:cxn ang="0">
                <a:pos x="52" y="53"/>
              </a:cxn>
              <a:cxn ang="0">
                <a:pos x="45" y="60"/>
              </a:cxn>
              <a:cxn ang="0">
                <a:pos x="37" y="68"/>
              </a:cxn>
              <a:cxn ang="0">
                <a:pos x="26" y="68"/>
              </a:cxn>
              <a:cxn ang="0">
                <a:pos x="19" y="68"/>
              </a:cxn>
              <a:cxn ang="0">
                <a:pos x="7" y="60"/>
              </a:cxn>
              <a:cxn ang="0">
                <a:pos x="0" y="49"/>
              </a:cxn>
              <a:cxn ang="0">
                <a:pos x="0" y="34"/>
              </a:cxn>
              <a:cxn ang="0">
                <a:pos x="0" y="23"/>
              </a:cxn>
              <a:cxn ang="0">
                <a:pos x="4" y="15"/>
              </a:cxn>
              <a:cxn ang="0">
                <a:pos x="7" y="8"/>
              </a:cxn>
              <a:cxn ang="0">
                <a:pos x="19" y="0"/>
              </a:cxn>
              <a:cxn ang="0">
                <a:pos x="30" y="0"/>
              </a:cxn>
              <a:cxn ang="0">
                <a:pos x="41" y="0"/>
              </a:cxn>
              <a:cxn ang="0">
                <a:pos x="49" y="8"/>
              </a:cxn>
              <a:cxn ang="0">
                <a:pos x="52" y="15"/>
              </a:cxn>
              <a:cxn ang="0">
                <a:pos x="56" y="27"/>
              </a:cxn>
              <a:cxn ang="0">
                <a:pos x="11" y="27"/>
              </a:cxn>
              <a:cxn ang="0">
                <a:pos x="11" y="19"/>
              </a:cxn>
              <a:cxn ang="0">
                <a:pos x="41" y="19"/>
              </a:cxn>
              <a:cxn ang="0">
                <a:pos x="37" y="15"/>
              </a:cxn>
              <a:cxn ang="0">
                <a:pos x="37" y="12"/>
              </a:cxn>
              <a:cxn ang="0">
                <a:pos x="37" y="8"/>
              </a:cxn>
              <a:cxn ang="0">
                <a:pos x="34" y="8"/>
              </a:cxn>
              <a:cxn ang="0">
                <a:pos x="30" y="4"/>
              </a:cxn>
              <a:cxn ang="0">
                <a:pos x="26" y="4"/>
              </a:cxn>
              <a:cxn ang="0">
                <a:pos x="19" y="4"/>
              </a:cxn>
              <a:cxn ang="0">
                <a:pos x="15" y="8"/>
              </a:cxn>
              <a:cxn ang="0">
                <a:pos x="11" y="15"/>
              </a:cxn>
              <a:cxn ang="0">
                <a:pos x="11" y="19"/>
              </a:cxn>
            </a:cxnLst>
            <a:rect l="0" t="0" r="r" b="b"/>
            <a:pathLst>
              <a:path w="56" h="68">
                <a:moveTo>
                  <a:pt x="11" y="27"/>
                </a:moveTo>
                <a:lnTo>
                  <a:pt x="11" y="38"/>
                </a:lnTo>
                <a:lnTo>
                  <a:pt x="19" y="49"/>
                </a:lnTo>
                <a:lnTo>
                  <a:pt x="26" y="57"/>
                </a:lnTo>
                <a:lnTo>
                  <a:pt x="34" y="57"/>
                </a:lnTo>
                <a:lnTo>
                  <a:pt x="41" y="57"/>
                </a:lnTo>
                <a:lnTo>
                  <a:pt x="45" y="53"/>
                </a:lnTo>
                <a:lnTo>
                  <a:pt x="49" y="49"/>
                </a:lnTo>
                <a:lnTo>
                  <a:pt x="52" y="42"/>
                </a:lnTo>
                <a:lnTo>
                  <a:pt x="56" y="42"/>
                </a:lnTo>
                <a:lnTo>
                  <a:pt x="52" y="53"/>
                </a:lnTo>
                <a:lnTo>
                  <a:pt x="45" y="60"/>
                </a:lnTo>
                <a:lnTo>
                  <a:pt x="37" y="68"/>
                </a:lnTo>
                <a:lnTo>
                  <a:pt x="26" y="68"/>
                </a:lnTo>
                <a:lnTo>
                  <a:pt x="19" y="68"/>
                </a:lnTo>
                <a:lnTo>
                  <a:pt x="7" y="60"/>
                </a:lnTo>
                <a:lnTo>
                  <a:pt x="0" y="49"/>
                </a:lnTo>
                <a:lnTo>
                  <a:pt x="0" y="34"/>
                </a:lnTo>
                <a:lnTo>
                  <a:pt x="0" y="23"/>
                </a:lnTo>
                <a:lnTo>
                  <a:pt x="4" y="15"/>
                </a:lnTo>
                <a:lnTo>
                  <a:pt x="7" y="8"/>
                </a:lnTo>
                <a:lnTo>
                  <a:pt x="19" y="0"/>
                </a:lnTo>
                <a:lnTo>
                  <a:pt x="30" y="0"/>
                </a:lnTo>
                <a:lnTo>
                  <a:pt x="41" y="0"/>
                </a:lnTo>
                <a:lnTo>
                  <a:pt x="49" y="8"/>
                </a:lnTo>
                <a:lnTo>
                  <a:pt x="52" y="15"/>
                </a:lnTo>
                <a:lnTo>
                  <a:pt x="56" y="27"/>
                </a:lnTo>
                <a:lnTo>
                  <a:pt x="11" y="27"/>
                </a:lnTo>
                <a:close/>
                <a:moveTo>
                  <a:pt x="11" y="19"/>
                </a:moveTo>
                <a:lnTo>
                  <a:pt x="41" y="19"/>
                </a:lnTo>
                <a:lnTo>
                  <a:pt x="37" y="15"/>
                </a:lnTo>
                <a:lnTo>
                  <a:pt x="37" y="12"/>
                </a:lnTo>
                <a:lnTo>
                  <a:pt x="37" y="8"/>
                </a:lnTo>
                <a:lnTo>
                  <a:pt x="34" y="8"/>
                </a:lnTo>
                <a:lnTo>
                  <a:pt x="30" y="4"/>
                </a:lnTo>
                <a:lnTo>
                  <a:pt x="26" y="4"/>
                </a:lnTo>
                <a:lnTo>
                  <a:pt x="19" y="4"/>
                </a:lnTo>
                <a:lnTo>
                  <a:pt x="15" y="8"/>
                </a:lnTo>
                <a:lnTo>
                  <a:pt x="11" y="15"/>
                </a:lnTo>
                <a:lnTo>
                  <a:pt x="11" y="19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26" name="Freeform 134"/>
          <p:cNvSpPr>
            <a:spLocks noEditPoints="1"/>
          </p:cNvSpPr>
          <p:nvPr/>
        </p:nvSpPr>
        <p:spPr bwMode="auto">
          <a:xfrm>
            <a:off x="3178175" y="5684838"/>
            <a:ext cx="112713" cy="174625"/>
          </a:xfrm>
          <a:custGeom>
            <a:avLst/>
            <a:gdLst/>
            <a:ahLst/>
            <a:cxnLst>
              <a:cxn ang="0">
                <a:pos x="45" y="94"/>
              </a:cxn>
              <a:cxn ang="0">
                <a:pos x="42" y="101"/>
              </a:cxn>
              <a:cxn ang="0">
                <a:pos x="38" y="105"/>
              </a:cxn>
              <a:cxn ang="0">
                <a:pos x="30" y="105"/>
              </a:cxn>
              <a:cxn ang="0">
                <a:pos x="27" y="105"/>
              </a:cxn>
              <a:cxn ang="0">
                <a:pos x="15" y="105"/>
              </a:cxn>
              <a:cxn ang="0">
                <a:pos x="8" y="97"/>
              </a:cxn>
              <a:cxn ang="0">
                <a:pos x="0" y="86"/>
              </a:cxn>
              <a:cxn ang="0">
                <a:pos x="0" y="75"/>
              </a:cxn>
              <a:cxn ang="0">
                <a:pos x="0" y="60"/>
              </a:cxn>
              <a:cxn ang="0">
                <a:pos x="8" y="49"/>
              </a:cxn>
              <a:cxn ang="0">
                <a:pos x="15" y="41"/>
              </a:cxn>
              <a:cxn ang="0">
                <a:pos x="23" y="37"/>
              </a:cxn>
              <a:cxn ang="0">
                <a:pos x="30" y="37"/>
              </a:cxn>
              <a:cxn ang="0">
                <a:pos x="38" y="37"/>
              </a:cxn>
              <a:cxn ang="0">
                <a:pos x="45" y="41"/>
              </a:cxn>
              <a:cxn ang="0">
                <a:pos x="45" y="30"/>
              </a:cxn>
              <a:cxn ang="0">
                <a:pos x="45" y="19"/>
              </a:cxn>
              <a:cxn ang="0">
                <a:pos x="45" y="15"/>
              </a:cxn>
              <a:cxn ang="0">
                <a:pos x="45" y="11"/>
              </a:cxn>
              <a:cxn ang="0">
                <a:pos x="45" y="11"/>
              </a:cxn>
              <a:cxn ang="0">
                <a:pos x="42" y="7"/>
              </a:cxn>
              <a:cxn ang="0">
                <a:pos x="42" y="7"/>
              </a:cxn>
              <a:cxn ang="0">
                <a:pos x="42" y="7"/>
              </a:cxn>
              <a:cxn ang="0">
                <a:pos x="38" y="11"/>
              </a:cxn>
              <a:cxn ang="0">
                <a:pos x="38" y="7"/>
              </a:cxn>
              <a:cxn ang="0">
                <a:pos x="57" y="0"/>
              </a:cxn>
              <a:cxn ang="0">
                <a:pos x="57" y="0"/>
              </a:cxn>
              <a:cxn ang="0">
                <a:pos x="57" y="79"/>
              </a:cxn>
              <a:cxn ang="0">
                <a:pos x="60" y="90"/>
              </a:cxn>
              <a:cxn ang="0">
                <a:pos x="60" y="94"/>
              </a:cxn>
              <a:cxn ang="0">
                <a:pos x="60" y="97"/>
              </a:cxn>
              <a:cxn ang="0">
                <a:pos x="60" y="97"/>
              </a:cxn>
              <a:cxn ang="0">
                <a:pos x="60" y="97"/>
              </a:cxn>
              <a:cxn ang="0">
                <a:pos x="64" y="97"/>
              </a:cxn>
              <a:cxn ang="0">
                <a:pos x="64" y="97"/>
              </a:cxn>
              <a:cxn ang="0">
                <a:pos x="68" y="97"/>
              </a:cxn>
              <a:cxn ang="0">
                <a:pos x="68" y="97"/>
              </a:cxn>
              <a:cxn ang="0">
                <a:pos x="49" y="105"/>
              </a:cxn>
              <a:cxn ang="0">
                <a:pos x="45" y="105"/>
              </a:cxn>
              <a:cxn ang="0">
                <a:pos x="45" y="94"/>
              </a:cxn>
              <a:cxn ang="0">
                <a:pos x="45" y="90"/>
              </a:cxn>
              <a:cxn ang="0">
                <a:pos x="45" y="60"/>
              </a:cxn>
              <a:cxn ang="0">
                <a:pos x="45" y="52"/>
              </a:cxn>
              <a:cxn ang="0">
                <a:pos x="42" y="49"/>
              </a:cxn>
              <a:cxn ang="0">
                <a:pos x="42" y="45"/>
              </a:cxn>
              <a:cxn ang="0">
                <a:pos x="38" y="41"/>
              </a:cxn>
              <a:cxn ang="0">
                <a:pos x="34" y="41"/>
              </a:cxn>
              <a:cxn ang="0">
                <a:pos x="30" y="41"/>
              </a:cxn>
              <a:cxn ang="0">
                <a:pos x="23" y="41"/>
              </a:cxn>
              <a:cxn ang="0">
                <a:pos x="19" y="45"/>
              </a:cxn>
              <a:cxn ang="0">
                <a:pos x="12" y="56"/>
              </a:cxn>
              <a:cxn ang="0">
                <a:pos x="12" y="67"/>
              </a:cxn>
              <a:cxn ang="0">
                <a:pos x="12" y="79"/>
              </a:cxn>
              <a:cxn ang="0">
                <a:pos x="19" y="90"/>
              </a:cxn>
              <a:cxn ang="0">
                <a:pos x="27" y="94"/>
              </a:cxn>
              <a:cxn ang="0">
                <a:pos x="34" y="97"/>
              </a:cxn>
              <a:cxn ang="0">
                <a:pos x="38" y="94"/>
              </a:cxn>
              <a:cxn ang="0">
                <a:pos x="45" y="90"/>
              </a:cxn>
            </a:cxnLst>
            <a:rect l="0" t="0" r="r" b="b"/>
            <a:pathLst>
              <a:path w="68" h="105">
                <a:moveTo>
                  <a:pt x="45" y="94"/>
                </a:moveTo>
                <a:lnTo>
                  <a:pt x="42" y="101"/>
                </a:lnTo>
                <a:lnTo>
                  <a:pt x="38" y="105"/>
                </a:lnTo>
                <a:lnTo>
                  <a:pt x="30" y="105"/>
                </a:lnTo>
                <a:lnTo>
                  <a:pt x="27" y="105"/>
                </a:lnTo>
                <a:lnTo>
                  <a:pt x="15" y="105"/>
                </a:lnTo>
                <a:lnTo>
                  <a:pt x="8" y="97"/>
                </a:lnTo>
                <a:lnTo>
                  <a:pt x="0" y="86"/>
                </a:lnTo>
                <a:lnTo>
                  <a:pt x="0" y="75"/>
                </a:lnTo>
                <a:lnTo>
                  <a:pt x="0" y="60"/>
                </a:lnTo>
                <a:lnTo>
                  <a:pt x="8" y="49"/>
                </a:lnTo>
                <a:lnTo>
                  <a:pt x="15" y="41"/>
                </a:lnTo>
                <a:lnTo>
                  <a:pt x="23" y="37"/>
                </a:lnTo>
                <a:lnTo>
                  <a:pt x="30" y="37"/>
                </a:lnTo>
                <a:lnTo>
                  <a:pt x="38" y="37"/>
                </a:lnTo>
                <a:lnTo>
                  <a:pt x="45" y="41"/>
                </a:lnTo>
                <a:lnTo>
                  <a:pt x="45" y="30"/>
                </a:lnTo>
                <a:lnTo>
                  <a:pt x="45" y="19"/>
                </a:lnTo>
                <a:lnTo>
                  <a:pt x="45" y="15"/>
                </a:lnTo>
                <a:lnTo>
                  <a:pt x="45" y="11"/>
                </a:lnTo>
                <a:lnTo>
                  <a:pt x="45" y="11"/>
                </a:lnTo>
                <a:lnTo>
                  <a:pt x="42" y="7"/>
                </a:lnTo>
                <a:lnTo>
                  <a:pt x="42" y="7"/>
                </a:lnTo>
                <a:lnTo>
                  <a:pt x="42" y="7"/>
                </a:lnTo>
                <a:lnTo>
                  <a:pt x="38" y="11"/>
                </a:lnTo>
                <a:lnTo>
                  <a:pt x="38" y="7"/>
                </a:lnTo>
                <a:lnTo>
                  <a:pt x="57" y="0"/>
                </a:lnTo>
                <a:lnTo>
                  <a:pt x="57" y="0"/>
                </a:lnTo>
                <a:lnTo>
                  <a:pt x="57" y="79"/>
                </a:lnTo>
                <a:lnTo>
                  <a:pt x="60" y="90"/>
                </a:lnTo>
                <a:lnTo>
                  <a:pt x="60" y="94"/>
                </a:lnTo>
                <a:lnTo>
                  <a:pt x="60" y="97"/>
                </a:lnTo>
                <a:lnTo>
                  <a:pt x="60" y="97"/>
                </a:lnTo>
                <a:lnTo>
                  <a:pt x="60" y="97"/>
                </a:lnTo>
                <a:lnTo>
                  <a:pt x="64" y="97"/>
                </a:lnTo>
                <a:lnTo>
                  <a:pt x="64" y="97"/>
                </a:lnTo>
                <a:lnTo>
                  <a:pt x="68" y="97"/>
                </a:lnTo>
                <a:lnTo>
                  <a:pt x="68" y="97"/>
                </a:lnTo>
                <a:lnTo>
                  <a:pt x="49" y="105"/>
                </a:lnTo>
                <a:lnTo>
                  <a:pt x="45" y="105"/>
                </a:lnTo>
                <a:lnTo>
                  <a:pt x="45" y="94"/>
                </a:lnTo>
                <a:close/>
                <a:moveTo>
                  <a:pt x="45" y="90"/>
                </a:moveTo>
                <a:lnTo>
                  <a:pt x="45" y="60"/>
                </a:lnTo>
                <a:lnTo>
                  <a:pt x="45" y="52"/>
                </a:lnTo>
                <a:lnTo>
                  <a:pt x="42" y="49"/>
                </a:lnTo>
                <a:lnTo>
                  <a:pt x="42" y="45"/>
                </a:lnTo>
                <a:lnTo>
                  <a:pt x="38" y="41"/>
                </a:lnTo>
                <a:lnTo>
                  <a:pt x="34" y="41"/>
                </a:lnTo>
                <a:lnTo>
                  <a:pt x="30" y="41"/>
                </a:lnTo>
                <a:lnTo>
                  <a:pt x="23" y="41"/>
                </a:lnTo>
                <a:lnTo>
                  <a:pt x="19" y="45"/>
                </a:lnTo>
                <a:lnTo>
                  <a:pt x="12" y="56"/>
                </a:lnTo>
                <a:lnTo>
                  <a:pt x="12" y="67"/>
                </a:lnTo>
                <a:lnTo>
                  <a:pt x="12" y="79"/>
                </a:lnTo>
                <a:lnTo>
                  <a:pt x="19" y="90"/>
                </a:lnTo>
                <a:lnTo>
                  <a:pt x="27" y="94"/>
                </a:lnTo>
                <a:lnTo>
                  <a:pt x="34" y="97"/>
                </a:lnTo>
                <a:lnTo>
                  <a:pt x="38" y="94"/>
                </a:lnTo>
                <a:lnTo>
                  <a:pt x="45" y="9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27" name="Freeform 135"/>
          <p:cNvSpPr>
            <a:spLocks/>
          </p:cNvSpPr>
          <p:nvPr/>
        </p:nvSpPr>
        <p:spPr bwMode="auto">
          <a:xfrm>
            <a:off x="4125913" y="5746750"/>
            <a:ext cx="80962" cy="112713"/>
          </a:xfrm>
          <a:custGeom>
            <a:avLst/>
            <a:gdLst/>
            <a:ahLst/>
            <a:cxnLst>
              <a:cxn ang="0">
                <a:pos x="41" y="0"/>
              </a:cxn>
              <a:cxn ang="0">
                <a:pos x="41" y="23"/>
              </a:cxn>
              <a:cxn ang="0">
                <a:pos x="41" y="23"/>
              </a:cxn>
              <a:cxn ang="0">
                <a:pos x="37" y="12"/>
              </a:cxn>
              <a:cxn ang="0">
                <a:pos x="33" y="8"/>
              </a:cxn>
              <a:cxn ang="0">
                <a:pos x="30" y="4"/>
              </a:cxn>
              <a:cxn ang="0">
                <a:pos x="22" y="4"/>
              </a:cxn>
              <a:cxn ang="0">
                <a:pos x="18" y="4"/>
              </a:cxn>
              <a:cxn ang="0">
                <a:pos x="15" y="8"/>
              </a:cxn>
              <a:cxn ang="0">
                <a:pos x="11" y="8"/>
              </a:cxn>
              <a:cxn ang="0">
                <a:pos x="11" y="12"/>
              </a:cxn>
              <a:cxn ang="0">
                <a:pos x="11" y="15"/>
              </a:cxn>
              <a:cxn ang="0">
                <a:pos x="11" y="19"/>
              </a:cxn>
              <a:cxn ang="0">
                <a:pos x="15" y="23"/>
              </a:cxn>
              <a:cxn ang="0">
                <a:pos x="22" y="27"/>
              </a:cxn>
              <a:cxn ang="0">
                <a:pos x="33" y="30"/>
              </a:cxn>
              <a:cxn ang="0">
                <a:pos x="41" y="34"/>
              </a:cxn>
              <a:cxn ang="0">
                <a:pos x="45" y="42"/>
              </a:cxn>
              <a:cxn ang="0">
                <a:pos x="48" y="49"/>
              </a:cxn>
              <a:cxn ang="0">
                <a:pos x="45" y="57"/>
              </a:cxn>
              <a:cxn ang="0">
                <a:pos x="41" y="64"/>
              </a:cxn>
              <a:cxn ang="0">
                <a:pos x="33" y="68"/>
              </a:cxn>
              <a:cxn ang="0">
                <a:pos x="22" y="68"/>
              </a:cxn>
              <a:cxn ang="0">
                <a:pos x="18" y="68"/>
              </a:cxn>
              <a:cxn ang="0">
                <a:pos x="11" y="68"/>
              </a:cxn>
              <a:cxn ang="0">
                <a:pos x="7" y="68"/>
              </a:cxn>
              <a:cxn ang="0">
                <a:pos x="7" y="68"/>
              </a:cxn>
              <a:cxn ang="0">
                <a:pos x="3" y="68"/>
              </a:cxn>
              <a:cxn ang="0">
                <a:pos x="3" y="68"/>
              </a:cxn>
              <a:cxn ang="0">
                <a:pos x="0" y="68"/>
              </a:cxn>
              <a:cxn ang="0">
                <a:pos x="0" y="45"/>
              </a:cxn>
              <a:cxn ang="0">
                <a:pos x="3" y="45"/>
              </a:cxn>
              <a:cxn ang="0">
                <a:pos x="7" y="53"/>
              </a:cxn>
              <a:cxn ang="0">
                <a:pos x="11" y="60"/>
              </a:cxn>
              <a:cxn ang="0">
                <a:pos x="18" y="64"/>
              </a:cxn>
              <a:cxn ang="0">
                <a:pos x="26" y="64"/>
              </a:cxn>
              <a:cxn ang="0">
                <a:pos x="30" y="64"/>
              </a:cxn>
              <a:cxn ang="0">
                <a:pos x="33" y="60"/>
              </a:cxn>
              <a:cxn ang="0">
                <a:pos x="33" y="60"/>
              </a:cxn>
              <a:cxn ang="0">
                <a:pos x="37" y="53"/>
              </a:cxn>
              <a:cxn ang="0">
                <a:pos x="33" y="49"/>
              </a:cxn>
              <a:cxn ang="0">
                <a:pos x="33" y="45"/>
              </a:cxn>
              <a:cxn ang="0">
                <a:pos x="26" y="42"/>
              </a:cxn>
              <a:cxn ang="0">
                <a:pos x="18" y="38"/>
              </a:cxn>
              <a:cxn ang="0">
                <a:pos x="11" y="34"/>
              </a:cxn>
              <a:cxn ang="0">
                <a:pos x="3" y="27"/>
              </a:cxn>
              <a:cxn ang="0">
                <a:pos x="3" y="23"/>
              </a:cxn>
              <a:cxn ang="0">
                <a:pos x="0" y="19"/>
              </a:cxn>
              <a:cxn ang="0">
                <a:pos x="3" y="12"/>
              </a:cxn>
              <a:cxn ang="0">
                <a:pos x="7" y="4"/>
              </a:cxn>
              <a:cxn ang="0">
                <a:pos x="15" y="0"/>
              </a:cxn>
              <a:cxn ang="0">
                <a:pos x="22" y="0"/>
              </a:cxn>
              <a:cxn ang="0">
                <a:pos x="26" y="0"/>
              </a:cxn>
              <a:cxn ang="0">
                <a:pos x="33" y="0"/>
              </a:cxn>
              <a:cxn ang="0">
                <a:pos x="33" y="0"/>
              </a:cxn>
              <a:cxn ang="0">
                <a:pos x="37" y="0"/>
              </a:cxn>
              <a:cxn ang="0">
                <a:pos x="37" y="0"/>
              </a:cxn>
              <a:cxn ang="0">
                <a:pos x="37" y="0"/>
              </a:cxn>
              <a:cxn ang="0">
                <a:pos x="41" y="0"/>
              </a:cxn>
              <a:cxn ang="0">
                <a:pos x="41" y="0"/>
              </a:cxn>
              <a:cxn ang="0">
                <a:pos x="41" y="0"/>
              </a:cxn>
            </a:cxnLst>
            <a:rect l="0" t="0" r="r" b="b"/>
            <a:pathLst>
              <a:path w="48" h="68">
                <a:moveTo>
                  <a:pt x="41" y="0"/>
                </a:moveTo>
                <a:lnTo>
                  <a:pt x="41" y="23"/>
                </a:lnTo>
                <a:lnTo>
                  <a:pt x="41" y="23"/>
                </a:lnTo>
                <a:lnTo>
                  <a:pt x="37" y="12"/>
                </a:lnTo>
                <a:lnTo>
                  <a:pt x="33" y="8"/>
                </a:lnTo>
                <a:lnTo>
                  <a:pt x="30" y="4"/>
                </a:lnTo>
                <a:lnTo>
                  <a:pt x="22" y="4"/>
                </a:lnTo>
                <a:lnTo>
                  <a:pt x="18" y="4"/>
                </a:lnTo>
                <a:lnTo>
                  <a:pt x="15" y="8"/>
                </a:lnTo>
                <a:lnTo>
                  <a:pt x="11" y="8"/>
                </a:lnTo>
                <a:lnTo>
                  <a:pt x="11" y="12"/>
                </a:lnTo>
                <a:lnTo>
                  <a:pt x="11" y="15"/>
                </a:lnTo>
                <a:lnTo>
                  <a:pt x="11" y="19"/>
                </a:lnTo>
                <a:lnTo>
                  <a:pt x="15" y="23"/>
                </a:lnTo>
                <a:lnTo>
                  <a:pt x="22" y="27"/>
                </a:lnTo>
                <a:lnTo>
                  <a:pt x="33" y="30"/>
                </a:lnTo>
                <a:lnTo>
                  <a:pt x="41" y="34"/>
                </a:lnTo>
                <a:lnTo>
                  <a:pt x="45" y="42"/>
                </a:lnTo>
                <a:lnTo>
                  <a:pt x="48" y="49"/>
                </a:lnTo>
                <a:lnTo>
                  <a:pt x="45" y="57"/>
                </a:lnTo>
                <a:lnTo>
                  <a:pt x="41" y="64"/>
                </a:lnTo>
                <a:lnTo>
                  <a:pt x="33" y="68"/>
                </a:lnTo>
                <a:lnTo>
                  <a:pt x="22" y="68"/>
                </a:lnTo>
                <a:lnTo>
                  <a:pt x="18" y="68"/>
                </a:lnTo>
                <a:lnTo>
                  <a:pt x="11" y="68"/>
                </a:lnTo>
                <a:lnTo>
                  <a:pt x="7" y="68"/>
                </a:lnTo>
                <a:lnTo>
                  <a:pt x="7" y="68"/>
                </a:lnTo>
                <a:lnTo>
                  <a:pt x="3" y="68"/>
                </a:lnTo>
                <a:lnTo>
                  <a:pt x="3" y="68"/>
                </a:lnTo>
                <a:lnTo>
                  <a:pt x="0" y="68"/>
                </a:lnTo>
                <a:lnTo>
                  <a:pt x="0" y="45"/>
                </a:lnTo>
                <a:lnTo>
                  <a:pt x="3" y="45"/>
                </a:lnTo>
                <a:lnTo>
                  <a:pt x="7" y="53"/>
                </a:lnTo>
                <a:lnTo>
                  <a:pt x="11" y="60"/>
                </a:lnTo>
                <a:lnTo>
                  <a:pt x="18" y="64"/>
                </a:lnTo>
                <a:lnTo>
                  <a:pt x="26" y="64"/>
                </a:lnTo>
                <a:lnTo>
                  <a:pt x="30" y="64"/>
                </a:lnTo>
                <a:lnTo>
                  <a:pt x="33" y="60"/>
                </a:lnTo>
                <a:lnTo>
                  <a:pt x="33" y="60"/>
                </a:lnTo>
                <a:lnTo>
                  <a:pt x="37" y="53"/>
                </a:lnTo>
                <a:lnTo>
                  <a:pt x="33" y="49"/>
                </a:lnTo>
                <a:lnTo>
                  <a:pt x="33" y="45"/>
                </a:lnTo>
                <a:lnTo>
                  <a:pt x="26" y="42"/>
                </a:lnTo>
                <a:lnTo>
                  <a:pt x="18" y="38"/>
                </a:lnTo>
                <a:lnTo>
                  <a:pt x="11" y="34"/>
                </a:lnTo>
                <a:lnTo>
                  <a:pt x="3" y="27"/>
                </a:lnTo>
                <a:lnTo>
                  <a:pt x="3" y="23"/>
                </a:lnTo>
                <a:lnTo>
                  <a:pt x="0" y="19"/>
                </a:lnTo>
                <a:lnTo>
                  <a:pt x="3" y="12"/>
                </a:lnTo>
                <a:lnTo>
                  <a:pt x="7" y="4"/>
                </a:lnTo>
                <a:lnTo>
                  <a:pt x="15" y="0"/>
                </a:lnTo>
                <a:lnTo>
                  <a:pt x="22" y="0"/>
                </a:lnTo>
                <a:lnTo>
                  <a:pt x="26" y="0"/>
                </a:lnTo>
                <a:lnTo>
                  <a:pt x="33" y="0"/>
                </a:lnTo>
                <a:lnTo>
                  <a:pt x="33" y="0"/>
                </a:lnTo>
                <a:lnTo>
                  <a:pt x="37" y="0"/>
                </a:lnTo>
                <a:lnTo>
                  <a:pt x="37" y="0"/>
                </a:lnTo>
                <a:lnTo>
                  <a:pt x="37" y="0"/>
                </a:lnTo>
                <a:lnTo>
                  <a:pt x="41" y="0"/>
                </a:lnTo>
                <a:lnTo>
                  <a:pt x="41" y="0"/>
                </a:lnTo>
                <a:lnTo>
                  <a:pt x="41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28" name="Freeform 136"/>
          <p:cNvSpPr>
            <a:spLocks noEditPoints="1"/>
          </p:cNvSpPr>
          <p:nvPr/>
        </p:nvSpPr>
        <p:spPr bwMode="auto">
          <a:xfrm>
            <a:off x="4219575" y="5746750"/>
            <a:ext cx="100013" cy="112713"/>
          </a:xfrm>
          <a:custGeom>
            <a:avLst/>
            <a:gdLst/>
            <a:ahLst/>
            <a:cxnLst>
              <a:cxn ang="0">
                <a:pos x="30" y="64"/>
              </a:cxn>
              <a:cxn ang="0">
                <a:pos x="19" y="68"/>
              </a:cxn>
              <a:cxn ang="0">
                <a:pos x="11" y="68"/>
              </a:cxn>
              <a:cxn ang="0">
                <a:pos x="0" y="60"/>
              </a:cxn>
              <a:cxn ang="0">
                <a:pos x="0" y="49"/>
              </a:cxn>
              <a:cxn ang="0">
                <a:pos x="7" y="38"/>
              </a:cxn>
              <a:cxn ang="0">
                <a:pos x="22" y="30"/>
              </a:cxn>
              <a:cxn ang="0">
                <a:pos x="37" y="23"/>
              </a:cxn>
              <a:cxn ang="0">
                <a:pos x="34" y="8"/>
              </a:cxn>
              <a:cxn ang="0">
                <a:pos x="26" y="4"/>
              </a:cxn>
              <a:cxn ang="0">
                <a:pos x="19" y="8"/>
              </a:cxn>
              <a:cxn ang="0">
                <a:pos x="15" y="12"/>
              </a:cxn>
              <a:cxn ang="0">
                <a:pos x="15" y="19"/>
              </a:cxn>
              <a:cxn ang="0">
                <a:pos x="11" y="23"/>
              </a:cxn>
              <a:cxn ang="0">
                <a:pos x="7" y="23"/>
              </a:cxn>
              <a:cxn ang="0">
                <a:pos x="4" y="19"/>
              </a:cxn>
              <a:cxn ang="0">
                <a:pos x="4" y="12"/>
              </a:cxn>
              <a:cxn ang="0">
                <a:pos x="19" y="0"/>
              </a:cxn>
              <a:cxn ang="0">
                <a:pos x="37" y="0"/>
              </a:cxn>
              <a:cxn ang="0">
                <a:pos x="45" y="4"/>
              </a:cxn>
              <a:cxn ang="0">
                <a:pos x="49" y="15"/>
              </a:cxn>
              <a:cxn ang="0">
                <a:pos x="49" y="45"/>
              </a:cxn>
              <a:cxn ang="0">
                <a:pos x="49" y="57"/>
              </a:cxn>
              <a:cxn ang="0">
                <a:pos x="52" y="60"/>
              </a:cxn>
              <a:cxn ang="0">
                <a:pos x="52" y="60"/>
              </a:cxn>
              <a:cxn ang="0">
                <a:pos x="56" y="60"/>
              </a:cxn>
              <a:cxn ang="0">
                <a:pos x="60" y="57"/>
              </a:cxn>
              <a:cxn ang="0">
                <a:pos x="52" y="68"/>
              </a:cxn>
              <a:cxn ang="0">
                <a:pos x="41" y="68"/>
              </a:cxn>
              <a:cxn ang="0">
                <a:pos x="37" y="64"/>
              </a:cxn>
              <a:cxn ang="0">
                <a:pos x="37" y="53"/>
              </a:cxn>
              <a:cxn ang="0">
                <a:pos x="30" y="34"/>
              </a:cxn>
              <a:cxn ang="0">
                <a:pos x="19" y="38"/>
              </a:cxn>
              <a:cxn ang="0">
                <a:pos x="15" y="45"/>
              </a:cxn>
              <a:cxn ang="0">
                <a:pos x="15" y="53"/>
              </a:cxn>
              <a:cxn ang="0">
                <a:pos x="19" y="60"/>
              </a:cxn>
              <a:cxn ang="0">
                <a:pos x="30" y="57"/>
              </a:cxn>
            </a:cxnLst>
            <a:rect l="0" t="0" r="r" b="b"/>
            <a:pathLst>
              <a:path w="60" h="68">
                <a:moveTo>
                  <a:pt x="37" y="57"/>
                </a:moveTo>
                <a:lnTo>
                  <a:pt x="30" y="64"/>
                </a:lnTo>
                <a:lnTo>
                  <a:pt x="26" y="68"/>
                </a:lnTo>
                <a:lnTo>
                  <a:pt x="19" y="68"/>
                </a:lnTo>
                <a:lnTo>
                  <a:pt x="15" y="68"/>
                </a:lnTo>
                <a:lnTo>
                  <a:pt x="11" y="68"/>
                </a:lnTo>
                <a:lnTo>
                  <a:pt x="4" y="64"/>
                </a:lnTo>
                <a:lnTo>
                  <a:pt x="0" y="60"/>
                </a:lnTo>
                <a:lnTo>
                  <a:pt x="0" y="53"/>
                </a:lnTo>
                <a:lnTo>
                  <a:pt x="0" y="49"/>
                </a:lnTo>
                <a:lnTo>
                  <a:pt x="4" y="45"/>
                </a:lnTo>
                <a:lnTo>
                  <a:pt x="7" y="38"/>
                </a:lnTo>
                <a:lnTo>
                  <a:pt x="11" y="34"/>
                </a:lnTo>
                <a:lnTo>
                  <a:pt x="22" y="30"/>
                </a:lnTo>
                <a:lnTo>
                  <a:pt x="37" y="23"/>
                </a:lnTo>
                <a:lnTo>
                  <a:pt x="37" y="23"/>
                </a:lnTo>
                <a:lnTo>
                  <a:pt x="37" y="12"/>
                </a:lnTo>
                <a:lnTo>
                  <a:pt x="34" y="8"/>
                </a:lnTo>
                <a:lnTo>
                  <a:pt x="30" y="4"/>
                </a:lnTo>
                <a:lnTo>
                  <a:pt x="26" y="4"/>
                </a:lnTo>
                <a:lnTo>
                  <a:pt x="22" y="4"/>
                </a:lnTo>
                <a:lnTo>
                  <a:pt x="19" y="8"/>
                </a:lnTo>
                <a:lnTo>
                  <a:pt x="15" y="8"/>
                </a:lnTo>
                <a:lnTo>
                  <a:pt x="15" y="12"/>
                </a:lnTo>
                <a:lnTo>
                  <a:pt x="15" y="15"/>
                </a:lnTo>
                <a:lnTo>
                  <a:pt x="15" y="19"/>
                </a:lnTo>
                <a:lnTo>
                  <a:pt x="15" y="23"/>
                </a:lnTo>
                <a:lnTo>
                  <a:pt x="11" y="23"/>
                </a:lnTo>
                <a:lnTo>
                  <a:pt x="11" y="23"/>
                </a:lnTo>
                <a:lnTo>
                  <a:pt x="7" y="23"/>
                </a:lnTo>
                <a:lnTo>
                  <a:pt x="4" y="23"/>
                </a:lnTo>
                <a:lnTo>
                  <a:pt x="4" y="19"/>
                </a:lnTo>
                <a:lnTo>
                  <a:pt x="4" y="15"/>
                </a:lnTo>
                <a:lnTo>
                  <a:pt x="4" y="12"/>
                </a:lnTo>
                <a:lnTo>
                  <a:pt x="11" y="4"/>
                </a:lnTo>
                <a:lnTo>
                  <a:pt x="19" y="0"/>
                </a:lnTo>
                <a:lnTo>
                  <a:pt x="26" y="0"/>
                </a:lnTo>
                <a:lnTo>
                  <a:pt x="37" y="0"/>
                </a:lnTo>
                <a:lnTo>
                  <a:pt x="41" y="0"/>
                </a:lnTo>
                <a:lnTo>
                  <a:pt x="45" y="4"/>
                </a:lnTo>
                <a:lnTo>
                  <a:pt x="49" y="8"/>
                </a:lnTo>
                <a:lnTo>
                  <a:pt x="49" y="15"/>
                </a:lnTo>
                <a:lnTo>
                  <a:pt x="49" y="23"/>
                </a:lnTo>
                <a:lnTo>
                  <a:pt x="49" y="45"/>
                </a:lnTo>
                <a:lnTo>
                  <a:pt x="49" y="53"/>
                </a:lnTo>
                <a:lnTo>
                  <a:pt x="49" y="57"/>
                </a:lnTo>
                <a:lnTo>
                  <a:pt x="52" y="57"/>
                </a:lnTo>
                <a:lnTo>
                  <a:pt x="52" y="60"/>
                </a:lnTo>
                <a:lnTo>
                  <a:pt x="52" y="60"/>
                </a:lnTo>
                <a:lnTo>
                  <a:pt x="52" y="60"/>
                </a:lnTo>
                <a:lnTo>
                  <a:pt x="56" y="60"/>
                </a:lnTo>
                <a:lnTo>
                  <a:pt x="56" y="60"/>
                </a:lnTo>
                <a:lnTo>
                  <a:pt x="56" y="57"/>
                </a:lnTo>
                <a:lnTo>
                  <a:pt x="60" y="57"/>
                </a:lnTo>
                <a:lnTo>
                  <a:pt x="60" y="60"/>
                </a:lnTo>
                <a:lnTo>
                  <a:pt x="52" y="68"/>
                </a:lnTo>
                <a:lnTo>
                  <a:pt x="45" y="68"/>
                </a:lnTo>
                <a:lnTo>
                  <a:pt x="41" y="68"/>
                </a:lnTo>
                <a:lnTo>
                  <a:pt x="41" y="68"/>
                </a:lnTo>
                <a:lnTo>
                  <a:pt x="37" y="64"/>
                </a:lnTo>
                <a:lnTo>
                  <a:pt x="37" y="57"/>
                </a:lnTo>
                <a:close/>
                <a:moveTo>
                  <a:pt x="37" y="53"/>
                </a:moveTo>
                <a:lnTo>
                  <a:pt x="37" y="30"/>
                </a:lnTo>
                <a:lnTo>
                  <a:pt x="30" y="34"/>
                </a:lnTo>
                <a:lnTo>
                  <a:pt x="22" y="34"/>
                </a:lnTo>
                <a:lnTo>
                  <a:pt x="19" y="38"/>
                </a:lnTo>
                <a:lnTo>
                  <a:pt x="15" y="42"/>
                </a:lnTo>
                <a:lnTo>
                  <a:pt x="15" y="45"/>
                </a:lnTo>
                <a:lnTo>
                  <a:pt x="11" y="49"/>
                </a:lnTo>
                <a:lnTo>
                  <a:pt x="15" y="53"/>
                </a:lnTo>
                <a:lnTo>
                  <a:pt x="15" y="57"/>
                </a:lnTo>
                <a:lnTo>
                  <a:pt x="19" y="60"/>
                </a:lnTo>
                <a:lnTo>
                  <a:pt x="22" y="60"/>
                </a:lnTo>
                <a:lnTo>
                  <a:pt x="30" y="57"/>
                </a:lnTo>
                <a:lnTo>
                  <a:pt x="37" y="5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29" name="Freeform 137"/>
          <p:cNvSpPr>
            <a:spLocks/>
          </p:cNvSpPr>
          <p:nvPr/>
        </p:nvSpPr>
        <p:spPr bwMode="auto">
          <a:xfrm>
            <a:off x="4330700" y="5746750"/>
            <a:ext cx="95250" cy="112713"/>
          </a:xfrm>
          <a:custGeom>
            <a:avLst/>
            <a:gdLst/>
            <a:ahLst/>
            <a:cxnLst>
              <a:cxn ang="0">
                <a:pos x="57" y="42"/>
              </a:cxn>
              <a:cxn ang="0">
                <a:pos x="53" y="53"/>
              </a:cxn>
              <a:cxn ang="0">
                <a:pos x="45" y="64"/>
              </a:cxn>
              <a:cxn ang="0">
                <a:pos x="38" y="68"/>
              </a:cxn>
              <a:cxn ang="0">
                <a:pos x="27" y="68"/>
              </a:cxn>
              <a:cxn ang="0">
                <a:pos x="19" y="68"/>
              </a:cxn>
              <a:cxn ang="0">
                <a:pos x="8" y="60"/>
              </a:cxn>
              <a:cxn ang="0">
                <a:pos x="4" y="53"/>
              </a:cxn>
              <a:cxn ang="0">
                <a:pos x="0" y="45"/>
              </a:cxn>
              <a:cxn ang="0">
                <a:pos x="0" y="34"/>
              </a:cxn>
              <a:cxn ang="0">
                <a:pos x="0" y="23"/>
              </a:cxn>
              <a:cxn ang="0">
                <a:pos x="4" y="15"/>
              </a:cxn>
              <a:cxn ang="0">
                <a:pos x="8" y="8"/>
              </a:cxn>
              <a:cxn ang="0">
                <a:pos x="19" y="0"/>
              </a:cxn>
              <a:cxn ang="0">
                <a:pos x="30" y="0"/>
              </a:cxn>
              <a:cxn ang="0">
                <a:pos x="42" y="0"/>
              </a:cxn>
              <a:cxn ang="0">
                <a:pos x="45" y="4"/>
              </a:cxn>
              <a:cxn ang="0">
                <a:pos x="53" y="8"/>
              </a:cxn>
              <a:cxn ang="0">
                <a:pos x="53" y="15"/>
              </a:cxn>
              <a:cxn ang="0">
                <a:pos x="53" y="19"/>
              </a:cxn>
              <a:cxn ang="0">
                <a:pos x="53" y="19"/>
              </a:cxn>
              <a:cxn ang="0">
                <a:pos x="49" y="19"/>
              </a:cxn>
              <a:cxn ang="0">
                <a:pos x="45" y="19"/>
              </a:cxn>
              <a:cxn ang="0">
                <a:pos x="42" y="19"/>
              </a:cxn>
              <a:cxn ang="0">
                <a:pos x="42" y="19"/>
              </a:cxn>
              <a:cxn ang="0">
                <a:pos x="42" y="15"/>
              </a:cxn>
              <a:cxn ang="0">
                <a:pos x="38" y="12"/>
              </a:cxn>
              <a:cxn ang="0">
                <a:pos x="38" y="8"/>
              </a:cxn>
              <a:cxn ang="0">
                <a:pos x="38" y="4"/>
              </a:cxn>
              <a:cxn ang="0">
                <a:pos x="34" y="4"/>
              </a:cxn>
              <a:cxn ang="0">
                <a:pos x="30" y="4"/>
              </a:cxn>
              <a:cxn ang="0">
                <a:pos x="23" y="4"/>
              </a:cxn>
              <a:cxn ang="0">
                <a:pos x="19" y="8"/>
              </a:cxn>
              <a:cxn ang="0">
                <a:pos x="15" y="15"/>
              </a:cxn>
              <a:cxn ang="0">
                <a:pos x="12" y="27"/>
              </a:cxn>
              <a:cxn ang="0">
                <a:pos x="15" y="38"/>
              </a:cxn>
              <a:cxn ang="0">
                <a:pos x="19" y="49"/>
              </a:cxn>
              <a:cxn ang="0">
                <a:pos x="27" y="53"/>
              </a:cxn>
              <a:cxn ang="0">
                <a:pos x="34" y="57"/>
              </a:cxn>
              <a:cxn ang="0">
                <a:pos x="42" y="57"/>
              </a:cxn>
              <a:cxn ang="0">
                <a:pos x="45" y="53"/>
              </a:cxn>
              <a:cxn ang="0">
                <a:pos x="53" y="49"/>
              </a:cxn>
              <a:cxn ang="0">
                <a:pos x="57" y="38"/>
              </a:cxn>
              <a:cxn ang="0">
                <a:pos x="57" y="42"/>
              </a:cxn>
            </a:cxnLst>
            <a:rect l="0" t="0" r="r" b="b"/>
            <a:pathLst>
              <a:path w="57" h="68">
                <a:moveTo>
                  <a:pt x="57" y="42"/>
                </a:moveTo>
                <a:lnTo>
                  <a:pt x="53" y="53"/>
                </a:lnTo>
                <a:lnTo>
                  <a:pt x="45" y="64"/>
                </a:lnTo>
                <a:lnTo>
                  <a:pt x="38" y="68"/>
                </a:lnTo>
                <a:lnTo>
                  <a:pt x="27" y="68"/>
                </a:lnTo>
                <a:lnTo>
                  <a:pt x="19" y="68"/>
                </a:lnTo>
                <a:lnTo>
                  <a:pt x="8" y="60"/>
                </a:lnTo>
                <a:lnTo>
                  <a:pt x="4" y="53"/>
                </a:lnTo>
                <a:lnTo>
                  <a:pt x="0" y="45"/>
                </a:lnTo>
                <a:lnTo>
                  <a:pt x="0" y="34"/>
                </a:lnTo>
                <a:lnTo>
                  <a:pt x="0" y="23"/>
                </a:lnTo>
                <a:lnTo>
                  <a:pt x="4" y="15"/>
                </a:lnTo>
                <a:lnTo>
                  <a:pt x="8" y="8"/>
                </a:lnTo>
                <a:lnTo>
                  <a:pt x="19" y="0"/>
                </a:lnTo>
                <a:lnTo>
                  <a:pt x="30" y="0"/>
                </a:lnTo>
                <a:lnTo>
                  <a:pt x="42" y="0"/>
                </a:lnTo>
                <a:lnTo>
                  <a:pt x="45" y="4"/>
                </a:lnTo>
                <a:lnTo>
                  <a:pt x="53" y="8"/>
                </a:lnTo>
                <a:lnTo>
                  <a:pt x="53" y="15"/>
                </a:lnTo>
                <a:lnTo>
                  <a:pt x="53" y="19"/>
                </a:lnTo>
                <a:lnTo>
                  <a:pt x="53" y="19"/>
                </a:lnTo>
                <a:lnTo>
                  <a:pt x="49" y="19"/>
                </a:lnTo>
                <a:lnTo>
                  <a:pt x="45" y="19"/>
                </a:lnTo>
                <a:lnTo>
                  <a:pt x="42" y="19"/>
                </a:lnTo>
                <a:lnTo>
                  <a:pt x="42" y="19"/>
                </a:lnTo>
                <a:lnTo>
                  <a:pt x="42" y="15"/>
                </a:lnTo>
                <a:lnTo>
                  <a:pt x="38" y="12"/>
                </a:lnTo>
                <a:lnTo>
                  <a:pt x="38" y="8"/>
                </a:lnTo>
                <a:lnTo>
                  <a:pt x="38" y="4"/>
                </a:lnTo>
                <a:lnTo>
                  <a:pt x="34" y="4"/>
                </a:lnTo>
                <a:lnTo>
                  <a:pt x="30" y="4"/>
                </a:lnTo>
                <a:lnTo>
                  <a:pt x="23" y="4"/>
                </a:lnTo>
                <a:lnTo>
                  <a:pt x="19" y="8"/>
                </a:lnTo>
                <a:lnTo>
                  <a:pt x="15" y="15"/>
                </a:lnTo>
                <a:lnTo>
                  <a:pt x="12" y="27"/>
                </a:lnTo>
                <a:lnTo>
                  <a:pt x="15" y="38"/>
                </a:lnTo>
                <a:lnTo>
                  <a:pt x="19" y="49"/>
                </a:lnTo>
                <a:lnTo>
                  <a:pt x="27" y="53"/>
                </a:lnTo>
                <a:lnTo>
                  <a:pt x="34" y="57"/>
                </a:lnTo>
                <a:lnTo>
                  <a:pt x="42" y="57"/>
                </a:lnTo>
                <a:lnTo>
                  <a:pt x="45" y="53"/>
                </a:lnTo>
                <a:lnTo>
                  <a:pt x="53" y="49"/>
                </a:lnTo>
                <a:lnTo>
                  <a:pt x="57" y="38"/>
                </a:lnTo>
                <a:lnTo>
                  <a:pt x="57" y="42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30" name="Freeform 138"/>
          <p:cNvSpPr>
            <a:spLocks/>
          </p:cNvSpPr>
          <p:nvPr/>
        </p:nvSpPr>
        <p:spPr bwMode="auto">
          <a:xfrm>
            <a:off x="4437063" y="5684838"/>
            <a:ext cx="123825" cy="174625"/>
          </a:xfrm>
          <a:custGeom>
            <a:avLst/>
            <a:gdLst/>
            <a:ahLst/>
            <a:cxnLst>
              <a:cxn ang="0">
                <a:pos x="23" y="67"/>
              </a:cxn>
              <a:cxn ang="0">
                <a:pos x="45" y="49"/>
              </a:cxn>
              <a:cxn ang="0">
                <a:pos x="49" y="45"/>
              </a:cxn>
              <a:cxn ang="0">
                <a:pos x="45" y="41"/>
              </a:cxn>
              <a:cxn ang="0">
                <a:pos x="45" y="41"/>
              </a:cxn>
              <a:cxn ang="0">
                <a:pos x="41" y="37"/>
              </a:cxn>
              <a:cxn ang="0">
                <a:pos x="71" y="37"/>
              </a:cxn>
              <a:cxn ang="0">
                <a:pos x="60" y="41"/>
              </a:cxn>
              <a:cxn ang="0">
                <a:pos x="53" y="49"/>
              </a:cxn>
              <a:cxn ang="0">
                <a:pos x="53" y="86"/>
              </a:cxn>
              <a:cxn ang="0">
                <a:pos x="64" y="97"/>
              </a:cxn>
              <a:cxn ang="0">
                <a:pos x="68" y="101"/>
              </a:cxn>
              <a:cxn ang="0">
                <a:pos x="75" y="101"/>
              </a:cxn>
              <a:cxn ang="0">
                <a:pos x="41" y="105"/>
              </a:cxn>
              <a:cxn ang="0">
                <a:pos x="45" y="105"/>
              </a:cxn>
              <a:cxn ang="0">
                <a:pos x="45" y="101"/>
              </a:cxn>
              <a:cxn ang="0">
                <a:pos x="45" y="97"/>
              </a:cxn>
              <a:cxn ang="0">
                <a:pos x="23" y="67"/>
              </a:cxn>
              <a:cxn ang="0">
                <a:pos x="23" y="94"/>
              </a:cxn>
              <a:cxn ang="0">
                <a:pos x="23" y="101"/>
              </a:cxn>
              <a:cxn ang="0">
                <a:pos x="26" y="105"/>
              </a:cxn>
              <a:cxn ang="0">
                <a:pos x="30" y="105"/>
              </a:cxn>
              <a:cxn ang="0">
                <a:pos x="0" y="105"/>
              </a:cxn>
              <a:cxn ang="0">
                <a:pos x="8" y="101"/>
              </a:cxn>
              <a:cxn ang="0">
                <a:pos x="8" y="97"/>
              </a:cxn>
              <a:cxn ang="0">
                <a:pos x="11" y="90"/>
              </a:cxn>
              <a:cxn ang="0">
                <a:pos x="8" y="19"/>
              </a:cxn>
              <a:cxn ang="0">
                <a:pos x="8" y="11"/>
              </a:cxn>
              <a:cxn ang="0">
                <a:pos x="8" y="7"/>
              </a:cxn>
              <a:cxn ang="0">
                <a:pos x="4" y="7"/>
              </a:cxn>
              <a:cxn ang="0">
                <a:pos x="0" y="7"/>
              </a:cxn>
              <a:cxn ang="0">
                <a:pos x="23" y="0"/>
              </a:cxn>
            </a:cxnLst>
            <a:rect l="0" t="0" r="r" b="b"/>
            <a:pathLst>
              <a:path w="75" h="105">
                <a:moveTo>
                  <a:pt x="23" y="0"/>
                </a:moveTo>
                <a:lnTo>
                  <a:pt x="23" y="67"/>
                </a:lnTo>
                <a:lnTo>
                  <a:pt x="41" y="52"/>
                </a:lnTo>
                <a:lnTo>
                  <a:pt x="45" y="49"/>
                </a:lnTo>
                <a:lnTo>
                  <a:pt x="45" y="45"/>
                </a:lnTo>
                <a:lnTo>
                  <a:pt x="49" y="45"/>
                </a:lnTo>
                <a:lnTo>
                  <a:pt x="49" y="45"/>
                </a:lnTo>
                <a:lnTo>
                  <a:pt x="45" y="41"/>
                </a:lnTo>
                <a:lnTo>
                  <a:pt x="45" y="41"/>
                </a:lnTo>
                <a:lnTo>
                  <a:pt x="45" y="41"/>
                </a:lnTo>
                <a:lnTo>
                  <a:pt x="41" y="37"/>
                </a:lnTo>
                <a:lnTo>
                  <a:pt x="41" y="37"/>
                </a:lnTo>
                <a:lnTo>
                  <a:pt x="71" y="37"/>
                </a:lnTo>
                <a:lnTo>
                  <a:pt x="71" y="37"/>
                </a:lnTo>
                <a:lnTo>
                  <a:pt x="64" y="41"/>
                </a:lnTo>
                <a:lnTo>
                  <a:pt x="60" y="41"/>
                </a:lnTo>
                <a:lnTo>
                  <a:pt x="56" y="45"/>
                </a:lnTo>
                <a:lnTo>
                  <a:pt x="53" y="49"/>
                </a:lnTo>
                <a:lnTo>
                  <a:pt x="34" y="64"/>
                </a:lnTo>
                <a:lnTo>
                  <a:pt x="53" y="86"/>
                </a:lnTo>
                <a:lnTo>
                  <a:pt x="60" y="94"/>
                </a:lnTo>
                <a:lnTo>
                  <a:pt x="64" y="97"/>
                </a:lnTo>
                <a:lnTo>
                  <a:pt x="64" y="101"/>
                </a:lnTo>
                <a:lnTo>
                  <a:pt x="68" y="101"/>
                </a:lnTo>
                <a:lnTo>
                  <a:pt x="71" y="101"/>
                </a:lnTo>
                <a:lnTo>
                  <a:pt x="75" y="101"/>
                </a:lnTo>
                <a:lnTo>
                  <a:pt x="75" y="105"/>
                </a:lnTo>
                <a:lnTo>
                  <a:pt x="41" y="105"/>
                </a:lnTo>
                <a:lnTo>
                  <a:pt x="41" y="105"/>
                </a:lnTo>
                <a:lnTo>
                  <a:pt x="45" y="105"/>
                </a:lnTo>
                <a:lnTo>
                  <a:pt x="45" y="101"/>
                </a:lnTo>
                <a:lnTo>
                  <a:pt x="45" y="101"/>
                </a:lnTo>
                <a:lnTo>
                  <a:pt x="45" y="101"/>
                </a:lnTo>
                <a:lnTo>
                  <a:pt x="45" y="97"/>
                </a:lnTo>
                <a:lnTo>
                  <a:pt x="45" y="94"/>
                </a:lnTo>
                <a:lnTo>
                  <a:pt x="23" y="67"/>
                </a:lnTo>
                <a:lnTo>
                  <a:pt x="23" y="90"/>
                </a:lnTo>
                <a:lnTo>
                  <a:pt x="23" y="94"/>
                </a:lnTo>
                <a:lnTo>
                  <a:pt x="23" y="97"/>
                </a:lnTo>
                <a:lnTo>
                  <a:pt x="23" y="101"/>
                </a:lnTo>
                <a:lnTo>
                  <a:pt x="26" y="101"/>
                </a:lnTo>
                <a:lnTo>
                  <a:pt x="26" y="105"/>
                </a:lnTo>
                <a:lnTo>
                  <a:pt x="30" y="105"/>
                </a:lnTo>
                <a:lnTo>
                  <a:pt x="30" y="105"/>
                </a:lnTo>
                <a:lnTo>
                  <a:pt x="0" y="105"/>
                </a:lnTo>
                <a:lnTo>
                  <a:pt x="0" y="105"/>
                </a:lnTo>
                <a:lnTo>
                  <a:pt x="4" y="101"/>
                </a:lnTo>
                <a:lnTo>
                  <a:pt x="8" y="101"/>
                </a:lnTo>
                <a:lnTo>
                  <a:pt x="8" y="101"/>
                </a:lnTo>
                <a:lnTo>
                  <a:pt x="8" y="97"/>
                </a:lnTo>
                <a:lnTo>
                  <a:pt x="8" y="94"/>
                </a:lnTo>
                <a:lnTo>
                  <a:pt x="11" y="90"/>
                </a:lnTo>
                <a:lnTo>
                  <a:pt x="11" y="30"/>
                </a:lnTo>
                <a:lnTo>
                  <a:pt x="8" y="19"/>
                </a:lnTo>
                <a:lnTo>
                  <a:pt x="8" y="15"/>
                </a:lnTo>
                <a:lnTo>
                  <a:pt x="8" y="11"/>
                </a:lnTo>
                <a:lnTo>
                  <a:pt x="8" y="11"/>
                </a:lnTo>
                <a:lnTo>
                  <a:pt x="8" y="7"/>
                </a:lnTo>
                <a:lnTo>
                  <a:pt x="4" y="7"/>
                </a:lnTo>
                <a:lnTo>
                  <a:pt x="4" y="7"/>
                </a:lnTo>
                <a:lnTo>
                  <a:pt x="0" y="11"/>
                </a:lnTo>
                <a:lnTo>
                  <a:pt x="0" y="7"/>
                </a:lnTo>
                <a:lnTo>
                  <a:pt x="19" y="0"/>
                </a:ln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31" name="Freeform 139"/>
          <p:cNvSpPr>
            <a:spLocks/>
          </p:cNvSpPr>
          <p:nvPr/>
        </p:nvSpPr>
        <p:spPr bwMode="auto">
          <a:xfrm>
            <a:off x="4575175" y="5746750"/>
            <a:ext cx="74613" cy="112713"/>
          </a:xfrm>
          <a:custGeom>
            <a:avLst/>
            <a:gdLst/>
            <a:ahLst/>
            <a:cxnLst>
              <a:cxn ang="0">
                <a:pos x="41" y="0"/>
              </a:cxn>
              <a:cxn ang="0">
                <a:pos x="41" y="23"/>
              </a:cxn>
              <a:cxn ang="0">
                <a:pos x="37" y="23"/>
              </a:cxn>
              <a:cxn ang="0">
                <a:pos x="34" y="12"/>
              </a:cxn>
              <a:cxn ang="0">
                <a:pos x="30" y="8"/>
              </a:cxn>
              <a:cxn ang="0">
                <a:pos x="26" y="4"/>
              </a:cxn>
              <a:cxn ang="0">
                <a:pos x="18" y="4"/>
              </a:cxn>
              <a:cxn ang="0">
                <a:pos x="15" y="4"/>
              </a:cxn>
              <a:cxn ang="0">
                <a:pos x="11" y="8"/>
              </a:cxn>
              <a:cxn ang="0">
                <a:pos x="7" y="8"/>
              </a:cxn>
              <a:cxn ang="0">
                <a:pos x="7" y="12"/>
              </a:cxn>
              <a:cxn ang="0">
                <a:pos x="7" y="15"/>
              </a:cxn>
              <a:cxn ang="0">
                <a:pos x="11" y="19"/>
              </a:cxn>
              <a:cxn ang="0">
                <a:pos x="15" y="23"/>
              </a:cxn>
              <a:cxn ang="0">
                <a:pos x="18" y="27"/>
              </a:cxn>
              <a:cxn ang="0">
                <a:pos x="30" y="30"/>
              </a:cxn>
              <a:cxn ang="0">
                <a:pos x="37" y="34"/>
              </a:cxn>
              <a:cxn ang="0">
                <a:pos x="41" y="42"/>
              </a:cxn>
              <a:cxn ang="0">
                <a:pos x="45" y="49"/>
              </a:cxn>
              <a:cxn ang="0">
                <a:pos x="41" y="57"/>
              </a:cxn>
              <a:cxn ang="0">
                <a:pos x="37" y="64"/>
              </a:cxn>
              <a:cxn ang="0">
                <a:pos x="30" y="68"/>
              </a:cxn>
              <a:cxn ang="0">
                <a:pos x="22" y="68"/>
              </a:cxn>
              <a:cxn ang="0">
                <a:pos x="15" y="68"/>
              </a:cxn>
              <a:cxn ang="0">
                <a:pos x="7" y="68"/>
              </a:cxn>
              <a:cxn ang="0">
                <a:pos x="3" y="68"/>
              </a:cxn>
              <a:cxn ang="0">
                <a:pos x="3" y="68"/>
              </a:cxn>
              <a:cxn ang="0">
                <a:pos x="0" y="68"/>
              </a:cxn>
              <a:cxn ang="0">
                <a:pos x="0" y="68"/>
              </a:cxn>
              <a:cxn ang="0">
                <a:pos x="0" y="68"/>
              </a:cxn>
              <a:cxn ang="0">
                <a:pos x="0" y="45"/>
              </a:cxn>
              <a:cxn ang="0">
                <a:pos x="0" y="45"/>
              </a:cxn>
              <a:cxn ang="0">
                <a:pos x="3" y="53"/>
              </a:cxn>
              <a:cxn ang="0">
                <a:pos x="7" y="60"/>
              </a:cxn>
              <a:cxn ang="0">
                <a:pos x="15" y="64"/>
              </a:cxn>
              <a:cxn ang="0">
                <a:pos x="22" y="64"/>
              </a:cxn>
              <a:cxn ang="0">
                <a:pos x="26" y="64"/>
              </a:cxn>
              <a:cxn ang="0">
                <a:pos x="30" y="60"/>
              </a:cxn>
              <a:cxn ang="0">
                <a:pos x="34" y="60"/>
              </a:cxn>
              <a:cxn ang="0">
                <a:pos x="34" y="53"/>
              </a:cxn>
              <a:cxn ang="0">
                <a:pos x="34" y="49"/>
              </a:cxn>
              <a:cxn ang="0">
                <a:pos x="30" y="45"/>
              </a:cxn>
              <a:cxn ang="0">
                <a:pos x="26" y="42"/>
              </a:cxn>
              <a:cxn ang="0">
                <a:pos x="15" y="38"/>
              </a:cxn>
              <a:cxn ang="0">
                <a:pos x="7" y="34"/>
              </a:cxn>
              <a:cxn ang="0">
                <a:pos x="3" y="27"/>
              </a:cxn>
              <a:cxn ang="0">
                <a:pos x="0" y="23"/>
              </a:cxn>
              <a:cxn ang="0">
                <a:pos x="0" y="19"/>
              </a:cxn>
              <a:cxn ang="0">
                <a:pos x="0" y="12"/>
              </a:cxn>
              <a:cxn ang="0">
                <a:pos x="3" y="4"/>
              </a:cxn>
              <a:cxn ang="0">
                <a:pos x="11" y="0"/>
              </a:cxn>
              <a:cxn ang="0">
                <a:pos x="18" y="0"/>
              </a:cxn>
              <a:cxn ang="0">
                <a:pos x="22" y="0"/>
              </a:cxn>
              <a:cxn ang="0">
                <a:pos x="30" y="0"/>
              </a:cxn>
              <a:cxn ang="0">
                <a:pos x="34" y="0"/>
              </a:cxn>
              <a:cxn ang="0">
                <a:pos x="34" y="0"/>
              </a:cxn>
              <a:cxn ang="0">
                <a:pos x="34" y="0"/>
              </a:cxn>
              <a:cxn ang="0">
                <a:pos x="37" y="0"/>
              </a:cxn>
              <a:cxn ang="0">
                <a:pos x="37" y="0"/>
              </a:cxn>
              <a:cxn ang="0">
                <a:pos x="37" y="0"/>
              </a:cxn>
              <a:cxn ang="0">
                <a:pos x="41" y="0"/>
              </a:cxn>
            </a:cxnLst>
            <a:rect l="0" t="0" r="r" b="b"/>
            <a:pathLst>
              <a:path w="45" h="68">
                <a:moveTo>
                  <a:pt x="41" y="0"/>
                </a:moveTo>
                <a:lnTo>
                  <a:pt x="41" y="23"/>
                </a:lnTo>
                <a:lnTo>
                  <a:pt x="37" y="23"/>
                </a:lnTo>
                <a:lnTo>
                  <a:pt x="34" y="12"/>
                </a:lnTo>
                <a:lnTo>
                  <a:pt x="30" y="8"/>
                </a:lnTo>
                <a:lnTo>
                  <a:pt x="26" y="4"/>
                </a:lnTo>
                <a:lnTo>
                  <a:pt x="18" y="4"/>
                </a:lnTo>
                <a:lnTo>
                  <a:pt x="15" y="4"/>
                </a:lnTo>
                <a:lnTo>
                  <a:pt x="11" y="8"/>
                </a:lnTo>
                <a:lnTo>
                  <a:pt x="7" y="8"/>
                </a:lnTo>
                <a:lnTo>
                  <a:pt x="7" y="12"/>
                </a:lnTo>
                <a:lnTo>
                  <a:pt x="7" y="15"/>
                </a:lnTo>
                <a:lnTo>
                  <a:pt x="11" y="19"/>
                </a:lnTo>
                <a:lnTo>
                  <a:pt x="15" y="23"/>
                </a:lnTo>
                <a:lnTo>
                  <a:pt x="18" y="27"/>
                </a:lnTo>
                <a:lnTo>
                  <a:pt x="30" y="30"/>
                </a:lnTo>
                <a:lnTo>
                  <a:pt x="37" y="34"/>
                </a:lnTo>
                <a:lnTo>
                  <a:pt x="41" y="42"/>
                </a:lnTo>
                <a:lnTo>
                  <a:pt x="45" y="49"/>
                </a:lnTo>
                <a:lnTo>
                  <a:pt x="41" y="57"/>
                </a:lnTo>
                <a:lnTo>
                  <a:pt x="37" y="64"/>
                </a:lnTo>
                <a:lnTo>
                  <a:pt x="30" y="68"/>
                </a:lnTo>
                <a:lnTo>
                  <a:pt x="22" y="68"/>
                </a:lnTo>
                <a:lnTo>
                  <a:pt x="15" y="68"/>
                </a:lnTo>
                <a:lnTo>
                  <a:pt x="7" y="68"/>
                </a:lnTo>
                <a:lnTo>
                  <a:pt x="3" y="68"/>
                </a:lnTo>
                <a:lnTo>
                  <a:pt x="3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0" y="45"/>
                </a:lnTo>
                <a:lnTo>
                  <a:pt x="0" y="45"/>
                </a:lnTo>
                <a:lnTo>
                  <a:pt x="3" y="53"/>
                </a:lnTo>
                <a:lnTo>
                  <a:pt x="7" y="60"/>
                </a:lnTo>
                <a:lnTo>
                  <a:pt x="15" y="64"/>
                </a:lnTo>
                <a:lnTo>
                  <a:pt x="22" y="64"/>
                </a:lnTo>
                <a:lnTo>
                  <a:pt x="26" y="64"/>
                </a:lnTo>
                <a:lnTo>
                  <a:pt x="30" y="60"/>
                </a:lnTo>
                <a:lnTo>
                  <a:pt x="34" y="60"/>
                </a:lnTo>
                <a:lnTo>
                  <a:pt x="34" y="53"/>
                </a:lnTo>
                <a:lnTo>
                  <a:pt x="34" y="49"/>
                </a:lnTo>
                <a:lnTo>
                  <a:pt x="30" y="45"/>
                </a:lnTo>
                <a:lnTo>
                  <a:pt x="26" y="42"/>
                </a:lnTo>
                <a:lnTo>
                  <a:pt x="15" y="38"/>
                </a:lnTo>
                <a:lnTo>
                  <a:pt x="7" y="34"/>
                </a:lnTo>
                <a:lnTo>
                  <a:pt x="3" y="27"/>
                </a:lnTo>
                <a:lnTo>
                  <a:pt x="0" y="23"/>
                </a:lnTo>
                <a:lnTo>
                  <a:pt x="0" y="19"/>
                </a:lnTo>
                <a:lnTo>
                  <a:pt x="0" y="12"/>
                </a:lnTo>
                <a:lnTo>
                  <a:pt x="3" y="4"/>
                </a:lnTo>
                <a:lnTo>
                  <a:pt x="11" y="0"/>
                </a:lnTo>
                <a:lnTo>
                  <a:pt x="18" y="0"/>
                </a:lnTo>
                <a:lnTo>
                  <a:pt x="22" y="0"/>
                </a:lnTo>
                <a:lnTo>
                  <a:pt x="30" y="0"/>
                </a:lnTo>
                <a:lnTo>
                  <a:pt x="34" y="0"/>
                </a:lnTo>
                <a:lnTo>
                  <a:pt x="34" y="0"/>
                </a:lnTo>
                <a:lnTo>
                  <a:pt x="34" y="0"/>
                </a:lnTo>
                <a:lnTo>
                  <a:pt x="37" y="0"/>
                </a:lnTo>
                <a:lnTo>
                  <a:pt x="37" y="0"/>
                </a:lnTo>
                <a:lnTo>
                  <a:pt x="37" y="0"/>
                </a:lnTo>
                <a:lnTo>
                  <a:pt x="41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32" name="Freeform 140"/>
          <p:cNvSpPr>
            <a:spLocks noEditPoints="1"/>
          </p:cNvSpPr>
          <p:nvPr/>
        </p:nvSpPr>
        <p:spPr bwMode="auto">
          <a:xfrm>
            <a:off x="5457825" y="5684838"/>
            <a:ext cx="50800" cy="174625"/>
          </a:xfrm>
          <a:custGeom>
            <a:avLst/>
            <a:gdLst/>
            <a:ahLst/>
            <a:cxnLst>
              <a:cxn ang="0">
                <a:pos x="15" y="0"/>
              </a:cxn>
              <a:cxn ang="0">
                <a:pos x="19" y="0"/>
              </a:cxn>
              <a:cxn ang="0">
                <a:pos x="23" y="4"/>
              </a:cxn>
              <a:cxn ang="0">
                <a:pos x="23" y="4"/>
              </a:cxn>
              <a:cxn ang="0">
                <a:pos x="23" y="7"/>
              </a:cxn>
              <a:cxn ang="0">
                <a:pos x="23" y="11"/>
              </a:cxn>
              <a:cxn ang="0">
                <a:pos x="23" y="15"/>
              </a:cxn>
              <a:cxn ang="0">
                <a:pos x="19" y="15"/>
              </a:cxn>
              <a:cxn ang="0">
                <a:pos x="15" y="19"/>
              </a:cxn>
              <a:cxn ang="0">
                <a:pos x="12" y="15"/>
              </a:cxn>
              <a:cxn ang="0">
                <a:pos x="8" y="15"/>
              </a:cxn>
              <a:cxn ang="0">
                <a:pos x="8" y="11"/>
              </a:cxn>
              <a:cxn ang="0">
                <a:pos x="8" y="7"/>
              </a:cxn>
              <a:cxn ang="0">
                <a:pos x="8" y="4"/>
              </a:cxn>
              <a:cxn ang="0">
                <a:pos x="8" y="4"/>
              </a:cxn>
              <a:cxn ang="0">
                <a:pos x="12" y="0"/>
              </a:cxn>
              <a:cxn ang="0">
                <a:pos x="15" y="0"/>
              </a:cxn>
              <a:cxn ang="0">
                <a:pos x="23" y="37"/>
              </a:cxn>
              <a:cxn ang="0">
                <a:pos x="23" y="90"/>
              </a:cxn>
              <a:cxn ang="0">
                <a:pos x="23" y="94"/>
              </a:cxn>
              <a:cxn ang="0">
                <a:pos x="23" y="97"/>
              </a:cxn>
              <a:cxn ang="0">
                <a:pos x="23" y="101"/>
              </a:cxn>
              <a:cxn ang="0">
                <a:pos x="27" y="101"/>
              </a:cxn>
              <a:cxn ang="0">
                <a:pos x="27" y="105"/>
              </a:cxn>
              <a:cxn ang="0">
                <a:pos x="30" y="105"/>
              </a:cxn>
              <a:cxn ang="0">
                <a:pos x="30" y="105"/>
              </a:cxn>
              <a:cxn ang="0">
                <a:pos x="0" y="105"/>
              </a:cxn>
              <a:cxn ang="0">
                <a:pos x="0" y="105"/>
              </a:cxn>
              <a:cxn ang="0">
                <a:pos x="4" y="105"/>
              </a:cxn>
              <a:cxn ang="0">
                <a:pos x="8" y="101"/>
              </a:cxn>
              <a:cxn ang="0">
                <a:pos x="8" y="101"/>
              </a:cxn>
              <a:cxn ang="0">
                <a:pos x="8" y="97"/>
              </a:cxn>
              <a:cxn ang="0">
                <a:pos x="12" y="94"/>
              </a:cxn>
              <a:cxn ang="0">
                <a:pos x="12" y="90"/>
              </a:cxn>
              <a:cxn ang="0">
                <a:pos x="12" y="64"/>
              </a:cxn>
              <a:cxn ang="0">
                <a:pos x="12" y="56"/>
              </a:cxn>
              <a:cxn ang="0">
                <a:pos x="8" y="49"/>
              </a:cxn>
              <a:cxn ang="0">
                <a:pos x="8" y="45"/>
              </a:cxn>
              <a:cxn ang="0">
                <a:pos x="8" y="45"/>
              </a:cxn>
              <a:cxn ang="0">
                <a:pos x="8" y="45"/>
              </a:cxn>
              <a:cxn ang="0">
                <a:pos x="4" y="45"/>
              </a:cxn>
              <a:cxn ang="0">
                <a:pos x="4" y="45"/>
              </a:cxn>
              <a:cxn ang="0">
                <a:pos x="0" y="45"/>
              </a:cxn>
              <a:cxn ang="0">
                <a:pos x="0" y="45"/>
              </a:cxn>
              <a:cxn ang="0">
                <a:pos x="19" y="37"/>
              </a:cxn>
              <a:cxn ang="0">
                <a:pos x="23" y="37"/>
              </a:cxn>
            </a:cxnLst>
            <a:rect l="0" t="0" r="r" b="b"/>
            <a:pathLst>
              <a:path w="30" h="105">
                <a:moveTo>
                  <a:pt x="15" y="0"/>
                </a:moveTo>
                <a:lnTo>
                  <a:pt x="19" y="0"/>
                </a:lnTo>
                <a:lnTo>
                  <a:pt x="23" y="4"/>
                </a:lnTo>
                <a:lnTo>
                  <a:pt x="23" y="4"/>
                </a:lnTo>
                <a:lnTo>
                  <a:pt x="23" y="7"/>
                </a:lnTo>
                <a:lnTo>
                  <a:pt x="23" y="11"/>
                </a:lnTo>
                <a:lnTo>
                  <a:pt x="23" y="15"/>
                </a:lnTo>
                <a:lnTo>
                  <a:pt x="19" y="15"/>
                </a:lnTo>
                <a:lnTo>
                  <a:pt x="15" y="19"/>
                </a:lnTo>
                <a:lnTo>
                  <a:pt x="12" y="15"/>
                </a:lnTo>
                <a:lnTo>
                  <a:pt x="8" y="15"/>
                </a:lnTo>
                <a:lnTo>
                  <a:pt x="8" y="11"/>
                </a:lnTo>
                <a:lnTo>
                  <a:pt x="8" y="7"/>
                </a:lnTo>
                <a:lnTo>
                  <a:pt x="8" y="4"/>
                </a:lnTo>
                <a:lnTo>
                  <a:pt x="8" y="4"/>
                </a:lnTo>
                <a:lnTo>
                  <a:pt x="12" y="0"/>
                </a:lnTo>
                <a:lnTo>
                  <a:pt x="15" y="0"/>
                </a:lnTo>
                <a:close/>
                <a:moveTo>
                  <a:pt x="23" y="37"/>
                </a:moveTo>
                <a:lnTo>
                  <a:pt x="23" y="90"/>
                </a:lnTo>
                <a:lnTo>
                  <a:pt x="23" y="94"/>
                </a:lnTo>
                <a:lnTo>
                  <a:pt x="23" y="97"/>
                </a:lnTo>
                <a:lnTo>
                  <a:pt x="23" y="101"/>
                </a:lnTo>
                <a:lnTo>
                  <a:pt x="27" y="101"/>
                </a:lnTo>
                <a:lnTo>
                  <a:pt x="27" y="105"/>
                </a:lnTo>
                <a:lnTo>
                  <a:pt x="30" y="105"/>
                </a:lnTo>
                <a:lnTo>
                  <a:pt x="30" y="105"/>
                </a:lnTo>
                <a:lnTo>
                  <a:pt x="0" y="105"/>
                </a:lnTo>
                <a:lnTo>
                  <a:pt x="0" y="105"/>
                </a:lnTo>
                <a:lnTo>
                  <a:pt x="4" y="105"/>
                </a:lnTo>
                <a:lnTo>
                  <a:pt x="8" y="101"/>
                </a:lnTo>
                <a:lnTo>
                  <a:pt x="8" y="101"/>
                </a:lnTo>
                <a:lnTo>
                  <a:pt x="8" y="97"/>
                </a:lnTo>
                <a:lnTo>
                  <a:pt x="12" y="94"/>
                </a:lnTo>
                <a:lnTo>
                  <a:pt x="12" y="90"/>
                </a:lnTo>
                <a:lnTo>
                  <a:pt x="12" y="64"/>
                </a:lnTo>
                <a:lnTo>
                  <a:pt x="12" y="56"/>
                </a:lnTo>
                <a:lnTo>
                  <a:pt x="8" y="49"/>
                </a:lnTo>
                <a:lnTo>
                  <a:pt x="8" y="45"/>
                </a:lnTo>
                <a:lnTo>
                  <a:pt x="8" y="45"/>
                </a:lnTo>
                <a:lnTo>
                  <a:pt x="8" y="45"/>
                </a:lnTo>
                <a:lnTo>
                  <a:pt x="4" y="45"/>
                </a:lnTo>
                <a:lnTo>
                  <a:pt x="4" y="45"/>
                </a:lnTo>
                <a:lnTo>
                  <a:pt x="0" y="45"/>
                </a:lnTo>
                <a:lnTo>
                  <a:pt x="0" y="45"/>
                </a:lnTo>
                <a:lnTo>
                  <a:pt x="19" y="37"/>
                </a:lnTo>
                <a:lnTo>
                  <a:pt x="23" y="37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33" name="Freeform 141"/>
          <p:cNvSpPr>
            <a:spLocks/>
          </p:cNvSpPr>
          <p:nvPr/>
        </p:nvSpPr>
        <p:spPr bwMode="auto">
          <a:xfrm>
            <a:off x="5521325" y="5746750"/>
            <a:ext cx="117475" cy="112713"/>
          </a:xfrm>
          <a:custGeom>
            <a:avLst/>
            <a:gdLst/>
            <a:ahLst/>
            <a:cxnLst>
              <a:cxn ang="0">
                <a:pos x="22" y="15"/>
              </a:cxn>
              <a:cxn ang="0">
                <a:pos x="30" y="4"/>
              </a:cxn>
              <a:cxn ang="0">
                <a:pos x="37" y="0"/>
              </a:cxn>
              <a:cxn ang="0">
                <a:pos x="45" y="0"/>
              </a:cxn>
              <a:cxn ang="0">
                <a:pos x="49" y="0"/>
              </a:cxn>
              <a:cxn ang="0">
                <a:pos x="56" y="0"/>
              </a:cxn>
              <a:cxn ang="0">
                <a:pos x="60" y="4"/>
              </a:cxn>
              <a:cxn ang="0">
                <a:pos x="60" y="12"/>
              </a:cxn>
              <a:cxn ang="0">
                <a:pos x="64" y="15"/>
              </a:cxn>
              <a:cxn ang="0">
                <a:pos x="64" y="23"/>
              </a:cxn>
              <a:cxn ang="0">
                <a:pos x="64" y="53"/>
              </a:cxn>
              <a:cxn ang="0">
                <a:pos x="64" y="57"/>
              </a:cxn>
              <a:cxn ang="0">
                <a:pos x="64" y="60"/>
              </a:cxn>
              <a:cxn ang="0">
                <a:pos x="64" y="64"/>
              </a:cxn>
              <a:cxn ang="0">
                <a:pos x="67" y="64"/>
              </a:cxn>
              <a:cxn ang="0">
                <a:pos x="67" y="68"/>
              </a:cxn>
              <a:cxn ang="0">
                <a:pos x="71" y="68"/>
              </a:cxn>
              <a:cxn ang="0">
                <a:pos x="71" y="68"/>
              </a:cxn>
              <a:cxn ang="0">
                <a:pos x="41" y="68"/>
              </a:cxn>
              <a:cxn ang="0">
                <a:pos x="41" y="68"/>
              </a:cxn>
              <a:cxn ang="0">
                <a:pos x="41" y="68"/>
              </a:cxn>
              <a:cxn ang="0">
                <a:pos x="45" y="64"/>
              </a:cxn>
              <a:cxn ang="0">
                <a:pos x="49" y="64"/>
              </a:cxn>
              <a:cxn ang="0">
                <a:pos x="49" y="64"/>
              </a:cxn>
              <a:cxn ang="0">
                <a:pos x="49" y="60"/>
              </a:cxn>
              <a:cxn ang="0">
                <a:pos x="49" y="57"/>
              </a:cxn>
              <a:cxn ang="0">
                <a:pos x="49" y="53"/>
              </a:cxn>
              <a:cxn ang="0">
                <a:pos x="49" y="27"/>
              </a:cxn>
              <a:cxn ang="0">
                <a:pos x="49" y="19"/>
              </a:cxn>
              <a:cxn ang="0">
                <a:pos x="49" y="12"/>
              </a:cxn>
              <a:cxn ang="0">
                <a:pos x="45" y="8"/>
              </a:cxn>
              <a:cxn ang="0">
                <a:pos x="41" y="8"/>
              </a:cxn>
              <a:cxn ang="0">
                <a:pos x="30" y="12"/>
              </a:cxn>
              <a:cxn ang="0">
                <a:pos x="22" y="19"/>
              </a:cxn>
              <a:cxn ang="0">
                <a:pos x="22" y="53"/>
              </a:cxn>
              <a:cxn ang="0">
                <a:pos x="22" y="57"/>
              </a:cxn>
              <a:cxn ang="0">
                <a:pos x="22" y="60"/>
              </a:cxn>
              <a:cxn ang="0">
                <a:pos x="22" y="64"/>
              </a:cxn>
              <a:cxn ang="0">
                <a:pos x="26" y="64"/>
              </a:cxn>
              <a:cxn ang="0">
                <a:pos x="26" y="68"/>
              </a:cxn>
              <a:cxn ang="0">
                <a:pos x="30" y="68"/>
              </a:cxn>
              <a:cxn ang="0">
                <a:pos x="30" y="68"/>
              </a:cxn>
              <a:cxn ang="0">
                <a:pos x="0" y="68"/>
              </a:cxn>
              <a:cxn ang="0">
                <a:pos x="0" y="68"/>
              </a:cxn>
              <a:cxn ang="0">
                <a:pos x="0" y="68"/>
              </a:cxn>
              <a:cxn ang="0">
                <a:pos x="7" y="64"/>
              </a:cxn>
              <a:cxn ang="0">
                <a:pos x="7" y="64"/>
              </a:cxn>
              <a:cxn ang="0">
                <a:pos x="7" y="60"/>
              </a:cxn>
              <a:cxn ang="0">
                <a:pos x="11" y="53"/>
              </a:cxn>
              <a:cxn ang="0">
                <a:pos x="11" y="27"/>
              </a:cxn>
              <a:cxn ang="0">
                <a:pos x="11" y="15"/>
              </a:cxn>
              <a:cxn ang="0">
                <a:pos x="7" y="12"/>
              </a:cxn>
              <a:cxn ang="0">
                <a:pos x="7" y="12"/>
              </a:cxn>
              <a:cxn ang="0">
                <a:pos x="7" y="8"/>
              </a:cxn>
              <a:cxn ang="0">
                <a:pos x="7" y="8"/>
              </a:cxn>
              <a:cxn ang="0">
                <a:pos x="4" y="8"/>
              </a:cxn>
              <a:cxn ang="0">
                <a:pos x="4" y="8"/>
              </a:cxn>
              <a:cxn ang="0">
                <a:pos x="0" y="8"/>
              </a:cxn>
              <a:cxn ang="0">
                <a:pos x="0" y="8"/>
              </a:cxn>
              <a:cxn ang="0">
                <a:pos x="19" y="0"/>
              </a:cxn>
              <a:cxn ang="0">
                <a:pos x="22" y="0"/>
              </a:cxn>
              <a:cxn ang="0">
                <a:pos x="22" y="15"/>
              </a:cxn>
            </a:cxnLst>
            <a:rect l="0" t="0" r="r" b="b"/>
            <a:pathLst>
              <a:path w="71" h="68">
                <a:moveTo>
                  <a:pt x="22" y="15"/>
                </a:moveTo>
                <a:lnTo>
                  <a:pt x="30" y="4"/>
                </a:lnTo>
                <a:lnTo>
                  <a:pt x="37" y="0"/>
                </a:lnTo>
                <a:lnTo>
                  <a:pt x="45" y="0"/>
                </a:lnTo>
                <a:lnTo>
                  <a:pt x="49" y="0"/>
                </a:lnTo>
                <a:lnTo>
                  <a:pt x="56" y="0"/>
                </a:lnTo>
                <a:lnTo>
                  <a:pt x="60" y="4"/>
                </a:lnTo>
                <a:lnTo>
                  <a:pt x="60" y="12"/>
                </a:lnTo>
                <a:lnTo>
                  <a:pt x="64" y="15"/>
                </a:lnTo>
                <a:lnTo>
                  <a:pt x="64" y="23"/>
                </a:lnTo>
                <a:lnTo>
                  <a:pt x="64" y="53"/>
                </a:lnTo>
                <a:lnTo>
                  <a:pt x="64" y="57"/>
                </a:lnTo>
                <a:lnTo>
                  <a:pt x="64" y="60"/>
                </a:lnTo>
                <a:lnTo>
                  <a:pt x="64" y="64"/>
                </a:lnTo>
                <a:lnTo>
                  <a:pt x="67" y="64"/>
                </a:lnTo>
                <a:lnTo>
                  <a:pt x="67" y="68"/>
                </a:lnTo>
                <a:lnTo>
                  <a:pt x="71" y="68"/>
                </a:lnTo>
                <a:lnTo>
                  <a:pt x="71" y="68"/>
                </a:lnTo>
                <a:lnTo>
                  <a:pt x="41" y="68"/>
                </a:lnTo>
                <a:lnTo>
                  <a:pt x="41" y="68"/>
                </a:lnTo>
                <a:lnTo>
                  <a:pt x="41" y="68"/>
                </a:lnTo>
                <a:lnTo>
                  <a:pt x="45" y="64"/>
                </a:lnTo>
                <a:lnTo>
                  <a:pt x="49" y="64"/>
                </a:lnTo>
                <a:lnTo>
                  <a:pt x="49" y="64"/>
                </a:lnTo>
                <a:lnTo>
                  <a:pt x="49" y="60"/>
                </a:lnTo>
                <a:lnTo>
                  <a:pt x="49" y="57"/>
                </a:lnTo>
                <a:lnTo>
                  <a:pt x="49" y="53"/>
                </a:lnTo>
                <a:lnTo>
                  <a:pt x="49" y="27"/>
                </a:lnTo>
                <a:lnTo>
                  <a:pt x="49" y="19"/>
                </a:lnTo>
                <a:lnTo>
                  <a:pt x="49" y="12"/>
                </a:lnTo>
                <a:lnTo>
                  <a:pt x="45" y="8"/>
                </a:lnTo>
                <a:lnTo>
                  <a:pt x="41" y="8"/>
                </a:lnTo>
                <a:lnTo>
                  <a:pt x="30" y="12"/>
                </a:lnTo>
                <a:lnTo>
                  <a:pt x="22" y="19"/>
                </a:lnTo>
                <a:lnTo>
                  <a:pt x="22" y="53"/>
                </a:lnTo>
                <a:lnTo>
                  <a:pt x="22" y="57"/>
                </a:lnTo>
                <a:lnTo>
                  <a:pt x="22" y="60"/>
                </a:lnTo>
                <a:lnTo>
                  <a:pt x="22" y="64"/>
                </a:lnTo>
                <a:lnTo>
                  <a:pt x="26" y="64"/>
                </a:lnTo>
                <a:lnTo>
                  <a:pt x="26" y="68"/>
                </a:lnTo>
                <a:lnTo>
                  <a:pt x="30" y="68"/>
                </a:lnTo>
                <a:lnTo>
                  <a:pt x="30" y="68"/>
                </a:lnTo>
                <a:lnTo>
                  <a:pt x="0" y="68"/>
                </a:lnTo>
                <a:lnTo>
                  <a:pt x="0" y="68"/>
                </a:lnTo>
                <a:lnTo>
                  <a:pt x="0" y="68"/>
                </a:lnTo>
                <a:lnTo>
                  <a:pt x="7" y="64"/>
                </a:lnTo>
                <a:lnTo>
                  <a:pt x="7" y="64"/>
                </a:lnTo>
                <a:lnTo>
                  <a:pt x="7" y="60"/>
                </a:lnTo>
                <a:lnTo>
                  <a:pt x="11" y="53"/>
                </a:lnTo>
                <a:lnTo>
                  <a:pt x="11" y="27"/>
                </a:lnTo>
                <a:lnTo>
                  <a:pt x="11" y="15"/>
                </a:lnTo>
                <a:lnTo>
                  <a:pt x="7" y="12"/>
                </a:lnTo>
                <a:lnTo>
                  <a:pt x="7" y="12"/>
                </a:lnTo>
                <a:lnTo>
                  <a:pt x="7" y="8"/>
                </a:lnTo>
                <a:lnTo>
                  <a:pt x="7" y="8"/>
                </a:lnTo>
                <a:lnTo>
                  <a:pt x="4" y="8"/>
                </a:lnTo>
                <a:lnTo>
                  <a:pt x="4" y="8"/>
                </a:lnTo>
                <a:lnTo>
                  <a:pt x="0" y="8"/>
                </a:lnTo>
                <a:lnTo>
                  <a:pt x="0" y="8"/>
                </a:lnTo>
                <a:lnTo>
                  <a:pt x="19" y="0"/>
                </a:lnTo>
                <a:lnTo>
                  <a:pt x="22" y="0"/>
                </a:lnTo>
                <a:lnTo>
                  <a:pt x="22" y="1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34" name="Freeform 142"/>
          <p:cNvSpPr>
            <a:spLocks/>
          </p:cNvSpPr>
          <p:nvPr/>
        </p:nvSpPr>
        <p:spPr bwMode="auto">
          <a:xfrm>
            <a:off x="5645150" y="5710238"/>
            <a:ext cx="68263" cy="149225"/>
          </a:xfrm>
          <a:custGeom>
            <a:avLst/>
            <a:gdLst/>
            <a:ahLst/>
            <a:cxnLst>
              <a:cxn ang="0">
                <a:pos x="23" y="0"/>
              </a:cxn>
              <a:cxn ang="0">
                <a:pos x="23" y="22"/>
              </a:cxn>
              <a:cxn ang="0">
                <a:pos x="38" y="22"/>
              </a:cxn>
              <a:cxn ang="0">
                <a:pos x="38" y="26"/>
              </a:cxn>
              <a:cxn ang="0">
                <a:pos x="23" y="26"/>
              </a:cxn>
              <a:cxn ang="0">
                <a:pos x="23" y="71"/>
              </a:cxn>
              <a:cxn ang="0">
                <a:pos x="23" y="75"/>
              </a:cxn>
              <a:cxn ang="0">
                <a:pos x="23" y="79"/>
              </a:cxn>
              <a:cxn ang="0">
                <a:pos x="26" y="82"/>
              </a:cxn>
              <a:cxn ang="0">
                <a:pos x="30" y="82"/>
              </a:cxn>
              <a:cxn ang="0">
                <a:pos x="30" y="82"/>
              </a:cxn>
              <a:cxn ang="0">
                <a:pos x="34" y="82"/>
              </a:cxn>
              <a:cxn ang="0">
                <a:pos x="38" y="79"/>
              </a:cxn>
              <a:cxn ang="0">
                <a:pos x="38" y="79"/>
              </a:cxn>
              <a:cxn ang="0">
                <a:pos x="41" y="79"/>
              </a:cxn>
              <a:cxn ang="0">
                <a:pos x="38" y="82"/>
              </a:cxn>
              <a:cxn ang="0">
                <a:pos x="34" y="86"/>
              </a:cxn>
              <a:cxn ang="0">
                <a:pos x="30" y="90"/>
              </a:cxn>
              <a:cxn ang="0">
                <a:pos x="23" y="90"/>
              </a:cxn>
              <a:cxn ang="0">
                <a:pos x="19" y="90"/>
              </a:cxn>
              <a:cxn ang="0">
                <a:pos x="15" y="90"/>
              </a:cxn>
              <a:cxn ang="0">
                <a:pos x="15" y="86"/>
              </a:cxn>
              <a:cxn ang="0">
                <a:pos x="11" y="82"/>
              </a:cxn>
              <a:cxn ang="0">
                <a:pos x="11" y="79"/>
              </a:cxn>
              <a:cxn ang="0">
                <a:pos x="11" y="75"/>
              </a:cxn>
              <a:cxn ang="0">
                <a:pos x="11" y="26"/>
              </a:cxn>
              <a:cxn ang="0">
                <a:pos x="0" y="26"/>
              </a:cxn>
              <a:cxn ang="0">
                <a:pos x="0" y="26"/>
              </a:cxn>
              <a:cxn ang="0">
                <a:pos x="4" y="22"/>
              </a:cxn>
              <a:cxn ang="0">
                <a:pos x="8" y="19"/>
              </a:cxn>
              <a:cxn ang="0">
                <a:pos x="11" y="15"/>
              </a:cxn>
              <a:cxn ang="0">
                <a:pos x="15" y="11"/>
              </a:cxn>
              <a:cxn ang="0">
                <a:pos x="19" y="7"/>
              </a:cxn>
              <a:cxn ang="0">
                <a:pos x="23" y="0"/>
              </a:cxn>
              <a:cxn ang="0">
                <a:pos x="23" y="0"/>
              </a:cxn>
            </a:cxnLst>
            <a:rect l="0" t="0" r="r" b="b"/>
            <a:pathLst>
              <a:path w="41" h="90">
                <a:moveTo>
                  <a:pt x="23" y="0"/>
                </a:moveTo>
                <a:lnTo>
                  <a:pt x="23" y="22"/>
                </a:lnTo>
                <a:lnTo>
                  <a:pt x="38" y="22"/>
                </a:lnTo>
                <a:lnTo>
                  <a:pt x="38" y="26"/>
                </a:lnTo>
                <a:lnTo>
                  <a:pt x="23" y="26"/>
                </a:lnTo>
                <a:lnTo>
                  <a:pt x="23" y="71"/>
                </a:lnTo>
                <a:lnTo>
                  <a:pt x="23" y="75"/>
                </a:lnTo>
                <a:lnTo>
                  <a:pt x="23" y="79"/>
                </a:lnTo>
                <a:lnTo>
                  <a:pt x="26" y="82"/>
                </a:lnTo>
                <a:lnTo>
                  <a:pt x="30" y="82"/>
                </a:lnTo>
                <a:lnTo>
                  <a:pt x="30" y="82"/>
                </a:lnTo>
                <a:lnTo>
                  <a:pt x="34" y="82"/>
                </a:lnTo>
                <a:lnTo>
                  <a:pt x="38" y="79"/>
                </a:lnTo>
                <a:lnTo>
                  <a:pt x="38" y="79"/>
                </a:lnTo>
                <a:lnTo>
                  <a:pt x="41" y="79"/>
                </a:lnTo>
                <a:lnTo>
                  <a:pt x="38" y="82"/>
                </a:lnTo>
                <a:lnTo>
                  <a:pt x="34" y="86"/>
                </a:lnTo>
                <a:lnTo>
                  <a:pt x="30" y="90"/>
                </a:lnTo>
                <a:lnTo>
                  <a:pt x="23" y="90"/>
                </a:lnTo>
                <a:lnTo>
                  <a:pt x="19" y="90"/>
                </a:lnTo>
                <a:lnTo>
                  <a:pt x="15" y="90"/>
                </a:lnTo>
                <a:lnTo>
                  <a:pt x="15" y="86"/>
                </a:lnTo>
                <a:lnTo>
                  <a:pt x="11" y="82"/>
                </a:lnTo>
                <a:lnTo>
                  <a:pt x="11" y="79"/>
                </a:lnTo>
                <a:lnTo>
                  <a:pt x="11" y="75"/>
                </a:lnTo>
                <a:lnTo>
                  <a:pt x="11" y="26"/>
                </a:lnTo>
                <a:lnTo>
                  <a:pt x="0" y="26"/>
                </a:lnTo>
                <a:lnTo>
                  <a:pt x="0" y="26"/>
                </a:lnTo>
                <a:lnTo>
                  <a:pt x="4" y="22"/>
                </a:lnTo>
                <a:lnTo>
                  <a:pt x="8" y="19"/>
                </a:lnTo>
                <a:lnTo>
                  <a:pt x="11" y="15"/>
                </a:lnTo>
                <a:lnTo>
                  <a:pt x="15" y="11"/>
                </a:lnTo>
                <a:lnTo>
                  <a:pt x="19" y="7"/>
                </a:lnTo>
                <a:lnTo>
                  <a:pt x="23" y="0"/>
                </a:lnTo>
                <a:lnTo>
                  <a:pt x="23" y="0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35" name="Freeform 143"/>
          <p:cNvSpPr>
            <a:spLocks noEditPoints="1"/>
          </p:cNvSpPr>
          <p:nvPr/>
        </p:nvSpPr>
        <p:spPr bwMode="auto">
          <a:xfrm>
            <a:off x="5719763" y="5746750"/>
            <a:ext cx="106362" cy="112713"/>
          </a:xfrm>
          <a:custGeom>
            <a:avLst/>
            <a:gdLst/>
            <a:ahLst/>
            <a:cxnLst>
              <a:cxn ang="0">
                <a:pos x="34" y="0"/>
              </a:cxn>
              <a:cxn ang="0">
                <a:pos x="41" y="0"/>
              </a:cxn>
              <a:cxn ang="0">
                <a:pos x="49" y="4"/>
              </a:cxn>
              <a:cxn ang="0">
                <a:pos x="56" y="12"/>
              </a:cxn>
              <a:cxn ang="0">
                <a:pos x="64" y="23"/>
              </a:cxn>
              <a:cxn ang="0">
                <a:pos x="64" y="34"/>
              </a:cxn>
              <a:cxn ang="0">
                <a:pos x="64" y="42"/>
              </a:cxn>
              <a:cxn ang="0">
                <a:pos x="60" y="53"/>
              </a:cxn>
              <a:cxn ang="0">
                <a:pos x="56" y="60"/>
              </a:cxn>
              <a:cxn ang="0">
                <a:pos x="49" y="64"/>
              </a:cxn>
              <a:cxn ang="0">
                <a:pos x="41" y="68"/>
              </a:cxn>
              <a:cxn ang="0">
                <a:pos x="34" y="68"/>
              </a:cxn>
              <a:cxn ang="0">
                <a:pos x="23" y="68"/>
              </a:cxn>
              <a:cxn ang="0">
                <a:pos x="15" y="64"/>
              </a:cxn>
              <a:cxn ang="0">
                <a:pos x="8" y="57"/>
              </a:cxn>
              <a:cxn ang="0">
                <a:pos x="4" y="45"/>
              </a:cxn>
              <a:cxn ang="0">
                <a:pos x="0" y="34"/>
              </a:cxn>
              <a:cxn ang="0">
                <a:pos x="0" y="27"/>
              </a:cxn>
              <a:cxn ang="0">
                <a:pos x="4" y="15"/>
              </a:cxn>
              <a:cxn ang="0">
                <a:pos x="11" y="8"/>
              </a:cxn>
              <a:cxn ang="0">
                <a:pos x="19" y="4"/>
              </a:cxn>
              <a:cxn ang="0">
                <a:pos x="26" y="0"/>
              </a:cxn>
              <a:cxn ang="0">
                <a:pos x="34" y="0"/>
              </a:cxn>
              <a:cxn ang="0">
                <a:pos x="30" y="4"/>
              </a:cxn>
              <a:cxn ang="0">
                <a:pos x="26" y="4"/>
              </a:cxn>
              <a:cxn ang="0">
                <a:pos x="23" y="8"/>
              </a:cxn>
              <a:cxn ang="0">
                <a:pos x="19" y="8"/>
              </a:cxn>
              <a:cxn ang="0">
                <a:pos x="15" y="15"/>
              </a:cxn>
              <a:cxn ang="0">
                <a:pos x="15" y="19"/>
              </a:cxn>
              <a:cxn ang="0">
                <a:pos x="15" y="30"/>
              </a:cxn>
              <a:cxn ang="0">
                <a:pos x="15" y="42"/>
              </a:cxn>
              <a:cxn ang="0">
                <a:pos x="19" y="53"/>
              </a:cxn>
              <a:cxn ang="0">
                <a:pos x="26" y="60"/>
              </a:cxn>
              <a:cxn ang="0">
                <a:pos x="34" y="64"/>
              </a:cxn>
              <a:cxn ang="0">
                <a:pos x="41" y="64"/>
              </a:cxn>
              <a:cxn ang="0">
                <a:pos x="49" y="60"/>
              </a:cxn>
              <a:cxn ang="0">
                <a:pos x="53" y="49"/>
              </a:cxn>
              <a:cxn ang="0">
                <a:pos x="53" y="38"/>
              </a:cxn>
              <a:cxn ang="0">
                <a:pos x="53" y="27"/>
              </a:cxn>
              <a:cxn ang="0">
                <a:pos x="49" y="19"/>
              </a:cxn>
              <a:cxn ang="0">
                <a:pos x="45" y="12"/>
              </a:cxn>
              <a:cxn ang="0">
                <a:pos x="38" y="4"/>
              </a:cxn>
              <a:cxn ang="0">
                <a:pos x="30" y="4"/>
              </a:cxn>
            </a:cxnLst>
            <a:rect l="0" t="0" r="r" b="b"/>
            <a:pathLst>
              <a:path w="64" h="68">
                <a:moveTo>
                  <a:pt x="34" y="0"/>
                </a:moveTo>
                <a:lnTo>
                  <a:pt x="41" y="0"/>
                </a:lnTo>
                <a:lnTo>
                  <a:pt x="49" y="4"/>
                </a:lnTo>
                <a:lnTo>
                  <a:pt x="56" y="12"/>
                </a:lnTo>
                <a:lnTo>
                  <a:pt x="64" y="23"/>
                </a:lnTo>
                <a:lnTo>
                  <a:pt x="64" y="34"/>
                </a:lnTo>
                <a:lnTo>
                  <a:pt x="64" y="42"/>
                </a:lnTo>
                <a:lnTo>
                  <a:pt x="60" y="53"/>
                </a:lnTo>
                <a:lnTo>
                  <a:pt x="56" y="60"/>
                </a:lnTo>
                <a:lnTo>
                  <a:pt x="49" y="64"/>
                </a:lnTo>
                <a:lnTo>
                  <a:pt x="41" y="68"/>
                </a:lnTo>
                <a:lnTo>
                  <a:pt x="34" y="68"/>
                </a:lnTo>
                <a:lnTo>
                  <a:pt x="23" y="68"/>
                </a:lnTo>
                <a:lnTo>
                  <a:pt x="15" y="64"/>
                </a:lnTo>
                <a:lnTo>
                  <a:pt x="8" y="57"/>
                </a:lnTo>
                <a:lnTo>
                  <a:pt x="4" y="45"/>
                </a:lnTo>
                <a:lnTo>
                  <a:pt x="0" y="34"/>
                </a:lnTo>
                <a:lnTo>
                  <a:pt x="0" y="27"/>
                </a:lnTo>
                <a:lnTo>
                  <a:pt x="4" y="15"/>
                </a:lnTo>
                <a:lnTo>
                  <a:pt x="11" y="8"/>
                </a:lnTo>
                <a:lnTo>
                  <a:pt x="19" y="4"/>
                </a:lnTo>
                <a:lnTo>
                  <a:pt x="26" y="0"/>
                </a:lnTo>
                <a:lnTo>
                  <a:pt x="34" y="0"/>
                </a:lnTo>
                <a:close/>
                <a:moveTo>
                  <a:pt x="30" y="4"/>
                </a:moveTo>
                <a:lnTo>
                  <a:pt x="26" y="4"/>
                </a:lnTo>
                <a:lnTo>
                  <a:pt x="23" y="8"/>
                </a:lnTo>
                <a:lnTo>
                  <a:pt x="19" y="8"/>
                </a:lnTo>
                <a:lnTo>
                  <a:pt x="15" y="15"/>
                </a:lnTo>
                <a:lnTo>
                  <a:pt x="15" y="19"/>
                </a:lnTo>
                <a:lnTo>
                  <a:pt x="15" y="30"/>
                </a:lnTo>
                <a:lnTo>
                  <a:pt x="15" y="42"/>
                </a:lnTo>
                <a:lnTo>
                  <a:pt x="19" y="53"/>
                </a:lnTo>
                <a:lnTo>
                  <a:pt x="26" y="60"/>
                </a:lnTo>
                <a:lnTo>
                  <a:pt x="34" y="64"/>
                </a:lnTo>
                <a:lnTo>
                  <a:pt x="41" y="64"/>
                </a:lnTo>
                <a:lnTo>
                  <a:pt x="49" y="60"/>
                </a:lnTo>
                <a:lnTo>
                  <a:pt x="53" y="49"/>
                </a:lnTo>
                <a:lnTo>
                  <a:pt x="53" y="38"/>
                </a:lnTo>
                <a:lnTo>
                  <a:pt x="53" y="27"/>
                </a:lnTo>
                <a:lnTo>
                  <a:pt x="49" y="19"/>
                </a:lnTo>
                <a:lnTo>
                  <a:pt x="45" y="12"/>
                </a:lnTo>
                <a:lnTo>
                  <a:pt x="38" y="4"/>
                </a:lnTo>
                <a:lnTo>
                  <a:pt x="30" y="4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36" name="Freeform 144"/>
          <p:cNvSpPr>
            <a:spLocks noEditPoints="1"/>
          </p:cNvSpPr>
          <p:nvPr/>
        </p:nvSpPr>
        <p:spPr bwMode="auto">
          <a:xfrm>
            <a:off x="6667500" y="5746750"/>
            <a:ext cx="98425" cy="112713"/>
          </a:xfrm>
          <a:custGeom>
            <a:avLst/>
            <a:gdLst/>
            <a:ahLst/>
            <a:cxnLst>
              <a:cxn ang="0">
                <a:pos x="30" y="64"/>
              </a:cxn>
              <a:cxn ang="0">
                <a:pos x="23" y="68"/>
              </a:cxn>
              <a:cxn ang="0">
                <a:pos x="11" y="68"/>
              </a:cxn>
              <a:cxn ang="0">
                <a:pos x="0" y="60"/>
              </a:cxn>
              <a:cxn ang="0">
                <a:pos x="0" y="49"/>
              </a:cxn>
              <a:cxn ang="0">
                <a:pos x="8" y="38"/>
              </a:cxn>
              <a:cxn ang="0">
                <a:pos x="23" y="30"/>
              </a:cxn>
              <a:cxn ang="0">
                <a:pos x="38" y="23"/>
              </a:cxn>
              <a:cxn ang="0">
                <a:pos x="34" y="8"/>
              </a:cxn>
              <a:cxn ang="0">
                <a:pos x="27" y="4"/>
              </a:cxn>
              <a:cxn ang="0">
                <a:pos x="19" y="8"/>
              </a:cxn>
              <a:cxn ang="0">
                <a:pos x="15" y="12"/>
              </a:cxn>
              <a:cxn ang="0">
                <a:pos x="15" y="19"/>
              </a:cxn>
              <a:cxn ang="0">
                <a:pos x="11" y="23"/>
              </a:cxn>
              <a:cxn ang="0">
                <a:pos x="8" y="23"/>
              </a:cxn>
              <a:cxn ang="0">
                <a:pos x="4" y="19"/>
              </a:cxn>
              <a:cxn ang="0">
                <a:pos x="4" y="12"/>
              </a:cxn>
              <a:cxn ang="0">
                <a:pos x="19" y="0"/>
              </a:cxn>
              <a:cxn ang="0">
                <a:pos x="38" y="0"/>
              </a:cxn>
              <a:cxn ang="0">
                <a:pos x="45" y="4"/>
              </a:cxn>
              <a:cxn ang="0">
                <a:pos x="49" y="15"/>
              </a:cxn>
              <a:cxn ang="0">
                <a:pos x="49" y="45"/>
              </a:cxn>
              <a:cxn ang="0">
                <a:pos x="53" y="57"/>
              </a:cxn>
              <a:cxn ang="0">
                <a:pos x="53" y="60"/>
              </a:cxn>
              <a:cxn ang="0">
                <a:pos x="53" y="60"/>
              </a:cxn>
              <a:cxn ang="0">
                <a:pos x="57" y="60"/>
              </a:cxn>
              <a:cxn ang="0">
                <a:pos x="60" y="57"/>
              </a:cxn>
              <a:cxn ang="0">
                <a:pos x="53" y="68"/>
              </a:cxn>
              <a:cxn ang="0">
                <a:pos x="42" y="68"/>
              </a:cxn>
              <a:cxn ang="0">
                <a:pos x="38" y="64"/>
              </a:cxn>
              <a:cxn ang="0">
                <a:pos x="38" y="53"/>
              </a:cxn>
              <a:cxn ang="0">
                <a:pos x="30" y="34"/>
              </a:cxn>
              <a:cxn ang="0">
                <a:pos x="19" y="38"/>
              </a:cxn>
              <a:cxn ang="0">
                <a:pos x="15" y="45"/>
              </a:cxn>
              <a:cxn ang="0">
                <a:pos x="15" y="53"/>
              </a:cxn>
              <a:cxn ang="0">
                <a:pos x="19" y="60"/>
              </a:cxn>
              <a:cxn ang="0">
                <a:pos x="30" y="57"/>
              </a:cxn>
            </a:cxnLst>
            <a:rect l="0" t="0" r="r" b="b"/>
            <a:pathLst>
              <a:path w="60" h="68">
                <a:moveTo>
                  <a:pt x="38" y="57"/>
                </a:moveTo>
                <a:lnTo>
                  <a:pt x="30" y="64"/>
                </a:lnTo>
                <a:lnTo>
                  <a:pt x="27" y="68"/>
                </a:lnTo>
                <a:lnTo>
                  <a:pt x="23" y="68"/>
                </a:lnTo>
                <a:lnTo>
                  <a:pt x="15" y="68"/>
                </a:lnTo>
                <a:lnTo>
                  <a:pt x="11" y="68"/>
                </a:lnTo>
                <a:lnTo>
                  <a:pt x="4" y="64"/>
                </a:lnTo>
                <a:lnTo>
                  <a:pt x="0" y="60"/>
                </a:lnTo>
                <a:lnTo>
                  <a:pt x="0" y="53"/>
                </a:lnTo>
                <a:lnTo>
                  <a:pt x="0" y="49"/>
                </a:lnTo>
                <a:lnTo>
                  <a:pt x="4" y="45"/>
                </a:lnTo>
                <a:lnTo>
                  <a:pt x="8" y="38"/>
                </a:lnTo>
                <a:lnTo>
                  <a:pt x="11" y="34"/>
                </a:lnTo>
                <a:lnTo>
                  <a:pt x="23" y="30"/>
                </a:lnTo>
                <a:lnTo>
                  <a:pt x="38" y="23"/>
                </a:lnTo>
                <a:lnTo>
                  <a:pt x="38" y="23"/>
                </a:lnTo>
                <a:lnTo>
                  <a:pt x="38" y="12"/>
                </a:lnTo>
                <a:lnTo>
                  <a:pt x="34" y="8"/>
                </a:lnTo>
                <a:lnTo>
                  <a:pt x="30" y="4"/>
                </a:lnTo>
                <a:lnTo>
                  <a:pt x="27" y="4"/>
                </a:lnTo>
                <a:lnTo>
                  <a:pt x="23" y="4"/>
                </a:lnTo>
                <a:lnTo>
                  <a:pt x="19" y="8"/>
                </a:lnTo>
                <a:lnTo>
                  <a:pt x="15" y="8"/>
                </a:lnTo>
                <a:lnTo>
                  <a:pt x="15" y="12"/>
                </a:lnTo>
                <a:lnTo>
                  <a:pt x="15" y="15"/>
                </a:lnTo>
                <a:lnTo>
                  <a:pt x="15" y="19"/>
                </a:lnTo>
                <a:lnTo>
                  <a:pt x="15" y="23"/>
                </a:lnTo>
                <a:lnTo>
                  <a:pt x="11" y="23"/>
                </a:lnTo>
                <a:lnTo>
                  <a:pt x="11" y="23"/>
                </a:lnTo>
                <a:lnTo>
                  <a:pt x="8" y="23"/>
                </a:lnTo>
                <a:lnTo>
                  <a:pt x="4" y="23"/>
                </a:lnTo>
                <a:lnTo>
                  <a:pt x="4" y="19"/>
                </a:lnTo>
                <a:lnTo>
                  <a:pt x="4" y="15"/>
                </a:lnTo>
                <a:lnTo>
                  <a:pt x="4" y="12"/>
                </a:lnTo>
                <a:lnTo>
                  <a:pt x="11" y="4"/>
                </a:lnTo>
                <a:lnTo>
                  <a:pt x="19" y="0"/>
                </a:lnTo>
                <a:lnTo>
                  <a:pt x="27" y="0"/>
                </a:lnTo>
                <a:lnTo>
                  <a:pt x="38" y="0"/>
                </a:lnTo>
                <a:lnTo>
                  <a:pt x="42" y="0"/>
                </a:lnTo>
                <a:lnTo>
                  <a:pt x="45" y="4"/>
                </a:lnTo>
                <a:lnTo>
                  <a:pt x="49" y="8"/>
                </a:lnTo>
                <a:lnTo>
                  <a:pt x="49" y="15"/>
                </a:lnTo>
                <a:lnTo>
                  <a:pt x="49" y="23"/>
                </a:lnTo>
                <a:lnTo>
                  <a:pt x="49" y="45"/>
                </a:lnTo>
                <a:lnTo>
                  <a:pt x="49" y="53"/>
                </a:lnTo>
                <a:lnTo>
                  <a:pt x="53" y="57"/>
                </a:lnTo>
                <a:lnTo>
                  <a:pt x="53" y="57"/>
                </a:lnTo>
                <a:lnTo>
                  <a:pt x="53" y="60"/>
                </a:lnTo>
                <a:lnTo>
                  <a:pt x="53" y="60"/>
                </a:lnTo>
                <a:lnTo>
                  <a:pt x="53" y="60"/>
                </a:lnTo>
                <a:lnTo>
                  <a:pt x="57" y="60"/>
                </a:lnTo>
                <a:lnTo>
                  <a:pt x="57" y="60"/>
                </a:lnTo>
                <a:lnTo>
                  <a:pt x="57" y="57"/>
                </a:lnTo>
                <a:lnTo>
                  <a:pt x="60" y="57"/>
                </a:lnTo>
                <a:lnTo>
                  <a:pt x="60" y="60"/>
                </a:lnTo>
                <a:lnTo>
                  <a:pt x="53" y="68"/>
                </a:lnTo>
                <a:lnTo>
                  <a:pt x="45" y="68"/>
                </a:lnTo>
                <a:lnTo>
                  <a:pt x="42" y="68"/>
                </a:lnTo>
                <a:lnTo>
                  <a:pt x="42" y="68"/>
                </a:lnTo>
                <a:lnTo>
                  <a:pt x="38" y="64"/>
                </a:lnTo>
                <a:lnTo>
                  <a:pt x="38" y="57"/>
                </a:lnTo>
                <a:close/>
                <a:moveTo>
                  <a:pt x="38" y="53"/>
                </a:moveTo>
                <a:lnTo>
                  <a:pt x="38" y="30"/>
                </a:lnTo>
                <a:lnTo>
                  <a:pt x="30" y="34"/>
                </a:lnTo>
                <a:lnTo>
                  <a:pt x="23" y="34"/>
                </a:lnTo>
                <a:lnTo>
                  <a:pt x="19" y="38"/>
                </a:lnTo>
                <a:lnTo>
                  <a:pt x="15" y="42"/>
                </a:lnTo>
                <a:lnTo>
                  <a:pt x="15" y="45"/>
                </a:lnTo>
                <a:lnTo>
                  <a:pt x="11" y="49"/>
                </a:lnTo>
                <a:lnTo>
                  <a:pt x="15" y="53"/>
                </a:lnTo>
                <a:lnTo>
                  <a:pt x="15" y="57"/>
                </a:lnTo>
                <a:lnTo>
                  <a:pt x="19" y="60"/>
                </a:lnTo>
                <a:lnTo>
                  <a:pt x="23" y="60"/>
                </a:lnTo>
                <a:lnTo>
                  <a:pt x="30" y="57"/>
                </a:lnTo>
                <a:lnTo>
                  <a:pt x="38" y="53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37" name="Freeform 145"/>
          <p:cNvSpPr>
            <a:spLocks noEditPoints="1"/>
          </p:cNvSpPr>
          <p:nvPr/>
        </p:nvSpPr>
        <p:spPr bwMode="auto">
          <a:xfrm>
            <a:off x="8043863" y="5684838"/>
            <a:ext cx="112712" cy="174625"/>
          </a:xfrm>
          <a:custGeom>
            <a:avLst/>
            <a:gdLst/>
            <a:ahLst/>
            <a:cxnLst>
              <a:cxn ang="0">
                <a:pos x="23" y="49"/>
              </a:cxn>
              <a:cxn ang="0">
                <a:pos x="30" y="41"/>
              </a:cxn>
              <a:cxn ang="0">
                <a:pos x="38" y="37"/>
              </a:cxn>
              <a:cxn ang="0">
                <a:pos x="42" y="37"/>
              </a:cxn>
              <a:cxn ang="0">
                <a:pos x="53" y="37"/>
              </a:cxn>
              <a:cxn ang="0">
                <a:pos x="60" y="45"/>
              </a:cxn>
              <a:cxn ang="0">
                <a:pos x="68" y="56"/>
              </a:cxn>
              <a:cxn ang="0">
                <a:pos x="68" y="67"/>
              </a:cxn>
              <a:cxn ang="0">
                <a:pos x="68" y="79"/>
              </a:cxn>
              <a:cxn ang="0">
                <a:pos x="64" y="90"/>
              </a:cxn>
              <a:cxn ang="0">
                <a:pos x="57" y="97"/>
              </a:cxn>
              <a:cxn ang="0">
                <a:pos x="45" y="105"/>
              </a:cxn>
              <a:cxn ang="0">
                <a:pos x="34" y="105"/>
              </a:cxn>
              <a:cxn ang="0">
                <a:pos x="27" y="105"/>
              </a:cxn>
              <a:cxn ang="0">
                <a:pos x="23" y="105"/>
              </a:cxn>
              <a:cxn ang="0">
                <a:pos x="15" y="101"/>
              </a:cxn>
              <a:cxn ang="0">
                <a:pos x="12" y="97"/>
              </a:cxn>
              <a:cxn ang="0">
                <a:pos x="12" y="30"/>
              </a:cxn>
              <a:cxn ang="0">
                <a:pos x="8" y="19"/>
              </a:cxn>
              <a:cxn ang="0">
                <a:pos x="8" y="15"/>
              </a:cxn>
              <a:cxn ang="0">
                <a:pos x="8" y="11"/>
              </a:cxn>
              <a:cxn ang="0">
                <a:pos x="8" y="11"/>
              </a:cxn>
              <a:cxn ang="0">
                <a:pos x="8" y="7"/>
              </a:cxn>
              <a:cxn ang="0">
                <a:pos x="4" y="7"/>
              </a:cxn>
              <a:cxn ang="0">
                <a:pos x="4" y="7"/>
              </a:cxn>
              <a:cxn ang="0">
                <a:pos x="0" y="11"/>
              </a:cxn>
              <a:cxn ang="0">
                <a:pos x="0" y="7"/>
              </a:cxn>
              <a:cxn ang="0">
                <a:pos x="19" y="0"/>
              </a:cxn>
              <a:cxn ang="0">
                <a:pos x="23" y="0"/>
              </a:cxn>
              <a:cxn ang="0">
                <a:pos x="23" y="49"/>
              </a:cxn>
              <a:cxn ang="0">
                <a:pos x="23" y="56"/>
              </a:cxn>
              <a:cxn ang="0">
                <a:pos x="23" y="94"/>
              </a:cxn>
              <a:cxn ang="0">
                <a:pos x="27" y="97"/>
              </a:cxn>
              <a:cxn ang="0">
                <a:pos x="30" y="101"/>
              </a:cxn>
              <a:cxn ang="0">
                <a:pos x="34" y="101"/>
              </a:cxn>
              <a:cxn ang="0">
                <a:pos x="38" y="101"/>
              </a:cxn>
              <a:cxn ang="0">
                <a:pos x="45" y="101"/>
              </a:cxn>
              <a:cxn ang="0">
                <a:pos x="49" y="94"/>
              </a:cxn>
              <a:cxn ang="0">
                <a:pos x="57" y="86"/>
              </a:cxn>
              <a:cxn ang="0">
                <a:pos x="57" y="75"/>
              </a:cxn>
              <a:cxn ang="0">
                <a:pos x="57" y="64"/>
              </a:cxn>
              <a:cxn ang="0">
                <a:pos x="49" y="52"/>
              </a:cxn>
              <a:cxn ang="0">
                <a:pos x="45" y="49"/>
              </a:cxn>
              <a:cxn ang="0">
                <a:pos x="38" y="49"/>
              </a:cxn>
              <a:cxn ang="0">
                <a:pos x="34" y="49"/>
              </a:cxn>
              <a:cxn ang="0">
                <a:pos x="30" y="49"/>
              </a:cxn>
              <a:cxn ang="0">
                <a:pos x="27" y="52"/>
              </a:cxn>
              <a:cxn ang="0">
                <a:pos x="23" y="56"/>
              </a:cxn>
            </a:cxnLst>
            <a:rect l="0" t="0" r="r" b="b"/>
            <a:pathLst>
              <a:path w="68" h="105">
                <a:moveTo>
                  <a:pt x="23" y="49"/>
                </a:moveTo>
                <a:lnTo>
                  <a:pt x="30" y="41"/>
                </a:lnTo>
                <a:lnTo>
                  <a:pt x="38" y="37"/>
                </a:lnTo>
                <a:lnTo>
                  <a:pt x="42" y="37"/>
                </a:lnTo>
                <a:lnTo>
                  <a:pt x="53" y="37"/>
                </a:lnTo>
                <a:lnTo>
                  <a:pt x="60" y="45"/>
                </a:lnTo>
                <a:lnTo>
                  <a:pt x="68" y="56"/>
                </a:lnTo>
                <a:lnTo>
                  <a:pt x="68" y="67"/>
                </a:lnTo>
                <a:lnTo>
                  <a:pt x="68" y="79"/>
                </a:lnTo>
                <a:lnTo>
                  <a:pt x="64" y="90"/>
                </a:lnTo>
                <a:lnTo>
                  <a:pt x="57" y="97"/>
                </a:lnTo>
                <a:lnTo>
                  <a:pt x="45" y="105"/>
                </a:lnTo>
                <a:lnTo>
                  <a:pt x="34" y="105"/>
                </a:lnTo>
                <a:lnTo>
                  <a:pt x="27" y="105"/>
                </a:lnTo>
                <a:lnTo>
                  <a:pt x="23" y="105"/>
                </a:lnTo>
                <a:lnTo>
                  <a:pt x="15" y="101"/>
                </a:lnTo>
                <a:lnTo>
                  <a:pt x="12" y="97"/>
                </a:lnTo>
                <a:lnTo>
                  <a:pt x="12" y="30"/>
                </a:lnTo>
                <a:lnTo>
                  <a:pt x="8" y="19"/>
                </a:lnTo>
                <a:lnTo>
                  <a:pt x="8" y="15"/>
                </a:lnTo>
                <a:lnTo>
                  <a:pt x="8" y="11"/>
                </a:lnTo>
                <a:lnTo>
                  <a:pt x="8" y="11"/>
                </a:lnTo>
                <a:lnTo>
                  <a:pt x="8" y="7"/>
                </a:lnTo>
                <a:lnTo>
                  <a:pt x="4" y="7"/>
                </a:lnTo>
                <a:lnTo>
                  <a:pt x="4" y="7"/>
                </a:lnTo>
                <a:lnTo>
                  <a:pt x="0" y="11"/>
                </a:lnTo>
                <a:lnTo>
                  <a:pt x="0" y="7"/>
                </a:lnTo>
                <a:lnTo>
                  <a:pt x="19" y="0"/>
                </a:lnTo>
                <a:lnTo>
                  <a:pt x="23" y="0"/>
                </a:lnTo>
                <a:lnTo>
                  <a:pt x="23" y="49"/>
                </a:lnTo>
                <a:close/>
                <a:moveTo>
                  <a:pt x="23" y="56"/>
                </a:moveTo>
                <a:lnTo>
                  <a:pt x="23" y="94"/>
                </a:lnTo>
                <a:lnTo>
                  <a:pt x="27" y="97"/>
                </a:lnTo>
                <a:lnTo>
                  <a:pt x="30" y="101"/>
                </a:lnTo>
                <a:lnTo>
                  <a:pt x="34" y="101"/>
                </a:lnTo>
                <a:lnTo>
                  <a:pt x="38" y="101"/>
                </a:lnTo>
                <a:lnTo>
                  <a:pt x="45" y="101"/>
                </a:lnTo>
                <a:lnTo>
                  <a:pt x="49" y="94"/>
                </a:lnTo>
                <a:lnTo>
                  <a:pt x="57" y="86"/>
                </a:lnTo>
                <a:lnTo>
                  <a:pt x="57" y="75"/>
                </a:lnTo>
                <a:lnTo>
                  <a:pt x="57" y="64"/>
                </a:lnTo>
                <a:lnTo>
                  <a:pt x="49" y="52"/>
                </a:lnTo>
                <a:lnTo>
                  <a:pt x="45" y="49"/>
                </a:lnTo>
                <a:lnTo>
                  <a:pt x="38" y="49"/>
                </a:lnTo>
                <a:lnTo>
                  <a:pt x="34" y="49"/>
                </a:lnTo>
                <a:lnTo>
                  <a:pt x="30" y="49"/>
                </a:lnTo>
                <a:lnTo>
                  <a:pt x="27" y="52"/>
                </a:lnTo>
                <a:lnTo>
                  <a:pt x="23" y="56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38" name="Freeform 146"/>
          <p:cNvSpPr>
            <a:spLocks noEditPoints="1"/>
          </p:cNvSpPr>
          <p:nvPr/>
        </p:nvSpPr>
        <p:spPr bwMode="auto">
          <a:xfrm>
            <a:off x="8174038" y="5684838"/>
            <a:ext cx="57150" cy="174625"/>
          </a:xfrm>
          <a:custGeom>
            <a:avLst/>
            <a:gdLst/>
            <a:ahLst/>
            <a:cxnLst>
              <a:cxn ang="0">
                <a:pos x="15" y="0"/>
              </a:cxn>
              <a:cxn ang="0">
                <a:pos x="19" y="0"/>
              </a:cxn>
              <a:cxn ang="0">
                <a:pos x="23" y="4"/>
              </a:cxn>
              <a:cxn ang="0">
                <a:pos x="23" y="4"/>
              </a:cxn>
              <a:cxn ang="0">
                <a:pos x="26" y="7"/>
              </a:cxn>
              <a:cxn ang="0">
                <a:pos x="23" y="11"/>
              </a:cxn>
              <a:cxn ang="0">
                <a:pos x="23" y="15"/>
              </a:cxn>
              <a:cxn ang="0">
                <a:pos x="19" y="15"/>
              </a:cxn>
              <a:cxn ang="0">
                <a:pos x="15" y="19"/>
              </a:cxn>
              <a:cxn ang="0">
                <a:pos x="11" y="15"/>
              </a:cxn>
              <a:cxn ang="0">
                <a:pos x="11" y="15"/>
              </a:cxn>
              <a:cxn ang="0">
                <a:pos x="8" y="11"/>
              </a:cxn>
              <a:cxn ang="0">
                <a:pos x="8" y="7"/>
              </a:cxn>
              <a:cxn ang="0">
                <a:pos x="8" y="4"/>
              </a:cxn>
              <a:cxn ang="0">
                <a:pos x="11" y="4"/>
              </a:cxn>
              <a:cxn ang="0">
                <a:pos x="11" y="0"/>
              </a:cxn>
              <a:cxn ang="0">
                <a:pos x="15" y="0"/>
              </a:cxn>
              <a:cxn ang="0">
                <a:pos x="23" y="37"/>
              </a:cxn>
              <a:cxn ang="0">
                <a:pos x="23" y="90"/>
              </a:cxn>
              <a:cxn ang="0">
                <a:pos x="23" y="94"/>
              </a:cxn>
              <a:cxn ang="0">
                <a:pos x="23" y="97"/>
              </a:cxn>
              <a:cxn ang="0">
                <a:pos x="26" y="101"/>
              </a:cxn>
              <a:cxn ang="0">
                <a:pos x="26" y="101"/>
              </a:cxn>
              <a:cxn ang="0">
                <a:pos x="30" y="105"/>
              </a:cxn>
              <a:cxn ang="0">
                <a:pos x="34" y="105"/>
              </a:cxn>
              <a:cxn ang="0">
                <a:pos x="34" y="105"/>
              </a:cxn>
              <a:cxn ang="0">
                <a:pos x="0" y="105"/>
              </a:cxn>
              <a:cxn ang="0">
                <a:pos x="0" y="105"/>
              </a:cxn>
              <a:cxn ang="0">
                <a:pos x="4" y="105"/>
              </a:cxn>
              <a:cxn ang="0">
                <a:pos x="8" y="101"/>
              </a:cxn>
              <a:cxn ang="0">
                <a:pos x="8" y="101"/>
              </a:cxn>
              <a:cxn ang="0">
                <a:pos x="11" y="97"/>
              </a:cxn>
              <a:cxn ang="0">
                <a:pos x="11" y="94"/>
              </a:cxn>
              <a:cxn ang="0">
                <a:pos x="11" y="90"/>
              </a:cxn>
              <a:cxn ang="0">
                <a:pos x="11" y="64"/>
              </a:cxn>
              <a:cxn ang="0">
                <a:pos x="11" y="56"/>
              </a:cxn>
              <a:cxn ang="0">
                <a:pos x="11" y="49"/>
              </a:cxn>
              <a:cxn ang="0">
                <a:pos x="8" y="45"/>
              </a:cxn>
              <a:cxn ang="0">
                <a:pos x="8" y="45"/>
              </a:cxn>
              <a:cxn ang="0">
                <a:pos x="8" y="45"/>
              </a:cxn>
              <a:cxn ang="0">
                <a:pos x="8" y="45"/>
              </a:cxn>
              <a:cxn ang="0">
                <a:pos x="4" y="45"/>
              </a:cxn>
              <a:cxn ang="0">
                <a:pos x="0" y="45"/>
              </a:cxn>
              <a:cxn ang="0">
                <a:pos x="0" y="45"/>
              </a:cxn>
              <a:cxn ang="0">
                <a:pos x="19" y="37"/>
              </a:cxn>
              <a:cxn ang="0">
                <a:pos x="23" y="37"/>
              </a:cxn>
            </a:cxnLst>
            <a:rect l="0" t="0" r="r" b="b"/>
            <a:pathLst>
              <a:path w="34" h="105">
                <a:moveTo>
                  <a:pt x="15" y="0"/>
                </a:moveTo>
                <a:lnTo>
                  <a:pt x="19" y="0"/>
                </a:lnTo>
                <a:lnTo>
                  <a:pt x="23" y="4"/>
                </a:lnTo>
                <a:lnTo>
                  <a:pt x="23" y="4"/>
                </a:lnTo>
                <a:lnTo>
                  <a:pt x="26" y="7"/>
                </a:lnTo>
                <a:lnTo>
                  <a:pt x="23" y="11"/>
                </a:lnTo>
                <a:lnTo>
                  <a:pt x="23" y="15"/>
                </a:lnTo>
                <a:lnTo>
                  <a:pt x="19" y="15"/>
                </a:lnTo>
                <a:lnTo>
                  <a:pt x="15" y="19"/>
                </a:lnTo>
                <a:lnTo>
                  <a:pt x="11" y="15"/>
                </a:lnTo>
                <a:lnTo>
                  <a:pt x="11" y="15"/>
                </a:lnTo>
                <a:lnTo>
                  <a:pt x="8" y="11"/>
                </a:lnTo>
                <a:lnTo>
                  <a:pt x="8" y="7"/>
                </a:lnTo>
                <a:lnTo>
                  <a:pt x="8" y="4"/>
                </a:lnTo>
                <a:lnTo>
                  <a:pt x="11" y="4"/>
                </a:lnTo>
                <a:lnTo>
                  <a:pt x="11" y="0"/>
                </a:lnTo>
                <a:lnTo>
                  <a:pt x="15" y="0"/>
                </a:lnTo>
                <a:close/>
                <a:moveTo>
                  <a:pt x="23" y="37"/>
                </a:moveTo>
                <a:lnTo>
                  <a:pt x="23" y="90"/>
                </a:lnTo>
                <a:lnTo>
                  <a:pt x="23" y="94"/>
                </a:lnTo>
                <a:lnTo>
                  <a:pt x="23" y="97"/>
                </a:lnTo>
                <a:lnTo>
                  <a:pt x="26" y="101"/>
                </a:lnTo>
                <a:lnTo>
                  <a:pt x="26" y="101"/>
                </a:lnTo>
                <a:lnTo>
                  <a:pt x="30" y="105"/>
                </a:lnTo>
                <a:lnTo>
                  <a:pt x="34" y="105"/>
                </a:lnTo>
                <a:lnTo>
                  <a:pt x="34" y="105"/>
                </a:lnTo>
                <a:lnTo>
                  <a:pt x="0" y="105"/>
                </a:lnTo>
                <a:lnTo>
                  <a:pt x="0" y="105"/>
                </a:lnTo>
                <a:lnTo>
                  <a:pt x="4" y="105"/>
                </a:lnTo>
                <a:lnTo>
                  <a:pt x="8" y="101"/>
                </a:lnTo>
                <a:lnTo>
                  <a:pt x="8" y="101"/>
                </a:lnTo>
                <a:lnTo>
                  <a:pt x="11" y="97"/>
                </a:lnTo>
                <a:lnTo>
                  <a:pt x="11" y="94"/>
                </a:lnTo>
                <a:lnTo>
                  <a:pt x="11" y="90"/>
                </a:lnTo>
                <a:lnTo>
                  <a:pt x="11" y="64"/>
                </a:lnTo>
                <a:lnTo>
                  <a:pt x="11" y="56"/>
                </a:lnTo>
                <a:lnTo>
                  <a:pt x="11" y="49"/>
                </a:lnTo>
                <a:lnTo>
                  <a:pt x="8" y="45"/>
                </a:lnTo>
                <a:lnTo>
                  <a:pt x="8" y="45"/>
                </a:lnTo>
                <a:lnTo>
                  <a:pt x="8" y="45"/>
                </a:lnTo>
                <a:lnTo>
                  <a:pt x="8" y="45"/>
                </a:lnTo>
                <a:lnTo>
                  <a:pt x="4" y="45"/>
                </a:lnTo>
                <a:lnTo>
                  <a:pt x="0" y="45"/>
                </a:lnTo>
                <a:lnTo>
                  <a:pt x="0" y="45"/>
                </a:lnTo>
                <a:lnTo>
                  <a:pt x="19" y="37"/>
                </a:lnTo>
                <a:lnTo>
                  <a:pt x="23" y="37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39" name="Freeform 147"/>
          <p:cNvSpPr>
            <a:spLocks/>
          </p:cNvSpPr>
          <p:nvPr/>
        </p:nvSpPr>
        <p:spPr bwMode="auto">
          <a:xfrm>
            <a:off x="8237538" y="5746750"/>
            <a:ext cx="117475" cy="112713"/>
          </a:xfrm>
          <a:custGeom>
            <a:avLst/>
            <a:gdLst/>
            <a:ahLst/>
            <a:cxnLst>
              <a:cxn ang="0">
                <a:pos x="22" y="15"/>
              </a:cxn>
              <a:cxn ang="0">
                <a:pos x="30" y="4"/>
              </a:cxn>
              <a:cxn ang="0">
                <a:pos x="37" y="0"/>
              </a:cxn>
              <a:cxn ang="0">
                <a:pos x="45" y="0"/>
              </a:cxn>
              <a:cxn ang="0">
                <a:pos x="52" y="0"/>
              </a:cxn>
              <a:cxn ang="0">
                <a:pos x="56" y="0"/>
              </a:cxn>
              <a:cxn ang="0">
                <a:pos x="60" y="4"/>
              </a:cxn>
              <a:cxn ang="0">
                <a:pos x="60" y="12"/>
              </a:cxn>
              <a:cxn ang="0">
                <a:pos x="63" y="15"/>
              </a:cxn>
              <a:cxn ang="0">
                <a:pos x="63" y="23"/>
              </a:cxn>
              <a:cxn ang="0">
                <a:pos x="63" y="53"/>
              </a:cxn>
              <a:cxn ang="0">
                <a:pos x="63" y="57"/>
              </a:cxn>
              <a:cxn ang="0">
                <a:pos x="63" y="60"/>
              </a:cxn>
              <a:cxn ang="0">
                <a:pos x="63" y="64"/>
              </a:cxn>
              <a:cxn ang="0">
                <a:pos x="67" y="64"/>
              </a:cxn>
              <a:cxn ang="0">
                <a:pos x="67" y="68"/>
              </a:cxn>
              <a:cxn ang="0">
                <a:pos x="71" y="68"/>
              </a:cxn>
              <a:cxn ang="0">
                <a:pos x="71" y="68"/>
              </a:cxn>
              <a:cxn ang="0">
                <a:pos x="41" y="68"/>
              </a:cxn>
              <a:cxn ang="0">
                <a:pos x="41" y="68"/>
              </a:cxn>
              <a:cxn ang="0">
                <a:pos x="41" y="68"/>
              </a:cxn>
              <a:cxn ang="0">
                <a:pos x="45" y="64"/>
              </a:cxn>
              <a:cxn ang="0">
                <a:pos x="48" y="64"/>
              </a:cxn>
              <a:cxn ang="0">
                <a:pos x="48" y="64"/>
              </a:cxn>
              <a:cxn ang="0">
                <a:pos x="52" y="60"/>
              </a:cxn>
              <a:cxn ang="0">
                <a:pos x="52" y="57"/>
              </a:cxn>
              <a:cxn ang="0">
                <a:pos x="52" y="53"/>
              </a:cxn>
              <a:cxn ang="0">
                <a:pos x="52" y="27"/>
              </a:cxn>
              <a:cxn ang="0">
                <a:pos x="48" y="19"/>
              </a:cxn>
              <a:cxn ang="0">
                <a:pos x="48" y="12"/>
              </a:cxn>
              <a:cxn ang="0">
                <a:pos x="45" y="8"/>
              </a:cxn>
              <a:cxn ang="0">
                <a:pos x="41" y="8"/>
              </a:cxn>
              <a:cxn ang="0">
                <a:pos x="30" y="12"/>
              </a:cxn>
              <a:cxn ang="0">
                <a:pos x="22" y="19"/>
              </a:cxn>
              <a:cxn ang="0">
                <a:pos x="22" y="53"/>
              </a:cxn>
              <a:cxn ang="0">
                <a:pos x="22" y="57"/>
              </a:cxn>
              <a:cxn ang="0">
                <a:pos x="22" y="60"/>
              </a:cxn>
              <a:cxn ang="0">
                <a:pos x="26" y="64"/>
              </a:cxn>
              <a:cxn ang="0">
                <a:pos x="26" y="64"/>
              </a:cxn>
              <a:cxn ang="0">
                <a:pos x="30" y="68"/>
              </a:cxn>
              <a:cxn ang="0">
                <a:pos x="33" y="68"/>
              </a:cxn>
              <a:cxn ang="0">
                <a:pos x="33" y="68"/>
              </a:cxn>
              <a:cxn ang="0">
                <a:pos x="0" y="68"/>
              </a:cxn>
              <a:cxn ang="0">
                <a:pos x="0" y="68"/>
              </a:cxn>
              <a:cxn ang="0">
                <a:pos x="3" y="68"/>
              </a:cxn>
              <a:cxn ang="0">
                <a:pos x="7" y="64"/>
              </a:cxn>
              <a:cxn ang="0">
                <a:pos x="7" y="64"/>
              </a:cxn>
              <a:cxn ang="0">
                <a:pos x="11" y="60"/>
              </a:cxn>
              <a:cxn ang="0">
                <a:pos x="11" y="53"/>
              </a:cxn>
              <a:cxn ang="0">
                <a:pos x="11" y="27"/>
              </a:cxn>
              <a:cxn ang="0">
                <a:pos x="11" y="15"/>
              </a:cxn>
              <a:cxn ang="0">
                <a:pos x="11" y="12"/>
              </a:cxn>
              <a:cxn ang="0">
                <a:pos x="7" y="12"/>
              </a:cxn>
              <a:cxn ang="0">
                <a:pos x="7" y="8"/>
              </a:cxn>
              <a:cxn ang="0">
                <a:pos x="7" y="8"/>
              </a:cxn>
              <a:cxn ang="0">
                <a:pos x="7" y="8"/>
              </a:cxn>
              <a:cxn ang="0">
                <a:pos x="3" y="8"/>
              </a:cxn>
              <a:cxn ang="0">
                <a:pos x="3" y="8"/>
              </a:cxn>
              <a:cxn ang="0">
                <a:pos x="0" y="8"/>
              </a:cxn>
              <a:cxn ang="0">
                <a:pos x="18" y="0"/>
              </a:cxn>
              <a:cxn ang="0">
                <a:pos x="22" y="0"/>
              </a:cxn>
              <a:cxn ang="0">
                <a:pos x="22" y="15"/>
              </a:cxn>
            </a:cxnLst>
            <a:rect l="0" t="0" r="r" b="b"/>
            <a:pathLst>
              <a:path w="71" h="68">
                <a:moveTo>
                  <a:pt x="22" y="15"/>
                </a:moveTo>
                <a:lnTo>
                  <a:pt x="30" y="4"/>
                </a:lnTo>
                <a:lnTo>
                  <a:pt x="37" y="0"/>
                </a:lnTo>
                <a:lnTo>
                  <a:pt x="45" y="0"/>
                </a:lnTo>
                <a:lnTo>
                  <a:pt x="52" y="0"/>
                </a:lnTo>
                <a:lnTo>
                  <a:pt x="56" y="0"/>
                </a:lnTo>
                <a:lnTo>
                  <a:pt x="60" y="4"/>
                </a:lnTo>
                <a:lnTo>
                  <a:pt x="60" y="12"/>
                </a:lnTo>
                <a:lnTo>
                  <a:pt x="63" y="15"/>
                </a:lnTo>
                <a:lnTo>
                  <a:pt x="63" y="23"/>
                </a:lnTo>
                <a:lnTo>
                  <a:pt x="63" y="53"/>
                </a:lnTo>
                <a:lnTo>
                  <a:pt x="63" y="57"/>
                </a:lnTo>
                <a:lnTo>
                  <a:pt x="63" y="60"/>
                </a:lnTo>
                <a:lnTo>
                  <a:pt x="63" y="64"/>
                </a:lnTo>
                <a:lnTo>
                  <a:pt x="67" y="64"/>
                </a:lnTo>
                <a:lnTo>
                  <a:pt x="67" y="68"/>
                </a:lnTo>
                <a:lnTo>
                  <a:pt x="71" y="68"/>
                </a:lnTo>
                <a:lnTo>
                  <a:pt x="71" y="68"/>
                </a:lnTo>
                <a:lnTo>
                  <a:pt x="41" y="68"/>
                </a:lnTo>
                <a:lnTo>
                  <a:pt x="41" y="68"/>
                </a:lnTo>
                <a:lnTo>
                  <a:pt x="41" y="68"/>
                </a:lnTo>
                <a:lnTo>
                  <a:pt x="45" y="64"/>
                </a:lnTo>
                <a:lnTo>
                  <a:pt x="48" y="64"/>
                </a:lnTo>
                <a:lnTo>
                  <a:pt x="48" y="64"/>
                </a:lnTo>
                <a:lnTo>
                  <a:pt x="52" y="60"/>
                </a:lnTo>
                <a:lnTo>
                  <a:pt x="52" y="57"/>
                </a:lnTo>
                <a:lnTo>
                  <a:pt x="52" y="53"/>
                </a:lnTo>
                <a:lnTo>
                  <a:pt x="52" y="27"/>
                </a:lnTo>
                <a:lnTo>
                  <a:pt x="48" y="19"/>
                </a:lnTo>
                <a:lnTo>
                  <a:pt x="48" y="12"/>
                </a:lnTo>
                <a:lnTo>
                  <a:pt x="45" y="8"/>
                </a:lnTo>
                <a:lnTo>
                  <a:pt x="41" y="8"/>
                </a:lnTo>
                <a:lnTo>
                  <a:pt x="30" y="12"/>
                </a:lnTo>
                <a:lnTo>
                  <a:pt x="22" y="19"/>
                </a:lnTo>
                <a:lnTo>
                  <a:pt x="22" y="53"/>
                </a:lnTo>
                <a:lnTo>
                  <a:pt x="22" y="57"/>
                </a:lnTo>
                <a:lnTo>
                  <a:pt x="22" y="60"/>
                </a:lnTo>
                <a:lnTo>
                  <a:pt x="26" y="64"/>
                </a:lnTo>
                <a:lnTo>
                  <a:pt x="26" y="64"/>
                </a:lnTo>
                <a:lnTo>
                  <a:pt x="30" y="68"/>
                </a:lnTo>
                <a:lnTo>
                  <a:pt x="33" y="68"/>
                </a:lnTo>
                <a:lnTo>
                  <a:pt x="33" y="68"/>
                </a:lnTo>
                <a:lnTo>
                  <a:pt x="0" y="68"/>
                </a:lnTo>
                <a:lnTo>
                  <a:pt x="0" y="68"/>
                </a:lnTo>
                <a:lnTo>
                  <a:pt x="3" y="68"/>
                </a:lnTo>
                <a:lnTo>
                  <a:pt x="7" y="64"/>
                </a:lnTo>
                <a:lnTo>
                  <a:pt x="7" y="64"/>
                </a:lnTo>
                <a:lnTo>
                  <a:pt x="11" y="60"/>
                </a:lnTo>
                <a:lnTo>
                  <a:pt x="11" y="53"/>
                </a:lnTo>
                <a:lnTo>
                  <a:pt x="11" y="27"/>
                </a:lnTo>
                <a:lnTo>
                  <a:pt x="11" y="15"/>
                </a:lnTo>
                <a:lnTo>
                  <a:pt x="11" y="12"/>
                </a:lnTo>
                <a:lnTo>
                  <a:pt x="7" y="12"/>
                </a:lnTo>
                <a:lnTo>
                  <a:pt x="7" y="8"/>
                </a:lnTo>
                <a:lnTo>
                  <a:pt x="7" y="8"/>
                </a:lnTo>
                <a:lnTo>
                  <a:pt x="7" y="8"/>
                </a:lnTo>
                <a:lnTo>
                  <a:pt x="3" y="8"/>
                </a:lnTo>
                <a:lnTo>
                  <a:pt x="3" y="8"/>
                </a:lnTo>
                <a:lnTo>
                  <a:pt x="0" y="8"/>
                </a:lnTo>
                <a:lnTo>
                  <a:pt x="18" y="0"/>
                </a:lnTo>
                <a:lnTo>
                  <a:pt x="22" y="0"/>
                </a:lnTo>
                <a:lnTo>
                  <a:pt x="22" y="15"/>
                </a:lnTo>
                <a:close/>
              </a:path>
            </a:pathLst>
          </a:custGeom>
          <a:solidFill>
            <a:srgbClr val="000000"/>
          </a:solidFill>
          <a:ln w="0">
            <a:solidFill>
              <a:srgbClr val="000000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40" name="Rectangle 148"/>
          <p:cNvSpPr>
            <a:spLocks noChangeArrowheads="1"/>
          </p:cNvSpPr>
          <p:nvPr/>
        </p:nvSpPr>
        <p:spPr bwMode="auto">
          <a:xfrm>
            <a:off x="8729663" y="1960563"/>
            <a:ext cx="11112" cy="4122737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41" name="Rectangle 149"/>
          <p:cNvSpPr>
            <a:spLocks noChangeArrowheads="1"/>
          </p:cNvSpPr>
          <p:nvPr/>
        </p:nvSpPr>
        <p:spPr bwMode="auto">
          <a:xfrm>
            <a:off x="482600" y="6070600"/>
            <a:ext cx="8253413" cy="12700"/>
          </a:xfrm>
          <a:prstGeom prst="rect">
            <a:avLst/>
          </a:prstGeom>
          <a:solidFill>
            <a:srgbClr val="000000"/>
          </a:solidFill>
          <a:ln w="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42" name="Line 150"/>
          <p:cNvSpPr>
            <a:spLocks noChangeShapeType="1"/>
          </p:cNvSpPr>
          <p:nvPr/>
        </p:nvSpPr>
        <p:spPr bwMode="auto">
          <a:xfrm flipH="1">
            <a:off x="1266825" y="2389188"/>
            <a:ext cx="1625600" cy="2682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43" name="Line 151"/>
          <p:cNvSpPr>
            <a:spLocks noChangeShapeType="1"/>
          </p:cNvSpPr>
          <p:nvPr/>
        </p:nvSpPr>
        <p:spPr bwMode="auto">
          <a:xfrm>
            <a:off x="2892425" y="2389188"/>
            <a:ext cx="1495425" cy="2682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44" name="Line 152"/>
          <p:cNvSpPr>
            <a:spLocks noChangeShapeType="1"/>
          </p:cNvSpPr>
          <p:nvPr/>
        </p:nvSpPr>
        <p:spPr bwMode="auto">
          <a:xfrm>
            <a:off x="1279525" y="2974975"/>
            <a:ext cx="1588" cy="28098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45" name="Line 153"/>
          <p:cNvSpPr>
            <a:spLocks noChangeShapeType="1"/>
          </p:cNvSpPr>
          <p:nvPr/>
        </p:nvSpPr>
        <p:spPr bwMode="auto">
          <a:xfrm>
            <a:off x="1279525" y="3573463"/>
            <a:ext cx="1588" cy="206851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46" name="Line 154"/>
          <p:cNvSpPr>
            <a:spLocks noChangeShapeType="1"/>
          </p:cNvSpPr>
          <p:nvPr/>
        </p:nvSpPr>
        <p:spPr bwMode="auto">
          <a:xfrm flipH="1">
            <a:off x="2892425" y="2981325"/>
            <a:ext cx="1495425" cy="2746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47" name="Line 155"/>
          <p:cNvSpPr>
            <a:spLocks noChangeShapeType="1"/>
          </p:cNvSpPr>
          <p:nvPr/>
        </p:nvSpPr>
        <p:spPr bwMode="auto">
          <a:xfrm>
            <a:off x="4387850" y="2981325"/>
            <a:ext cx="1257300" cy="274638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48" name="Line 156"/>
          <p:cNvSpPr>
            <a:spLocks noChangeShapeType="1"/>
          </p:cNvSpPr>
          <p:nvPr/>
        </p:nvSpPr>
        <p:spPr bwMode="auto">
          <a:xfrm>
            <a:off x="5645150" y="3573463"/>
            <a:ext cx="1071563" cy="2809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49" name="Line 157"/>
          <p:cNvSpPr>
            <a:spLocks noChangeShapeType="1"/>
          </p:cNvSpPr>
          <p:nvPr/>
        </p:nvSpPr>
        <p:spPr bwMode="auto">
          <a:xfrm flipH="1">
            <a:off x="4387850" y="3573463"/>
            <a:ext cx="1257300" cy="2809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50" name="Line 158"/>
          <p:cNvSpPr>
            <a:spLocks noChangeShapeType="1"/>
          </p:cNvSpPr>
          <p:nvPr/>
        </p:nvSpPr>
        <p:spPr bwMode="auto">
          <a:xfrm>
            <a:off x="2900363" y="3579813"/>
            <a:ext cx="1587" cy="206216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51" name="Line 159"/>
          <p:cNvSpPr>
            <a:spLocks noChangeShapeType="1"/>
          </p:cNvSpPr>
          <p:nvPr/>
        </p:nvSpPr>
        <p:spPr bwMode="auto">
          <a:xfrm>
            <a:off x="4394200" y="4165600"/>
            <a:ext cx="1588" cy="2794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52" name="Line 160"/>
          <p:cNvSpPr>
            <a:spLocks noChangeShapeType="1"/>
          </p:cNvSpPr>
          <p:nvPr/>
        </p:nvSpPr>
        <p:spPr bwMode="auto">
          <a:xfrm>
            <a:off x="4394200" y="4764088"/>
            <a:ext cx="1588" cy="8778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53" name="Line 161"/>
          <p:cNvSpPr>
            <a:spLocks noChangeShapeType="1"/>
          </p:cNvSpPr>
          <p:nvPr/>
        </p:nvSpPr>
        <p:spPr bwMode="auto">
          <a:xfrm flipH="1">
            <a:off x="5638800" y="4165600"/>
            <a:ext cx="1077913" cy="2794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54" name="Line 162"/>
          <p:cNvSpPr>
            <a:spLocks noChangeShapeType="1"/>
          </p:cNvSpPr>
          <p:nvPr/>
        </p:nvSpPr>
        <p:spPr bwMode="auto">
          <a:xfrm>
            <a:off x="6716713" y="4165600"/>
            <a:ext cx="742950" cy="2794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55" name="Line 163"/>
          <p:cNvSpPr>
            <a:spLocks noChangeShapeType="1"/>
          </p:cNvSpPr>
          <p:nvPr/>
        </p:nvSpPr>
        <p:spPr bwMode="auto">
          <a:xfrm>
            <a:off x="5638800" y="4764088"/>
            <a:ext cx="1588" cy="87788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56" name="Line 164"/>
          <p:cNvSpPr>
            <a:spLocks noChangeShapeType="1"/>
          </p:cNvSpPr>
          <p:nvPr/>
        </p:nvSpPr>
        <p:spPr bwMode="auto">
          <a:xfrm flipH="1">
            <a:off x="6716713" y="4764088"/>
            <a:ext cx="742950" cy="27781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57" name="Line 165"/>
          <p:cNvSpPr>
            <a:spLocks noChangeShapeType="1"/>
          </p:cNvSpPr>
          <p:nvPr/>
        </p:nvSpPr>
        <p:spPr bwMode="auto">
          <a:xfrm>
            <a:off x="7459663" y="4764088"/>
            <a:ext cx="746125" cy="277812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58" name="Line 166"/>
          <p:cNvSpPr>
            <a:spLocks noChangeShapeType="1"/>
          </p:cNvSpPr>
          <p:nvPr/>
        </p:nvSpPr>
        <p:spPr bwMode="auto">
          <a:xfrm>
            <a:off x="6711950" y="5354638"/>
            <a:ext cx="1588" cy="342900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15559" name="Line 167"/>
          <p:cNvSpPr>
            <a:spLocks noChangeShapeType="1"/>
          </p:cNvSpPr>
          <p:nvPr/>
        </p:nvSpPr>
        <p:spPr bwMode="auto">
          <a:xfrm>
            <a:off x="8205788" y="5354638"/>
            <a:ext cx="1587" cy="287337"/>
          </a:xfrm>
          <a:prstGeom prst="line">
            <a:avLst/>
          </a:prstGeom>
          <a:noFill/>
          <a:ln w="635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DD3348-AC00-4107-B1CD-ADA05D48388F}" type="slidenum">
              <a:rPr lang="en-US"/>
              <a:pPr/>
              <a:t>28</a:t>
            </a:fld>
            <a:endParaRPr lang="en-US"/>
          </a:p>
        </p:txBody>
      </p:sp>
      <p:sp>
        <p:nvSpPr>
          <p:cNvPr id="3174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Preferences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2435225"/>
            <a:ext cx="7566025" cy="3603625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/>
              <a:t>The issue here is the </a:t>
            </a:r>
            <a:r>
              <a:rPr lang="en-US">
                <a:solidFill>
                  <a:srgbClr val="A50021"/>
                </a:solidFill>
              </a:rPr>
              <a:t>attachment</a:t>
            </a:r>
            <a:r>
              <a:rPr lang="en-US"/>
              <a:t> of the PP. So the affinities we care about are the ones between </a:t>
            </a:r>
            <a:r>
              <a:rPr lang="en-US">
                <a:solidFill>
                  <a:srgbClr val="008000"/>
                </a:solidFill>
              </a:rPr>
              <a:t>dumped</a:t>
            </a:r>
            <a:r>
              <a:rPr lang="en-US"/>
              <a:t> and </a:t>
            </a:r>
            <a:r>
              <a:rPr lang="en-US">
                <a:solidFill>
                  <a:srgbClr val="008000"/>
                </a:solidFill>
              </a:rPr>
              <a:t>into</a:t>
            </a:r>
            <a:r>
              <a:rPr lang="en-US"/>
              <a:t> vs. </a:t>
            </a:r>
            <a:r>
              <a:rPr lang="en-US">
                <a:solidFill>
                  <a:srgbClr val="008000"/>
                </a:solidFill>
              </a:rPr>
              <a:t>sacks</a:t>
            </a:r>
            <a:r>
              <a:rPr lang="en-US"/>
              <a:t> and </a:t>
            </a:r>
            <a:r>
              <a:rPr lang="en-US">
                <a:solidFill>
                  <a:srgbClr val="008000"/>
                </a:solidFill>
              </a:rPr>
              <a:t>into</a:t>
            </a:r>
            <a:r>
              <a:rPr lang="en-US"/>
              <a:t>.</a:t>
            </a:r>
          </a:p>
          <a:p>
            <a:pPr>
              <a:lnSpc>
                <a:spcPct val="90000"/>
              </a:lnSpc>
            </a:pPr>
            <a:r>
              <a:rPr lang="en-US"/>
              <a:t>So count the places where </a:t>
            </a:r>
            <a:r>
              <a:rPr lang="en-US">
                <a:solidFill>
                  <a:srgbClr val="008000"/>
                </a:solidFill>
              </a:rPr>
              <a:t>dumped</a:t>
            </a:r>
            <a:r>
              <a:rPr lang="en-US"/>
              <a:t> is the head of a constituent that has a PP daughter with </a:t>
            </a:r>
            <a:r>
              <a:rPr lang="en-US">
                <a:solidFill>
                  <a:srgbClr val="008000"/>
                </a:solidFill>
              </a:rPr>
              <a:t>into</a:t>
            </a:r>
            <a:r>
              <a:rPr lang="en-US"/>
              <a:t> as its head and normalize</a:t>
            </a:r>
          </a:p>
          <a:p>
            <a:pPr>
              <a:lnSpc>
                <a:spcPct val="90000"/>
              </a:lnSpc>
            </a:pPr>
            <a:r>
              <a:rPr lang="en-US"/>
              <a:t>Vs. the situation where </a:t>
            </a:r>
            <a:r>
              <a:rPr lang="en-US">
                <a:solidFill>
                  <a:srgbClr val="008000"/>
                </a:solidFill>
              </a:rPr>
              <a:t>sacks </a:t>
            </a:r>
            <a:r>
              <a:rPr lang="en-US"/>
              <a:t>is a constituent with</a:t>
            </a:r>
            <a:r>
              <a:rPr lang="en-US">
                <a:solidFill>
                  <a:srgbClr val="008000"/>
                </a:solidFill>
              </a:rPr>
              <a:t> into </a:t>
            </a:r>
            <a:r>
              <a:rPr lang="en-US"/>
              <a:t>as the head of a PP daughter.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0EE3E-C5DB-43A2-93B7-D8A53CF4CF01}" type="slidenum">
              <a:rPr lang="en-US"/>
              <a:pPr/>
              <a:t>29</a:t>
            </a:fld>
            <a:endParaRPr lang="en-US"/>
          </a:p>
        </p:txBody>
      </p:sp>
      <p:sp>
        <p:nvSpPr>
          <p:cNvPr id="3399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Probability model</a:t>
            </a:r>
          </a:p>
        </p:txBody>
      </p:sp>
      <p:sp>
        <p:nvSpPr>
          <p:cNvPr id="339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P(T,S) = S-&gt; NP VP  (.5)*</a:t>
            </a:r>
          </a:p>
          <a:p>
            <a:r>
              <a:rPr lang="en-US">
                <a:solidFill>
                  <a:srgbClr val="CC0000"/>
                </a:solidFill>
              </a:rPr>
              <a:t>VP(dumped) -&gt; V NP PP(into) (.7) (T1)</a:t>
            </a:r>
          </a:p>
          <a:p>
            <a:r>
              <a:rPr lang="en-US">
                <a:solidFill>
                  <a:srgbClr val="339966"/>
                </a:solidFill>
              </a:rPr>
              <a:t>NOM(sacks) -&gt; NOM PP(into) (.01) (T2)</a:t>
            </a:r>
          </a:p>
          <a:p>
            <a:pPr>
              <a:buFont typeface="Wingdings" pitchFamily="2" charset="2"/>
              <a:buNone/>
            </a:pPr>
            <a:endParaRPr lang="en-US">
              <a:solidFill>
                <a:srgbClr val="CC0000"/>
              </a:solidFill>
            </a:endParaRPr>
          </a:p>
        </p:txBody>
      </p:sp>
      <p:graphicFrame>
        <p:nvGraphicFramePr>
          <p:cNvPr id="339972" name="Object 4"/>
          <p:cNvGraphicFramePr>
            <a:graphicFrameLocks noChangeAspect="1"/>
          </p:cNvGraphicFramePr>
          <p:nvPr/>
        </p:nvGraphicFramePr>
        <p:xfrm>
          <a:off x="1371600" y="1600200"/>
          <a:ext cx="3378200" cy="1036638"/>
        </p:xfrm>
        <a:graphic>
          <a:graphicData uri="http://schemas.openxmlformats.org/presentationml/2006/ole">
            <p:oleObj spid="_x0000_s77826" name="Equation" r:id="rId4" imgW="1117600" imgH="3429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homework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NLTK demo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Finishing up probabilistic parsing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Getting into semantics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278A08-D65B-468E-8AD8-EFFCFC714253}" type="slidenum">
              <a:rPr lang="en-US"/>
              <a:pPr/>
              <a:t>30</a:t>
            </a:fld>
            <a:endParaRPr lang="en-US"/>
          </a:p>
        </p:txBody>
      </p:sp>
      <p:sp>
        <p:nvSpPr>
          <p:cNvPr id="31949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Preferences (2)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Consider the VPs</a:t>
            </a:r>
          </a:p>
          <a:p>
            <a:pPr lvl="1"/>
            <a:r>
              <a:rPr lang="en-US"/>
              <a:t>Ate spaghetti with gusto</a:t>
            </a:r>
          </a:p>
          <a:p>
            <a:pPr lvl="1"/>
            <a:r>
              <a:rPr lang="en-US"/>
              <a:t>Ate spaghetti with marinara</a:t>
            </a:r>
          </a:p>
          <a:p>
            <a:r>
              <a:rPr lang="en-US"/>
              <a:t>The affinity of </a:t>
            </a:r>
            <a:r>
              <a:rPr lang="en-US">
                <a:solidFill>
                  <a:srgbClr val="008000"/>
                </a:solidFill>
              </a:rPr>
              <a:t>gusto</a:t>
            </a:r>
            <a:r>
              <a:rPr lang="en-US"/>
              <a:t> for </a:t>
            </a:r>
            <a:r>
              <a:rPr lang="en-US">
                <a:solidFill>
                  <a:srgbClr val="008000"/>
                </a:solidFill>
              </a:rPr>
              <a:t>eat</a:t>
            </a:r>
            <a:r>
              <a:rPr lang="en-US"/>
              <a:t> is much larger than its affinity for </a:t>
            </a:r>
            <a:r>
              <a:rPr lang="en-US">
                <a:solidFill>
                  <a:srgbClr val="008000"/>
                </a:solidFill>
              </a:rPr>
              <a:t>spaghetti</a:t>
            </a:r>
          </a:p>
          <a:p>
            <a:r>
              <a:rPr lang="en-US"/>
              <a:t>On the other hand, the affinity of </a:t>
            </a:r>
            <a:r>
              <a:rPr lang="en-US">
                <a:solidFill>
                  <a:srgbClr val="008000"/>
                </a:solidFill>
              </a:rPr>
              <a:t>marinara</a:t>
            </a:r>
            <a:r>
              <a:rPr lang="en-US"/>
              <a:t> for </a:t>
            </a:r>
            <a:r>
              <a:rPr lang="en-US">
                <a:solidFill>
                  <a:srgbClr val="008000"/>
                </a:solidFill>
              </a:rPr>
              <a:t>spaghetti</a:t>
            </a:r>
            <a:r>
              <a:rPr lang="en-US"/>
              <a:t> is</a:t>
            </a:r>
            <a:r>
              <a:rPr lang="en-US">
                <a:solidFill>
                  <a:srgbClr val="008000"/>
                </a:solidFill>
              </a:rPr>
              <a:t> </a:t>
            </a:r>
            <a:r>
              <a:rPr lang="en-US"/>
              <a:t>much higher than its affinity for </a:t>
            </a:r>
            <a:r>
              <a:rPr lang="en-US">
                <a:solidFill>
                  <a:srgbClr val="008000"/>
                </a:solidFill>
              </a:rPr>
              <a:t>ate</a:t>
            </a:r>
          </a:p>
          <a:p>
            <a:pPr>
              <a:buFont typeface="Wingdings" pitchFamily="2" charset="2"/>
              <a:buNone/>
            </a:pPr>
            <a:endParaRPr lang="en-US"/>
          </a:p>
          <a:p>
            <a:endParaRPr lang="en-US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FA394-78E6-4293-876B-6B46710148FF}" type="slidenum">
              <a:rPr lang="en-US"/>
              <a:pPr/>
              <a:t>31</a:t>
            </a:fld>
            <a:endParaRPr lang="en-US"/>
          </a:p>
        </p:txBody>
      </p:sp>
      <p:sp>
        <p:nvSpPr>
          <p:cNvPr id="3215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Preferences (2)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1063" y="2362200"/>
            <a:ext cx="7265987" cy="3243263"/>
          </a:xfrm>
        </p:spPr>
        <p:txBody>
          <a:bodyPr/>
          <a:lstStyle/>
          <a:p>
            <a:r>
              <a:rPr lang="en-US" sz="2400"/>
              <a:t>Note the relationship here is more distant and doesn’t involve a headword since gusto and marinara aren’t the heads of the PPs.</a:t>
            </a:r>
          </a:p>
        </p:txBody>
      </p:sp>
      <p:sp>
        <p:nvSpPr>
          <p:cNvPr id="321540" name="Line 4"/>
          <p:cNvSpPr>
            <a:spLocks noChangeShapeType="1"/>
          </p:cNvSpPr>
          <p:nvPr/>
        </p:nvSpPr>
        <p:spPr bwMode="auto">
          <a:xfrm flipV="1">
            <a:off x="1463675" y="4618038"/>
            <a:ext cx="557213" cy="731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1541" name="Line 5"/>
          <p:cNvSpPr>
            <a:spLocks noChangeShapeType="1"/>
          </p:cNvSpPr>
          <p:nvPr/>
        </p:nvSpPr>
        <p:spPr bwMode="auto">
          <a:xfrm flipH="1" flipV="1">
            <a:off x="3209925" y="4435475"/>
            <a:ext cx="82550" cy="127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1542" name="Line 6"/>
          <p:cNvSpPr>
            <a:spLocks noChangeShapeType="1"/>
          </p:cNvSpPr>
          <p:nvPr/>
        </p:nvSpPr>
        <p:spPr bwMode="auto">
          <a:xfrm flipV="1">
            <a:off x="2112963" y="3886200"/>
            <a:ext cx="547687" cy="639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1543" name="Line 7"/>
          <p:cNvSpPr>
            <a:spLocks noChangeShapeType="1"/>
          </p:cNvSpPr>
          <p:nvPr/>
        </p:nvSpPr>
        <p:spPr bwMode="auto">
          <a:xfrm flipH="1" flipV="1">
            <a:off x="2660650" y="3886200"/>
            <a:ext cx="549275" cy="547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1544" name="Line 8"/>
          <p:cNvSpPr>
            <a:spLocks noChangeShapeType="1"/>
          </p:cNvSpPr>
          <p:nvPr/>
        </p:nvSpPr>
        <p:spPr bwMode="auto">
          <a:xfrm flipH="1" flipV="1">
            <a:off x="3209925" y="4435475"/>
            <a:ext cx="904875" cy="127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1545" name="Line 9"/>
          <p:cNvSpPr>
            <a:spLocks noChangeShapeType="1"/>
          </p:cNvSpPr>
          <p:nvPr/>
        </p:nvSpPr>
        <p:spPr bwMode="auto">
          <a:xfrm flipV="1">
            <a:off x="6311900" y="4435475"/>
            <a:ext cx="547688" cy="639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1546" name="Line 10"/>
          <p:cNvSpPr>
            <a:spLocks noChangeShapeType="1"/>
          </p:cNvSpPr>
          <p:nvPr/>
        </p:nvSpPr>
        <p:spPr bwMode="auto">
          <a:xfrm flipV="1">
            <a:off x="5394325" y="3886200"/>
            <a:ext cx="915988" cy="1279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1547" name="Line 11"/>
          <p:cNvSpPr>
            <a:spLocks noChangeShapeType="1"/>
          </p:cNvSpPr>
          <p:nvPr/>
        </p:nvSpPr>
        <p:spPr bwMode="auto">
          <a:xfrm flipH="1" flipV="1">
            <a:off x="6310313" y="3886200"/>
            <a:ext cx="549275" cy="547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1548" name="Line 12"/>
          <p:cNvSpPr>
            <a:spLocks noChangeShapeType="1"/>
          </p:cNvSpPr>
          <p:nvPr/>
        </p:nvSpPr>
        <p:spPr bwMode="auto">
          <a:xfrm flipH="1" flipV="1">
            <a:off x="6859588" y="4435475"/>
            <a:ext cx="549275" cy="5476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1549" name="Text Box 13"/>
          <p:cNvSpPr txBox="1">
            <a:spLocks noChangeArrowheads="1"/>
          </p:cNvSpPr>
          <p:nvPr/>
        </p:nvSpPr>
        <p:spPr bwMode="auto">
          <a:xfrm>
            <a:off x="1971675" y="3429000"/>
            <a:ext cx="13589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>
                <a:solidFill>
                  <a:srgbClr val="A50021"/>
                </a:solidFill>
                <a:latin typeface="Times New Roman" pitchFamily="18" charset="0"/>
              </a:rPr>
              <a:t>Vp (ate)</a:t>
            </a:r>
          </a:p>
        </p:txBody>
      </p:sp>
      <p:sp>
        <p:nvSpPr>
          <p:cNvPr id="321550" name="Text Box 14"/>
          <p:cNvSpPr txBox="1">
            <a:spLocks noChangeArrowheads="1"/>
          </p:cNvSpPr>
          <p:nvPr/>
        </p:nvSpPr>
        <p:spPr bwMode="auto">
          <a:xfrm>
            <a:off x="5673725" y="3429000"/>
            <a:ext cx="1270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>
                <a:solidFill>
                  <a:srgbClr val="A50021"/>
                </a:solidFill>
                <a:latin typeface="Times New Roman" pitchFamily="18" charset="0"/>
              </a:rPr>
              <a:t>Vp(ate)</a:t>
            </a:r>
          </a:p>
        </p:txBody>
      </p:sp>
      <p:sp>
        <p:nvSpPr>
          <p:cNvPr id="321551" name="Text Box 15"/>
          <p:cNvSpPr txBox="1">
            <a:spLocks noChangeArrowheads="1"/>
          </p:cNvSpPr>
          <p:nvPr/>
        </p:nvSpPr>
        <p:spPr bwMode="auto">
          <a:xfrm>
            <a:off x="1524000" y="4267200"/>
            <a:ext cx="127000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>
                <a:solidFill>
                  <a:srgbClr val="A50021"/>
                </a:solidFill>
                <a:latin typeface="Times New Roman" pitchFamily="18" charset="0"/>
              </a:rPr>
              <a:t>Vp(ate)</a:t>
            </a:r>
          </a:p>
        </p:txBody>
      </p:sp>
      <p:sp>
        <p:nvSpPr>
          <p:cNvPr id="321552" name="Text Box 16"/>
          <p:cNvSpPr txBox="1">
            <a:spLocks noChangeArrowheads="1"/>
          </p:cNvSpPr>
          <p:nvPr/>
        </p:nvSpPr>
        <p:spPr bwMode="auto">
          <a:xfrm>
            <a:off x="2925763" y="4343400"/>
            <a:ext cx="142875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i="1">
                <a:solidFill>
                  <a:srgbClr val="A50021"/>
                </a:solidFill>
                <a:latin typeface="Times New Roman" pitchFamily="18" charset="0"/>
              </a:rPr>
              <a:t>Pp(with)</a:t>
            </a:r>
          </a:p>
        </p:txBody>
      </p:sp>
      <p:sp>
        <p:nvSpPr>
          <p:cNvPr id="321553" name="Text Box 17"/>
          <p:cNvSpPr txBox="1">
            <a:spLocks noChangeArrowheads="1"/>
          </p:cNvSpPr>
          <p:nvPr/>
        </p:nvSpPr>
        <p:spPr bwMode="auto">
          <a:xfrm>
            <a:off x="6691313" y="4892675"/>
            <a:ext cx="142875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i="1">
                <a:solidFill>
                  <a:srgbClr val="A50021"/>
                </a:solidFill>
                <a:latin typeface="Times New Roman" pitchFamily="18" charset="0"/>
              </a:rPr>
              <a:t>Pp(with)</a:t>
            </a:r>
          </a:p>
        </p:txBody>
      </p:sp>
      <p:sp>
        <p:nvSpPr>
          <p:cNvPr id="321554" name="Text Box 18"/>
          <p:cNvSpPr txBox="1">
            <a:spLocks noChangeArrowheads="1"/>
          </p:cNvSpPr>
          <p:nvPr/>
        </p:nvSpPr>
        <p:spPr bwMode="auto">
          <a:xfrm>
            <a:off x="6103938" y="4160838"/>
            <a:ext cx="1508125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i="1">
                <a:solidFill>
                  <a:srgbClr val="A50021"/>
                </a:solidFill>
                <a:latin typeface="Times New Roman" pitchFamily="18" charset="0"/>
              </a:rPr>
              <a:t>Np(spag)</a:t>
            </a:r>
          </a:p>
        </p:txBody>
      </p:sp>
      <p:sp>
        <p:nvSpPr>
          <p:cNvPr id="321555" name="Text Box 19"/>
          <p:cNvSpPr txBox="1">
            <a:spLocks noChangeArrowheads="1"/>
          </p:cNvSpPr>
          <p:nvPr/>
        </p:nvSpPr>
        <p:spPr bwMode="auto">
          <a:xfrm>
            <a:off x="6035675" y="4892675"/>
            <a:ext cx="53975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i="1">
                <a:solidFill>
                  <a:srgbClr val="A50021"/>
                </a:solidFill>
                <a:latin typeface="Times New Roman" pitchFamily="18" charset="0"/>
              </a:rPr>
              <a:t>np</a:t>
            </a:r>
          </a:p>
        </p:txBody>
      </p:sp>
      <p:sp>
        <p:nvSpPr>
          <p:cNvPr id="321556" name="Text Box 20"/>
          <p:cNvSpPr txBox="1">
            <a:spLocks noChangeArrowheads="1"/>
          </p:cNvSpPr>
          <p:nvPr/>
        </p:nvSpPr>
        <p:spPr bwMode="auto">
          <a:xfrm>
            <a:off x="5121275" y="5075238"/>
            <a:ext cx="34131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i="1">
                <a:solidFill>
                  <a:srgbClr val="A50021"/>
                </a:solidFill>
                <a:latin typeface="Times New Roman" pitchFamily="18" charset="0"/>
              </a:rPr>
              <a:t>v</a:t>
            </a:r>
          </a:p>
        </p:txBody>
      </p:sp>
      <p:sp>
        <p:nvSpPr>
          <p:cNvPr id="321557" name="Text Box 21"/>
          <p:cNvSpPr txBox="1">
            <a:spLocks noChangeArrowheads="1"/>
          </p:cNvSpPr>
          <p:nvPr/>
        </p:nvSpPr>
        <p:spPr bwMode="auto">
          <a:xfrm>
            <a:off x="1279525" y="5167313"/>
            <a:ext cx="341313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i="1">
                <a:solidFill>
                  <a:srgbClr val="A50021"/>
                </a:solidFill>
                <a:latin typeface="Times New Roman" pitchFamily="18" charset="0"/>
              </a:rPr>
              <a:t>v</a:t>
            </a:r>
          </a:p>
        </p:txBody>
      </p:sp>
      <p:sp>
        <p:nvSpPr>
          <p:cNvPr id="321558" name="Text Box 22"/>
          <p:cNvSpPr txBox="1">
            <a:spLocks noChangeArrowheads="1"/>
          </p:cNvSpPr>
          <p:nvPr/>
        </p:nvSpPr>
        <p:spPr bwMode="auto">
          <a:xfrm>
            <a:off x="4845050" y="5532438"/>
            <a:ext cx="4184650" cy="51911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i="1">
                <a:solidFill>
                  <a:srgbClr val="A50021"/>
                </a:solidFill>
                <a:latin typeface="Times New Roman" pitchFamily="18" charset="0"/>
              </a:rPr>
              <a:t>Ate spaghetti with marinara</a:t>
            </a:r>
          </a:p>
        </p:txBody>
      </p:sp>
      <p:sp>
        <p:nvSpPr>
          <p:cNvPr id="321559" name="Text Box 23"/>
          <p:cNvSpPr txBox="1">
            <a:spLocks noChangeArrowheads="1"/>
          </p:cNvSpPr>
          <p:nvPr/>
        </p:nvSpPr>
        <p:spPr bwMode="auto">
          <a:xfrm>
            <a:off x="950913" y="5622925"/>
            <a:ext cx="3611562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i="1">
                <a:solidFill>
                  <a:srgbClr val="A50021"/>
                </a:solidFill>
                <a:latin typeface="Times New Roman" pitchFamily="18" charset="0"/>
              </a:rPr>
              <a:t>Ate spaghetti with gusto</a:t>
            </a:r>
          </a:p>
        </p:txBody>
      </p:sp>
      <p:sp>
        <p:nvSpPr>
          <p:cNvPr id="321560" name="Line 24"/>
          <p:cNvSpPr>
            <a:spLocks noChangeShapeType="1"/>
          </p:cNvSpPr>
          <p:nvPr/>
        </p:nvSpPr>
        <p:spPr bwMode="auto">
          <a:xfrm>
            <a:off x="2103438" y="4800600"/>
            <a:ext cx="182562" cy="549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1561" name="Text Box 25"/>
          <p:cNvSpPr txBox="1">
            <a:spLocks noChangeArrowheads="1"/>
          </p:cNvSpPr>
          <p:nvPr/>
        </p:nvSpPr>
        <p:spPr bwMode="auto">
          <a:xfrm>
            <a:off x="2011363" y="5165725"/>
            <a:ext cx="539750" cy="5191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1" hangingPunct="1"/>
            <a:r>
              <a:rPr lang="en-US" sz="2800" i="1">
                <a:solidFill>
                  <a:srgbClr val="A50021"/>
                </a:solidFill>
                <a:latin typeface="Times New Roman" pitchFamily="18" charset="0"/>
              </a:rPr>
              <a:t>np</a:t>
            </a:r>
          </a:p>
        </p:txBody>
      </p:sp>
      <p:sp>
        <p:nvSpPr>
          <p:cNvPr id="321562" name="Line 26"/>
          <p:cNvSpPr>
            <a:spLocks noChangeShapeType="1"/>
          </p:cNvSpPr>
          <p:nvPr/>
        </p:nvSpPr>
        <p:spPr bwMode="auto">
          <a:xfrm flipH="1">
            <a:off x="7132638" y="5440363"/>
            <a:ext cx="365125" cy="274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1563" name="Line 27"/>
          <p:cNvSpPr>
            <a:spLocks noChangeShapeType="1"/>
          </p:cNvSpPr>
          <p:nvPr/>
        </p:nvSpPr>
        <p:spPr bwMode="auto">
          <a:xfrm>
            <a:off x="7680325" y="5440363"/>
            <a:ext cx="366713" cy="2746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1564" name="Freeform 28"/>
          <p:cNvSpPr>
            <a:spLocks/>
          </p:cNvSpPr>
          <p:nvPr/>
        </p:nvSpPr>
        <p:spPr bwMode="auto">
          <a:xfrm>
            <a:off x="3292475" y="3551238"/>
            <a:ext cx="1628775" cy="2163762"/>
          </a:xfrm>
          <a:custGeom>
            <a:avLst/>
            <a:gdLst/>
            <a:ahLst/>
            <a:cxnLst>
              <a:cxn ang="0">
                <a:pos x="633" y="1363"/>
              </a:cxn>
              <a:cxn ang="0">
                <a:pos x="921" y="211"/>
              </a:cxn>
              <a:cxn ang="0">
                <a:pos x="0" y="96"/>
              </a:cxn>
            </a:cxnLst>
            <a:rect l="0" t="0" r="r" b="b"/>
            <a:pathLst>
              <a:path w="1026" h="1363">
                <a:moveTo>
                  <a:pt x="633" y="1363"/>
                </a:moveTo>
                <a:cubicBezTo>
                  <a:pt x="829" y="892"/>
                  <a:pt x="1026" y="422"/>
                  <a:pt x="921" y="211"/>
                </a:cubicBezTo>
                <a:cubicBezTo>
                  <a:pt x="816" y="0"/>
                  <a:pt x="408" y="48"/>
                  <a:pt x="0" y="9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21565" name="Freeform 29"/>
          <p:cNvSpPr>
            <a:spLocks/>
          </p:cNvSpPr>
          <p:nvPr/>
        </p:nvSpPr>
        <p:spPr bwMode="auto">
          <a:xfrm>
            <a:off x="7315200" y="4130675"/>
            <a:ext cx="1173163" cy="1492250"/>
          </a:xfrm>
          <a:custGeom>
            <a:avLst/>
            <a:gdLst/>
            <a:ahLst/>
            <a:cxnLst>
              <a:cxn ang="0">
                <a:pos x="576" y="940"/>
              </a:cxn>
              <a:cxn ang="0">
                <a:pos x="691" y="192"/>
              </a:cxn>
              <a:cxn ang="0">
                <a:pos x="288" y="19"/>
              </a:cxn>
              <a:cxn ang="0">
                <a:pos x="0" y="76"/>
              </a:cxn>
            </a:cxnLst>
            <a:rect l="0" t="0" r="r" b="b"/>
            <a:pathLst>
              <a:path w="739" h="940">
                <a:moveTo>
                  <a:pt x="576" y="940"/>
                </a:moveTo>
                <a:cubicBezTo>
                  <a:pt x="657" y="642"/>
                  <a:pt x="739" y="345"/>
                  <a:pt x="691" y="192"/>
                </a:cubicBezTo>
                <a:cubicBezTo>
                  <a:pt x="643" y="39"/>
                  <a:pt x="403" y="38"/>
                  <a:pt x="288" y="19"/>
                </a:cubicBezTo>
                <a:cubicBezTo>
                  <a:pt x="173" y="0"/>
                  <a:pt x="86" y="38"/>
                  <a:pt x="0" y="7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C8BCBA-E4F9-4098-BE80-A257681EA9D0}" type="slidenum">
              <a:rPr lang="en-US"/>
              <a:pPr/>
              <a:t>32</a:t>
            </a:fld>
            <a:endParaRPr lang="en-US"/>
          </a:p>
        </p:txBody>
      </p:sp>
      <p:sp>
        <p:nvSpPr>
          <p:cNvPr id="3235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000"/>
              <a:t>Context-Free Grammars</a:t>
            </a:r>
          </a:p>
          <a:p>
            <a:r>
              <a:rPr lang="en-US" sz="2000"/>
              <a:t>Parsing</a:t>
            </a:r>
          </a:p>
          <a:p>
            <a:pPr lvl="1"/>
            <a:r>
              <a:rPr lang="en-US" sz="1800"/>
              <a:t>Top Down, Bottom Up Metaphors</a:t>
            </a:r>
          </a:p>
          <a:p>
            <a:pPr lvl="1"/>
            <a:r>
              <a:rPr lang="en-US" sz="1800"/>
              <a:t>Dynamic Programming Parsers: CKY. Earley</a:t>
            </a:r>
          </a:p>
          <a:p>
            <a:r>
              <a:rPr lang="en-US" sz="2000"/>
              <a:t>Disambiguation:</a:t>
            </a:r>
          </a:p>
          <a:p>
            <a:pPr lvl="1"/>
            <a:r>
              <a:rPr lang="en-US" sz="1800"/>
              <a:t>PCFG</a:t>
            </a:r>
          </a:p>
          <a:p>
            <a:pPr lvl="1"/>
            <a:r>
              <a:rPr lang="en-US" sz="1800"/>
              <a:t>Probabilistic Augmentations to Parsers</a:t>
            </a:r>
          </a:p>
          <a:p>
            <a:pPr lvl="1"/>
            <a:r>
              <a:rPr lang="en-US" sz="1800"/>
              <a:t>Tradeoffs: accuracy vs. data sparcity</a:t>
            </a:r>
          </a:p>
          <a:p>
            <a:pPr lvl="1"/>
            <a:r>
              <a:rPr lang="en-US" sz="1800"/>
              <a:t>Treebanks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685800"/>
            <a:ext cx="7772400" cy="1295400"/>
          </a:xfrm>
        </p:spPr>
        <p:txBody>
          <a:bodyPr/>
          <a:lstStyle/>
          <a:p>
            <a:pPr eaLnBrk="1" hangingPunct="1"/>
            <a:endParaRPr lang="en-US" sz="240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38200" y="0"/>
            <a:ext cx="6400800" cy="2590800"/>
          </a:xfrm>
        </p:spPr>
        <p:txBody>
          <a:bodyPr/>
          <a:lstStyle/>
          <a:p>
            <a:pPr eaLnBrk="1" hangingPunct="1"/>
            <a:r>
              <a:rPr lang="en-US" sz="3200" smtClean="0"/>
              <a:t>Semantics:  Representations and Analyses</a:t>
            </a:r>
          </a:p>
        </p:txBody>
      </p:sp>
      <p:sp>
        <p:nvSpPr>
          <p:cNvPr id="5124" name="Text Box 6"/>
          <p:cNvSpPr txBox="1">
            <a:spLocks noChangeArrowheads="1"/>
          </p:cNvSpPr>
          <p:nvPr/>
        </p:nvSpPr>
        <p:spPr bwMode="auto">
          <a:xfrm>
            <a:off x="1066800" y="5715000"/>
            <a:ext cx="7620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Slides adapted from Julia Hirschberg, Dan Jurafsky, Chris Manning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4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Question-Answering/Dialog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One possibility:</a:t>
            </a:r>
          </a:p>
          <a:p>
            <a:pPr lvl="1" eaLnBrk="1" hangingPunct="1"/>
            <a:r>
              <a:rPr lang="en-US" smtClean="0">
                <a:hlinkClick r:id="rId3"/>
              </a:rPr>
              <a:t>http://newyork.citysearch.com</a:t>
            </a:r>
            <a:endParaRPr lang="en-US" smtClean="0"/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71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smtClean="0"/>
              <a:t>Where does the information come from?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  <p:sp>
        <p:nvSpPr>
          <p:cNvPr id="819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NL Architecture</a:t>
            </a: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3048000" y="3048000"/>
            <a:ext cx="19812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3352800" y="35052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Syntax</a:t>
            </a: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5715000" y="3124200"/>
            <a:ext cx="2209800" cy="1219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6019800" y="3581400"/>
            <a:ext cx="1295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Semantics</a:t>
            </a: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685800" y="3124200"/>
            <a:ext cx="1981200" cy="1295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1" name="Text Box 10"/>
          <p:cNvSpPr txBox="1">
            <a:spLocks noChangeArrowheads="1"/>
          </p:cNvSpPr>
          <p:nvPr/>
        </p:nvSpPr>
        <p:spPr bwMode="auto">
          <a:xfrm>
            <a:off x="990600" y="3581400"/>
            <a:ext cx="15240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Morphology</a:t>
            </a:r>
          </a:p>
        </p:txBody>
      </p:sp>
      <p:sp>
        <p:nvSpPr>
          <p:cNvPr id="8202" name="Oval 11"/>
          <p:cNvSpPr>
            <a:spLocks noChangeArrowheads="1"/>
          </p:cNvSpPr>
          <p:nvPr/>
        </p:nvSpPr>
        <p:spPr bwMode="auto">
          <a:xfrm>
            <a:off x="4800600" y="4876800"/>
            <a:ext cx="3276600" cy="1447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3" name="Text Box 12"/>
          <p:cNvSpPr txBox="1">
            <a:spLocks noChangeArrowheads="1"/>
          </p:cNvSpPr>
          <p:nvPr/>
        </p:nvSpPr>
        <p:spPr bwMode="auto">
          <a:xfrm>
            <a:off x="4953000" y="5105400"/>
            <a:ext cx="3276600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/>
              <a:t>Knowledge Representation/</a:t>
            </a:r>
          </a:p>
          <a:p>
            <a:pPr>
              <a:spcBef>
                <a:spcPct val="50000"/>
              </a:spcBef>
            </a:pPr>
            <a:r>
              <a:rPr lang="en-US"/>
              <a:t>Meaning Representation</a:t>
            </a:r>
          </a:p>
        </p:txBody>
      </p:sp>
      <p:sp>
        <p:nvSpPr>
          <p:cNvPr id="8204" name="Line 13"/>
          <p:cNvSpPr>
            <a:spLocks noChangeShapeType="1"/>
          </p:cNvSpPr>
          <p:nvPr/>
        </p:nvSpPr>
        <p:spPr bwMode="auto">
          <a:xfrm>
            <a:off x="2590800" y="37338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5" name="Line 14"/>
          <p:cNvSpPr>
            <a:spLocks noChangeShapeType="1"/>
          </p:cNvSpPr>
          <p:nvPr/>
        </p:nvSpPr>
        <p:spPr bwMode="auto">
          <a:xfrm>
            <a:off x="5105400" y="37338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8206" name="Line 15"/>
          <p:cNvSpPr>
            <a:spLocks noChangeShapeType="1"/>
          </p:cNvSpPr>
          <p:nvPr/>
        </p:nvSpPr>
        <p:spPr bwMode="auto">
          <a:xfrm flipH="1">
            <a:off x="6477000" y="4343400"/>
            <a:ext cx="2286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Meaning Representation</a:t>
            </a:r>
            <a:br>
              <a:rPr lang="en-US" smtClean="0"/>
            </a:b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Translation from syntax into the meaning representation</a:t>
            </a:r>
            <a:br>
              <a:rPr lang="en-US" smtClean="0"/>
            </a:b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Word meaning disambiguation</a:t>
            </a:r>
            <a:br>
              <a:rPr lang="en-US" smtClean="0"/>
            </a:b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Relations between words </a:t>
            </a:r>
          </a:p>
        </p:txBody>
      </p:sp>
      <p:sp>
        <p:nvSpPr>
          <p:cNvPr id="921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Semantic Considerations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To represent questions</a:t>
            </a:r>
            <a:br>
              <a:rPr lang="en-US" smtClean="0"/>
            </a:br>
            <a:endParaRPr lang="en-US" smtClean="0"/>
          </a:p>
          <a:p>
            <a:pPr eaLnBrk="1" hangingPunct="1"/>
            <a:r>
              <a:rPr lang="en-US" smtClean="0"/>
              <a:t>To represent knowledge drawn from text</a:t>
            </a:r>
          </a:p>
        </p:txBody>
      </p:sp>
      <p:sp>
        <p:nvSpPr>
          <p:cNvPr id="1024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Meaning Representation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554288"/>
            <a:ext cx="7693025" cy="3532187"/>
          </a:xfrm>
        </p:spPr>
        <p:txBody>
          <a:bodyPr/>
          <a:lstStyle/>
          <a:p>
            <a:pPr eaLnBrk="1" hangingPunct="1"/>
            <a:r>
              <a:rPr lang="en-US" smtClean="0"/>
              <a:t>Anything that allows us to</a:t>
            </a:r>
          </a:p>
          <a:p>
            <a:pPr lvl="1" eaLnBrk="1" hangingPunct="1"/>
            <a:r>
              <a:rPr lang="en-US" smtClean="0"/>
              <a:t>Answer questions (</a:t>
            </a:r>
            <a:r>
              <a:rPr lang="en-US" smtClean="0">
                <a:solidFill>
                  <a:srgbClr val="CC0000"/>
                </a:solidFill>
              </a:rPr>
              <a:t>What is the best French restaurant in the East Village?)</a:t>
            </a:r>
          </a:p>
          <a:p>
            <a:pPr lvl="1" eaLnBrk="1" hangingPunct="1"/>
            <a:r>
              <a:rPr lang="en-US" smtClean="0"/>
              <a:t>Determine truth (</a:t>
            </a:r>
            <a:r>
              <a:rPr lang="en-US" smtClean="0">
                <a:solidFill>
                  <a:srgbClr val="CC0000"/>
                </a:solidFill>
              </a:rPr>
              <a:t>Is The Terrace in the Sky on 118th?)</a:t>
            </a:r>
          </a:p>
          <a:p>
            <a:pPr lvl="1" eaLnBrk="1" hangingPunct="1"/>
            <a:r>
              <a:rPr lang="en-US" smtClean="0"/>
              <a:t>Draw inferences (</a:t>
            </a:r>
            <a:r>
              <a:rPr lang="en-US" smtClean="0">
                <a:solidFill>
                  <a:srgbClr val="CC0000"/>
                </a:solidFill>
              </a:rPr>
              <a:t>If The Terrace is in Butler Hall and Butler Hall is the tallest building on the West Side, then The Terrace is in the tallest building on the West Side.)</a:t>
            </a:r>
          </a:p>
          <a:p>
            <a:pPr eaLnBrk="1" hangingPunct="1"/>
            <a:endParaRPr lang="en-US" smtClean="0"/>
          </a:p>
        </p:txBody>
      </p:sp>
      <p:sp>
        <p:nvSpPr>
          <p:cNvPr id="11266" name="AutoShape 2"/>
          <p:cNvSpPr>
            <a:spLocks noGrp="1" noChangeArrowheads="1"/>
          </p:cNvSpPr>
          <p:nvPr>
            <p:ph type="title"/>
          </p:nvPr>
        </p:nvSpPr>
        <p:spPr>
          <a:xfrm>
            <a:off x="914400" y="914400"/>
            <a:ext cx="7772400" cy="9144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What Can Serve as a Meaning Representation?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9F498A-D8E9-4D9D-AEB7-5C959585C382}" type="slidenum">
              <a:rPr lang="en-US"/>
              <a:pPr/>
              <a:t>4</a:t>
            </a:fld>
            <a:endParaRPr lang="en-US"/>
          </a:p>
        </p:txBody>
      </p:sp>
      <p:sp>
        <p:nvSpPr>
          <p:cNvPr id="27033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Getting the Probabilities</a:t>
            </a:r>
          </a:p>
        </p:txBody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From an annotated database (a treebank)</a:t>
            </a:r>
          </a:p>
          <a:p>
            <a:pPr lvl="1"/>
            <a:r>
              <a:rPr lang="en-US">
                <a:solidFill>
                  <a:srgbClr val="008000"/>
                </a:solidFill>
              </a:rPr>
              <a:t>So for example, to get the probability for a particular VP rule just count all the times the rule is used and divide by the number of VPs overall.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2286000"/>
            <a:ext cx="7693025" cy="372427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Categories/entities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Tau, Jane, Asian cuisine, vegetarian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Events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taking a taxi, nomination of Obama as Democratic candidate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Time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Oct 30, next week, in 2 months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Aspect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Kathy knows how to run.  Kathy is running. Kathy ran to the restaurant in 5 min.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Beliefs, Desires and Intentions (BDI)</a:t>
            </a:r>
          </a:p>
        </p:txBody>
      </p:sp>
      <p:sp>
        <p:nvSpPr>
          <p:cNvPr id="12290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What kinds of meaning do we want to capture?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676400"/>
            <a:ext cx="7772400" cy="5181600"/>
          </a:xfrm>
        </p:spPr>
        <p:txBody>
          <a:bodyPr/>
          <a:lstStyle/>
          <a:p>
            <a:pPr eaLnBrk="1" hangingPunct="1"/>
            <a:r>
              <a:rPr lang="en-US" dirty="0" smtClean="0"/>
              <a:t>All represent ‘linguistic meaning’ of </a:t>
            </a:r>
            <a:br>
              <a:rPr lang="en-US" dirty="0" smtClean="0"/>
            </a:br>
            <a:r>
              <a:rPr lang="en-US" dirty="0" smtClean="0"/>
              <a:t>		</a:t>
            </a:r>
            <a:r>
              <a:rPr lang="en-US" dirty="0" smtClean="0">
                <a:solidFill>
                  <a:srgbClr val="CC0000"/>
                </a:solidFill>
              </a:rPr>
              <a:t>I have a car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b="1" i="1" dirty="0" smtClean="0"/>
              <a:t>    and </a:t>
            </a:r>
            <a:r>
              <a:rPr lang="en-US" dirty="0" smtClean="0"/>
              <a:t>state of affairs in some world</a:t>
            </a:r>
          </a:p>
          <a:p>
            <a:pPr eaLnBrk="1" hangingPunct="1"/>
            <a:r>
              <a:rPr lang="en-US" dirty="0" smtClean="0"/>
              <a:t>All consist of structures, composed of symbols representing objects and relations among them</a:t>
            </a:r>
          </a:p>
          <a:p>
            <a:pPr lvl="1" eaLnBrk="1" hangingPunct="1"/>
            <a:r>
              <a:rPr lang="en-US" dirty="0" smtClean="0"/>
              <a:t>FOPC:</a:t>
            </a:r>
          </a:p>
          <a:p>
            <a:pPr lvl="1" eaLnBrk="1" hangingPunct="1"/>
            <a:endParaRPr lang="en-US" dirty="0" smtClean="0"/>
          </a:p>
        </p:txBody>
      </p:sp>
      <p:sp>
        <p:nvSpPr>
          <p:cNvPr id="1027" name="AutoShap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609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Meaning Representations</a:t>
            </a:r>
          </a:p>
        </p:txBody>
      </p:sp>
      <p:graphicFrame>
        <p:nvGraphicFramePr>
          <p:cNvPr id="1026" name="Object 0"/>
          <p:cNvGraphicFramePr>
            <a:graphicFrameLocks noChangeAspect="1"/>
          </p:cNvGraphicFramePr>
          <p:nvPr/>
        </p:nvGraphicFramePr>
        <p:xfrm>
          <a:off x="84667" y="5029200"/>
          <a:ext cx="9059333" cy="457200"/>
        </p:xfrm>
        <a:graphic>
          <a:graphicData uri="http://schemas.openxmlformats.org/presentationml/2006/ole">
            <p:oleObj spid="_x0000_s1026" name="Equation" r:id="rId4" imgW="6794280" imgH="3427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457200"/>
            <a:ext cx="7772400" cy="5638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Semantic Net: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                                     having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   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		</a:t>
            </a:r>
            <a:r>
              <a:rPr lang="en-US" sz="2000" dirty="0" err="1" smtClean="0"/>
              <a:t>haver</a:t>
            </a:r>
            <a:r>
              <a:rPr lang="en-US" sz="2000" dirty="0" smtClean="0"/>
              <a:t>                       had-thing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      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en-US" sz="2000" dirty="0" smtClean="0"/>
              <a:t>			speaker                           car</a:t>
            </a:r>
          </a:p>
          <a:p>
            <a:pPr eaLnBrk="1" hangingPunct="1">
              <a:lnSpc>
                <a:spcPct val="80000"/>
              </a:lnSpc>
            </a:pPr>
            <a:endParaRPr lang="en-US" sz="20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Conceptual Dependency Diagram: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Physical-object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 </a:t>
            </a:r>
            <a:r>
              <a:rPr lang="en-US" sz="2000" dirty="0" smtClean="0">
                <a:sym typeface="Symbol" pitchFamily="18" charset="2"/>
              </a:rPr>
              <a:t>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Car                           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ym typeface="Symbol" pitchFamily="18" charset="2"/>
              </a:rPr>
              <a:t>  </a:t>
            </a:r>
            <a:r>
              <a:rPr lang="en-US" sz="2000" dirty="0" err="1" smtClean="0">
                <a:sym typeface="Symbol" pitchFamily="18" charset="2"/>
              </a:rPr>
              <a:t>Poss</a:t>
            </a:r>
            <a:r>
              <a:rPr lang="en-US" sz="2000" dirty="0" smtClean="0">
                <a:sym typeface="Symbol" pitchFamily="18" charset="2"/>
              </a:rPr>
              <a:t>-By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>
                <a:sym typeface="Symbol" pitchFamily="18" charset="2"/>
              </a:rPr>
              <a:t>Speaker</a:t>
            </a:r>
            <a:r>
              <a:rPr lang="en-US" sz="1800" dirty="0" smtClean="0">
                <a:sym typeface="Symbol" pitchFamily="18" charset="2"/>
              </a:rPr>
              <a:t/>
            </a:r>
            <a:br>
              <a:rPr lang="en-US" sz="1800" dirty="0" smtClean="0">
                <a:sym typeface="Symbol" pitchFamily="18" charset="2"/>
              </a:rPr>
            </a:br>
            <a:endParaRPr lang="en-US" sz="18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Frame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Having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Haver</a:t>
            </a:r>
            <a:r>
              <a:rPr lang="en-US" sz="2000" dirty="0" smtClean="0"/>
              <a:t>:  S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en-US" sz="2000" dirty="0" smtClean="0"/>
              <a:t>  </a:t>
            </a:r>
            <a:r>
              <a:rPr lang="en-US" sz="2000" dirty="0" err="1" smtClean="0"/>
              <a:t>HadThing</a:t>
            </a:r>
            <a:r>
              <a:rPr lang="en-US" sz="2000" dirty="0" smtClean="0"/>
              <a:t>: Car</a:t>
            </a:r>
          </a:p>
        </p:txBody>
      </p:sp>
      <p:sp>
        <p:nvSpPr>
          <p:cNvPr id="13315" name="Line 4"/>
          <p:cNvSpPr>
            <a:spLocks noChangeShapeType="1"/>
          </p:cNvSpPr>
          <p:nvPr/>
        </p:nvSpPr>
        <p:spPr bwMode="auto">
          <a:xfrm flipH="1">
            <a:off x="2819400" y="1143000"/>
            <a:ext cx="10668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6" name="Line 5"/>
          <p:cNvSpPr>
            <a:spLocks noChangeShapeType="1"/>
          </p:cNvSpPr>
          <p:nvPr/>
        </p:nvSpPr>
        <p:spPr bwMode="auto">
          <a:xfrm>
            <a:off x="4267200" y="1066800"/>
            <a:ext cx="990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7" name="Line 6"/>
          <p:cNvSpPr>
            <a:spLocks noChangeShapeType="1"/>
          </p:cNvSpPr>
          <p:nvPr/>
        </p:nvSpPr>
        <p:spPr bwMode="auto">
          <a:xfrm>
            <a:off x="2971800" y="1600200"/>
            <a:ext cx="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  <p:sp>
        <p:nvSpPr>
          <p:cNvPr id="13318" name="Line 7"/>
          <p:cNvSpPr>
            <a:spLocks noChangeShapeType="1"/>
          </p:cNvSpPr>
          <p:nvPr/>
        </p:nvSpPr>
        <p:spPr bwMode="auto">
          <a:xfrm>
            <a:off x="5562600" y="1600200"/>
            <a:ext cx="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1027"/>
          <p:cNvSpPr>
            <a:spLocks noGrp="1" noChangeArrowheads="1"/>
          </p:cNvSpPr>
          <p:nvPr>
            <p:ph idx="1"/>
          </p:nvPr>
        </p:nvSpPr>
        <p:spPr>
          <a:xfrm>
            <a:off x="838200" y="2438400"/>
            <a:ext cx="7772400" cy="4800600"/>
          </a:xfrm>
        </p:spPr>
        <p:txBody>
          <a:bodyPr/>
          <a:lstStyle/>
          <a:p>
            <a:pPr eaLnBrk="1" hangingPunct="1"/>
            <a:r>
              <a:rPr lang="en-US" sz="2600" smtClean="0"/>
              <a:t>Represents concepts and relationships among them</a:t>
            </a:r>
          </a:p>
          <a:p>
            <a:pPr lvl="1" eaLnBrk="1" hangingPunct="1"/>
            <a:r>
              <a:rPr lang="en-US" sz="2200" smtClean="0"/>
              <a:t>Nouns as concepts or arguments (red(</a:t>
            </a:r>
            <a:r>
              <a:rPr lang="en-US" sz="2200" smtClean="0">
                <a:solidFill>
                  <a:schemeClr val="hlink"/>
                </a:solidFill>
              </a:rPr>
              <a:t>ball</a:t>
            </a:r>
            <a:r>
              <a:rPr lang="en-US" sz="2200" smtClean="0"/>
              <a:t>))</a:t>
            </a:r>
          </a:p>
          <a:p>
            <a:pPr lvl="1" eaLnBrk="1" hangingPunct="1"/>
            <a:r>
              <a:rPr lang="en-US" sz="2200" smtClean="0"/>
              <a:t>Adjectives, adverbs, verbs as predicates (</a:t>
            </a:r>
            <a:r>
              <a:rPr lang="en-US" sz="2200" smtClean="0">
                <a:solidFill>
                  <a:schemeClr val="hlink"/>
                </a:solidFill>
              </a:rPr>
              <a:t>red</a:t>
            </a:r>
            <a:r>
              <a:rPr lang="en-US" sz="2200" smtClean="0"/>
              <a:t>(ball))</a:t>
            </a:r>
          </a:p>
          <a:p>
            <a:pPr eaLnBrk="1" hangingPunct="1"/>
            <a:r>
              <a:rPr lang="en-US" sz="2600" smtClean="0"/>
              <a:t>Subcategorization (or, argument) frames specify number, position, and syntactic category of arguments</a:t>
            </a:r>
          </a:p>
          <a:p>
            <a:pPr lvl="1" eaLnBrk="1" hangingPunct="1"/>
            <a:r>
              <a:rPr lang="en-US" sz="2200" smtClean="0"/>
              <a:t>NP likes NP</a:t>
            </a:r>
          </a:p>
          <a:p>
            <a:pPr lvl="1" eaLnBrk="1" hangingPunct="1"/>
            <a:r>
              <a:rPr lang="en-US" sz="2200" smtClean="0"/>
              <a:t>NP likes Inf-VP</a:t>
            </a:r>
          </a:p>
          <a:p>
            <a:pPr lvl="1" eaLnBrk="1" hangingPunct="1"/>
            <a:r>
              <a:rPr lang="en-US" sz="2200" smtClean="0"/>
              <a:t>NP likes NP Inf-VP</a:t>
            </a:r>
          </a:p>
          <a:p>
            <a:pPr lvl="1" eaLnBrk="1" hangingPunct="1"/>
            <a:endParaRPr lang="en-US" sz="2200" smtClean="0"/>
          </a:p>
        </p:txBody>
      </p:sp>
      <p:sp>
        <p:nvSpPr>
          <p:cNvPr id="14338" name="AutoShape 1026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A Standard Representation:  Predicate-Argument Structure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Subcat frames link arguments in surface structure with their semantic roles</a:t>
            </a:r>
          </a:p>
          <a:p>
            <a:pPr lvl="1" eaLnBrk="1" hangingPunct="1"/>
            <a:r>
              <a:rPr lang="en-US" smtClean="0"/>
              <a:t>Agent: </a:t>
            </a:r>
            <a:r>
              <a:rPr lang="en-US" smtClean="0">
                <a:solidFill>
                  <a:schemeClr val="folHlink"/>
                </a:solidFill>
              </a:rPr>
              <a:t> </a:t>
            </a:r>
            <a:r>
              <a:rPr lang="en-US" smtClean="0">
                <a:solidFill>
                  <a:srgbClr val="CC0000"/>
                </a:solidFill>
              </a:rPr>
              <a:t>George </a:t>
            </a:r>
            <a:r>
              <a:rPr lang="en-US" smtClean="0"/>
              <a:t>hit Bill.  Bill was hit by </a:t>
            </a:r>
            <a:r>
              <a:rPr lang="en-US" smtClean="0">
                <a:solidFill>
                  <a:srgbClr val="CC0000"/>
                </a:solidFill>
              </a:rPr>
              <a:t>George</a:t>
            </a:r>
            <a:r>
              <a:rPr lang="en-US" smtClean="0">
                <a:solidFill>
                  <a:schemeClr val="folHlink"/>
                </a:solidFill>
              </a:rPr>
              <a:t>.</a:t>
            </a:r>
            <a:endParaRPr lang="en-US" smtClean="0"/>
          </a:p>
          <a:p>
            <a:pPr lvl="1" eaLnBrk="1" hangingPunct="1"/>
            <a:r>
              <a:rPr lang="en-US" smtClean="0"/>
              <a:t>Patient: George hit </a:t>
            </a:r>
            <a:r>
              <a:rPr lang="en-US" smtClean="0">
                <a:solidFill>
                  <a:srgbClr val="CC0000"/>
                </a:solidFill>
              </a:rPr>
              <a:t>Bill</a:t>
            </a:r>
            <a:r>
              <a:rPr lang="en-US" smtClean="0"/>
              <a:t>.  </a:t>
            </a:r>
            <a:r>
              <a:rPr lang="en-US" smtClean="0">
                <a:solidFill>
                  <a:srgbClr val="CC0000"/>
                </a:solidFill>
              </a:rPr>
              <a:t>Bill </a:t>
            </a:r>
            <a:r>
              <a:rPr lang="en-US" smtClean="0"/>
              <a:t>was hit by George.</a:t>
            </a:r>
          </a:p>
          <a:p>
            <a:pPr>
              <a:spcBef>
                <a:spcPct val="0"/>
              </a:spcBef>
              <a:buClrTx/>
              <a:buFontTx/>
              <a:buChar char="•"/>
            </a:pPr>
            <a:r>
              <a:rPr lang="en-US" smtClean="0"/>
              <a:t>The claim of a theory of semantic roles is that these arguments of predicates can be usefully classified into a small set of semantically contentful classes</a:t>
            </a:r>
          </a:p>
          <a:p>
            <a:pPr lvl="1">
              <a:spcBef>
                <a:spcPct val="0"/>
              </a:spcBef>
              <a:buClr>
                <a:schemeClr val="bg1"/>
              </a:buClr>
              <a:buFontTx/>
              <a:buChar char="•"/>
            </a:pPr>
            <a:r>
              <a:rPr lang="en-US" smtClean="0"/>
              <a:t>And that these classes are useful for explaining lots of things</a:t>
            </a:r>
          </a:p>
          <a:p>
            <a:pPr eaLnBrk="1" hangingPunct="1"/>
            <a:endParaRPr lang="en-US" smtClean="0"/>
          </a:p>
        </p:txBody>
      </p:sp>
      <p:sp>
        <p:nvSpPr>
          <p:cNvPr id="15362" name="AutoShap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Semantic (Thematic) Roles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600" b="1" smtClean="0">
                <a:solidFill>
                  <a:srgbClr val="FF0000"/>
                </a:solidFill>
              </a:rPr>
              <a:t>Agent</a:t>
            </a:r>
            <a:r>
              <a:rPr lang="en-US" sz="2600" smtClean="0"/>
              <a:t>: initiator or doer in the event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b="1" smtClean="0">
                <a:solidFill>
                  <a:srgbClr val="FF0000"/>
                </a:solidFill>
              </a:rPr>
              <a:t>Patient</a:t>
            </a:r>
            <a:r>
              <a:rPr lang="en-US" sz="2600" smtClean="0"/>
              <a:t>: affected entity in the event; undergoes the action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Sue killed the rat</a:t>
            </a:r>
            <a:r>
              <a:rPr lang="en-US" smtClean="0">
                <a:solidFill>
                  <a:schemeClr val="folHlink"/>
                </a:solidFill>
              </a:rPr>
              <a:t>.</a:t>
            </a: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z="2600" b="1" smtClean="0">
                <a:solidFill>
                  <a:srgbClr val="FF0000"/>
                </a:solidFill>
              </a:rPr>
              <a:t>Theme</a:t>
            </a:r>
            <a:r>
              <a:rPr lang="en-US" sz="2600" smtClean="0"/>
              <a:t>: object in the event undergoing a change of state or location, or of which location is predicated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The ice melted 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b="1" smtClean="0">
                <a:solidFill>
                  <a:srgbClr val="FF0000"/>
                </a:solidFill>
              </a:rPr>
              <a:t>Experiencer</a:t>
            </a:r>
            <a:r>
              <a:rPr lang="en-US" sz="2600" smtClean="0"/>
              <a:t>: feels or perceive the event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Bill likes pizza.</a:t>
            </a:r>
          </a:p>
          <a:p>
            <a:pPr eaLnBrk="1" hangingPunct="1">
              <a:lnSpc>
                <a:spcPct val="90000"/>
              </a:lnSpc>
            </a:pPr>
            <a:r>
              <a:rPr lang="en-US" sz="2600" b="1" smtClean="0">
                <a:solidFill>
                  <a:srgbClr val="FF0000"/>
                </a:solidFill>
              </a:rPr>
              <a:t>Stimulus</a:t>
            </a:r>
            <a:r>
              <a:rPr lang="en-US" sz="2600" smtClean="0"/>
              <a:t>: the thing that is felt or perceived</a:t>
            </a:r>
          </a:p>
          <a:p>
            <a:pPr lvl="1" eaLnBrk="1" hangingPunct="1">
              <a:lnSpc>
                <a:spcPct val="90000"/>
              </a:lnSpc>
            </a:pPr>
            <a:endParaRPr lang="en-US" sz="2600" smtClean="0">
              <a:solidFill>
                <a:schemeClr val="folHlink"/>
              </a:solidFill>
            </a:endParaRPr>
          </a:p>
          <a:p>
            <a:pPr lvl="1" eaLnBrk="1" hangingPunct="1">
              <a:lnSpc>
                <a:spcPct val="90000"/>
              </a:lnSpc>
            </a:pPr>
            <a:endParaRPr lang="en-US" sz="2600" smtClean="0">
              <a:solidFill>
                <a:schemeClr val="folHlink"/>
              </a:solidFill>
            </a:endParaRPr>
          </a:p>
        </p:txBody>
      </p:sp>
      <p:sp>
        <p:nvSpPr>
          <p:cNvPr id="16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semantic roles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000" b="1" smtClean="0">
                <a:solidFill>
                  <a:srgbClr val="FF0000"/>
                </a:solidFill>
              </a:rPr>
              <a:t>Goal</a:t>
            </a:r>
            <a:r>
              <a:rPr lang="en-US" sz="2000" smtClean="0"/>
              <a:t>:</a:t>
            </a:r>
          </a:p>
          <a:p>
            <a:pPr lvl="1" eaLnBrk="1" hangingPunct="1"/>
            <a:r>
              <a:rPr lang="en-US" sz="1800" smtClean="0">
                <a:solidFill>
                  <a:srgbClr val="CC0000"/>
                </a:solidFill>
              </a:rPr>
              <a:t>Bill ran </a:t>
            </a:r>
            <a:r>
              <a:rPr lang="en-US" sz="1800" u="sng" smtClean="0">
                <a:solidFill>
                  <a:srgbClr val="CC0000"/>
                </a:solidFill>
              </a:rPr>
              <a:t>to Copley Square</a:t>
            </a:r>
            <a:r>
              <a:rPr lang="en-US" sz="1800" smtClean="0">
                <a:solidFill>
                  <a:srgbClr val="CC0000"/>
                </a:solidFill>
              </a:rPr>
              <a:t>.</a:t>
            </a:r>
          </a:p>
          <a:p>
            <a:pPr eaLnBrk="1" hangingPunct="1"/>
            <a:r>
              <a:rPr lang="en-US" sz="2000" b="1" smtClean="0">
                <a:solidFill>
                  <a:srgbClr val="FF0000"/>
                </a:solidFill>
              </a:rPr>
              <a:t>Recipient</a:t>
            </a:r>
            <a:r>
              <a:rPr lang="en-US" sz="2000" smtClean="0"/>
              <a:t> (may or may not be distinguished from Goal):</a:t>
            </a:r>
          </a:p>
          <a:p>
            <a:pPr lvl="1" eaLnBrk="1" hangingPunct="1"/>
            <a:r>
              <a:rPr lang="en-US" sz="1800" smtClean="0">
                <a:solidFill>
                  <a:srgbClr val="CC0000"/>
                </a:solidFill>
              </a:rPr>
              <a:t>Bill gave the book </a:t>
            </a:r>
            <a:r>
              <a:rPr lang="en-US" sz="1800" u="sng" smtClean="0">
                <a:solidFill>
                  <a:srgbClr val="CC0000"/>
                </a:solidFill>
              </a:rPr>
              <a:t>to Mary</a:t>
            </a:r>
            <a:r>
              <a:rPr lang="en-US" sz="1800" smtClean="0">
                <a:solidFill>
                  <a:srgbClr val="CC0000"/>
                </a:solidFill>
              </a:rPr>
              <a:t>.</a:t>
            </a:r>
          </a:p>
          <a:p>
            <a:pPr eaLnBrk="1" hangingPunct="1"/>
            <a:r>
              <a:rPr lang="en-US" sz="2000" b="1" smtClean="0">
                <a:solidFill>
                  <a:srgbClr val="FF0000"/>
                </a:solidFill>
              </a:rPr>
              <a:t>Benefactive</a:t>
            </a:r>
            <a:r>
              <a:rPr lang="en-US" sz="2000" smtClean="0"/>
              <a:t> (may be grouped with Recipient):</a:t>
            </a:r>
          </a:p>
          <a:p>
            <a:pPr lvl="1" eaLnBrk="1" hangingPunct="1"/>
            <a:r>
              <a:rPr lang="en-US" sz="1800" smtClean="0">
                <a:solidFill>
                  <a:srgbClr val="CC0000"/>
                </a:solidFill>
              </a:rPr>
              <a:t>Bill cooked dinner </a:t>
            </a:r>
            <a:r>
              <a:rPr lang="en-US" sz="1800" u="sng" smtClean="0">
                <a:solidFill>
                  <a:srgbClr val="CC0000"/>
                </a:solidFill>
              </a:rPr>
              <a:t>for Mary</a:t>
            </a:r>
            <a:r>
              <a:rPr lang="en-US" sz="1800" smtClean="0">
                <a:solidFill>
                  <a:srgbClr val="CC0000"/>
                </a:solidFill>
              </a:rPr>
              <a:t>.</a:t>
            </a:r>
          </a:p>
          <a:p>
            <a:pPr eaLnBrk="1" hangingPunct="1"/>
            <a:r>
              <a:rPr lang="en-US" sz="2000" b="1" smtClean="0">
                <a:solidFill>
                  <a:srgbClr val="FF0000"/>
                </a:solidFill>
              </a:rPr>
              <a:t>Source</a:t>
            </a:r>
            <a:r>
              <a:rPr lang="en-US" sz="2000" smtClean="0"/>
              <a:t>:</a:t>
            </a:r>
          </a:p>
          <a:p>
            <a:pPr lvl="1" eaLnBrk="1" hangingPunct="1"/>
            <a:r>
              <a:rPr lang="en-US" sz="1800" smtClean="0">
                <a:solidFill>
                  <a:srgbClr val="CC0000"/>
                </a:solidFill>
              </a:rPr>
              <a:t>Bill took a pencil </a:t>
            </a:r>
            <a:r>
              <a:rPr lang="en-US" sz="1800" u="sng" smtClean="0">
                <a:solidFill>
                  <a:srgbClr val="CC0000"/>
                </a:solidFill>
              </a:rPr>
              <a:t>from the pile</a:t>
            </a:r>
            <a:r>
              <a:rPr lang="en-US" sz="1800" smtClean="0">
                <a:solidFill>
                  <a:srgbClr val="CC0000"/>
                </a:solidFill>
              </a:rPr>
              <a:t>.</a:t>
            </a:r>
          </a:p>
          <a:p>
            <a:pPr eaLnBrk="1" hangingPunct="1"/>
            <a:r>
              <a:rPr lang="en-US" sz="2000" b="1" smtClean="0">
                <a:solidFill>
                  <a:srgbClr val="FF0000"/>
                </a:solidFill>
              </a:rPr>
              <a:t>Instrument</a:t>
            </a:r>
            <a:r>
              <a:rPr lang="en-US" sz="2000" smtClean="0"/>
              <a:t>: </a:t>
            </a:r>
          </a:p>
          <a:p>
            <a:pPr lvl="1" eaLnBrk="1" hangingPunct="1"/>
            <a:r>
              <a:rPr lang="en-US" sz="1800" smtClean="0">
                <a:solidFill>
                  <a:srgbClr val="CC0000"/>
                </a:solidFill>
              </a:rPr>
              <a:t>Bill ate the burrito </a:t>
            </a:r>
            <a:r>
              <a:rPr lang="en-US" sz="1800" u="sng" smtClean="0">
                <a:solidFill>
                  <a:srgbClr val="CC0000"/>
                </a:solidFill>
              </a:rPr>
              <a:t>with a plastic spork</a:t>
            </a:r>
            <a:r>
              <a:rPr lang="en-US" sz="1800" smtClean="0">
                <a:solidFill>
                  <a:srgbClr val="CC0000"/>
                </a:solidFill>
              </a:rPr>
              <a:t>.</a:t>
            </a:r>
          </a:p>
          <a:p>
            <a:pPr eaLnBrk="1" hangingPunct="1"/>
            <a:r>
              <a:rPr lang="en-US" sz="2000" b="1" smtClean="0">
                <a:solidFill>
                  <a:srgbClr val="FF0000"/>
                </a:solidFill>
              </a:rPr>
              <a:t>Location</a:t>
            </a:r>
            <a:r>
              <a:rPr lang="en-US" sz="2000" smtClean="0"/>
              <a:t>:</a:t>
            </a:r>
          </a:p>
          <a:p>
            <a:pPr lvl="1" eaLnBrk="1" hangingPunct="1"/>
            <a:r>
              <a:rPr lang="en-US" sz="1800" smtClean="0">
                <a:solidFill>
                  <a:srgbClr val="CC0000"/>
                </a:solidFill>
              </a:rPr>
              <a:t>Bill sits </a:t>
            </a:r>
            <a:r>
              <a:rPr lang="en-US" sz="1800" u="sng" smtClean="0">
                <a:solidFill>
                  <a:srgbClr val="CC0000"/>
                </a:solidFill>
              </a:rPr>
              <a:t>under the tree</a:t>
            </a:r>
            <a:r>
              <a:rPr lang="en-US" sz="1800" smtClean="0">
                <a:solidFill>
                  <a:srgbClr val="CC0000"/>
                </a:solidFill>
              </a:rPr>
              <a:t> on Wednesdays</a:t>
            </a:r>
            <a:endParaRPr lang="en-US" sz="2000" smtClean="0">
              <a:solidFill>
                <a:srgbClr val="CC0000"/>
              </a:solidFill>
            </a:endParaRPr>
          </a:p>
        </p:txBody>
      </p:sp>
      <p:sp>
        <p:nvSpPr>
          <p:cNvPr id="1741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semantic roles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457200" indent="-457200" eaLnBrk="1" hangingPunct="1">
              <a:spcBef>
                <a:spcPct val="0"/>
              </a:spcBef>
              <a:buFont typeface="Arial" charset="0"/>
              <a:buNone/>
            </a:pPr>
            <a:r>
              <a:rPr lang="en-GB" sz="2400" smtClean="0"/>
              <a:t>Try for yourself!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en-GB" sz="2400" smtClean="0"/>
              <a:t>The submarine sank a troop ship.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en-GB" sz="2400" smtClean="0"/>
              <a:t>Doris hid the money in the flowerpot.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en-GB" sz="2400" smtClean="0"/>
              <a:t>Emma noticed the stain. 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en-GB" sz="2400" smtClean="0"/>
              <a:t>We crossed the street. 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en-GB" sz="2400" smtClean="0"/>
              <a:t>The boys climbed the wall.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en-GB" sz="2400" smtClean="0"/>
              <a:t>The chef cooked a great meal. 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en-GB" sz="2400" smtClean="0"/>
              <a:t>The computer pinpointed the error.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en-GB" sz="2400" smtClean="0"/>
              <a:t>A mad bull damaged the fence on Jack’s farm. 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en-GB" sz="2400" smtClean="0"/>
              <a:t>The company wrote me a letter.</a:t>
            </a:r>
          </a:p>
          <a:p>
            <a:pPr marL="457200" indent="-457200" eaLnBrk="1" hangingPunct="1">
              <a:spcBef>
                <a:spcPct val="0"/>
              </a:spcBef>
              <a:buFont typeface="Arial" charset="0"/>
              <a:buAutoNum type="arabicPeriod"/>
            </a:pPr>
            <a:r>
              <a:rPr lang="en-GB" sz="2400" smtClean="0"/>
              <a:t>Jack opened the lock with a paper clip.  </a:t>
            </a:r>
            <a:br>
              <a:rPr lang="en-GB" sz="2400" smtClean="0"/>
            </a:br>
            <a:endParaRPr lang="en-US" sz="2400" smtClean="0"/>
          </a:p>
        </p:txBody>
      </p:sp>
      <p:sp>
        <p:nvSpPr>
          <p:cNvPr id="1843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Common semantic roles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John </a:t>
            </a:r>
            <a:r>
              <a:rPr lang="en-US" smtClean="0"/>
              <a:t>opened </a:t>
            </a:r>
            <a:r>
              <a:rPr lang="en-US" smtClean="0">
                <a:solidFill>
                  <a:srgbClr val="CC0000"/>
                </a:solidFill>
              </a:rPr>
              <a:t>the door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AGENT       THEME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The door</a:t>
            </a:r>
            <a:r>
              <a:rPr lang="en-US" smtClean="0"/>
              <a:t> was opened by </a:t>
            </a:r>
            <a:r>
              <a:rPr lang="en-US" smtClean="0">
                <a:solidFill>
                  <a:srgbClr val="CC0000"/>
                </a:solidFill>
              </a:rPr>
              <a:t>John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THEME                AGENT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The door</a:t>
            </a:r>
            <a:r>
              <a:rPr lang="en-US" smtClean="0"/>
              <a:t> opened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THEME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>
                <a:solidFill>
                  <a:srgbClr val="CC0000"/>
                </a:solidFill>
              </a:rPr>
              <a:t>John</a:t>
            </a:r>
            <a:r>
              <a:rPr lang="en-US" smtClean="0"/>
              <a:t> opened </a:t>
            </a:r>
            <a:r>
              <a:rPr lang="en-US" smtClean="0">
                <a:solidFill>
                  <a:srgbClr val="CC0000"/>
                </a:solidFill>
              </a:rPr>
              <a:t>the door</a:t>
            </a:r>
            <a:r>
              <a:rPr lang="en-US" smtClean="0"/>
              <a:t> with </a:t>
            </a:r>
            <a:r>
              <a:rPr lang="en-US" smtClean="0">
                <a:solidFill>
                  <a:srgbClr val="CC0000"/>
                </a:solidFill>
              </a:rPr>
              <a:t>the key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AGENT       THEME        INSTRUMENT</a:t>
            </a:r>
          </a:p>
        </p:txBody>
      </p:sp>
      <p:sp>
        <p:nvSpPr>
          <p:cNvPr id="19458" name="AutoShap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Linking of thematic roles to syntactic positions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From the WSJ…</a:t>
            </a:r>
          </a:p>
          <a:p>
            <a:pPr lvl="1" eaLnBrk="1" hangingPunct="1"/>
            <a:r>
              <a:rPr lang="en-US" smtClean="0">
                <a:solidFill>
                  <a:srgbClr val="A50021"/>
                </a:solidFill>
              </a:rPr>
              <a:t>He melted her reserve with a husky-voiced paean to her eyes.</a:t>
            </a:r>
          </a:p>
          <a:p>
            <a:pPr lvl="1" eaLnBrk="1" hangingPunct="1"/>
            <a:r>
              <a:rPr lang="en-US" smtClean="0"/>
              <a:t>If we label the constituents </a:t>
            </a:r>
            <a:r>
              <a:rPr lang="en-US" smtClean="0">
                <a:solidFill>
                  <a:srgbClr val="008000"/>
                </a:solidFill>
              </a:rPr>
              <a:t>He</a:t>
            </a:r>
            <a:r>
              <a:rPr lang="en-US" smtClean="0"/>
              <a:t> and </a:t>
            </a:r>
            <a:r>
              <a:rPr lang="en-US" smtClean="0">
                <a:solidFill>
                  <a:srgbClr val="008000"/>
                </a:solidFill>
              </a:rPr>
              <a:t>her reserve</a:t>
            </a:r>
            <a:r>
              <a:rPr lang="en-US" smtClean="0"/>
              <a:t> as the </a:t>
            </a:r>
            <a:r>
              <a:rPr lang="en-US" smtClean="0">
                <a:solidFill>
                  <a:srgbClr val="339933"/>
                </a:solidFill>
              </a:rPr>
              <a:t>Melter</a:t>
            </a:r>
            <a:r>
              <a:rPr lang="en-US" smtClean="0"/>
              <a:t> and </a:t>
            </a:r>
            <a:r>
              <a:rPr lang="en-US" smtClean="0">
                <a:solidFill>
                  <a:srgbClr val="339933"/>
                </a:solidFill>
              </a:rPr>
              <a:t>Melted</a:t>
            </a:r>
            <a:r>
              <a:rPr lang="en-US" smtClean="0"/>
              <a:t>, then those labels lose any meaning they might have had.</a:t>
            </a:r>
          </a:p>
          <a:p>
            <a:pPr lvl="1" eaLnBrk="1" hangingPunct="1"/>
            <a:r>
              <a:rPr lang="en-US" smtClean="0"/>
              <a:t>If we make them </a:t>
            </a:r>
            <a:r>
              <a:rPr lang="en-US" smtClean="0">
                <a:solidFill>
                  <a:srgbClr val="339933"/>
                </a:solidFill>
              </a:rPr>
              <a:t>Agent</a:t>
            </a:r>
            <a:r>
              <a:rPr lang="en-US" smtClean="0"/>
              <a:t> and </a:t>
            </a:r>
            <a:r>
              <a:rPr lang="en-US" smtClean="0">
                <a:solidFill>
                  <a:srgbClr val="339933"/>
                </a:solidFill>
              </a:rPr>
              <a:t>Theme</a:t>
            </a:r>
            <a:r>
              <a:rPr lang="en-US" smtClean="0"/>
              <a:t> then we can do more inference.</a:t>
            </a:r>
          </a:p>
        </p:txBody>
      </p:sp>
      <p:sp>
        <p:nvSpPr>
          <p:cNvPr id="2048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Deeper Semantics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89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7FC67A-B78B-4D40-9839-47D033070BD2}" type="slidenum">
              <a:rPr lang="en-US"/>
              <a:pPr/>
              <a:t>5</a:t>
            </a:fld>
            <a:endParaRPr lang="en-US"/>
          </a:p>
        </p:txBody>
      </p:sp>
      <p:sp>
        <p:nvSpPr>
          <p:cNvPr id="27238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TreeBanks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2388" name="Picture 4" descr="treebank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447800"/>
            <a:ext cx="8826500" cy="40862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339933"/>
                </a:solidFill>
              </a:rPr>
              <a:t>Selectional Restrictions:</a:t>
            </a:r>
            <a:r>
              <a:rPr lang="en-US" smtClean="0"/>
              <a:t>  constraints on the</a:t>
            </a:r>
            <a:r>
              <a:rPr lang="en-US" b="1" i="1" smtClean="0"/>
              <a:t> types </a:t>
            </a:r>
            <a:r>
              <a:rPr lang="en-US" smtClean="0"/>
              <a:t>of</a:t>
            </a:r>
            <a:r>
              <a:rPr lang="en-US" b="1" i="1" smtClean="0"/>
              <a:t> </a:t>
            </a:r>
            <a:r>
              <a:rPr lang="en-US" smtClean="0"/>
              <a:t>arguments verbs take</a:t>
            </a:r>
          </a:p>
          <a:p>
            <a:pPr lvl="1" eaLnBrk="1" hangingPunct="1">
              <a:buFontTx/>
              <a:buNone/>
            </a:pPr>
            <a:r>
              <a:rPr lang="en-US" b="1" i="1" smtClean="0">
                <a:solidFill>
                  <a:srgbClr val="CC0000"/>
                </a:solidFill>
              </a:rPr>
              <a:t>George assassinated the senator.</a:t>
            </a:r>
          </a:p>
          <a:p>
            <a:pPr lvl="1" eaLnBrk="1" hangingPunct="1">
              <a:buFontTx/>
              <a:buNone/>
            </a:pPr>
            <a:r>
              <a:rPr lang="en-US" b="1" i="1" smtClean="0">
                <a:solidFill>
                  <a:srgbClr val="CC0000"/>
                </a:solidFill>
              </a:rPr>
              <a:t>*The spider assassinated the fly.</a:t>
            </a:r>
          </a:p>
          <a:p>
            <a:pPr lvl="1" eaLnBrk="1" hangingPunct="1">
              <a:buFontTx/>
              <a:buNone/>
            </a:pPr>
            <a:r>
              <a:rPr lang="en-US" b="1" i="1" smtClean="0">
                <a:solidFill>
                  <a:srgbClr val="CC0000"/>
                </a:solidFill>
              </a:rPr>
              <a:t>assassinate:</a:t>
            </a:r>
            <a:r>
              <a:rPr lang="en-US" b="1" i="1" smtClean="0">
                <a:solidFill>
                  <a:schemeClr val="hlink"/>
                </a:solidFill>
              </a:rPr>
              <a:t> </a:t>
            </a:r>
            <a:r>
              <a:rPr lang="en-US" b="1" i="1" smtClean="0"/>
              <a:t>intentional (political?) killing</a:t>
            </a:r>
          </a:p>
          <a:p>
            <a:pPr lvl="1" eaLnBrk="1" hangingPunct="1">
              <a:buFontTx/>
              <a:buNone/>
            </a:pPr>
            <a:endParaRPr lang="en-US" b="1" i="1" smtClean="0">
              <a:solidFill>
                <a:schemeClr val="hlink"/>
              </a:solidFill>
            </a:endParaRPr>
          </a:p>
          <a:p>
            <a:pPr eaLnBrk="1" hangingPunct="1"/>
            <a:r>
              <a:rPr lang="en-US" b="1" i="1" smtClean="0">
                <a:solidFill>
                  <a:srgbClr val="CC0000"/>
                </a:solidFill>
              </a:rPr>
              <a:t>The astronaut married the star.</a:t>
            </a:r>
          </a:p>
        </p:txBody>
      </p:sp>
      <p:sp>
        <p:nvSpPr>
          <p:cNvPr id="21506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Selectional Restrictions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exactly is a role?</a:t>
            </a:r>
          </a:p>
          <a:p>
            <a:pPr eaLnBrk="1" hangingPunct="1"/>
            <a:r>
              <a:rPr lang="en-US" smtClean="0"/>
              <a:t>What’s the right set of roles?</a:t>
            </a:r>
          </a:p>
          <a:p>
            <a:pPr eaLnBrk="1" hangingPunct="1"/>
            <a:r>
              <a:rPr lang="en-US" smtClean="0"/>
              <a:t>Are such roles universals?</a:t>
            </a:r>
          </a:p>
          <a:p>
            <a:pPr eaLnBrk="1" hangingPunct="1"/>
            <a:r>
              <a:rPr lang="en-US" smtClean="0"/>
              <a:t>Are these roles atomic?</a:t>
            </a:r>
          </a:p>
          <a:p>
            <a:pPr lvl="1" eaLnBrk="1" hangingPunct="1"/>
            <a:r>
              <a:rPr lang="en-US" smtClean="0"/>
              <a:t>I.e. Agents</a:t>
            </a:r>
          </a:p>
          <a:p>
            <a:pPr lvl="3" eaLnBrk="1" hangingPunct="1"/>
            <a:r>
              <a:rPr lang="en-US" sz="1800" smtClean="0"/>
              <a:t>Animate, Volitional, Direct causers, etc</a:t>
            </a:r>
          </a:p>
          <a:p>
            <a:pPr eaLnBrk="1" hangingPunct="1"/>
            <a:r>
              <a:rPr lang="en-US" smtClean="0"/>
              <a:t>Can we automatically label syntactic constituents with thematic roles?</a:t>
            </a:r>
          </a:p>
        </p:txBody>
      </p:sp>
      <p:sp>
        <p:nvSpPr>
          <p:cNvPr id="2253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Problems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Not ideal as a meaning representation and doesn't do everything we want -- but better than many…</a:t>
            </a:r>
          </a:p>
          <a:p>
            <a:pPr lvl="1" eaLnBrk="1" hangingPunct="1"/>
            <a:r>
              <a:rPr lang="en-US" smtClean="0"/>
              <a:t>Supports the determination of truth</a:t>
            </a:r>
          </a:p>
          <a:p>
            <a:pPr lvl="1" eaLnBrk="1" hangingPunct="1"/>
            <a:r>
              <a:rPr lang="en-US" smtClean="0"/>
              <a:t>Supports compositionality of meaning</a:t>
            </a:r>
          </a:p>
          <a:p>
            <a:pPr lvl="1" eaLnBrk="1" hangingPunct="1"/>
            <a:r>
              <a:rPr lang="en-US" smtClean="0"/>
              <a:t>Supports question-answering (via variables)</a:t>
            </a:r>
          </a:p>
          <a:p>
            <a:pPr lvl="1" eaLnBrk="1" hangingPunct="1"/>
            <a:r>
              <a:rPr lang="en-US" smtClean="0"/>
              <a:t>Supports inference</a:t>
            </a:r>
          </a:p>
        </p:txBody>
      </p:sp>
      <p:sp>
        <p:nvSpPr>
          <p:cNvPr id="23554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First Order Predicate Calculus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339933"/>
                </a:solidFill>
              </a:rPr>
              <a:t>Terms</a:t>
            </a:r>
            <a:r>
              <a:rPr lang="en-US" smtClean="0"/>
              <a:t>: constants, functions, variables</a:t>
            </a:r>
          </a:p>
          <a:p>
            <a:pPr lvl="1" eaLnBrk="1" hangingPunct="1"/>
            <a:r>
              <a:rPr lang="en-US" smtClean="0">
                <a:solidFill>
                  <a:srgbClr val="339933"/>
                </a:solidFill>
              </a:rPr>
              <a:t>Constants</a:t>
            </a:r>
            <a:r>
              <a:rPr lang="en-US" smtClean="0"/>
              <a:t>: objects in the world, e.g. </a:t>
            </a:r>
            <a:r>
              <a:rPr lang="en-US" smtClean="0">
                <a:solidFill>
                  <a:schemeClr val="hlink"/>
                </a:solidFill>
              </a:rPr>
              <a:t>Huey</a:t>
            </a:r>
          </a:p>
          <a:p>
            <a:pPr lvl="1" eaLnBrk="1" hangingPunct="1"/>
            <a:r>
              <a:rPr lang="en-US" smtClean="0">
                <a:solidFill>
                  <a:srgbClr val="339933"/>
                </a:solidFill>
              </a:rPr>
              <a:t>Functions</a:t>
            </a:r>
            <a:r>
              <a:rPr lang="en-US" smtClean="0"/>
              <a:t>: concepts, e.g. sisterof(</a:t>
            </a:r>
            <a:r>
              <a:rPr lang="en-US" smtClean="0">
                <a:solidFill>
                  <a:schemeClr val="hlink"/>
                </a:solidFill>
              </a:rPr>
              <a:t>Huey</a:t>
            </a:r>
            <a:r>
              <a:rPr lang="en-US" smtClean="0"/>
              <a:t>)</a:t>
            </a:r>
          </a:p>
          <a:p>
            <a:pPr lvl="1" eaLnBrk="1" hangingPunct="1"/>
            <a:r>
              <a:rPr lang="en-US" smtClean="0">
                <a:solidFill>
                  <a:srgbClr val="339933"/>
                </a:solidFill>
              </a:rPr>
              <a:t>Variables</a:t>
            </a:r>
            <a:r>
              <a:rPr lang="en-US" smtClean="0"/>
              <a:t>: x, e.g. sisterof(</a:t>
            </a:r>
            <a:r>
              <a:rPr lang="en-US" smtClean="0">
                <a:solidFill>
                  <a:schemeClr val="hlink"/>
                </a:solidFill>
              </a:rPr>
              <a:t>x</a:t>
            </a:r>
            <a:r>
              <a:rPr lang="en-US" smtClean="0"/>
              <a:t>)</a:t>
            </a:r>
          </a:p>
          <a:p>
            <a:pPr eaLnBrk="1" hangingPunct="1"/>
            <a:r>
              <a:rPr lang="en-US" smtClean="0">
                <a:solidFill>
                  <a:srgbClr val="339933"/>
                </a:solidFill>
              </a:rPr>
              <a:t>Predicates</a:t>
            </a:r>
            <a:r>
              <a:rPr lang="en-US" smtClean="0">
                <a:solidFill>
                  <a:schemeClr val="accent2"/>
                </a:solidFill>
              </a:rPr>
              <a:t>: </a:t>
            </a:r>
            <a:r>
              <a:rPr lang="en-US" smtClean="0"/>
              <a:t>symbols that refer to relations that hold among objects in some domain or properties that hold of some object in a domain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CC0000"/>
                </a:solidFill>
              </a:rPr>
              <a:t>likes(Kathy, pasta)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CC0000"/>
                </a:solidFill>
              </a:rPr>
              <a:t>female(Kathy) person(Kathy)</a:t>
            </a:r>
          </a:p>
        </p:txBody>
      </p:sp>
      <p:sp>
        <p:nvSpPr>
          <p:cNvPr id="24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NL Mapping to FOPC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eaLnBrk="1" hangingPunct="1"/>
            <a:r>
              <a:rPr lang="en-US" smtClean="0"/>
              <a:t>Logical connectives permit compositionality of meaning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CC0000"/>
                </a:solidFill>
              </a:rPr>
              <a:t>pasta(x) </a:t>
            </a:r>
            <a:r>
              <a:rPr lang="en-US" smtClean="0">
                <a:solidFill>
                  <a:srgbClr val="CC0000"/>
                </a:solidFill>
                <a:sym typeface="Symbol" pitchFamily="18" charset="2"/>
              </a:rPr>
              <a:t> likes(Kathy,x)  “Kathy likes pasta”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CC0000"/>
                </a:solidFill>
                <a:sym typeface="Symbol" pitchFamily="18" charset="2"/>
              </a:rPr>
              <a:t>cat(Vera) ^ odd(Vera) “Vera is an odd cat”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CC0000"/>
                </a:solidFill>
                <a:sym typeface="Symbol" pitchFamily="18" charset="2"/>
              </a:rPr>
              <a:t>sleeping(Huey) v eating(Huey)  “Huey either is sleeping or eating”</a:t>
            </a:r>
          </a:p>
          <a:p>
            <a:pPr eaLnBrk="1" hangingPunct="1"/>
            <a:r>
              <a:rPr lang="en-US" smtClean="0">
                <a:sym typeface="Symbol" pitchFamily="18" charset="2"/>
              </a:rPr>
              <a:t>Sentences in FOPC can be assigned truth values </a:t>
            </a:r>
          </a:p>
          <a:p>
            <a:pPr lvl="1" eaLnBrk="1" hangingPunct="1"/>
            <a:r>
              <a:rPr lang="en-US" smtClean="0">
                <a:sym typeface="Symbol" pitchFamily="18" charset="2"/>
              </a:rPr>
              <a:t>Atomic formulae are T or F based on their presence or absence in a DB (Closed World Assumption?)</a:t>
            </a:r>
          </a:p>
          <a:p>
            <a:pPr lvl="1" eaLnBrk="1" hangingPunct="1"/>
            <a:r>
              <a:rPr lang="en-US" smtClean="0">
                <a:sym typeface="Symbol" pitchFamily="18" charset="2"/>
              </a:rPr>
              <a:t>Composed meanings are inferred from DB and meaning of logical connectives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1" eaLnBrk="1" hangingPunct="1"/>
            <a:r>
              <a:rPr lang="en-US" smtClean="0">
                <a:solidFill>
                  <a:srgbClr val="CC0000"/>
                </a:solidFill>
              </a:rPr>
              <a:t>cat(Huey)</a:t>
            </a:r>
          </a:p>
          <a:p>
            <a:pPr lvl="1" eaLnBrk="1" hangingPunct="1"/>
            <a:r>
              <a:rPr lang="en-US" smtClean="0">
                <a:solidFill>
                  <a:srgbClr val="CC0000"/>
                </a:solidFill>
              </a:rPr>
              <a:t>sibling(Huey,Vera)</a:t>
            </a:r>
          </a:p>
          <a:p>
            <a:pPr lvl="1" eaLnBrk="1" hangingPunct="1"/>
            <a:r>
              <a:rPr lang="en-US" smtClean="0">
                <a:solidFill>
                  <a:srgbClr val="CC0000"/>
                </a:solidFill>
              </a:rPr>
              <a:t>cat(Huey) ^ sibling(Huey,Vera) </a:t>
            </a:r>
            <a:r>
              <a:rPr lang="en-US" smtClean="0">
                <a:solidFill>
                  <a:srgbClr val="CC0000"/>
                </a:solidFill>
                <a:sym typeface="Wingdings" pitchFamily="2" charset="2"/>
              </a:rPr>
              <a:t> cat(Vera)</a:t>
            </a:r>
            <a:endParaRPr lang="en-US" smtClean="0">
              <a:solidFill>
                <a:srgbClr val="CC0000"/>
              </a:solidFill>
            </a:endParaRPr>
          </a:p>
          <a:p>
            <a:pPr eaLnBrk="1" hangingPunct="1"/>
            <a:r>
              <a:rPr lang="en-US" smtClean="0"/>
              <a:t>Limitations:</a:t>
            </a:r>
          </a:p>
          <a:p>
            <a:pPr lvl="1" eaLnBrk="1" hangingPunct="1"/>
            <a:r>
              <a:rPr lang="en-US" smtClean="0"/>
              <a:t>Do ‘and’ and ‘or’ in natural language really mean ‘^’ and ‘v’? 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</a:rPr>
              <a:t>Mary got married and had a baby.  And then…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</a:rPr>
              <a:t>Your money or your life!</a:t>
            </a:r>
          </a:p>
          <a:p>
            <a:pPr lvl="1" eaLnBrk="1" hangingPunct="1"/>
            <a:r>
              <a:rPr lang="en-US" smtClean="0"/>
              <a:t>Does ‘</a:t>
            </a:r>
            <a:r>
              <a:rPr lang="en-US" smtClean="0">
                <a:sym typeface="Symbol" pitchFamily="18" charset="2"/>
              </a:rPr>
              <a:t>’ mean ‘if’?  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  <a:sym typeface="Symbol" pitchFamily="18" charset="2"/>
              </a:rPr>
              <a:t>If you go, I’ll meet you there.</a:t>
            </a:r>
            <a:endParaRPr lang="en-US" smtClean="0">
              <a:solidFill>
                <a:srgbClr val="CC0000"/>
              </a:solidFill>
            </a:endParaRPr>
          </a:p>
          <a:p>
            <a:pPr lvl="1" eaLnBrk="1" hangingPunct="1"/>
            <a:r>
              <a:rPr lang="en-US" smtClean="0"/>
              <a:t>How do we represent other connectives?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CC0000"/>
                </a:solidFill>
              </a:rPr>
              <a:t>She was happy but ignorant.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590800"/>
            <a:ext cx="7772400" cy="5638800"/>
          </a:xfrm>
        </p:spPr>
        <p:txBody>
          <a:bodyPr/>
          <a:lstStyle/>
          <a:p>
            <a:pPr eaLnBrk="1" hangingPunct="1"/>
            <a:r>
              <a:rPr lang="en-US" smtClean="0"/>
              <a:t>Quantifiers: </a:t>
            </a:r>
          </a:p>
          <a:p>
            <a:pPr lvl="1" eaLnBrk="1" hangingPunct="1"/>
            <a:r>
              <a:rPr lang="en-US" smtClean="0"/>
              <a:t>Existential quantification: </a:t>
            </a:r>
            <a:r>
              <a:rPr lang="en-US" smtClean="0">
                <a:solidFill>
                  <a:srgbClr val="CC0000"/>
                </a:solidFill>
              </a:rPr>
              <a:t>There is a unicorn in my garden. Some unicorn is in my garden.</a:t>
            </a:r>
          </a:p>
          <a:p>
            <a:pPr lvl="1" eaLnBrk="1" hangingPunct="1"/>
            <a:r>
              <a:rPr lang="en-US" smtClean="0"/>
              <a:t>Universal quantification: </a:t>
            </a:r>
            <a:r>
              <a:rPr lang="en-US" smtClean="0">
                <a:solidFill>
                  <a:srgbClr val="CC0000"/>
                </a:solidFill>
              </a:rPr>
              <a:t>The unicorn is a mythical beast.  Unicorns are mythical beasts.</a:t>
            </a:r>
          </a:p>
          <a:p>
            <a:pPr lvl="1" eaLnBrk="1" hangingPunct="1"/>
            <a:r>
              <a:rPr lang="en-US" smtClean="0">
                <a:solidFill>
                  <a:schemeClr val="hlink"/>
                </a:solidFill>
              </a:rPr>
              <a:t>Many?  A few?  Several?  A couple?</a:t>
            </a:r>
          </a:p>
        </p:txBody>
      </p:sp>
      <p:graphicFrame>
        <p:nvGraphicFramePr>
          <p:cNvPr id="2050" name="Object 1024"/>
          <p:cNvGraphicFramePr>
            <a:graphicFrameLocks noChangeAspect="1"/>
          </p:cNvGraphicFramePr>
          <p:nvPr/>
        </p:nvGraphicFramePr>
        <p:xfrm>
          <a:off x="3200400" y="2667000"/>
          <a:ext cx="495300" cy="330200"/>
        </p:xfrm>
        <a:graphic>
          <a:graphicData uri="http://schemas.openxmlformats.org/presentationml/2006/ole">
            <p:oleObj spid="_x0000_s2050" name="Equation" r:id="rId4" imgW="495000" imgH="33012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How do we represent time and temporal relationships between events?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CC0000"/>
                </a:solidFill>
              </a:rPr>
              <a:t>It seems only yesterday that Martha Stewart was in prison but now she has a popular TV show.  There is no justice.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Where do we get temporal information?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Verb tense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Temporal expressions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Sequence of presentation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Linear representations: Reichenbach ‘47</a:t>
            </a:r>
          </a:p>
        </p:txBody>
      </p:sp>
      <p:sp>
        <p:nvSpPr>
          <p:cNvPr id="2765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Temporal Representations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609600" y="1447800"/>
            <a:ext cx="7772400" cy="502920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339933"/>
                </a:solidFill>
              </a:rPr>
              <a:t>Utterance time</a:t>
            </a:r>
            <a:r>
              <a:rPr lang="en-US" smtClean="0"/>
              <a:t> (U): when the utterance occurs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339933"/>
                </a:solidFill>
              </a:rPr>
              <a:t>Reference time</a:t>
            </a:r>
            <a:r>
              <a:rPr lang="en-US" smtClean="0"/>
              <a:t> (R): the temporal point-of-view of the utterance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>
                <a:solidFill>
                  <a:srgbClr val="339933"/>
                </a:solidFill>
              </a:rPr>
              <a:t>Event time</a:t>
            </a:r>
            <a:r>
              <a:rPr lang="en-US" smtClean="0"/>
              <a:t> (E): when events described in the utterance occur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hlink"/>
                </a:solidFill>
                <a:sym typeface="Wingdings" pitchFamily="2" charset="2"/>
              </a:rPr>
              <a:t>George is eating a sandwich.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993366"/>
                </a:solidFill>
                <a:sym typeface="Wingdings" pitchFamily="2" charset="2"/>
              </a:rPr>
              <a:t>-- E,R,U 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George had eaten a sandwich (when he realized…)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993366"/>
                </a:solidFill>
              </a:rPr>
              <a:t>E – R – U </a:t>
            </a:r>
            <a:r>
              <a:rPr lang="en-US" smtClean="0">
                <a:solidFill>
                  <a:srgbClr val="993366"/>
                </a:solidFill>
                <a:sym typeface="Wingdings" pitchFamily="2" charset="2"/>
              </a:rPr>
              <a:t></a:t>
            </a:r>
            <a:endParaRPr lang="en-US" smtClean="0">
              <a:solidFill>
                <a:srgbClr val="993366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hlink"/>
                </a:solidFill>
                <a:sym typeface="Wingdings" pitchFamily="2" charset="2"/>
              </a:rPr>
              <a:t>George will eat a sandwich.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rgbClr val="993366"/>
                </a:solidFill>
                <a:sym typeface="Wingdings" pitchFamily="2" charset="2"/>
              </a:rPr>
              <a:t>--U,R – E 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US" smtClean="0">
                <a:solidFill>
                  <a:schemeClr val="hlink"/>
                </a:solidFill>
                <a:sym typeface="Wingdings" pitchFamily="2" charset="2"/>
              </a:rPr>
              <a:t>While George was eating a sandwich, his mother arrived.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2438400"/>
            <a:ext cx="7772400" cy="4724400"/>
          </a:xfrm>
        </p:spPr>
        <p:txBody>
          <a:bodyPr/>
          <a:lstStyle/>
          <a:p>
            <a:pPr eaLnBrk="1" hangingPunct="1"/>
            <a:r>
              <a:rPr lang="en-US" sz="2400" smtClean="0">
                <a:solidFill>
                  <a:srgbClr val="339933"/>
                </a:solidFill>
              </a:rPr>
              <a:t>Statives</a:t>
            </a:r>
            <a:r>
              <a:rPr lang="en-US" sz="2400" smtClean="0"/>
              <a:t>: states or properties of objects at a particular point in time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i="1" smtClean="0">
                <a:solidFill>
                  <a:schemeClr val="hlink"/>
                </a:solidFill>
              </a:rPr>
              <a:t>I am hungry.</a:t>
            </a:r>
          </a:p>
          <a:p>
            <a:pPr eaLnBrk="1" hangingPunct="1"/>
            <a:r>
              <a:rPr lang="en-US" sz="2400" smtClean="0">
                <a:solidFill>
                  <a:srgbClr val="339933"/>
                </a:solidFill>
              </a:rPr>
              <a:t>Activities</a:t>
            </a:r>
            <a:r>
              <a:rPr lang="en-US" sz="2400" smtClean="0"/>
              <a:t>: events with no clear endpoint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i="1" smtClean="0">
                <a:solidFill>
                  <a:schemeClr val="hlink"/>
                </a:solidFill>
              </a:rPr>
              <a:t> I am eating.</a:t>
            </a:r>
          </a:p>
          <a:p>
            <a:pPr eaLnBrk="1" hangingPunct="1"/>
            <a:r>
              <a:rPr lang="en-US" sz="2400" smtClean="0">
                <a:solidFill>
                  <a:srgbClr val="339933"/>
                </a:solidFill>
              </a:rPr>
              <a:t>Accomplishments</a:t>
            </a:r>
            <a:r>
              <a:rPr lang="en-US" sz="2400" smtClean="0"/>
              <a:t>: events with durations and endpoints that result in some change of state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i="1" smtClean="0">
                <a:solidFill>
                  <a:schemeClr val="hlink"/>
                </a:solidFill>
              </a:rPr>
              <a:t>I ate dinner.</a:t>
            </a:r>
          </a:p>
          <a:p>
            <a:pPr eaLnBrk="1" hangingPunct="1"/>
            <a:r>
              <a:rPr lang="en-US" sz="2400" smtClean="0">
                <a:solidFill>
                  <a:srgbClr val="339933"/>
                </a:solidFill>
              </a:rPr>
              <a:t>Achievements</a:t>
            </a:r>
            <a:r>
              <a:rPr lang="en-US" sz="2400" smtClean="0"/>
              <a:t>: events that change state but have no particular duration – they occur in an instant</a:t>
            </a:r>
          </a:p>
          <a:p>
            <a:pPr lvl="2" eaLnBrk="1" hangingPunct="1">
              <a:buFont typeface="Wingdings" pitchFamily="2" charset="2"/>
              <a:buNone/>
            </a:pPr>
            <a:r>
              <a:rPr lang="en-US" i="1" smtClean="0">
                <a:solidFill>
                  <a:schemeClr val="hlink"/>
                </a:solidFill>
              </a:rPr>
              <a:t>I got the bill.</a:t>
            </a:r>
            <a:endParaRPr lang="en-US" sz="1800" i="1" smtClean="0">
              <a:solidFill>
                <a:schemeClr val="hlink"/>
              </a:solidFill>
            </a:endParaRPr>
          </a:p>
        </p:txBody>
      </p:sp>
      <p:sp>
        <p:nvSpPr>
          <p:cNvPr id="29698" name="AutoShape 2"/>
          <p:cNvSpPr>
            <a:spLocks noGrp="1" noChangeArrowheads="1"/>
          </p:cNvSpPr>
          <p:nvPr>
            <p:ph type="title"/>
          </p:nvPr>
        </p:nvSpPr>
        <p:spPr>
          <a:xfrm>
            <a:off x="609600" y="990600"/>
            <a:ext cx="7772400" cy="762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smtClean="0"/>
              <a:t>Verbs and Event Types:  Aspect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17AB5-7588-4855-8E92-C9B01AFE5C52}" type="slidenum">
              <a:rPr lang="en-US"/>
              <a:pPr/>
              <a:t>6</a:t>
            </a:fld>
            <a:endParaRPr lang="en-US"/>
          </a:p>
        </p:txBody>
      </p:sp>
      <p:sp>
        <p:nvSpPr>
          <p:cNvPr id="274434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924800" cy="1143000"/>
          </a:xfrm>
        </p:spPr>
        <p:txBody>
          <a:bodyPr/>
          <a:lstStyle/>
          <a:p>
            <a:r>
              <a:rPr lang="en-US"/>
              <a:t>Treebanks</a:t>
            </a:r>
          </a:p>
        </p:txBody>
      </p:sp>
      <p:sp>
        <p:nvSpPr>
          <p:cNvPr id="274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4436" name="Picture 4" descr="treebank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371600"/>
            <a:ext cx="8864600" cy="50069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438400"/>
            <a:ext cx="8382000" cy="3724275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en-US" sz="2600" smtClean="0"/>
              <a:t>Very hard to represent internal speaker states like believing, knowing, wanting, assuming, imagining</a:t>
            </a:r>
          </a:p>
          <a:p>
            <a:pPr lvl="1" eaLnBrk="1" hangingPunct="1"/>
            <a:r>
              <a:rPr lang="en-US" smtClean="0"/>
              <a:t>Not well modeled by a simple DB lookup approach so..</a:t>
            </a:r>
          </a:p>
          <a:p>
            <a:pPr lvl="1" eaLnBrk="1" hangingPunct="1"/>
            <a:r>
              <a:rPr lang="en-US" smtClean="0"/>
              <a:t>Truth in the world vs. truth in some possible world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CC0000"/>
                </a:solidFill>
              </a:rPr>
              <a:t>George imagined that he could dance</a:t>
            </a:r>
            <a:r>
              <a:rPr lang="en-US" smtClean="0">
                <a:solidFill>
                  <a:schemeClr val="hlink"/>
                </a:solidFill>
              </a:rPr>
              <a:t>.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rgbClr val="CC0000"/>
                </a:solidFill>
              </a:rPr>
              <a:t>George believed that he could dance.</a:t>
            </a:r>
          </a:p>
          <a:p>
            <a:pPr eaLnBrk="1" hangingPunct="1"/>
            <a:r>
              <a:rPr lang="en-US" sz="2600" smtClean="0"/>
              <a:t>Augment FOPC with special </a:t>
            </a:r>
            <a:r>
              <a:rPr lang="en-US" sz="2600" smtClean="0">
                <a:solidFill>
                  <a:srgbClr val="339933"/>
                </a:solidFill>
              </a:rPr>
              <a:t>modal operators</a:t>
            </a:r>
            <a:r>
              <a:rPr lang="en-US" sz="2600" smtClean="0"/>
              <a:t> that take logical formulae as arguments, e.g. </a:t>
            </a:r>
            <a:r>
              <a:rPr lang="en-US" sz="2600" smtClean="0">
                <a:solidFill>
                  <a:srgbClr val="00B050"/>
                </a:solidFill>
              </a:rPr>
              <a:t>believe, know</a:t>
            </a:r>
          </a:p>
        </p:txBody>
      </p:sp>
      <p:sp>
        <p:nvSpPr>
          <p:cNvPr id="30722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Beliefs, Desires and Intentions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2743200"/>
            <a:ext cx="7772400" cy="5257800"/>
          </a:xfrm>
        </p:spPr>
        <p:txBody>
          <a:bodyPr/>
          <a:lstStyle/>
          <a:p>
            <a:pPr lvl="1" eaLnBrk="1" hangingPunct="1"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Believes(George, dance(George))</a:t>
            </a:r>
          </a:p>
          <a:p>
            <a:pPr lvl="1" eaLnBrk="1" hangingPunct="1">
              <a:buFontTx/>
              <a:buNone/>
            </a:pPr>
            <a:r>
              <a:rPr lang="en-US" smtClean="0">
                <a:solidFill>
                  <a:schemeClr val="hlink"/>
                </a:solidFill>
              </a:rPr>
              <a:t>Knows(Bill,Believes(George,dance(George)))</a:t>
            </a:r>
          </a:p>
          <a:p>
            <a:pPr eaLnBrk="1" hangingPunct="1"/>
            <a:r>
              <a:rPr lang="en-US" smtClean="0">
                <a:solidFill>
                  <a:srgbClr val="339933"/>
                </a:solidFill>
              </a:rPr>
              <a:t>Mutual belief</a:t>
            </a:r>
            <a:r>
              <a:rPr lang="en-US" smtClean="0"/>
              <a:t>: I believe you believe I believe….</a:t>
            </a:r>
          </a:p>
          <a:p>
            <a:pPr lvl="1" eaLnBrk="1" hangingPunct="1"/>
            <a:r>
              <a:rPr lang="en-US" smtClean="0"/>
              <a:t>Practical importance: modeling belief in dialogue</a:t>
            </a:r>
          </a:p>
          <a:p>
            <a:pPr lvl="1" eaLnBrk="1" hangingPunct="1"/>
            <a:r>
              <a:rPr lang="en-US" smtClean="0"/>
              <a:t>Clark’s </a:t>
            </a:r>
            <a:r>
              <a:rPr lang="en-US" smtClean="0">
                <a:solidFill>
                  <a:srgbClr val="339933"/>
                </a:solidFill>
              </a:rPr>
              <a:t>grounding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Many hard problems in full semantic representation:</a:t>
            </a:r>
          </a:p>
          <a:p>
            <a:pPr lvl="1" eaLnBrk="1" hangingPunct="1"/>
            <a:r>
              <a:rPr lang="en-US" smtClean="0"/>
              <a:t>Temporal relations: tense, aspect</a:t>
            </a:r>
          </a:p>
          <a:p>
            <a:pPr lvl="1" eaLnBrk="1" hangingPunct="1"/>
            <a:r>
              <a:rPr lang="en-US" smtClean="0"/>
              <a:t>BDI</a:t>
            </a:r>
          </a:p>
          <a:p>
            <a:pPr eaLnBrk="1" hangingPunct="1"/>
            <a:r>
              <a:rPr lang="en-US" smtClean="0"/>
              <a:t>Current representations impoverished in many respects</a:t>
            </a:r>
          </a:p>
          <a:p>
            <a:pPr eaLnBrk="1" hangingPunct="1"/>
            <a:r>
              <a:rPr lang="en-US" smtClean="0"/>
              <a:t>Read Ch 17.2-17.4, 18.1-18.7 (cover material through today)</a:t>
            </a:r>
          </a:p>
        </p:txBody>
      </p:sp>
      <p:sp>
        <p:nvSpPr>
          <p:cNvPr id="32770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EDFE83-F035-44C8-AC48-7C89BD619FDB}" type="slidenum">
              <a:rPr lang="en-US"/>
              <a:pPr/>
              <a:t>7</a:t>
            </a:fld>
            <a:endParaRPr lang="en-US"/>
          </a:p>
        </p:txBody>
      </p:sp>
      <p:sp>
        <p:nvSpPr>
          <p:cNvPr id="276482" name="AutoShape 2"/>
          <p:cNvSpPr>
            <a:spLocks noGrp="1" noChangeArrowheads="1"/>
          </p:cNvSpPr>
          <p:nvPr>
            <p:ph type="title"/>
          </p:nvPr>
        </p:nvSpPr>
        <p:spPr>
          <a:xfrm>
            <a:off x="762000" y="381000"/>
            <a:ext cx="7924800" cy="1143000"/>
          </a:xfrm>
        </p:spPr>
        <p:txBody>
          <a:bodyPr/>
          <a:lstStyle/>
          <a:p>
            <a:r>
              <a:rPr lang="en-US"/>
              <a:t>Treebanks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6484" name="Picture 4" descr="treebank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14400" y="1219200"/>
            <a:ext cx="6832600" cy="51895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F5A78-E575-4EF1-890B-84BB1F36D050}" type="slidenum">
              <a:rPr lang="en-US"/>
              <a:pPr/>
              <a:t>8</a:t>
            </a:fld>
            <a:endParaRPr lang="en-US"/>
          </a:p>
        </p:txBody>
      </p:sp>
      <p:sp>
        <p:nvSpPr>
          <p:cNvPr id="278530" name="AutoShape 2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924800" cy="1143000"/>
          </a:xfrm>
        </p:spPr>
        <p:txBody>
          <a:bodyPr/>
          <a:lstStyle/>
          <a:p>
            <a:r>
              <a:rPr lang="en-US"/>
              <a:t>Treebank Grammars</a:t>
            </a:r>
          </a:p>
        </p:txBody>
      </p:sp>
      <p:sp>
        <p:nvSpPr>
          <p:cNvPr id="278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78532" name="Picture 4" descr="treebank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295400"/>
            <a:ext cx="6584950" cy="5295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BFE6D2-888A-4564-89AC-DF3BCE6D982F}" type="slidenum">
              <a:rPr lang="en-US"/>
              <a:pPr/>
              <a:t>9</a:t>
            </a:fld>
            <a:endParaRPr lang="en-US"/>
          </a:p>
        </p:txBody>
      </p:sp>
      <p:sp>
        <p:nvSpPr>
          <p:cNvPr id="280578" name="AutoShap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Lots of flat rules</a:t>
            </a:r>
          </a:p>
        </p:txBody>
      </p:sp>
      <p:sp>
        <p:nvSpPr>
          <p:cNvPr id="280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80580" name="Picture 4" descr="treebank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81200" y="2514600"/>
            <a:ext cx="5486400" cy="37242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3287</TotalTime>
  <Words>2293</Words>
  <Application>Microsoft Office PowerPoint</Application>
  <PresentationFormat>On-screen Show (4:3)</PresentationFormat>
  <Paragraphs>441</Paragraphs>
  <Slides>62</Slides>
  <Notes>59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62</vt:i4>
      </vt:variant>
    </vt:vector>
  </HeadingPairs>
  <TitlesOfParts>
    <vt:vector size="69" baseType="lpstr">
      <vt:lpstr>Arial</vt:lpstr>
      <vt:lpstr>Wingdings</vt:lpstr>
      <vt:lpstr>Times New Roman</vt:lpstr>
      <vt:lpstr>Symbol</vt:lpstr>
      <vt:lpstr>Concourse</vt:lpstr>
      <vt:lpstr>Microsoft Equation 3.0</vt:lpstr>
      <vt:lpstr>Equation</vt:lpstr>
      <vt:lpstr>Catching Up and Getting into Semantics</vt:lpstr>
      <vt:lpstr>Announcements</vt:lpstr>
      <vt:lpstr>Today</vt:lpstr>
      <vt:lpstr>Getting the Probabilities</vt:lpstr>
      <vt:lpstr>TreeBanks</vt:lpstr>
      <vt:lpstr>Treebanks</vt:lpstr>
      <vt:lpstr>Treebanks</vt:lpstr>
      <vt:lpstr>Treebank Grammars</vt:lpstr>
      <vt:lpstr>Lots of flat rules</vt:lpstr>
      <vt:lpstr>Example sentences from those rules</vt:lpstr>
      <vt:lpstr>Probabilistic Grammar Assumptions</vt:lpstr>
      <vt:lpstr>Typical Approach</vt:lpstr>
      <vt:lpstr>What’s that last bullet mean?</vt:lpstr>
      <vt:lpstr>Max</vt:lpstr>
      <vt:lpstr>Problems with PCFGs</vt:lpstr>
      <vt:lpstr>Solution</vt:lpstr>
      <vt:lpstr>Heads</vt:lpstr>
      <vt:lpstr>Example (right)</vt:lpstr>
      <vt:lpstr>Example (wrong)</vt:lpstr>
      <vt:lpstr>How?</vt:lpstr>
      <vt:lpstr>Declare Independence</vt:lpstr>
      <vt:lpstr>Subcategorization</vt:lpstr>
      <vt:lpstr>Example (right)</vt:lpstr>
      <vt:lpstr>Probability model</vt:lpstr>
      <vt:lpstr>Preferences</vt:lpstr>
      <vt:lpstr>Example (right)</vt:lpstr>
      <vt:lpstr>Example (wrong)</vt:lpstr>
      <vt:lpstr>Preferences</vt:lpstr>
      <vt:lpstr>Probability model</vt:lpstr>
      <vt:lpstr>Preferences (2)</vt:lpstr>
      <vt:lpstr>Preferences (2)</vt:lpstr>
      <vt:lpstr>Summary</vt:lpstr>
      <vt:lpstr>Slide 33</vt:lpstr>
      <vt:lpstr>Question-Answering/Dialog</vt:lpstr>
      <vt:lpstr>Where does the information come from?</vt:lpstr>
      <vt:lpstr>NL Architecture</vt:lpstr>
      <vt:lpstr>Semantic Considerations</vt:lpstr>
      <vt:lpstr>Meaning Representation</vt:lpstr>
      <vt:lpstr>What Can Serve as a Meaning Representation?</vt:lpstr>
      <vt:lpstr>What kinds of meaning do we want to capture?</vt:lpstr>
      <vt:lpstr>Meaning Representations</vt:lpstr>
      <vt:lpstr>Slide 42</vt:lpstr>
      <vt:lpstr>A Standard Representation:  Predicate-Argument Structure</vt:lpstr>
      <vt:lpstr>Semantic (Thematic) Roles</vt:lpstr>
      <vt:lpstr>Common semantic roles</vt:lpstr>
      <vt:lpstr>Common semantic roles</vt:lpstr>
      <vt:lpstr>Common semantic roles</vt:lpstr>
      <vt:lpstr>Linking of thematic roles to syntactic positions</vt:lpstr>
      <vt:lpstr>Deeper Semantics</vt:lpstr>
      <vt:lpstr>Selectional Restrictions</vt:lpstr>
      <vt:lpstr>Problems</vt:lpstr>
      <vt:lpstr>First Order Predicate Calculus</vt:lpstr>
      <vt:lpstr>NL Mapping to FOPC </vt:lpstr>
      <vt:lpstr>Slide 54</vt:lpstr>
      <vt:lpstr>Slide 55</vt:lpstr>
      <vt:lpstr>Slide 56</vt:lpstr>
      <vt:lpstr>Temporal Representations</vt:lpstr>
      <vt:lpstr>Slide 58</vt:lpstr>
      <vt:lpstr>Verbs and Event Types:  Aspect</vt:lpstr>
      <vt:lpstr>Beliefs, Desires and Intentions</vt:lpstr>
      <vt:lpstr>Slide 61</vt:lpstr>
      <vt:lpstr>Sum</vt:lpstr>
    </vt:vector>
  </TitlesOfParts>
  <Company>AT&amp;T Labs-Research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</dc:title>
  <dc:creator>julia hirschberg</dc:creator>
  <cp:lastModifiedBy> </cp:lastModifiedBy>
  <cp:revision>220</cp:revision>
  <dcterms:created xsi:type="dcterms:W3CDTF">2002-08-07T15:01:55Z</dcterms:created>
  <dcterms:modified xsi:type="dcterms:W3CDTF">2009-10-06T17:10:49Z</dcterms:modified>
</cp:coreProperties>
</file>