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9D373-39E5-4879-AA71-9872B6A6898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BBFBD-E310-4F5B-AFCA-DCDF9A5D46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BBFBD-E310-4F5B-AFCA-DCDF9A5D465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BBFBD-E310-4F5B-AFCA-DCDF9A5D465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BBFBD-E310-4F5B-AFCA-DCDF9A5D465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BFEFD5-617C-4AAC-B1F2-C0B29F5BEBE4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80805F-0651-492B-B20E-4DD57B55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FEFD5-617C-4AAC-B1F2-C0B29F5BEBE4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0805F-0651-492B-B20E-4DD57B55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FEFD5-617C-4AAC-B1F2-C0B29F5BEBE4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0805F-0651-492B-B20E-4DD57B55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FEFD5-617C-4AAC-B1F2-C0B29F5BEBE4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0805F-0651-492B-B20E-4DD57B5543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FEFD5-617C-4AAC-B1F2-C0B29F5BEBE4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0805F-0651-492B-B20E-4DD57B5543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FEFD5-617C-4AAC-B1F2-C0B29F5BEBE4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0805F-0651-492B-B20E-4DD57B5543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FEFD5-617C-4AAC-B1F2-C0B29F5BEBE4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0805F-0651-492B-B20E-4DD57B5543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FEFD5-617C-4AAC-B1F2-C0B29F5BEBE4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0805F-0651-492B-B20E-4DD57B55430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FEFD5-617C-4AAC-B1F2-C0B29F5BEBE4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0805F-0651-492B-B20E-4DD57B55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6BFEFD5-617C-4AAC-B1F2-C0B29F5BEBE4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0805F-0651-492B-B20E-4DD57B5543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BFEFD5-617C-4AAC-B1F2-C0B29F5BEBE4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80805F-0651-492B-B20E-4DD57B5543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6BFEFD5-617C-4AAC-B1F2-C0B29F5BEBE4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C80805F-0651-492B-B20E-4DD57B5543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Summarization Evaluation: Rouge only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Homework questions</a:t>
            </a:r>
          </a:p>
          <a:p>
            <a:pPr lvl="1"/>
            <a:r>
              <a:rPr lang="en-US" dirty="0" smtClean="0"/>
              <a:t>Workflow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Life after NLP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Information Extraction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COMS 4706: Spoken Language Processing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COMS 4771: Machine Learning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COMS 6998 Sect. 1: NLP for the Web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COMS 3998, 4901: Independent projects for undergraduates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COMS 6901: Independent projects for </a:t>
            </a:r>
            <a:r>
              <a:rPr lang="en-US" smtClean="0"/>
              <a:t>graduate students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Life after NLP</a:t>
            </a:r>
            <a:br>
              <a:rPr lang="en-US" dirty="0" smtClean="0"/>
            </a:br>
            <a:r>
              <a:rPr lang="en-US" dirty="0" smtClean="0"/>
              <a:t>(OR: What to take next?)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19</Words>
  <Application>Microsoft Office PowerPoint</Application>
  <PresentationFormat>On-screen Show (4:3)</PresentationFormat>
  <Paragraphs>16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Overview</vt:lpstr>
      <vt:lpstr>Today</vt:lpstr>
      <vt:lpstr>Life after NLP (OR: What to take next?)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kathy</dc:creator>
  <cp:lastModifiedBy>kathy</cp:lastModifiedBy>
  <cp:revision>4</cp:revision>
  <dcterms:created xsi:type="dcterms:W3CDTF">2009-11-12T19:06:14Z</dcterms:created>
  <dcterms:modified xsi:type="dcterms:W3CDTF">2009-11-12T19:11:46Z</dcterms:modified>
</cp:coreProperties>
</file>