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6" r:id="rId1"/>
  </p:sldMasterIdLst>
  <p:notesMasterIdLst>
    <p:notesMasterId r:id="rId46"/>
  </p:notesMasterIdLst>
  <p:sldIdLst>
    <p:sldId id="256" r:id="rId2"/>
    <p:sldId id="368" r:id="rId3"/>
    <p:sldId id="364" r:id="rId4"/>
    <p:sldId id="363" r:id="rId5"/>
    <p:sldId id="354" r:id="rId6"/>
    <p:sldId id="262" r:id="rId7"/>
    <p:sldId id="367" r:id="rId8"/>
    <p:sldId id="365" r:id="rId9"/>
    <p:sldId id="264" r:id="rId10"/>
    <p:sldId id="263" r:id="rId11"/>
    <p:sldId id="266" r:id="rId12"/>
    <p:sldId id="334" r:id="rId13"/>
    <p:sldId id="267" r:id="rId14"/>
    <p:sldId id="362" r:id="rId15"/>
    <p:sldId id="361" r:id="rId16"/>
    <p:sldId id="268" r:id="rId17"/>
    <p:sldId id="335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45" r:id="rId27"/>
    <p:sldId id="346" r:id="rId28"/>
    <p:sldId id="348" r:id="rId29"/>
    <p:sldId id="349" r:id="rId30"/>
    <p:sldId id="366" r:id="rId31"/>
    <p:sldId id="350" r:id="rId32"/>
    <p:sldId id="351" r:id="rId33"/>
    <p:sldId id="352" r:id="rId34"/>
    <p:sldId id="353" r:id="rId35"/>
    <p:sldId id="358" r:id="rId36"/>
    <p:sldId id="359" r:id="rId37"/>
    <p:sldId id="360" r:id="rId38"/>
    <p:sldId id="284" r:id="rId39"/>
    <p:sldId id="285" r:id="rId40"/>
    <p:sldId id="286" r:id="rId41"/>
    <p:sldId id="287" r:id="rId42"/>
    <p:sldId id="288" r:id="rId43"/>
    <p:sldId id="289" r:id="rId44"/>
    <p:sldId id="277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CC0000"/>
    <a:srgbClr val="339966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2352" y="-456"/>
      </p:cViewPr>
      <p:guideLst>
        <p:guide orient="horz" pos="2160"/>
        <p:guide pos="27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72"/>
    </p:cViewPr>
  </p:sorterViewPr>
  <p:notesViewPr>
    <p:cSldViewPr>
      <p:cViewPr>
        <p:scale>
          <a:sx n="75" d="100"/>
          <a:sy n="75" d="100"/>
        </p:scale>
        <p:origin x="-1224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0207ECC-9F3E-493A-99C6-BC07B383D96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353A56-5140-429B-AB75-B9327C67FFC1}" type="slidenum">
              <a:rPr lang="en-US"/>
              <a:pPr/>
              <a:t>1</a:t>
            </a:fld>
            <a:endParaRPr lang="en-US"/>
          </a:p>
        </p:txBody>
      </p:sp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F17904-0685-4BD4-967A-657C1A4468FD}" type="slidenum">
              <a:rPr lang="en-US"/>
              <a:pPr/>
              <a:t>13</a:t>
            </a:fld>
            <a:endParaRPr lang="en-US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A273C-F36F-4063-B70E-6D0A0807ED13}" type="slidenum">
              <a:rPr lang="en-US"/>
              <a:pPr/>
              <a:t>16</a:t>
            </a:fld>
            <a:endParaRPr lang="en-US"/>
          </a:p>
        </p:txBody>
      </p:sp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C51A2D-9AF8-48D8-905F-1F8C56E8DC6C}" type="slidenum">
              <a:rPr lang="en-US"/>
              <a:pPr/>
              <a:t>17</a:t>
            </a:fld>
            <a:endParaRPr lang="en-US"/>
          </a:p>
        </p:txBody>
      </p:sp>
      <p:sp>
        <p:nvSpPr>
          <p:cNvPr id="185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9A66C1-F483-4228-B320-F6862AD723B9}" type="slidenum">
              <a:rPr lang="en-US"/>
              <a:pPr/>
              <a:t>18</a:t>
            </a:fld>
            <a:endParaRPr lang="en-US"/>
          </a:p>
        </p:txBody>
      </p:sp>
      <p:sp>
        <p:nvSpPr>
          <p:cNvPr id="189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E6525E-80B7-4AA6-8A87-6D5F54958A6F}" type="slidenum">
              <a:rPr lang="en-US"/>
              <a:pPr/>
              <a:t>19</a:t>
            </a:fld>
            <a:endParaRPr lang="en-US"/>
          </a:p>
        </p:txBody>
      </p:sp>
      <p:sp>
        <p:nvSpPr>
          <p:cNvPr id="191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8B1E5F-3E34-41ED-A88E-2AF25F1DFCE2}" type="slidenum">
              <a:rPr lang="en-US"/>
              <a:pPr/>
              <a:t>20</a:t>
            </a:fld>
            <a:endParaRPr lang="en-US"/>
          </a:p>
        </p:txBody>
      </p:sp>
      <p:sp>
        <p:nvSpPr>
          <p:cNvPr id="193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50B53E-4C97-438D-9908-593FF66B9645}" type="slidenum">
              <a:rPr lang="en-US"/>
              <a:pPr/>
              <a:t>21</a:t>
            </a:fld>
            <a:endParaRPr lang="en-US"/>
          </a:p>
        </p:txBody>
      </p:sp>
      <p:sp>
        <p:nvSpPr>
          <p:cNvPr id="195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EC607C-3F65-4837-8F9E-FA1EDC53D682}" type="slidenum">
              <a:rPr lang="en-US"/>
              <a:pPr/>
              <a:t>22</a:t>
            </a:fld>
            <a:endParaRPr lang="en-US"/>
          </a:p>
        </p:txBody>
      </p:sp>
      <p:sp>
        <p:nvSpPr>
          <p:cNvPr id="197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89F138-A9BA-4DAB-9258-565B552A76DA}" type="slidenum">
              <a:rPr lang="en-US"/>
              <a:pPr/>
              <a:t>23</a:t>
            </a:fld>
            <a:endParaRPr lang="en-US"/>
          </a:p>
        </p:txBody>
      </p:sp>
      <p:sp>
        <p:nvSpPr>
          <p:cNvPr id="199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578F49-6930-46A4-B71D-372A714CEFE1}" type="slidenum">
              <a:rPr lang="en-US"/>
              <a:pPr/>
              <a:t>24</a:t>
            </a:fld>
            <a:endParaRPr lang="en-US"/>
          </a:p>
        </p:txBody>
      </p:sp>
      <p:sp>
        <p:nvSpPr>
          <p:cNvPr id="201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27E9C2-E71F-4836-8480-1B1451EA6720}" type="slidenum">
              <a:rPr lang="en-US"/>
              <a:pPr/>
              <a:t>5</a:t>
            </a:fld>
            <a:endParaRPr lang="en-US"/>
          </a:p>
        </p:txBody>
      </p:sp>
      <p:sp>
        <p:nvSpPr>
          <p:cNvPr id="224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F4927-4D56-4C69-80B1-F15D1830C55F}" type="slidenum">
              <a:rPr lang="en-US"/>
              <a:pPr/>
              <a:t>25</a:t>
            </a:fld>
            <a:endParaRPr lang="en-US"/>
          </a:p>
        </p:txBody>
      </p:sp>
      <p:sp>
        <p:nvSpPr>
          <p:cNvPr id="203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36D373-3AD6-4CE9-BFA0-45F9EF8B9E22}" type="slidenum">
              <a:rPr lang="en-US"/>
              <a:pPr/>
              <a:t>26</a:t>
            </a:fld>
            <a:endParaRPr lang="en-US"/>
          </a:p>
        </p:txBody>
      </p:sp>
      <p:sp>
        <p:nvSpPr>
          <p:cNvPr id="205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02B15A-9F41-496F-934D-B18F23B8C21E}" type="slidenum">
              <a:rPr lang="en-US"/>
              <a:pPr/>
              <a:t>27</a:t>
            </a:fld>
            <a:endParaRPr lang="en-US"/>
          </a:p>
        </p:txBody>
      </p:sp>
      <p:sp>
        <p:nvSpPr>
          <p:cNvPr id="207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5688E0-FFCA-4ADD-8E77-A9A5BBC2EE05}" type="slidenum">
              <a:rPr lang="en-US"/>
              <a:pPr/>
              <a:t>28</a:t>
            </a:fld>
            <a:endParaRPr lang="en-US"/>
          </a:p>
        </p:txBody>
      </p:sp>
      <p:sp>
        <p:nvSpPr>
          <p:cNvPr id="211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D326F4-6F5E-4C25-BEE4-54BCDF618A3C}" type="slidenum">
              <a:rPr lang="en-US"/>
              <a:pPr/>
              <a:t>29</a:t>
            </a:fld>
            <a:endParaRPr lang="en-US"/>
          </a:p>
        </p:txBody>
      </p:sp>
      <p:sp>
        <p:nvSpPr>
          <p:cNvPr id="214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085AFA-2D01-42E6-827F-E27B9A0FCDD1}" type="slidenum">
              <a:rPr lang="en-US"/>
              <a:pPr/>
              <a:t>30</a:t>
            </a:fld>
            <a:endParaRPr lang="en-US"/>
          </a:p>
        </p:txBody>
      </p:sp>
      <p:sp>
        <p:nvSpPr>
          <p:cNvPr id="70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703DFC-468C-41AF-A8BD-700F640FCAA9}" type="slidenum">
              <a:rPr lang="en-US"/>
              <a:pPr/>
              <a:t>31</a:t>
            </a:fld>
            <a:endParaRPr lang="en-US"/>
          </a:p>
        </p:txBody>
      </p:sp>
      <p:sp>
        <p:nvSpPr>
          <p:cNvPr id="216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9CF293-1285-42C0-B12A-57455EB98DC5}" type="slidenum">
              <a:rPr lang="en-US"/>
              <a:pPr/>
              <a:t>32</a:t>
            </a:fld>
            <a:endParaRPr lang="en-US"/>
          </a:p>
        </p:txBody>
      </p:sp>
      <p:sp>
        <p:nvSpPr>
          <p:cNvPr id="2181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D76929-3922-432D-A8DF-27DFF1DA81BB}" type="slidenum">
              <a:rPr lang="en-US"/>
              <a:pPr/>
              <a:t>33</a:t>
            </a:fld>
            <a:endParaRPr lang="en-US"/>
          </a:p>
        </p:txBody>
      </p:sp>
      <p:sp>
        <p:nvSpPr>
          <p:cNvPr id="2201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622F3E-A854-440C-917B-A2A3D26A2114}" type="slidenum">
              <a:rPr lang="en-US"/>
              <a:pPr/>
              <a:t>34</a:t>
            </a:fld>
            <a:endParaRPr lang="en-US"/>
          </a:p>
        </p:txBody>
      </p:sp>
      <p:sp>
        <p:nvSpPr>
          <p:cNvPr id="2222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D6534A-5600-4122-89F8-784FE6642BC7}" type="slidenum">
              <a:rPr lang="en-US"/>
              <a:pPr/>
              <a:t>6</a:t>
            </a:fld>
            <a:endParaRPr lang="en-US"/>
          </a:p>
        </p:txBody>
      </p:sp>
      <p:sp>
        <p:nvSpPr>
          <p:cNvPr id="686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5CF4D7-0559-4453-962F-F195539859D6}" type="slidenum">
              <a:rPr lang="en-US"/>
              <a:pPr/>
              <a:t>35</a:t>
            </a:fld>
            <a:endParaRPr lang="en-US"/>
          </a:p>
        </p:txBody>
      </p:sp>
      <p:sp>
        <p:nvSpPr>
          <p:cNvPr id="232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35D6D5-8F07-4E00-B3DD-F408E34C640A}" type="slidenum">
              <a:rPr lang="en-US"/>
              <a:pPr/>
              <a:t>36</a:t>
            </a:fld>
            <a:endParaRPr lang="en-US"/>
          </a:p>
        </p:txBody>
      </p:sp>
      <p:sp>
        <p:nvSpPr>
          <p:cNvPr id="2344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BF6B47-6AB5-4D9D-98DB-63D308BE33EB}" type="slidenum">
              <a:rPr lang="en-US"/>
              <a:pPr/>
              <a:t>37</a:t>
            </a:fld>
            <a:endParaRPr lang="en-US"/>
          </a:p>
        </p:txBody>
      </p:sp>
      <p:sp>
        <p:nvSpPr>
          <p:cNvPr id="2365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E957A1-94D0-4928-9178-95CE46596A3F}" type="slidenum">
              <a:rPr lang="en-US"/>
              <a:pPr/>
              <a:t>38</a:t>
            </a:fld>
            <a:endParaRPr lang="en-US"/>
          </a:p>
        </p:txBody>
      </p:sp>
      <p:sp>
        <p:nvSpPr>
          <p:cNvPr id="82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42469D-AAD9-4CDB-A765-2F5F43AA9D3F}" type="slidenum">
              <a:rPr lang="en-US"/>
              <a:pPr/>
              <a:t>39</a:t>
            </a:fld>
            <a:endParaRPr lang="en-US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Reordering rules doesn’t work:</a:t>
            </a:r>
          </a:p>
          <a:p>
            <a:pPr lvl="1"/>
            <a:r>
              <a:rPr lang="en-US"/>
              <a:t>you really want to choose the second rule on the first round and the first rule on the second round to handle the input…but...</a:t>
            </a:r>
          </a:p>
          <a:p>
            <a:pPr lvl="1"/>
            <a:r>
              <a:rPr lang="en-US"/>
              <a:t>	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1692EE-3AC5-4398-A9F5-BDA599B319C6}" type="slidenum">
              <a:rPr lang="en-US"/>
              <a:pPr/>
              <a:t>40</a:t>
            </a:fld>
            <a:endParaRPr lang="en-US"/>
          </a:p>
        </p:txBody>
      </p:sp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FE37A2-1C6D-47A2-BC6F-5AC9429867C4}" type="slidenum">
              <a:rPr lang="en-US"/>
              <a:pPr/>
              <a:t>41</a:t>
            </a:fld>
            <a:endParaRPr lang="en-US"/>
          </a:p>
        </p:txBody>
      </p:sp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E05F75-21EA-4766-B4AF-112F4FE706CF}" type="slidenum">
              <a:rPr lang="en-US"/>
              <a:pPr/>
              <a:t>42</a:t>
            </a:fld>
            <a:endParaRPr lang="en-US"/>
          </a:p>
        </p:txBody>
      </p:sp>
      <p:sp>
        <p:nvSpPr>
          <p:cNvPr id="870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0DE5C2-174B-4357-81DE-5E52C7036AA6}" type="slidenum">
              <a:rPr lang="en-US"/>
              <a:pPr/>
              <a:t>43</a:t>
            </a:fld>
            <a:endParaRPr lang="en-US"/>
          </a:p>
        </p:txBody>
      </p:sp>
      <p:sp>
        <p:nvSpPr>
          <p:cNvPr id="88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4F3FA8-55EC-4B9D-8F7B-557A6C809F3B}" type="slidenum">
              <a:rPr lang="en-US"/>
              <a:pPr/>
              <a:t>44</a:t>
            </a:fld>
            <a:endParaRPr lang="en-US"/>
          </a:p>
        </p:txBody>
      </p:sp>
      <p:sp>
        <p:nvSpPr>
          <p:cNvPr id="89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69F67D-768D-40DD-A133-D779E883050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300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085AFA-2D01-42E6-827F-E27B9A0FCDD1}" type="slidenum">
              <a:rPr lang="en-US"/>
              <a:pPr/>
              <a:t>8</a:t>
            </a:fld>
            <a:endParaRPr lang="en-US"/>
          </a:p>
        </p:txBody>
      </p:sp>
      <p:sp>
        <p:nvSpPr>
          <p:cNvPr id="70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4A7666-77A8-40A4-B0E3-A76E3C5EE4CD}" type="slidenum">
              <a:rPr lang="en-US"/>
              <a:pPr/>
              <a:t>9</a:t>
            </a:fld>
            <a:endParaRPr lang="en-US"/>
          </a:p>
        </p:txBody>
      </p:sp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FD394B-7979-4A47-B121-28AB8C60413E}" type="slidenum">
              <a:rPr lang="en-US"/>
              <a:pPr/>
              <a:t>10</a:t>
            </a:fld>
            <a:endParaRPr lang="en-US"/>
          </a:p>
        </p:txBody>
      </p:sp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1E9851-7034-403A-BA9A-7B404EE939A2}" type="slidenum">
              <a:rPr lang="en-US"/>
              <a:pPr/>
              <a:t>11</a:t>
            </a:fld>
            <a:endParaRPr lang="en-US"/>
          </a:p>
        </p:txBody>
      </p:sp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A7C209-5587-43CD-84AF-E557A12FB293}" type="slidenum">
              <a:rPr lang="en-US"/>
              <a:pPr/>
              <a:t>12</a:t>
            </a:fld>
            <a:endParaRPr lang="en-US"/>
          </a:p>
        </p:txBody>
      </p:sp>
      <p:sp>
        <p:nvSpPr>
          <p:cNvPr id="183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6A982D-E4F1-4947-B489-D0A2D64691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780FFE-34FF-45C9-8686-79319C841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F5FB6-AD1E-4CDC-A99B-27C8CB161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357C87A9-FCB5-444E-B317-501F08BA45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D5D6DF-5CDA-4226-9C02-03F4E5291D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64C302-F5D9-41F9-BD47-66D4FDB629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36EBA3-6A07-4123-A1B2-ECCA148739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42CD74-6EBC-411B-8FCF-7D43E1FA9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9229E-5D85-4653-9A19-91B5CEA1EF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E7C4E-F5F6-4802-97EA-2F7EB96BF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C07544-A8D3-43D3-BD78-830C5558C0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766A11-6650-4508-AC1F-E19FBB5FE7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655E2B1-8B58-4496-B4AB-4CE63339C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globe.cvn.columbia.edu:8080/oncampus.php?c=133ae14752e27fde909fdbd64c06b337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1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7772400" cy="1295400"/>
          </a:xfrm>
        </p:spPr>
        <p:txBody>
          <a:bodyPr/>
          <a:lstStyle/>
          <a:p>
            <a:endParaRPr lang="en-US" sz="24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609600"/>
            <a:ext cx="6400800" cy="2590800"/>
          </a:xfrm>
        </p:spPr>
        <p:txBody>
          <a:bodyPr/>
          <a:lstStyle/>
          <a:p>
            <a:r>
              <a:rPr lang="en-US" sz="3200" b="1" i="1" dirty="0"/>
              <a:t>Basic Parsing with Context-Free Grammars</a:t>
            </a:r>
            <a:endParaRPr lang="en-US" sz="3200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25F47500-5D75-4E7F-B3DC-47412E103641}" type="slidenum">
              <a:rPr lang="en-US"/>
              <a:pPr/>
              <a:t>1</a:t>
            </a:fld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990600" y="5562600"/>
            <a:ext cx="64166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 smtClean="0"/>
              <a:t>Some slides </a:t>
            </a:r>
            <a:r>
              <a:rPr lang="en-US" dirty="0"/>
              <a:t>adapted from Julia Hirschberg and Dan </a:t>
            </a:r>
            <a:r>
              <a:rPr lang="en-US" dirty="0" err="1"/>
              <a:t>Jurafsky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Searching </a:t>
            </a:r>
            <a:r>
              <a:rPr lang="en-US">
                <a:solidFill>
                  <a:schemeClr val="accent2"/>
                </a:solidFill>
              </a:rPr>
              <a:t>FSA</a:t>
            </a:r>
            <a:r>
              <a:rPr lang="en-US"/>
              <a:t>s</a:t>
            </a:r>
          </a:p>
          <a:p>
            <a:pPr lvl="1"/>
            <a:r>
              <a:rPr lang="en-US"/>
              <a:t>Finding the right path through the automaton</a:t>
            </a:r>
          </a:p>
          <a:p>
            <a:pPr lvl="1"/>
            <a:r>
              <a:rPr lang="en-US"/>
              <a:t>Search space defined by structure of FSA</a:t>
            </a:r>
          </a:p>
          <a:p>
            <a:r>
              <a:rPr lang="en-US"/>
              <a:t>Searching </a:t>
            </a:r>
            <a:r>
              <a:rPr lang="en-US">
                <a:solidFill>
                  <a:schemeClr val="accent2"/>
                </a:solidFill>
              </a:rPr>
              <a:t>CFG</a:t>
            </a:r>
            <a:r>
              <a:rPr lang="en-US"/>
              <a:t>s</a:t>
            </a:r>
          </a:p>
          <a:p>
            <a:pPr lvl="1"/>
            <a:r>
              <a:rPr lang="en-US"/>
              <a:t>Finding the right parse tree among all possible parse trees</a:t>
            </a:r>
          </a:p>
          <a:p>
            <a:pPr lvl="1"/>
            <a:r>
              <a:rPr lang="en-US"/>
              <a:t>Search space defined by the grammar</a:t>
            </a:r>
          </a:p>
          <a:p>
            <a:r>
              <a:rPr lang="en-US"/>
              <a:t>Constraints provided by </a:t>
            </a:r>
            <a:r>
              <a:rPr lang="en-US" i="1"/>
              <a:t>the input sentence</a:t>
            </a:r>
            <a:r>
              <a:rPr lang="en-US"/>
              <a:t> and </a:t>
            </a:r>
            <a:r>
              <a:rPr lang="en-US" i="1"/>
              <a:t>the automaton or grammar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CC829-6A8A-4809-BE72-E78DE7D2F691}" type="slidenum">
              <a:rPr lang="en-US"/>
              <a:pPr/>
              <a:t>10</a:t>
            </a:fld>
            <a:endParaRPr lang="en-US"/>
          </a:p>
        </p:txBody>
      </p:sp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Parsing as a Form of 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Builds from the root S node to the leaves</a:t>
            </a:r>
          </a:p>
          <a:p>
            <a:r>
              <a:rPr lang="en-US" sz="2400"/>
              <a:t>Expectation-based</a:t>
            </a:r>
          </a:p>
          <a:p>
            <a:r>
              <a:rPr lang="en-US" sz="2400"/>
              <a:t>Common search strategy</a:t>
            </a:r>
          </a:p>
          <a:p>
            <a:pPr lvl="1"/>
            <a:r>
              <a:rPr lang="en-US" sz="2000"/>
              <a:t>Top-down, left-to-right, backtracking</a:t>
            </a:r>
          </a:p>
          <a:p>
            <a:pPr lvl="1"/>
            <a:r>
              <a:rPr lang="en-US" sz="2000"/>
              <a:t>Try first rule with LHS = S</a:t>
            </a:r>
          </a:p>
          <a:p>
            <a:pPr lvl="1"/>
            <a:r>
              <a:rPr lang="en-US" sz="2000"/>
              <a:t>Next expand all constituents in these trees/rules</a:t>
            </a:r>
          </a:p>
          <a:p>
            <a:pPr lvl="1"/>
            <a:r>
              <a:rPr lang="en-US" sz="2000"/>
              <a:t>Continue until leaves are POS</a:t>
            </a:r>
          </a:p>
          <a:p>
            <a:pPr lvl="1"/>
            <a:r>
              <a:rPr lang="en-US" sz="2000"/>
              <a:t>Backtrack when candidate POS does not match input string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CC9B9-B49A-467E-90B4-4AC9B5DE9636}" type="slidenum">
              <a:rPr lang="en-US"/>
              <a:pPr/>
              <a:t>11</a:t>
            </a:fld>
            <a:endParaRPr lang="en-US"/>
          </a:p>
        </p:txBody>
      </p:sp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Top-Down Parser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“The old dog the footsteps of the young.”</a:t>
            </a:r>
          </a:p>
          <a:p>
            <a:pPr lvl="2"/>
            <a:r>
              <a:rPr lang="en-US" dirty="0"/>
              <a:t>Where does backtracking happen?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lvl="2"/>
            <a:r>
              <a:rPr lang="en-US" dirty="0"/>
              <a:t>What are the computational disadvantages</a:t>
            </a:r>
            <a:r>
              <a:rPr lang="en-US" dirty="0" smtClean="0"/>
              <a:t>?</a:t>
            </a:r>
            <a:br>
              <a:rPr lang="en-US" dirty="0" smtClean="0"/>
            </a:br>
            <a:endParaRPr lang="en-US" dirty="0"/>
          </a:p>
          <a:p>
            <a:pPr lvl="2"/>
            <a:r>
              <a:rPr lang="en-US" dirty="0"/>
              <a:t>What are the advantages?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21FD9-1E34-4BF5-A50A-62DAEBEB1E75}" type="slidenum">
              <a:rPr lang="en-US"/>
              <a:pPr/>
              <a:t>12</a:t>
            </a:fld>
            <a:endParaRPr lang="en-US"/>
          </a:p>
        </p:txBody>
      </p:sp>
      <p:sp>
        <p:nvSpPr>
          <p:cNvPr id="1822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 Expansion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909638" algn="l"/>
                <a:tab pos="1774825" algn="l"/>
                <a:tab pos="2684463" algn="l"/>
                <a:tab pos="3708400" algn="l"/>
                <a:tab pos="4575175" algn="l"/>
                <a:tab pos="5426075" algn="l"/>
              </a:tabLst>
            </a:pPr>
            <a:r>
              <a:rPr lang="en-US" dirty="0"/>
              <a:t>Parser begins with words of input and builds up trees, applying grammar rules whose RHS matches</a:t>
            </a:r>
          </a:p>
          <a:p>
            <a:pPr lvl="1">
              <a:buFontTx/>
              <a:buNone/>
              <a:tabLst>
                <a:tab pos="909638" algn="l"/>
                <a:tab pos="1774825" algn="l"/>
                <a:tab pos="2684463" algn="l"/>
                <a:tab pos="3708400" algn="l"/>
                <a:tab pos="4575175" algn="l"/>
                <a:tab pos="5426075" algn="l"/>
              </a:tabLst>
            </a:pPr>
            <a:r>
              <a:rPr lang="en-US" dirty="0"/>
              <a:t>		</a:t>
            </a:r>
            <a:r>
              <a:rPr lang="en-US" dirty="0" err="1">
                <a:solidFill>
                  <a:schemeClr val="accent1"/>
                </a:solidFill>
              </a:rPr>
              <a:t>Det</a:t>
            </a:r>
            <a:r>
              <a:rPr lang="en-US" dirty="0">
                <a:solidFill>
                  <a:schemeClr val="accent1"/>
                </a:solidFill>
              </a:rPr>
              <a:t>   N   V   </a:t>
            </a:r>
            <a:r>
              <a:rPr lang="en-US" dirty="0" err="1">
                <a:solidFill>
                  <a:schemeClr val="accent1"/>
                </a:solidFill>
              </a:rPr>
              <a:t>Det</a:t>
            </a:r>
            <a:r>
              <a:rPr lang="en-US" dirty="0">
                <a:solidFill>
                  <a:schemeClr val="accent1"/>
                </a:solidFill>
              </a:rPr>
              <a:t>   N         Prep </a:t>
            </a:r>
            <a:r>
              <a:rPr lang="en-US" dirty="0" err="1">
                <a:solidFill>
                  <a:schemeClr val="accent1"/>
                </a:solidFill>
              </a:rPr>
              <a:t>Det</a:t>
            </a:r>
            <a:r>
              <a:rPr lang="en-US" dirty="0">
                <a:solidFill>
                  <a:schemeClr val="accent1"/>
                </a:solidFill>
              </a:rPr>
              <a:t>  N</a:t>
            </a:r>
          </a:p>
          <a:p>
            <a:pPr lvl="1">
              <a:buFontTx/>
              <a:buNone/>
              <a:tabLst>
                <a:tab pos="909638" algn="l"/>
                <a:tab pos="1774825" algn="l"/>
                <a:tab pos="2684463" algn="l"/>
                <a:tab pos="3708400" algn="l"/>
                <a:tab pos="4575175" algn="l"/>
                <a:tab pos="5426075" algn="l"/>
              </a:tabLst>
            </a:pPr>
            <a:r>
              <a:rPr lang="en-US" dirty="0">
                <a:solidFill>
                  <a:schemeClr val="accent1"/>
                </a:solidFill>
              </a:rPr>
              <a:t>		The old dog the footsteps of the young.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/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/>
              <a:t>  </a:t>
            </a:r>
            <a:r>
              <a:rPr lang="en-US" dirty="0" err="1">
                <a:solidFill>
                  <a:srgbClr val="339966"/>
                </a:solidFill>
              </a:rPr>
              <a:t>Det</a:t>
            </a:r>
            <a:r>
              <a:rPr lang="en-US" dirty="0">
                <a:solidFill>
                  <a:srgbClr val="339966"/>
                </a:solidFill>
              </a:rPr>
              <a:t>   </a:t>
            </a:r>
            <a:r>
              <a:rPr lang="en-US" dirty="0" err="1">
                <a:solidFill>
                  <a:srgbClr val="339966"/>
                </a:solidFill>
              </a:rPr>
              <a:t>Adj</a:t>
            </a:r>
            <a:r>
              <a:rPr lang="en-US" dirty="0">
                <a:solidFill>
                  <a:srgbClr val="339966"/>
                </a:solidFill>
              </a:rPr>
              <a:t>  N   </a:t>
            </a:r>
            <a:r>
              <a:rPr lang="en-US" dirty="0" err="1">
                <a:solidFill>
                  <a:srgbClr val="339966"/>
                </a:solidFill>
              </a:rPr>
              <a:t>Det</a:t>
            </a:r>
            <a:r>
              <a:rPr lang="en-US" dirty="0">
                <a:solidFill>
                  <a:srgbClr val="339966"/>
                </a:solidFill>
              </a:rPr>
              <a:t>   N         Prep </a:t>
            </a:r>
            <a:r>
              <a:rPr lang="en-US" dirty="0" err="1">
                <a:solidFill>
                  <a:srgbClr val="339966"/>
                </a:solidFill>
              </a:rPr>
              <a:t>Det</a:t>
            </a:r>
            <a:r>
              <a:rPr lang="en-US" dirty="0">
                <a:solidFill>
                  <a:srgbClr val="339966"/>
                </a:solidFill>
              </a:rPr>
              <a:t>  N</a:t>
            </a:r>
          </a:p>
          <a:p>
            <a:pPr lvl="1">
              <a:buFontTx/>
              <a:buNone/>
              <a:tabLst>
                <a:tab pos="909638" algn="l"/>
                <a:tab pos="1774825" algn="l"/>
                <a:tab pos="2684463" algn="l"/>
                <a:tab pos="3708400" algn="l"/>
                <a:tab pos="4575175" algn="l"/>
                <a:tab pos="5426075" algn="l"/>
              </a:tabLst>
            </a:pPr>
            <a:r>
              <a:rPr lang="en-US" dirty="0">
                <a:solidFill>
                  <a:srgbClr val="339966"/>
                </a:solidFill>
              </a:rPr>
              <a:t>		The old dog the footsteps of the young.</a:t>
            </a:r>
          </a:p>
          <a:p>
            <a:pPr lvl="1">
              <a:buFontTx/>
              <a:buNone/>
              <a:tabLst>
                <a:tab pos="909638" algn="l"/>
                <a:tab pos="1774825" algn="l"/>
                <a:tab pos="2684463" algn="l"/>
                <a:tab pos="3708400" algn="l"/>
                <a:tab pos="4575175" algn="l"/>
                <a:tab pos="5426075" algn="l"/>
              </a:tabLst>
            </a:pPr>
            <a:r>
              <a:rPr lang="en-US" dirty="0">
                <a:solidFill>
                  <a:srgbClr val="339966"/>
                </a:solidFill>
              </a:rPr>
              <a:t>	</a:t>
            </a:r>
            <a:r>
              <a:rPr lang="en-US" dirty="0"/>
              <a:t>Parse continues until an S root node reached or no further node expansion possible</a:t>
            </a:r>
          </a:p>
          <a:p>
            <a:pPr>
              <a:buFont typeface="Wingdings" pitchFamily="2" charset="2"/>
              <a:buNone/>
              <a:tabLst>
                <a:tab pos="909638" algn="l"/>
                <a:tab pos="1774825" algn="l"/>
                <a:tab pos="2684463" algn="l"/>
                <a:tab pos="3708400" algn="l"/>
                <a:tab pos="4575175" algn="l"/>
                <a:tab pos="5426075" algn="l"/>
              </a:tabLst>
            </a:pPr>
            <a:r>
              <a:rPr lang="en-US" dirty="0"/>
              <a:t>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5BD4-D0CB-4900-8AB0-34589A2404F2}" type="slidenum">
              <a:rPr lang="en-US"/>
              <a:pPr/>
              <a:t>13</a:t>
            </a:fld>
            <a:endParaRPr lang="en-US"/>
          </a:p>
        </p:txBody>
      </p:sp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Bottom-Up Parsing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pPr lvl="1">
              <a:buFontTx/>
              <a:buNone/>
              <a:tabLst>
                <a:tab pos="909638" algn="l"/>
                <a:tab pos="1774825" algn="l"/>
                <a:tab pos="2684463" algn="l"/>
                <a:tab pos="3708400" algn="l"/>
                <a:tab pos="4575175" algn="l"/>
                <a:tab pos="5426075" algn="l"/>
              </a:tabLst>
            </a:pPr>
            <a:r>
              <a:rPr lang="en-US" dirty="0" err="1" smtClean="0">
                <a:solidFill>
                  <a:schemeClr val="accent1"/>
                </a:solidFill>
              </a:rPr>
              <a:t>Det</a:t>
            </a:r>
            <a:r>
              <a:rPr lang="en-US" dirty="0" smtClean="0">
                <a:solidFill>
                  <a:schemeClr val="accent1"/>
                </a:solidFill>
              </a:rPr>
              <a:t>   N   V   </a:t>
            </a:r>
            <a:r>
              <a:rPr lang="en-US" dirty="0" err="1" smtClean="0">
                <a:solidFill>
                  <a:schemeClr val="accent1"/>
                </a:solidFill>
              </a:rPr>
              <a:t>Det</a:t>
            </a:r>
            <a:r>
              <a:rPr lang="en-US" dirty="0" smtClean="0">
                <a:solidFill>
                  <a:schemeClr val="accent1"/>
                </a:solidFill>
              </a:rPr>
              <a:t>   N         Prep </a:t>
            </a:r>
            <a:r>
              <a:rPr lang="en-US" dirty="0" err="1" smtClean="0">
                <a:solidFill>
                  <a:schemeClr val="accent1"/>
                </a:solidFill>
              </a:rPr>
              <a:t>Det</a:t>
            </a:r>
            <a:r>
              <a:rPr lang="en-US" dirty="0" smtClean="0">
                <a:solidFill>
                  <a:schemeClr val="accent1"/>
                </a:solidFill>
              </a:rPr>
              <a:t>  N</a:t>
            </a:r>
          </a:p>
          <a:p>
            <a:pPr lvl="1">
              <a:buFontTx/>
              <a:buNone/>
              <a:tabLst>
                <a:tab pos="909638" algn="l"/>
                <a:tab pos="1774825" algn="l"/>
                <a:tab pos="2684463" algn="l"/>
                <a:tab pos="3708400" algn="l"/>
                <a:tab pos="4575175" algn="l"/>
                <a:tab pos="5426075" algn="l"/>
              </a:tabLst>
            </a:pPr>
            <a:r>
              <a:rPr lang="en-US" dirty="0" smtClean="0">
                <a:solidFill>
                  <a:schemeClr val="accent1"/>
                </a:solidFill>
              </a:rPr>
              <a:t>The </a:t>
            </a:r>
            <a:r>
              <a:rPr lang="en-US" dirty="0" smtClean="0">
                <a:solidFill>
                  <a:schemeClr val="accent1"/>
                </a:solidFill>
              </a:rPr>
              <a:t>old dog the footsteps of the young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</a:p>
          <a:p>
            <a:pPr lvl="1">
              <a:buFontTx/>
              <a:buNone/>
              <a:tabLst>
                <a:tab pos="909638" algn="l"/>
                <a:tab pos="1774825" algn="l"/>
                <a:tab pos="2684463" algn="l"/>
                <a:tab pos="3708400" algn="l"/>
                <a:tab pos="4575175" algn="l"/>
                <a:tab pos="5426075" algn="l"/>
              </a:tabLst>
            </a:pPr>
            <a:r>
              <a:rPr lang="en-US" dirty="0" err="1" smtClean="0">
                <a:solidFill>
                  <a:srgbClr val="339966"/>
                </a:solidFill>
              </a:rPr>
              <a:t>Det</a:t>
            </a:r>
            <a:r>
              <a:rPr lang="en-US" dirty="0" smtClean="0">
                <a:solidFill>
                  <a:srgbClr val="339966"/>
                </a:solidFill>
              </a:rPr>
              <a:t>  </a:t>
            </a:r>
            <a:r>
              <a:rPr lang="en-US" dirty="0" err="1" smtClean="0">
                <a:solidFill>
                  <a:srgbClr val="339966"/>
                </a:solidFill>
              </a:rPr>
              <a:t>Adj</a:t>
            </a:r>
            <a:r>
              <a:rPr lang="en-US" dirty="0" smtClean="0">
                <a:solidFill>
                  <a:srgbClr val="339966"/>
                </a:solidFill>
              </a:rPr>
              <a:t>  </a:t>
            </a:r>
            <a:r>
              <a:rPr lang="en-US" dirty="0" smtClean="0">
                <a:solidFill>
                  <a:srgbClr val="339966"/>
                </a:solidFill>
              </a:rPr>
              <a:t>N   </a:t>
            </a:r>
            <a:r>
              <a:rPr lang="en-US" dirty="0" err="1" smtClean="0">
                <a:solidFill>
                  <a:srgbClr val="339966"/>
                </a:solidFill>
              </a:rPr>
              <a:t>Det</a:t>
            </a:r>
            <a:r>
              <a:rPr lang="en-US" dirty="0" smtClean="0">
                <a:solidFill>
                  <a:srgbClr val="339966"/>
                </a:solidFill>
              </a:rPr>
              <a:t>   N         Prep </a:t>
            </a:r>
            <a:r>
              <a:rPr lang="en-US" dirty="0" err="1" smtClean="0">
                <a:solidFill>
                  <a:srgbClr val="339966"/>
                </a:solidFill>
              </a:rPr>
              <a:t>Det</a:t>
            </a:r>
            <a:r>
              <a:rPr lang="en-US" dirty="0" smtClean="0">
                <a:solidFill>
                  <a:srgbClr val="339966"/>
                </a:solidFill>
              </a:rPr>
              <a:t>  N </a:t>
            </a:r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D6DF-5CDA-4226-9C02-03F4E5291D0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does disambiguation occur?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What are the computational advantages and disadvantages?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D6DF-5CDA-4226-9C02-03F4E5291D0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Bottom-up parsing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382000" cy="4953000"/>
          </a:xfrm>
        </p:spPr>
        <p:txBody>
          <a:bodyPr/>
          <a:lstStyle/>
          <a:p>
            <a:r>
              <a:rPr lang="en-US" sz="2400" dirty="0">
                <a:hlinkClick r:id="rId3" action="ppaction://hlinksldjump"/>
              </a:rPr>
              <a:t>Top-Down parsers</a:t>
            </a:r>
            <a:r>
              <a:rPr lang="en-US" sz="2400" dirty="0"/>
              <a:t> – they never explore illegal parses (e.g. which can’t form an S) -- but waste time on trees that can never match the input</a:t>
            </a:r>
          </a:p>
          <a:p>
            <a:r>
              <a:rPr lang="en-US" sz="2400" dirty="0">
                <a:hlinkClick r:id="rId4" action="ppaction://hlinksldjump"/>
              </a:rPr>
              <a:t>Bottom-Up parsers</a:t>
            </a:r>
            <a:r>
              <a:rPr lang="en-US" sz="2400" dirty="0"/>
              <a:t> – they never explore trees inconsistent with input -- but waste time exploring illegal parses (with no S root)</a:t>
            </a:r>
          </a:p>
          <a:p>
            <a:r>
              <a:rPr lang="en-US" sz="2400" dirty="0"/>
              <a:t>For both: find a control strategy -- how explore search space efficiently?</a:t>
            </a:r>
          </a:p>
          <a:p>
            <a:pPr lvl="1"/>
            <a:r>
              <a:rPr lang="en-US" sz="2000" dirty="0"/>
              <a:t>Pursuing all parses in parallel or backtrack or …?</a:t>
            </a:r>
          </a:p>
          <a:p>
            <a:pPr lvl="1"/>
            <a:r>
              <a:rPr lang="en-US" sz="2000" dirty="0"/>
              <a:t>Which rule to apply next?</a:t>
            </a:r>
          </a:p>
          <a:p>
            <a:pPr lvl="1"/>
            <a:r>
              <a:rPr lang="en-US" sz="2000" dirty="0"/>
              <a:t>Which node to expand next?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0033-773B-4AE5-BA34-A954C15FCF61}" type="slidenum">
              <a:rPr lang="en-US"/>
              <a:pPr/>
              <a:t>16</a:t>
            </a:fld>
            <a:endParaRPr lang="en-US"/>
          </a:p>
        </p:txBody>
      </p:sp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772400" cy="838200"/>
          </a:xfrm>
        </p:spPr>
        <p:txBody>
          <a:bodyPr/>
          <a:lstStyle/>
          <a:p>
            <a:r>
              <a:rPr lang="en-US" dirty="0"/>
              <a:t>What’s right/wrong with….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solidFill>
                  <a:srgbClr val="CC0000"/>
                </a:solidFill>
              </a:rPr>
              <a:t>Dynamic Programming Approaches – Use a chart to represent partial </a:t>
            </a:r>
            <a:r>
              <a:rPr lang="en-US" sz="2400" b="1" i="1" dirty="0" smtClean="0">
                <a:solidFill>
                  <a:srgbClr val="CC0000"/>
                </a:solidFill>
              </a:rPr>
              <a:t>results</a:t>
            </a:r>
            <a:br>
              <a:rPr lang="en-US" sz="2400" b="1" i="1" dirty="0" smtClean="0">
                <a:solidFill>
                  <a:srgbClr val="CC0000"/>
                </a:solidFill>
              </a:rPr>
            </a:br>
            <a:endParaRPr lang="en-US" sz="2400" b="1" i="1" dirty="0">
              <a:solidFill>
                <a:srgbClr val="CC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/>
              <a:t>CKY Parsing Algorithm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Bottom-up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Grammar must be in Normal Form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parse tree might not be consistent with linguistic theory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Early Parsing Algorithm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Top-down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Expectations about constituents are confirmed by input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 POS tag for a word that is not predicted is never added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Chart Parser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80C9E-ABA1-42CA-807D-88A81DC5E1F0}" type="slidenum">
              <a:rPr lang="en-US"/>
              <a:pPr/>
              <a:t>17</a:t>
            </a:fld>
            <a:endParaRPr lang="en-US"/>
          </a:p>
        </p:txBody>
      </p:sp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Solutions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Allows arbitrary CFGs</a:t>
            </a:r>
          </a:p>
          <a:p>
            <a:r>
              <a:rPr lang="en-US"/>
              <a:t>Fills a table in a single sweep over the input words</a:t>
            </a:r>
          </a:p>
          <a:p>
            <a:pPr lvl="1"/>
            <a:r>
              <a:rPr lang="en-US"/>
              <a:t>Table is length N+1; N is number of words</a:t>
            </a:r>
          </a:p>
          <a:p>
            <a:pPr lvl="1"/>
            <a:r>
              <a:rPr lang="en-US"/>
              <a:t>Table entries represent</a:t>
            </a:r>
          </a:p>
          <a:p>
            <a:pPr lvl="2"/>
            <a:r>
              <a:rPr lang="en-US"/>
              <a:t>Completed constituents and their locations</a:t>
            </a:r>
          </a:p>
          <a:p>
            <a:pPr lvl="2"/>
            <a:r>
              <a:rPr lang="en-US"/>
              <a:t>In-progress constituents</a:t>
            </a:r>
          </a:p>
          <a:p>
            <a:pPr lvl="2"/>
            <a:r>
              <a:rPr lang="en-US"/>
              <a:t>Predicted constituents</a:t>
            </a:r>
          </a:p>
          <a:p>
            <a:pPr lvl="2">
              <a:buFont typeface="Wingdings" pitchFamily="2" charset="2"/>
              <a:buNone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DE08-4146-4873-B6C6-DBBAC4408417}" type="slidenum">
              <a:rPr lang="en-US"/>
              <a:pPr/>
              <a:t>18</a:t>
            </a:fld>
            <a:endParaRPr lang="en-US"/>
          </a:p>
        </p:txBody>
      </p:sp>
      <p:sp>
        <p:nvSpPr>
          <p:cNvPr id="18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Earley Parsing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8275638" cy="4114800"/>
          </a:xfrm>
        </p:spPr>
        <p:txBody>
          <a:bodyPr/>
          <a:lstStyle/>
          <a:p>
            <a:r>
              <a:rPr lang="en-US" dirty="0"/>
              <a:t>The table-entries are called states and are represented with </a:t>
            </a:r>
            <a:r>
              <a:rPr lang="en-US" dirty="0">
                <a:solidFill>
                  <a:srgbClr val="008000"/>
                </a:solidFill>
              </a:rPr>
              <a:t>dotted-rules</a:t>
            </a:r>
            <a:r>
              <a:rPr lang="en-US" dirty="0"/>
              <a:t>.</a:t>
            </a:r>
          </a:p>
          <a:p>
            <a:pPr lvl="1">
              <a:buFontTx/>
              <a:buNone/>
            </a:pPr>
            <a:r>
              <a:rPr lang="en-US" dirty="0"/>
              <a:t>S -&gt; </a:t>
            </a:r>
            <a:r>
              <a:rPr lang="el-GR" sz="3200" dirty="0">
                <a:latin typeface="Lucida Grande" pitchFamily="112" charset="0"/>
              </a:rPr>
              <a:t>·</a:t>
            </a:r>
            <a:r>
              <a:rPr lang="en-US" dirty="0"/>
              <a:t> VP				A VP is predicted</a:t>
            </a:r>
          </a:p>
          <a:p>
            <a:pPr lvl="1">
              <a:buFontTx/>
              <a:buNone/>
            </a:pPr>
            <a:r>
              <a:rPr lang="en-US" dirty="0"/>
              <a:t>NP -&gt; </a:t>
            </a:r>
            <a:r>
              <a:rPr lang="en-US" dirty="0" err="1"/>
              <a:t>Det</a:t>
            </a:r>
            <a:r>
              <a:rPr lang="en-US" dirty="0"/>
              <a:t> </a:t>
            </a:r>
            <a:r>
              <a:rPr lang="el-GR" sz="3200" dirty="0">
                <a:latin typeface="Lucida Grande" pitchFamily="112" charset="0"/>
              </a:rPr>
              <a:t>·</a:t>
            </a:r>
            <a:r>
              <a:rPr lang="en-US" dirty="0"/>
              <a:t> Nominal		An NP is in progress</a:t>
            </a:r>
          </a:p>
          <a:p>
            <a:pPr lvl="1">
              <a:buFontTx/>
              <a:buNone/>
            </a:pPr>
            <a:r>
              <a:rPr lang="en-US" dirty="0"/>
              <a:t>VP -&gt; V NP </a:t>
            </a:r>
            <a:r>
              <a:rPr lang="el-GR" sz="3200" dirty="0">
                <a:latin typeface="Lucida Grande" pitchFamily="112" charset="0"/>
              </a:rPr>
              <a:t>·</a:t>
            </a:r>
            <a:r>
              <a:rPr lang="en-US" dirty="0"/>
              <a:t> 			A VP has been found</a:t>
            </a:r>
          </a:p>
          <a:p>
            <a:pPr lvl="1">
              <a:buFontTx/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C810-9D2E-4106-9E76-53846B385F70}" type="slidenum">
              <a:rPr lang="en-US"/>
              <a:pPr/>
              <a:t>19</a:t>
            </a:fld>
            <a:endParaRPr lang="en-US"/>
          </a:p>
        </p:txBody>
      </p:sp>
      <p:sp>
        <p:nvSpPr>
          <p:cNvPr id="1904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view past videos:</a:t>
            </a:r>
          </a:p>
          <a:p>
            <a:pPr lvl="1"/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globe.cvn.columbia.edu:8080/oncampus.php?c=133ae14752e27fde909fdbd64c06b337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Usually available only for 1 week. Right now, available for all previous lectures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D6DF-5CDA-4226-9C02-03F4E5291D0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114800"/>
          </a:xfrm>
        </p:spPr>
        <p:txBody>
          <a:bodyPr/>
          <a:lstStyle/>
          <a:p>
            <a:r>
              <a:rPr lang="en-US" dirty="0"/>
              <a:t>It would be nice to know where these things are in the input so…</a:t>
            </a:r>
          </a:p>
          <a:p>
            <a:pPr lvl="1">
              <a:buFontTx/>
              <a:buNone/>
            </a:pPr>
            <a:r>
              <a:rPr lang="en-US" dirty="0"/>
              <a:t>S -&gt; </a:t>
            </a:r>
            <a:r>
              <a:rPr lang="el-GR" sz="3200" dirty="0">
                <a:latin typeface="Lucida Grande" pitchFamily="112" charset="0"/>
              </a:rPr>
              <a:t>·</a:t>
            </a:r>
            <a:r>
              <a:rPr lang="en-US" dirty="0"/>
              <a:t> VP [0,0]			A VP is predicted at the 						start of the sentence</a:t>
            </a:r>
          </a:p>
          <a:p>
            <a:pPr lvl="1">
              <a:buFontTx/>
              <a:buNone/>
            </a:pPr>
            <a:r>
              <a:rPr lang="en-US" dirty="0"/>
              <a:t>NP -&gt; </a:t>
            </a:r>
            <a:r>
              <a:rPr lang="en-US" dirty="0" err="1"/>
              <a:t>Det</a:t>
            </a:r>
            <a:r>
              <a:rPr lang="en-US" dirty="0"/>
              <a:t> </a:t>
            </a:r>
            <a:r>
              <a:rPr lang="el-GR" sz="3200" dirty="0">
                <a:latin typeface="Lucida Grande" pitchFamily="112" charset="0"/>
              </a:rPr>
              <a:t>·</a:t>
            </a:r>
            <a:r>
              <a:rPr lang="en-US" dirty="0"/>
              <a:t> Nominal  [1,2]	An NP is in progress; the 						</a:t>
            </a:r>
            <a:r>
              <a:rPr lang="en-US" dirty="0" err="1"/>
              <a:t>Det</a:t>
            </a:r>
            <a:r>
              <a:rPr lang="en-US" dirty="0"/>
              <a:t> goes from 1 to 2</a:t>
            </a:r>
          </a:p>
          <a:p>
            <a:pPr lvl="1">
              <a:buFontTx/>
              <a:buNone/>
            </a:pPr>
            <a:r>
              <a:rPr lang="en-US" dirty="0"/>
              <a:t>VP -&gt; V NP </a:t>
            </a:r>
            <a:r>
              <a:rPr lang="el-GR" sz="3200" dirty="0">
                <a:latin typeface="Lucida Grande" pitchFamily="112" charset="0"/>
              </a:rPr>
              <a:t>·</a:t>
            </a:r>
            <a:r>
              <a:rPr lang="en-US" dirty="0"/>
              <a:t> 	[0,3]		A VP has been found 						starting at 0 and ending at 3</a:t>
            </a:r>
          </a:p>
          <a:p>
            <a:pPr lvl="1">
              <a:buFontTx/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31B0-E3A1-4E36-B824-791D485DAE9A}" type="slidenum">
              <a:rPr lang="en-US"/>
              <a:pPr/>
              <a:t>20</a:t>
            </a:fld>
            <a:endParaRPr lang="en-US"/>
          </a:p>
        </p:txBody>
      </p:sp>
      <p:sp>
        <p:nvSpPr>
          <p:cNvPr id="1925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States/Locations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7E7F-6421-46F8-A183-D96907A5B810}" type="slidenum">
              <a:rPr lang="en-US"/>
              <a:pPr/>
              <a:t>21</a:t>
            </a:fld>
            <a:endParaRPr lang="en-US"/>
          </a:p>
        </p:txBody>
      </p:sp>
      <p:sp>
        <p:nvSpPr>
          <p:cNvPr id="1945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Graphically</a:t>
            </a:r>
          </a:p>
        </p:txBody>
      </p:sp>
      <p:grpSp>
        <p:nvGrpSpPr>
          <p:cNvPr id="194563" name="Group 3"/>
          <p:cNvGrpSpPr>
            <a:grpSpLocks noChangeAspect="1"/>
          </p:cNvGrpSpPr>
          <p:nvPr/>
        </p:nvGrpSpPr>
        <p:grpSpPr bwMode="auto">
          <a:xfrm>
            <a:off x="365125" y="2606675"/>
            <a:ext cx="8596313" cy="2520950"/>
            <a:chOff x="1544" y="2152"/>
            <a:chExt cx="2672" cy="784"/>
          </a:xfrm>
        </p:grpSpPr>
        <p:sp>
          <p:nvSpPr>
            <p:cNvPr id="194564" name="AutoShape 4"/>
            <p:cNvSpPr>
              <a:spLocks noChangeAspect="1" noChangeArrowheads="1" noTextEdit="1"/>
            </p:cNvSpPr>
            <p:nvPr/>
          </p:nvSpPr>
          <p:spPr bwMode="auto">
            <a:xfrm>
              <a:off x="1544" y="2152"/>
              <a:ext cx="267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65" name="Rectangle 5"/>
            <p:cNvSpPr>
              <a:spLocks noChangeArrowheads="1"/>
            </p:cNvSpPr>
            <p:nvPr/>
          </p:nvSpPr>
          <p:spPr bwMode="auto">
            <a:xfrm>
              <a:off x="1544" y="2152"/>
              <a:ext cx="2672" cy="78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66" name="Rectangle 6"/>
            <p:cNvSpPr>
              <a:spLocks noChangeArrowheads="1"/>
            </p:cNvSpPr>
            <p:nvPr/>
          </p:nvSpPr>
          <p:spPr bwMode="auto">
            <a:xfrm>
              <a:off x="1552" y="2156"/>
              <a:ext cx="2650" cy="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67" name="Rectangle 7"/>
            <p:cNvSpPr>
              <a:spLocks noChangeArrowheads="1"/>
            </p:cNvSpPr>
            <p:nvPr/>
          </p:nvSpPr>
          <p:spPr bwMode="auto">
            <a:xfrm>
              <a:off x="1552" y="2156"/>
              <a:ext cx="4" cy="76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68" name="Freeform 8"/>
            <p:cNvSpPr>
              <a:spLocks/>
            </p:cNvSpPr>
            <p:nvPr/>
          </p:nvSpPr>
          <p:spPr bwMode="auto">
            <a:xfrm>
              <a:off x="2706" y="2644"/>
              <a:ext cx="412" cy="108"/>
            </a:xfrm>
            <a:custGeom>
              <a:avLst/>
              <a:gdLst/>
              <a:ahLst/>
              <a:cxnLst>
                <a:cxn ang="0">
                  <a:pos x="0" y="108"/>
                </a:cxn>
                <a:cxn ang="0">
                  <a:pos x="0" y="108"/>
                </a:cxn>
                <a:cxn ang="0">
                  <a:pos x="0" y="108"/>
                </a:cxn>
                <a:cxn ang="0">
                  <a:pos x="0" y="108"/>
                </a:cxn>
                <a:cxn ang="0">
                  <a:pos x="2" y="106"/>
                </a:cxn>
                <a:cxn ang="0">
                  <a:pos x="4" y="106"/>
                </a:cxn>
                <a:cxn ang="0">
                  <a:pos x="8" y="102"/>
                </a:cxn>
                <a:cxn ang="0">
                  <a:pos x="12" y="100"/>
                </a:cxn>
                <a:cxn ang="0">
                  <a:pos x="18" y="96"/>
                </a:cxn>
                <a:cxn ang="0">
                  <a:pos x="24" y="90"/>
                </a:cxn>
                <a:cxn ang="0">
                  <a:pos x="42" y="76"/>
                </a:cxn>
                <a:cxn ang="0">
                  <a:pos x="64" y="60"/>
                </a:cxn>
                <a:cxn ang="0">
                  <a:pos x="90" y="44"/>
                </a:cxn>
                <a:cxn ang="0">
                  <a:pos x="116" y="28"/>
                </a:cxn>
                <a:cxn ang="0">
                  <a:pos x="144" y="14"/>
                </a:cxn>
                <a:cxn ang="0">
                  <a:pos x="176" y="4"/>
                </a:cxn>
                <a:cxn ang="0">
                  <a:pos x="206" y="0"/>
                </a:cxn>
                <a:cxn ang="0">
                  <a:pos x="236" y="4"/>
                </a:cxn>
                <a:cxn ang="0">
                  <a:pos x="268" y="14"/>
                </a:cxn>
                <a:cxn ang="0">
                  <a:pos x="296" y="28"/>
                </a:cxn>
                <a:cxn ang="0">
                  <a:pos x="322" y="44"/>
                </a:cxn>
                <a:cxn ang="0">
                  <a:pos x="348" y="60"/>
                </a:cxn>
                <a:cxn ang="0">
                  <a:pos x="370" y="76"/>
                </a:cxn>
                <a:cxn ang="0">
                  <a:pos x="388" y="90"/>
                </a:cxn>
                <a:cxn ang="0">
                  <a:pos x="394" y="96"/>
                </a:cxn>
                <a:cxn ang="0">
                  <a:pos x="400" y="100"/>
                </a:cxn>
                <a:cxn ang="0">
                  <a:pos x="404" y="102"/>
                </a:cxn>
                <a:cxn ang="0">
                  <a:pos x="408" y="106"/>
                </a:cxn>
                <a:cxn ang="0">
                  <a:pos x="410" y="106"/>
                </a:cxn>
                <a:cxn ang="0">
                  <a:pos x="412" y="108"/>
                </a:cxn>
                <a:cxn ang="0">
                  <a:pos x="412" y="108"/>
                </a:cxn>
                <a:cxn ang="0">
                  <a:pos x="412" y="108"/>
                </a:cxn>
                <a:cxn ang="0">
                  <a:pos x="412" y="108"/>
                </a:cxn>
              </a:cxnLst>
              <a:rect l="0" t="0" r="r" b="b"/>
              <a:pathLst>
                <a:path w="412" h="108">
                  <a:moveTo>
                    <a:pt x="0" y="108"/>
                  </a:moveTo>
                  <a:lnTo>
                    <a:pt x="0" y="108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2" y="106"/>
                  </a:lnTo>
                  <a:lnTo>
                    <a:pt x="4" y="106"/>
                  </a:lnTo>
                  <a:lnTo>
                    <a:pt x="8" y="102"/>
                  </a:lnTo>
                  <a:lnTo>
                    <a:pt x="12" y="100"/>
                  </a:lnTo>
                  <a:lnTo>
                    <a:pt x="18" y="96"/>
                  </a:lnTo>
                  <a:lnTo>
                    <a:pt x="24" y="90"/>
                  </a:lnTo>
                  <a:lnTo>
                    <a:pt x="42" y="76"/>
                  </a:lnTo>
                  <a:lnTo>
                    <a:pt x="64" y="60"/>
                  </a:lnTo>
                  <a:lnTo>
                    <a:pt x="90" y="44"/>
                  </a:lnTo>
                  <a:lnTo>
                    <a:pt x="116" y="28"/>
                  </a:lnTo>
                  <a:lnTo>
                    <a:pt x="144" y="14"/>
                  </a:lnTo>
                  <a:lnTo>
                    <a:pt x="176" y="4"/>
                  </a:lnTo>
                  <a:lnTo>
                    <a:pt x="206" y="0"/>
                  </a:lnTo>
                  <a:lnTo>
                    <a:pt x="236" y="4"/>
                  </a:lnTo>
                  <a:lnTo>
                    <a:pt x="268" y="14"/>
                  </a:lnTo>
                  <a:lnTo>
                    <a:pt x="296" y="28"/>
                  </a:lnTo>
                  <a:lnTo>
                    <a:pt x="322" y="44"/>
                  </a:lnTo>
                  <a:lnTo>
                    <a:pt x="348" y="60"/>
                  </a:lnTo>
                  <a:lnTo>
                    <a:pt x="370" y="76"/>
                  </a:lnTo>
                  <a:lnTo>
                    <a:pt x="388" y="90"/>
                  </a:lnTo>
                  <a:lnTo>
                    <a:pt x="394" y="96"/>
                  </a:lnTo>
                  <a:lnTo>
                    <a:pt x="400" y="100"/>
                  </a:lnTo>
                  <a:lnTo>
                    <a:pt x="404" y="102"/>
                  </a:lnTo>
                  <a:lnTo>
                    <a:pt x="408" y="106"/>
                  </a:lnTo>
                  <a:lnTo>
                    <a:pt x="410" y="106"/>
                  </a:lnTo>
                  <a:lnTo>
                    <a:pt x="412" y="108"/>
                  </a:lnTo>
                  <a:lnTo>
                    <a:pt x="412" y="108"/>
                  </a:lnTo>
                  <a:lnTo>
                    <a:pt x="412" y="108"/>
                  </a:lnTo>
                  <a:lnTo>
                    <a:pt x="412" y="108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69" name="Freeform 9"/>
            <p:cNvSpPr>
              <a:spLocks/>
            </p:cNvSpPr>
            <p:nvPr/>
          </p:nvSpPr>
          <p:spPr bwMode="auto">
            <a:xfrm>
              <a:off x="3072" y="2712"/>
              <a:ext cx="46" cy="40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6" y="40"/>
                </a:cxn>
                <a:cxn ang="0">
                  <a:pos x="0" y="20"/>
                </a:cxn>
              </a:cxnLst>
              <a:rect l="0" t="0" r="r" b="b"/>
              <a:pathLst>
                <a:path w="46" h="40">
                  <a:moveTo>
                    <a:pt x="14" y="0"/>
                  </a:moveTo>
                  <a:lnTo>
                    <a:pt x="46" y="40"/>
                  </a:lnTo>
                  <a:lnTo>
                    <a:pt x="0" y="2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70" name="Freeform 10"/>
            <p:cNvSpPr>
              <a:spLocks noEditPoints="1"/>
            </p:cNvSpPr>
            <p:nvPr/>
          </p:nvSpPr>
          <p:spPr bwMode="auto">
            <a:xfrm>
              <a:off x="2408" y="2774"/>
              <a:ext cx="40" cy="44"/>
            </a:xfrm>
            <a:custGeom>
              <a:avLst/>
              <a:gdLst/>
              <a:ahLst/>
              <a:cxnLst>
                <a:cxn ang="0">
                  <a:pos x="34" y="22"/>
                </a:cxn>
                <a:cxn ang="0">
                  <a:pos x="40" y="28"/>
                </a:cxn>
                <a:cxn ang="0">
                  <a:pos x="38" y="36"/>
                </a:cxn>
                <a:cxn ang="0">
                  <a:pos x="32" y="42"/>
                </a:cxn>
                <a:cxn ang="0">
                  <a:pos x="22" y="44"/>
                </a:cxn>
                <a:cxn ang="0">
                  <a:pos x="0" y="42"/>
                </a:cxn>
                <a:cxn ang="0">
                  <a:pos x="4" y="42"/>
                </a:cxn>
                <a:cxn ang="0">
                  <a:pos x="6" y="40"/>
                </a:cxn>
                <a:cxn ang="0">
                  <a:pos x="6" y="36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28" y="0"/>
                </a:cxn>
                <a:cxn ang="0">
                  <a:pos x="34" y="4"/>
                </a:cxn>
                <a:cxn ang="0">
                  <a:pos x="38" y="8"/>
                </a:cxn>
                <a:cxn ang="0">
                  <a:pos x="38" y="14"/>
                </a:cxn>
                <a:cxn ang="0">
                  <a:pos x="34" y="18"/>
                </a:cxn>
                <a:cxn ang="0">
                  <a:pos x="16" y="20"/>
                </a:cxn>
                <a:cxn ang="0">
                  <a:pos x="24" y="18"/>
                </a:cxn>
                <a:cxn ang="0">
                  <a:pos x="26" y="16"/>
                </a:cxn>
                <a:cxn ang="0">
                  <a:pos x="28" y="10"/>
                </a:cxn>
                <a:cxn ang="0">
                  <a:pos x="26" y="6"/>
                </a:cxn>
                <a:cxn ang="0">
                  <a:pos x="24" y="4"/>
                </a:cxn>
                <a:cxn ang="0">
                  <a:pos x="16" y="2"/>
                </a:cxn>
                <a:cxn ang="0">
                  <a:pos x="16" y="22"/>
                </a:cxn>
                <a:cxn ang="0">
                  <a:pos x="16" y="38"/>
                </a:cxn>
                <a:cxn ang="0">
                  <a:pos x="16" y="40"/>
                </a:cxn>
                <a:cxn ang="0">
                  <a:pos x="18" y="42"/>
                </a:cxn>
                <a:cxn ang="0">
                  <a:pos x="24" y="40"/>
                </a:cxn>
                <a:cxn ang="0">
                  <a:pos x="28" y="38"/>
                </a:cxn>
                <a:cxn ang="0">
                  <a:pos x="28" y="32"/>
                </a:cxn>
                <a:cxn ang="0">
                  <a:pos x="28" y="26"/>
                </a:cxn>
                <a:cxn ang="0">
                  <a:pos x="24" y="24"/>
                </a:cxn>
                <a:cxn ang="0">
                  <a:pos x="16" y="22"/>
                </a:cxn>
              </a:cxnLst>
              <a:rect l="0" t="0" r="r" b="b"/>
              <a:pathLst>
                <a:path w="40" h="44">
                  <a:moveTo>
                    <a:pt x="28" y="20"/>
                  </a:moveTo>
                  <a:lnTo>
                    <a:pt x="34" y="22"/>
                  </a:lnTo>
                  <a:lnTo>
                    <a:pt x="36" y="24"/>
                  </a:lnTo>
                  <a:lnTo>
                    <a:pt x="40" y="28"/>
                  </a:lnTo>
                  <a:lnTo>
                    <a:pt x="40" y="32"/>
                  </a:lnTo>
                  <a:lnTo>
                    <a:pt x="38" y="36"/>
                  </a:lnTo>
                  <a:lnTo>
                    <a:pt x="36" y="40"/>
                  </a:lnTo>
                  <a:lnTo>
                    <a:pt x="32" y="42"/>
                  </a:lnTo>
                  <a:lnTo>
                    <a:pt x="28" y="44"/>
                  </a:lnTo>
                  <a:lnTo>
                    <a:pt x="22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2" y="42"/>
                  </a:lnTo>
                  <a:lnTo>
                    <a:pt x="4" y="42"/>
                  </a:lnTo>
                  <a:lnTo>
                    <a:pt x="4" y="42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6" y="36"/>
                  </a:lnTo>
                  <a:lnTo>
                    <a:pt x="6" y="8"/>
                  </a:lnTo>
                  <a:lnTo>
                    <a:pt x="6" y="4"/>
                  </a:lnTo>
                  <a:lnTo>
                    <a:pt x="6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2" y="2"/>
                  </a:lnTo>
                  <a:lnTo>
                    <a:pt x="34" y="4"/>
                  </a:lnTo>
                  <a:lnTo>
                    <a:pt x="36" y="6"/>
                  </a:lnTo>
                  <a:lnTo>
                    <a:pt x="38" y="8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6" y="16"/>
                  </a:lnTo>
                  <a:lnTo>
                    <a:pt x="34" y="18"/>
                  </a:lnTo>
                  <a:lnTo>
                    <a:pt x="28" y="20"/>
                  </a:lnTo>
                  <a:close/>
                  <a:moveTo>
                    <a:pt x="16" y="20"/>
                  </a:moveTo>
                  <a:lnTo>
                    <a:pt x="20" y="20"/>
                  </a:lnTo>
                  <a:lnTo>
                    <a:pt x="24" y="18"/>
                  </a:lnTo>
                  <a:lnTo>
                    <a:pt x="26" y="18"/>
                  </a:lnTo>
                  <a:lnTo>
                    <a:pt x="26" y="16"/>
                  </a:lnTo>
                  <a:lnTo>
                    <a:pt x="28" y="14"/>
                  </a:lnTo>
                  <a:lnTo>
                    <a:pt x="28" y="10"/>
                  </a:lnTo>
                  <a:lnTo>
                    <a:pt x="28" y="8"/>
                  </a:lnTo>
                  <a:lnTo>
                    <a:pt x="26" y="6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20" y="2"/>
                  </a:lnTo>
                  <a:lnTo>
                    <a:pt x="16" y="2"/>
                  </a:lnTo>
                  <a:lnTo>
                    <a:pt x="16" y="20"/>
                  </a:lnTo>
                  <a:close/>
                  <a:moveTo>
                    <a:pt x="16" y="22"/>
                  </a:moveTo>
                  <a:lnTo>
                    <a:pt x="16" y="36"/>
                  </a:lnTo>
                  <a:lnTo>
                    <a:pt x="16" y="38"/>
                  </a:lnTo>
                  <a:lnTo>
                    <a:pt x="16" y="40"/>
                  </a:lnTo>
                  <a:lnTo>
                    <a:pt x="16" y="40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22" y="42"/>
                  </a:lnTo>
                  <a:lnTo>
                    <a:pt x="24" y="40"/>
                  </a:lnTo>
                  <a:lnTo>
                    <a:pt x="26" y="40"/>
                  </a:lnTo>
                  <a:lnTo>
                    <a:pt x="28" y="38"/>
                  </a:lnTo>
                  <a:lnTo>
                    <a:pt x="28" y="34"/>
                  </a:lnTo>
                  <a:lnTo>
                    <a:pt x="28" y="32"/>
                  </a:lnTo>
                  <a:lnTo>
                    <a:pt x="28" y="30"/>
                  </a:lnTo>
                  <a:lnTo>
                    <a:pt x="28" y="26"/>
                  </a:lnTo>
                  <a:lnTo>
                    <a:pt x="26" y="24"/>
                  </a:lnTo>
                  <a:lnTo>
                    <a:pt x="24" y="24"/>
                  </a:lnTo>
                  <a:lnTo>
                    <a:pt x="20" y="22"/>
                  </a:lnTo>
                  <a:lnTo>
                    <a:pt x="16" y="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71" name="Freeform 11"/>
            <p:cNvSpPr>
              <a:spLocks noEditPoints="1"/>
            </p:cNvSpPr>
            <p:nvPr/>
          </p:nvSpPr>
          <p:spPr bwMode="auto">
            <a:xfrm>
              <a:off x="2452" y="2788"/>
              <a:ext cx="28" cy="30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0"/>
                </a:cxn>
                <a:cxn ang="0">
                  <a:pos x="22" y="2"/>
                </a:cxn>
                <a:cxn ang="0">
                  <a:pos x="24" y="4"/>
                </a:cxn>
                <a:cxn ang="0">
                  <a:pos x="26" y="8"/>
                </a:cxn>
                <a:cxn ang="0">
                  <a:pos x="28" y="12"/>
                </a:cxn>
                <a:cxn ang="0">
                  <a:pos x="28" y="16"/>
                </a:cxn>
                <a:cxn ang="0">
                  <a:pos x="28" y="20"/>
                </a:cxn>
                <a:cxn ang="0">
                  <a:pos x="26" y="26"/>
                </a:cxn>
                <a:cxn ang="0">
                  <a:pos x="22" y="28"/>
                </a:cxn>
                <a:cxn ang="0">
                  <a:pos x="18" y="30"/>
                </a:cxn>
                <a:cxn ang="0">
                  <a:pos x="14" y="30"/>
                </a:cxn>
                <a:cxn ang="0">
                  <a:pos x="8" y="30"/>
                </a:cxn>
                <a:cxn ang="0">
                  <a:pos x="4" y="26"/>
                </a:cxn>
                <a:cxn ang="0">
                  <a:pos x="0" y="22"/>
                </a:cxn>
                <a:cxn ang="0">
                  <a:pos x="0" y="16"/>
                </a:cxn>
                <a:cxn ang="0">
                  <a:pos x="0" y="10"/>
                </a:cxn>
                <a:cxn ang="0">
                  <a:pos x="4" y="4"/>
                </a:cxn>
                <a:cxn ang="0">
                  <a:pos x="8" y="0"/>
                </a:cxn>
                <a:cxn ang="0">
                  <a:pos x="14" y="0"/>
                </a:cxn>
                <a:cxn ang="0">
                  <a:pos x="14" y="2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0" y="4"/>
                </a:cxn>
                <a:cxn ang="0">
                  <a:pos x="10" y="8"/>
                </a:cxn>
                <a:cxn ang="0">
                  <a:pos x="8" y="12"/>
                </a:cxn>
                <a:cxn ang="0">
                  <a:pos x="8" y="18"/>
                </a:cxn>
                <a:cxn ang="0">
                  <a:pos x="10" y="20"/>
                </a:cxn>
                <a:cxn ang="0">
                  <a:pos x="10" y="24"/>
                </a:cxn>
                <a:cxn ang="0">
                  <a:pos x="10" y="26"/>
                </a:cxn>
                <a:cxn ang="0">
                  <a:pos x="12" y="28"/>
                </a:cxn>
                <a:cxn ang="0">
                  <a:pos x="12" y="28"/>
                </a:cxn>
                <a:cxn ang="0">
                  <a:pos x="14" y="28"/>
                </a:cxn>
                <a:cxn ang="0">
                  <a:pos x="16" y="28"/>
                </a:cxn>
                <a:cxn ang="0">
                  <a:pos x="18" y="28"/>
                </a:cxn>
                <a:cxn ang="0">
                  <a:pos x="18" y="26"/>
                </a:cxn>
                <a:cxn ang="0">
                  <a:pos x="20" y="24"/>
                </a:cxn>
                <a:cxn ang="0">
                  <a:pos x="20" y="20"/>
                </a:cxn>
                <a:cxn ang="0">
                  <a:pos x="20" y="12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18" y="4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4" y="2"/>
                </a:cxn>
              </a:cxnLst>
              <a:rect l="0" t="0" r="r" b="b"/>
              <a:pathLst>
                <a:path w="28" h="30">
                  <a:moveTo>
                    <a:pt x="14" y="0"/>
                  </a:moveTo>
                  <a:lnTo>
                    <a:pt x="18" y="0"/>
                  </a:lnTo>
                  <a:lnTo>
                    <a:pt x="22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8" y="12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6" y="26"/>
                  </a:lnTo>
                  <a:lnTo>
                    <a:pt x="22" y="28"/>
                  </a:lnTo>
                  <a:lnTo>
                    <a:pt x="18" y="30"/>
                  </a:lnTo>
                  <a:lnTo>
                    <a:pt x="14" y="30"/>
                  </a:lnTo>
                  <a:lnTo>
                    <a:pt x="8" y="30"/>
                  </a:lnTo>
                  <a:lnTo>
                    <a:pt x="4" y="26"/>
                  </a:lnTo>
                  <a:lnTo>
                    <a:pt x="0" y="22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4" y="4"/>
                  </a:lnTo>
                  <a:lnTo>
                    <a:pt x="8" y="0"/>
                  </a:lnTo>
                  <a:lnTo>
                    <a:pt x="14" y="0"/>
                  </a:lnTo>
                  <a:close/>
                  <a:moveTo>
                    <a:pt x="14" y="2"/>
                  </a:moveTo>
                  <a:lnTo>
                    <a:pt x="12" y="2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10" y="8"/>
                  </a:lnTo>
                  <a:lnTo>
                    <a:pt x="8" y="12"/>
                  </a:lnTo>
                  <a:lnTo>
                    <a:pt x="8" y="18"/>
                  </a:lnTo>
                  <a:lnTo>
                    <a:pt x="10" y="20"/>
                  </a:lnTo>
                  <a:lnTo>
                    <a:pt x="10" y="24"/>
                  </a:lnTo>
                  <a:lnTo>
                    <a:pt x="10" y="26"/>
                  </a:lnTo>
                  <a:lnTo>
                    <a:pt x="12" y="28"/>
                  </a:lnTo>
                  <a:lnTo>
                    <a:pt x="12" y="28"/>
                  </a:lnTo>
                  <a:lnTo>
                    <a:pt x="14" y="28"/>
                  </a:lnTo>
                  <a:lnTo>
                    <a:pt x="16" y="28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20" y="24"/>
                  </a:lnTo>
                  <a:lnTo>
                    <a:pt x="20" y="20"/>
                  </a:lnTo>
                  <a:lnTo>
                    <a:pt x="20" y="12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72" name="Freeform 12"/>
            <p:cNvSpPr>
              <a:spLocks noEditPoints="1"/>
            </p:cNvSpPr>
            <p:nvPr/>
          </p:nvSpPr>
          <p:spPr bwMode="auto">
            <a:xfrm>
              <a:off x="2484" y="2788"/>
              <a:ext cx="30" cy="30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8" y="0"/>
                </a:cxn>
                <a:cxn ang="0">
                  <a:pos x="22" y="2"/>
                </a:cxn>
                <a:cxn ang="0">
                  <a:pos x="26" y="4"/>
                </a:cxn>
                <a:cxn ang="0">
                  <a:pos x="28" y="8"/>
                </a:cxn>
                <a:cxn ang="0">
                  <a:pos x="30" y="12"/>
                </a:cxn>
                <a:cxn ang="0">
                  <a:pos x="30" y="16"/>
                </a:cxn>
                <a:cxn ang="0">
                  <a:pos x="28" y="20"/>
                </a:cxn>
                <a:cxn ang="0">
                  <a:pos x="26" y="26"/>
                </a:cxn>
                <a:cxn ang="0">
                  <a:pos x="24" y="28"/>
                </a:cxn>
                <a:cxn ang="0">
                  <a:pos x="20" y="30"/>
                </a:cxn>
                <a:cxn ang="0">
                  <a:pos x="16" y="30"/>
                </a:cxn>
                <a:cxn ang="0">
                  <a:pos x="10" y="30"/>
                </a:cxn>
                <a:cxn ang="0">
                  <a:pos x="4" y="26"/>
                </a:cxn>
                <a:cxn ang="0">
                  <a:pos x="2" y="22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4" y="4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10" y="4"/>
                </a:cxn>
                <a:cxn ang="0">
                  <a:pos x="10" y="8"/>
                </a:cxn>
                <a:cxn ang="0">
                  <a:pos x="10" y="12"/>
                </a:cxn>
                <a:cxn ang="0">
                  <a:pos x="10" y="18"/>
                </a:cxn>
                <a:cxn ang="0">
                  <a:pos x="10" y="20"/>
                </a:cxn>
                <a:cxn ang="0">
                  <a:pos x="10" y="24"/>
                </a:cxn>
                <a:cxn ang="0">
                  <a:pos x="10" y="26"/>
                </a:cxn>
                <a:cxn ang="0">
                  <a:pos x="12" y="28"/>
                </a:cxn>
                <a:cxn ang="0">
                  <a:pos x="14" y="28"/>
                </a:cxn>
                <a:cxn ang="0">
                  <a:pos x="16" y="28"/>
                </a:cxn>
                <a:cxn ang="0">
                  <a:pos x="16" y="28"/>
                </a:cxn>
                <a:cxn ang="0">
                  <a:pos x="18" y="28"/>
                </a:cxn>
                <a:cxn ang="0">
                  <a:pos x="20" y="26"/>
                </a:cxn>
                <a:cxn ang="0">
                  <a:pos x="20" y="24"/>
                </a:cxn>
                <a:cxn ang="0">
                  <a:pos x="20" y="20"/>
                </a:cxn>
                <a:cxn ang="0">
                  <a:pos x="20" y="12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18" y="4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"/>
                </a:cxn>
              </a:cxnLst>
              <a:rect l="0" t="0" r="r" b="b"/>
              <a:pathLst>
                <a:path w="30" h="30">
                  <a:moveTo>
                    <a:pt x="16" y="0"/>
                  </a:moveTo>
                  <a:lnTo>
                    <a:pt x="18" y="0"/>
                  </a:lnTo>
                  <a:lnTo>
                    <a:pt x="22" y="2"/>
                  </a:lnTo>
                  <a:lnTo>
                    <a:pt x="26" y="4"/>
                  </a:lnTo>
                  <a:lnTo>
                    <a:pt x="28" y="8"/>
                  </a:lnTo>
                  <a:lnTo>
                    <a:pt x="30" y="12"/>
                  </a:lnTo>
                  <a:lnTo>
                    <a:pt x="30" y="16"/>
                  </a:lnTo>
                  <a:lnTo>
                    <a:pt x="28" y="20"/>
                  </a:lnTo>
                  <a:lnTo>
                    <a:pt x="26" y="26"/>
                  </a:lnTo>
                  <a:lnTo>
                    <a:pt x="24" y="28"/>
                  </a:lnTo>
                  <a:lnTo>
                    <a:pt x="20" y="30"/>
                  </a:lnTo>
                  <a:lnTo>
                    <a:pt x="16" y="30"/>
                  </a:lnTo>
                  <a:lnTo>
                    <a:pt x="10" y="30"/>
                  </a:lnTo>
                  <a:lnTo>
                    <a:pt x="4" y="26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4" y="4"/>
                  </a:lnTo>
                  <a:lnTo>
                    <a:pt x="10" y="0"/>
                  </a:lnTo>
                  <a:lnTo>
                    <a:pt x="16" y="0"/>
                  </a:lnTo>
                  <a:close/>
                  <a:moveTo>
                    <a:pt x="16" y="2"/>
                  </a:moveTo>
                  <a:lnTo>
                    <a:pt x="14" y="2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10" y="8"/>
                  </a:lnTo>
                  <a:lnTo>
                    <a:pt x="10" y="12"/>
                  </a:lnTo>
                  <a:lnTo>
                    <a:pt x="10" y="18"/>
                  </a:lnTo>
                  <a:lnTo>
                    <a:pt x="10" y="20"/>
                  </a:lnTo>
                  <a:lnTo>
                    <a:pt x="10" y="24"/>
                  </a:lnTo>
                  <a:lnTo>
                    <a:pt x="10" y="26"/>
                  </a:lnTo>
                  <a:lnTo>
                    <a:pt x="12" y="28"/>
                  </a:lnTo>
                  <a:lnTo>
                    <a:pt x="14" y="2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8" y="28"/>
                  </a:lnTo>
                  <a:lnTo>
                    <a:pt x="20" y="26"/>
                  </a:lnTo>
                  <a:lnTo>
                    <a:pt x="20" y="24"/>
                  </a:lnTo>
                  <a:lnTo>
                    <a:pt x="20" y="20"/>
                  </a:lnTo>
                  <a:lnTo>
                    <a:pt x="20" y="12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73" name="Freeform 13"/>
            <p:cNvSpPr>
              <a:spLocks/>
            </p:cNvSpPr>
            <p:nvPr/>
          </p:nvSpPr>
          <p:spPr bwMode="auto">
            <a:xfrm>
              <a:off x="2518" y="2774"/>
              <a:ext cx="34" cy="4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30"/>
                </a:cxn>
                <a:cxn ang="0">
                  <a:pos x="20" y="22"/>
                </a:cxn>
                <a:cxn ang="0">
                  <a:pos x="20" y="20"/>
                </a:cxn>
                <a:cxn ang="0">
                  <a:pos x="22" y="20"/>
                </a:cxn>
                <a:cxn ang="0">
                  <a:pos x="22" y="18"/>
                </a:cxn>
                <a:cxn ang="0">
                  <a:pos x="22" y="18"/>
                </a:cxn>
                <a:cxn ang="0">
                  <a:pos x="22" y="18"/>
                </a:cxn>
                <a:cxn ang="0">
                  <a:pos x="22" y="16"/>
                </a:cxn>
                <a:cxn ang="0">
                  <a:pos x="20" y="16"/>
                </a:cxn>
                <a:cxn ang="0">
                  <a:pos x="18" y="16"/>
                </a:cxn>
                <a:cxn ang="0">
                  <a:pos x="18" y="14"/>
                </a:cxn>
                <a:cxn ang="0">
                  <a:pos x="32" y="14"/>
                </a:cxn>
                <a:cxn ang="0">
                  <a:pos x="32" y="16"/>
                </a:cxn>
                <a:cxn ang="0">
                  <a:pos x="30" y="16"/>
                </a:cxn>
                <a:cxn ang="0">
                  <a:pos x="28" y="16"/>
                </a:cxn>
                <a:cxn ang="0">
                  <a:pos x="26" y="18"/>
                </a:cxn>
                <a:cxn ang="0">
                  <a:pos x="22" y="22"/>
                </a:cxn>
                <a:cxn ang="0">
                  <a:pos x="20" y="24"/>
                </a:cxn>
                <a:cxn ang="0">
                  <a:pos x="26" y="34"/>
                </a:cxn>
                <a:cxn ang="0">
                  <a:pos x="30" y="38"/>
                </a:cxn>
                <a:cxn ang="0">
                  <a:pos x="30" y="40"/>
                </a:cxn>
                <a:cxn ang="0">
                  <a:pos x="32" y="42"/>
                </a:cxn>
                <a:cxn ang="0">
                  <a:pos x="34" y="42"/>
                </a:cxn>
                <a:cxn ang="0">
                  <a:pos x="34" y="42"/>
                </a:cxn>
                <a:cxn ang="0">
                  <a:pos x="34" y="44"/>
                </a:cxn>
                <a:cxn ang="0">
                  <a:pos x="18" y="44"/>
                </a:cxn>
                <a:cxn ang="0">
                  <a:pos x="18" y="42"/>
                </a:cxn>
                <a:cxn ang="0">
                  <a:pos x="20" y="42"/>
                </a:cxn>
                <a:cxn ang="0">
                  <a:pos x="20" y="42"/>
                </a:cxn>
                <a:cxn ang="0">
                  <a:pos x="20" y="42"/>
                </a:cxn>
                <a:cxn ang="0">
                  <a:pos x="20" y="42"/>
                </a:cxn>
                <a:cxn ang="0">
                  <a:pos x="20" y="40"/>
                </a:cxn>
                <a:cxn ang="0">
                  <a:pos x="20" y="38"/>
                </a:cxn>
                <a:cxn ang="0">
                  <a:pos x="14" y="30"/>
                </a:cxn>
                <a:cxn ang="0">
                  <a:pos x="12" y="32"/>
                </a:cxn>
                <a:cxn ang="0">
                  <a:pos x="12" y="38"/>
                </a:cxn>
                <a:cxn ang="0">
                  <a:pos x="12" y="40"/>
                </a:cxn>
                <a:cxn ang="0">
                  <a:pos x="12" y="42"/>
                </a:cxn>
                <a:cxn ang="0">
                  <a:pos x="14" y="42"/>
                </a:cxn>
                <a:cxn ang="0">
                  <a:pos x="14" y="42"/>
                </a:cxn>
                <a:cxn ang="0">
                  <a:pos x="14" y="44"/>
                </a:cxn>
                <a:cxn ang="0">
                  <a:pos x="0" y="44"/>
                </a:cxn>
                <a:cxn ang="0">
                  <a:pos x="0" y="42"/>
                </a:cxn>
                <a:cxn ang="0">
                  <a:pos x="2" y="42"/>
                </a:cxn>
                <a:cxn ang="0">
                  <a:pos x="2" y="42"/>
                </a:cxn>
                <a:cxn ang="0">
                  <a:pos x="2" y="40"/>
                </a:cxn>
                <a:cxn ang="0">
                  <a:pos x="2" y="38"/>
                </a:cxn>
                <a:cxn ang="0">
                  <a:pos x="2" y="6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12" y="0"/>
                </a:cxn>
              </a:cxnLst>
              <a:rect l="0" t="0" r="r" b="b"/>
              <a:pathLst>
                <a:path w="34" h="44">
                  <a:moveTo>
                    <a:pt x="12" y="0"/>
                  </a:moveTo>
                  <a:lnTo>
                    <a:pt x="12" y="30"/>
                  </a:lnTo>
                  <a:lnTo>
                    <a:pt x="20" y="22"/>
                  </a:lnTo>
                  <a:lnTo>
                    <a:pt x="20" y="20"/>
                  </a:lnTo>
                  <a:lnTo>
                    <a:pt x="22" y="20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2" y="16"/>
                  </a:lnTo>
                  <a:lnTo>
                    <a:pt x="20" y="16"/>
                  </a:lnTo>
                  <a:lnTo>
                    <a:pt x="18" y="16"/>
                  </a:lnTo>
                  <a:lnTo>
                    <a:pt x="18" y="14"/>
                  </a:lnTo>
                  <a:lnTo>
                    <a:pt x="32" y="14"/>
                  </a:lnTo>
                  <a:lnTo>
                    <a:pt x="32" y="16"/>
                  </a:lnTo>
                  <a:lnTo>
                    <a:pt x="30" y="16"/>
                  </a:lnTo>
                  <a:lnTo>
                    <a:pt x="28" y="16"/>
                  </a:lnTo>
                  <a:lnTo>
                    <a:pt x="26" y="18"/>
                  </a:lnTo>
                  <a:lnTo>
                    <a:pt x="22" y="22"/>
                  </a:lnTo>
                  <a:lnTo>
                    <a:pt x="20" y="24"/>
                  </a:lnTo>
                  <a:lnTo>
                    <a:pt x="26" y="34"/>
                  </a:lnTo>
                  <a:lnTo>
                    <a:pt x="30" y="38"/>
                  </a:lnTo>
                  <a:lnTo>
                    <a:pt x="30" y="40"/>
                  </a:lnTo>
                  <a:lnTo>
                    <a:pt x="32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4" y="44"/>
                  </a:lnTo>
                  <a:lnTo>
                    <a:pt x="18" y="44"/>
                  </a:lnTo>
                  <a:lnTo>
                    <a:pt x="18" y="42"/>
                  </a:lnTo>
                  <a:lnTo>
                    <a:pt x="20" y="42"/>
                  </a:lnTo>
                  <a:lnTo>
                    <a:pt x="20" y="42"/>
                  </a:lnTo>
                  <a:lnTo>
                    <a:pt x="20" y="42"/>
                  </a:lnTo>
                  <a:lnTo>
                    <a:pt x="20" y="42"/>
                  </a:lnTo>
                  <a:lnTo>
                    <a:pt x="20" y="40"/>
                  </a:lnTo>
                  <a:lnTo>
                    <a:pt x="20" y="38"/>
                  </a:lnTo>
                  <a:lnTo>
                    <a:pt x="14" y="30"/>
                  </a:lnTo>
                  <a:lnTo>
                    <a:pt x="12" y="32"/>
                  </a:lnTo>
                  <a:lnTo>
                    <a:pt x="12" y="38"/>
                  </a:lnTo>
                  <a:lnTo>
                    <a:pt x="12" y="40"/>
                  </a:lnTo>
                  <a:lnTo>
                    <a:pt x="12" y="42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14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2" y="40"/>
                  </a:lnTo>
                  <a:lnTo>
                    <a:pt x="2" y="38"/>
                  </a:lnTo>
                  <a:lnTo>
                    <a:pt x="2" y="6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74" name="Freeform 14"/>
            <p:cNvSpPr>
              <a:spLocks/>
            </p:cNvSpPr>
            <p:nvPr/>
          </p:nvSpPr>
          <p:spPr bwMode="auto">
            <a:xfrm>
              <a:off x="2858" y="2778"/>
              <a:ext cx="20" cy="40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10"/>
                </a:cxn>
                <a:cxn ang="0">
                  <a:pos x="20" y="10"/>
                </a:cxn>
                <a:cxn ang="0">
                  <a:pos x="20" y="14"/>
                </a:cxn>
                <a:cxn ang="0">
                  <a:pos x="12" y="14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2" y="36"/>
                </a:cxn>
                <a:cxn ang="0">
                  <a:pos x="14" y="36"/>
                </a:cxn>
                <a:cxn ang="0">
                  <a:pos x="14" y="36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8" y="34"/>
                </a:cxn>
                <a:cxn ang="0">
                  <a:pos x="18" y="34"/>
                </a:cxn>
                <a:cxn ang="0">
                  <a:pos x="16" y="38"/>
                </a:cxn>
                <a:cxn ang="0">
                  <a:pos x="14" y="40"/>
                </a:cxn>
                <a:cxn ang="0">
                  <a:pos x="10" y="40"/>
                </a:cxn>
                <a:cxn ang="0">
                  <a:pos x="8" y="40"/>
                </a:cxn>
                <a:cxn ang="0">
                  <a:pos x="6" y="40"/>
                </a:cxn>
                <a:cxn ang="0">
                  <a:pos x="4" y="38"/>
                </a:cxn>
                <a:cxn ang="0">
                  <a:pos x="4" y="36"/>
                </a:cxn>
                <a:cxn ang="0">
                  <a:pos x="4" y="34"/>
                </a:cxn>
                <a:cxn ang="0">
                  <a:pos x="4" y="30"/>
                </a:cxn>
                <a:cxn ang="0">
                  <a:pos x="4" y="14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2" y="10"/>
                </a:cxn>
                <a:cxn ang="0">
                  <a:pos x="6" y="6"/>
                </a:cxn>
                <a:cxn ang="0">
                  <a:pos x="8" y="4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20" h="40">
                  <a:moveTo>
                    <a:pt x="12" y="0"/>
                  </a:moveTo>
                  <a:lnTo>
                    <a:pt x="12" y="10"/>
                  </a:lnTo>
                  <a:lnTo>
                    <a:pt x="20" y="10"/>
                  </a:lnTo>
                  <a:lnTo>
                    <a:pt x="20" y="14"/>
                  </a:lnTo>
                  <a:lnTo>
                    <a:pt x="12" y="14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2" y="36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6" y="38"/>
                  </a:lnTo>
                  <a:lnTo>
                    <a:pt x="14" y="40"/>
                  </a:lnTo>
                  <a:lnTo>
                    <a:pt x="10" y="40"/>
                  </a:lnTo>
                  <a:lnTo>
                    <a:pt x="8" y="40"/>
                  </a:lnTo>
                  <a:lnTo>
                    <a:pt x="6" y="40"/>
                  </a:lnTo>
                  <a:lnTo>
                    <a:pt x="4" y="38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4" y="14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6" y="6"/>
                  </a:lnTo>
                  <a:lnTo>
                    <a:pt x="8" y="4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75" name="Freeform 15"/>
            <p:cNvSpPr>
              <a:spLocks/>
            </p:cNvSpPr>
            <p:nvPr/>
          </p:nvSpPr>
          <p:spPr bwMode="auto">
            <a:xfrm>
              <a:off x="2880" y="2774"/>
              <a:ext cx="32" cy="4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18"/>
                </a:cxn>
                <a:cxn ang="0">
                  <a:pos x="14" y="16"/>
                </a:cxn>
                <a:cxn ang="0">
                  <a:pos x="16" y="14"/>
                </a:cxn>
                <a:cxn ang="0">
                  <a:pos x="18" y="14"/>
                </a:cxn>
                <a:cxn ang="0">
                  <a:pos x="20" y="14"/>
                </a:cxn>
                <a:cxn ang="0">
                  <a:pos x="24" y="14"/>
                </a:cxn>
                <a:cxn ang="0">
                  <a:pos x="26" y="16"/>
                </a:cxn>
                <a:cxn ang="0">
                  <a:pos x="26" y="18"/>
                </a:cxn>
                <a:cxn ang="0">
                  <a:pos x="28" y="18"/>
                </a:cxn>
                <a:cxn ang="0">
                  <a:pos x="28" y="22"/>
                </a:cxn>
                <a:cxn ang="0">
                  <a:pos x="28" y="26"/>
                </a:cxn>
                <a:cxn ang="0">
                  <a:pos x="28" y="38"/>
                </a:cxn>
                <a:cxn ang="0">
                  <a:pos x="28" y="40"/>
                </a:cxn>
                <a:cxn ang="0">
                  <a:pos x="28" y="42"/>
                </a:cxn>
                <a:cxn ang="0">
                  <a:pos x="30" y="42"/>
                </a:cxn>
                <a:cxn ang="0">
                  <a:pos x="32" y="42"/>
                </a:cxn>
                <a:cxn ang="0">
                  <a:pos x="32" y="44"/>
                </a:cxn>
                <a:cxn ang="0">
                  <a:pos x="16" y="44"/>
                </a:cxn>
                <a:cxn ang="0">
                  <a:pos x="16" y="42"/>
                </a:cxn>
                <a:cxn ang="0">
                  <a:pos x="18" y="42"/>
                </a:cxn>
                <a:cxn ang="0">
                  <a:pos x="20" y="42"/>
                </a:cxn>
                <a:cxn ang="0">
                  <a:pos x="20" y="40"/>
                </a:cxn>
                <a:cxn ang="0">
                  <a:pos x="20" y="38"/>
                </a:cxn>
                <a:cxn ang="0">
                  <a:pos x="20" y="24"/>
                </a:cxn>
                <a:cxn ang="0">
                  <a:pos x="20" y="22"/>
                </a:cxn>
                <a:cxn ang="0">
                  <a:pos x="20" y="20"/>
                </a:cxn>
                <a:cxn ang="0">
                  <a:pos x="18" y="20"/>
                </a:cxn>
                <a:cxn ang="0">
                  <a:pos x="18" y="18"/>
                </a:cxn>
                <a:cxn ang="0">
                  <a:pos x="18" y="18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14" y="18"/>
                </a:cxn>
                <a:cxn ang="0">
                  <a:pos x="14" y="20"/>
                </a:cxn>
                <a:cxn ang="0">
                  <a:pos x="12" y="22"/>
                </a:cxn>
                <a:cxn ang="0">
                  <a:pos x="12" y="38"/>
                </a:cxn>
                <a:cxn ang="0">
                  <a:pos x="12" y="40"/>
                </a:cxn>
                <a:cxn ang="0">
                  <a:pos x="12" y="42"/>
                </a:cxn>
                <a:cxn ang="0">
                  <a:pos x="14" y="42"/>
                </a:cxn>
                <a:cxn ang="0">
                  <a:pos x="14" y="42"/>
                </a:cxn>
                <a:cxn ang="0">
                  <a:pos x="14" y="44"/>
                </a:cxn>
                <a:cxn ang="0">
                  <a:pos x="0" y="44"/>
                </a:cxn>
                <a:cxn ang="0">
                  <a:pos x="0" y="42"/>
                </a:cxn>
                <a:cxn ang="0">
                  <a:pos x="2" y="42"/>
                </a:cxn>
                <a:cxn ang="0">
                  <a:pos x="2" y="42"/>
                </a:cxn>
                <a:cxn ang="0">
                  <a:pos x="4" y="40"/>
                </a:cxn>
                <a:cxn ang="0">
                  <a:pos x="4" y="3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12" y="0"/>
                </a:cxn>
              </a:cxnLst>
              <a:rect l="0" t="0" r="r" b="b"/>
              <a:pathLst>
                <a:path w="32" h="44">
                  <a:moveTo>
                    <a:pt x="12" y="0"/>
                  </a:moveTo>
                  <a:lnTo>
                    <a:pt x="12" y="18"/>
                  </a:lnTo>
                  <a:lnTo>
                    <a:pt x="14" y="16"/>
                  </a:lnTo>
                  <a:lnTo>
                    <a:pt x="16" y="14"/>
                  </a:lnTo>
                  <a:lnTo>
                    <a:pt x="18" y="14"/>
                  </a:lnTo>
                  <a:lnTo>
                    <a:pt x="20" y="14"/>
                  </a:lnTo>
                  <a:lnTo>
                    <a:pt x="24" y="14"/>
                  </a:lnTo>
                  <a:lnTo>
                    <a:pt x="26" y="16"/>
                  </a:lnTo>
                  <a:lnTo>
                    <a:pt x="26" y="18"/>
                  </a:lnTo>
                  <a:lnTo>
                    <a:pt x="28" y="18"/>
                  </a:lnTo>
                  <a:lnTo>
                    <a:pt x="28" y="22"/>
                  </a:lnTo>
                  <a:lnTo>
                    <a:pt x="28" y="26"/>
                  </a:lnTo>
                  <a:lnTo>
                    <a:pt x="28" y="38"/>
                  </a:lnTo>
                  <a:lnTo>
                    <a:pt x="28" y="40"/>
                  </a:lnTo>
                  <a:lnTo>
                    <a:pt x="28" y="42"/>
                  </a:lnTo>
                  <a:lnTo>
                    <a:pt x="30" y="42"/>
                  </a:lnTo>
                  <a:lnTo>
                    <a:pt x="32" y="42"/>
                  </a:lnTo>
                  <a:lnTo>
                    <a:pt x="32" y="44"/>
                  </a:lnTo>
                  <a:lnTo>
                    <a:pt x="16" y="44"/>
                  </a:lnTo>
                  <a:lnTo>
                    <a:pt x="16" y="42"/>
                  </a:lnTo>
                  <a:lnTo>
                    <a:pt x="18" y="42"/>
                  </a:lnTo>
                  <a:lnTo>
                    <a:pt x="20" y="42"/>
                  </a:lnTo>
                  <a:lnTo>
                    <a:pt x="20" y="40"/>
                  </a:lnTo>
                  <a:lnTo>
                    <a:pt x="20" y="38"/>
                  </a:lnTo>
                  <a:lnTo>
                    <a:pt x="20" y="24"/>
                  </a:lnTo>
                  <a:lnTo>
                    <a:pt x="20" y="22"/>
                  </a:lnTo>
                  <a:lnTo>
                    <a:pt x="20" y="20"/>
                  </a:lnTo>
                  <a:lnTo>
                    <a:pt x="18" y="20"/>
                  </a:lnTo>
                  <a:lnTo>
                    <a:pt x="18" y="18"/>
                  </a:lnTo>
                  <a:lnTo>
                    <a:pt x="18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4" y="18"/>
                  </a:lnTo>
                  <a:lnTo>
                    <a:pt x="14" y="20"/>
                  </a:lnTo>
                  <a:lnTo>
                    <a:pt x="12" y="22"/>
                  </a:lnTo>
                  <a:lnTo>
                    <a:pt x="12" y="38"/>
                  </a:lnTo>
                  <a:lnTo>
                    <a:pt x="12" y="40"/>
                  </a:lnTo>
                  <a:lnTo>
                    <a:pt x="12" y="42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14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4" y="40"/>
                  </a:lnTo>
                  <a:lnTo>
                    <a:pt x="4" y="38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76" name="Freeform 16"/>
            <p:cNvSpPr>
              <a:spLocks noEditPoints="1"/>
            </p:cNvSpPr>
            <p:nvPr/>
          </p:nvSpPr>
          <p:spPr bwMode="auto">
            <a:xfrm>
              <a:off x="2916" y="2788"/>
              <a:ext cx="30" cy="30"/>
            </a:xfrm>
            <a:custGeom>
              <a:avLst/>
              <a:gdLst/>
              <a:ahLst/>
              <a:cxnLst>
                <a:cxn ang="0">
                  <a:pos x="10" y="30"/>
                </a:cxn>
                <a:cxn ang="0">
                  <a:pos x="4" y="30"/>
                </a:cxn>
                <a:cxn ang="0">
                  <a:pos x="0" y="28"/>
                </a:cxn>
                <a:cxn ang="0">
                  <a:pos x="0" y="22"/>
                </a:cxn>
                <a:cxn ang="0">
                  <a:pos x="6" y="16"/>
                </a:cxn>
                <a:cxn ang="0">
                  <a:pos x="16" y="12"/>
                </a:cxn>
                <a:cxn ang="0">
                  <a:pos x="16" y="6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10" y="8"/>
                </a:cxn>
                <a:cxn ang="0">
                  <a:pos x="10" y="10"/>
                </a:cxn>
                <a:cxn ang="0">
                  <a:pos x="8" y="12"/>
                </a:cxn>
                <a:cxn ang="0">
                  <a:pos x="4" y="12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4" y="2"/>
                </a:cxn>
                <a:cxn ang="0">
                  <a:pos x="12" y="0"/>
                </a:cxn>
                <a:cxn ang="0">
                  <a:pos x="18" y="0"/>
                </a:cxn>
                <a:cxn ang="0">
                  <a:pos x="24" y="4"/>
                </a:cxn>
                <a:cxn ang="0">
                  <a:pos x="26" y="8"/>
                </a:cxn>
                <a:cxn ang="0">
                  <a:pos x="26" y="22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28" y="26"/>
                </a:cxn>
                <a:cxn ang="0">
                  <a:pos x="28" y="28"/>
                </a:cxn>
                <a:cxn ang="0">
                  <a:pos x="24" y="30"/>
                </a:cxn>
                <a:cxn ang="0">
                  <a:pos x="20" y="30"/>
                </a:cxn>
                <a:cxn ang="0">
                  <a:pos x="16" y="28"/>
                </a:cxn>
                <a:cxn ang="0">
                  <a:pos x="16" y="24"/>
                </a:cxn>
                <a:cxn ang="0">
                  <a:pos x="12" y="16"/>
                </a:cxn>
                <a:cxn ang="0">
                  <a:pos x="10" y="20"/>
                </a:cxn>
                <a:cxn ang="0">
                  <a:pos x="10" y="24"/>
                </a:cxn>
                <a:cxn ang="0">
                  <a:pos x="10" y="24"/>
                </a:cxn>
                <a:cxn ang="0">
                  <a:pos x="14" y="24"/>
                </a:cxn>
              </a:cxnLst>
              <a:rect l="0" t="0" r="r" b="b"/>
              <a:pathLst>
                <a:path w="30" h="30">
                  <a:moveTo>
                    <a:pt x="16" y="26"/>
                  </a:moveTo>
                  <a:lnTo>
                    <a:pt x="10" y="30"/>
                  </a:lnTo>
                  <a:lnTo>
                    <a:pt x="6" y="30"/>
                  </a:lnTo>
                  <a:lnTo>
                    <a:pt x="4" y="30"/>
                  </a:lnTo>
                  <a:lnTo>
                    <a:pt x="2" y="28"/>
                  </a:lnTo>
                  <a:lnTo>
                    <a:pt x="0" y="28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4" y="18"/>
                  </a:lnTo>
                  <a:lnTo>
                    <a:pt x="6" y="16"/>
                  </a:lnTo>
                  <a:lnTo>
                    <a:pt x="10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6" y="6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8" y="6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0" y="10"/>
                  </a:lnTo>
                  <a:lnTo>
                    <a:pt x="8" y="12"/>
                  </a:lnTo>
                  <a:lnTo>
                    <a:pt x="8" y="12"/>
                  </a:lnTo>
                  <a:lnTo>
                    <a:pt x="6" y="12"/>
                  </a:lnTo>
                  <a:lnTo>
                    <a:pt x="4" y="12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0" y="8"/>
                  </a:lnTo>
                  <a:lnTo>
                    <a:pt x="2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2" y="2"/>
                  </a:lnTo>
                  <a:lnTo>
                    <a:pt x="24" y="4"/>
                  </a:lnTo>
                  <a:lnTo>
                    <a:pt x="24" y="6"/>
                  </a:lnTo>
                  <a:lnTo>
                    <a:pt x="26" y="8"/>
                  </a:lnTo>
                  <a:lnTo>
                    <a:pt x="26" y="12"/>
                  </a:lnTo>
                  <a:lnTo>
                    <a:pt x="26" y="22"/>
                  </a:lnTo>
                  <a:lnTo>
                    <a:pt x="26" y="24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28" y="26"/>
                  </a:lnTo>
                  <a:lnTo>
                    <a:pt x="28" y="26"/>
                  </a:lnTo>
                  <a:lnTo>
                    <a:pt x="30" y="26"/>
                  </a:lnTo>
                  <a:lnTo>
                    <a:pt x="28" y="28"/>
                  </a:lnTo>
                  <a:lnTo>
                    <a:pt x="26" y="30"/>
                  </a:lnTo>
                  <a:lnTo>
                    <a:pt x="24" y="30"/>
                  </a:lnTo>
                  <a:lnTo>
                    <a:pt x="22" y="30"/>
                  </a:lnTo>
                  <a:lnTo>
                    <a:pt x="20" y="30"/>
                  </a:lnTo>
                  <a:lnTo>
                    <a:pt x="18" y="30"/>
                  </a:lnTo>
                  <a:lnTo>
                    <a:pt x="16" y="28"/>
                  </a:lnTo>
                  <a:lnTo>
                    <a:pt x="16" y="26"/>
                  </a:lnTo>
                  <a:close/>
                  <a:moveTo>
                    <a:pt x="16" y="24"/>
                  </a:moveTo>
                  <a:lnTo>
                    <a:pt x="16" y="14"/>
                  </a:lnTo>
                  <a:lnTo>
                    <a:pt x="12" y="16"/>
                  </a:lnTo>
                  <a:lnTo>
                    <a:pt x="10" y="18"/>
                  </a:lnTo>
                  <a:lnTo>
                    <a:pt x="10" y="20"/>
                  </a:lnTo>
                  <a:lnTo>
                    <a:pt x="8" y="22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2" y="26"/>
                  </a:lnTo>
                  <a:lnTo>
                    <a:pt x="14" y="24"/>
                  </a:lnTo>
                  <a:lnTo>
                    <a:pt x="16" y="2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77" name="Freeform 17"/>
            <p:cNvSpPr>
              <a:spLocks/>
            </p:cNvSpPr>
            <p:nvPr/>
          </p:nvSpPr>
          <p:spPr bwMode="auto">
            <a:xfrm>
              <a:off x="2948" y="2778"/>
              <a:ext cx="20" cy="40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10"/>
                </a:cxn>
                <a:cxn ang="0">
                  <a:pos x="20" y="10"/>
                </a:cxn>
                <a:cxn ang="0">
                  <a:pos x="20" y="14"/>
                </a:cxn>
                <a:cxn ang="0">
                  <a:pos x="14" y="14"/>
                </a:cxn>
                <a:cxn ang="0">
                  <a:pos x="14" y="32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14" y="36"/>
                </a:cxn>
                <a:cxn ang="0">
                  <a:pos x="14" y="36"/>
                </a:cxn>
                <a:cxn ang="0">
                  <a:pos x="14" y="36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8" y="34"/>
                </a:cxn>
                <a:cxn ang="0">
                  <a:pos x="20" y="34"/>
                </a:cxn>
                <a:cxn ang="0">
                  <a:pos x="18" y="38"/>
                </a:cxn>
                <a:cxn ang="0">
                  <a:pos x="14" y="40"/>
                </a:cxn>
                <a:cxn ang="0">
                  <a:pos x="12" y="40"/>
                </a:cxn>
                <a:cxn ang="0">
                  <a:pos x="8" y="40"/>
                </a:cxn>
                <a:cxn ang="0">
                  <a:pos x="6" y="40"/>
                </a:cxn>
                <a:cxn ang="0">
                  <a:pos x="6" y="38"/>
                </a:cxn>
                <a:cxn ang="0">
                  <a:pos x="4" y="36"/>
                </a:cxn>
                <a:cxn ang="0">
                  <a:pos x="4" y="34"/>
                </a:cxn>
                <a:cxn ang="0">
                  <a:pos x="4" y="30"/>
                </a:cxn>
                <a:cxn ang="0">
                  <a:pos x="4" y="14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4" y="10"/>
                </a:cxn>
                <a:cxn ang="0">
                  <a:pos x="6" y="6"/>
                </a:cxn>
                <a:cxn ang="0">
                  <a:pos x="10" y="4"/>
                </a:cxn>
                <a:cxn ang="0">
                  <a:pos x="12" y="0"/>
                </a:cxn>
                <a:cxn ang="0">
                  <a:pos x="14" y="0"/>
                </a:cxn>
              </a:cxnLst>
              <a:rect l="0" t="0" r="r" b="b"/>
              <a:pathLst>
                <a:path w="20" h="40">
                  <a:moveTo>
                    <a:pt x="14" y="0"/>
                  </a:moveTo>
                  <a:lnTo>
                    <a:pt x="14" y="10"/>
                  </a:lnTo>
                  <a:lnTo>
                    <a:pt x="20" y="10"/>
                  </a:lnTo>
                  <a:lnTo>
                    <a:pt x="20" y="14"/>
                  </a:lnTo>
                  <a:lnTo>
                    <a:pt x="14" y="14"/>
                  </a:lnTo>
                  <a:lnTo>
                    <a:pt x="14" y="32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8" y="34"/>
                  </a:lnTo>
                  <a:lnTo>
                    <a:pt x="20" y="34"/>
                  </a:lnTo>
                  <a:lnTo>
                    <a:pt x="18" y="38"/>
                  </a:lnTo>
                  <a:lnTo>
                    <a:pt x="14" y="40"/>
                  </a:lnTo>
                  <a:lnTo>
                    <a:pt x="12" y="40"/>
                  </a:lnTo>
                  <a:lnTo>
                    <a:pt x="8" y="40"/>
                  </a:lnTo>
                  <a:lnTo>
                    <a:pt x="6" y="40"/>
                  </a:lnTo>
                  <a:lnTo>
                    <a:pt x="6" y="38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4" y="14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4" y="10"/>
                  </a:lnTo>
                  <a:lnTo>
                    <a:pt x="6" y="6"/>
                  </a:lnTo>
                  <a:lnTo>
                    <a:pt x="10" y="4"/>
                  </a:lnTo>
                  <a:lnTo>
                    <a:pt x="12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78" name="Freeform 18"/>
            <p:cNvSpPr>
              <a:spLocks/>
            </p:cNvSpPr>
            <p:nvPr/>
          </p:nvSpPr>
          <p:spPr bwMode="auto">
            <a:xfrm>
              <a:off x="3308" y="2774"/>
              <a:ext cx="24" cy="44"/>
            </a:xfrm>
            <a:custGeom>
              <a:avLst/>
              <a:gdLst/>
              <a:ahLst/>
              <a:cxnLst>
                <a:cxn ang="0">
                  <a:pos x="14" y="18"/>
                </a:cxn>
                <a:cxn ang="0">
                  <a:pos x="14" y="38"/>
                </a:cxn>
                <a:cxn ang="0">
                  <a:pos x="14" y="40"/>
                </a:cxn>
                <a:cxn ang="0">
                  <a:pos x="14" y="42"/>
                </a:cxn>
                <a:cxn ang="0">
                  <a:pos x="16" y="42"/>
                </a:cxn>
                <a:cxn ang="0">
                  <a:pos x="18" y="42"/>
                </a:cxn>
                <a:cxn ang="0">
                  <a:pos x="18" y="44"/>
                </a:cxn>
                <a:cxn ang="0">
                  <a:pos x="0" y="44"/>
                </a:cxn>
                <a:cxn ang="0">
                  <a:pos x="0" y="42"/>
                </a:cxn>
                <a:cxn ang="0">
                  <a:pos x="2" y="42"/>
                </a:cxn>
                <a:cxn ang="0">
                  <a:pos x="2" y="42"/>
                </a:cxn>
                <a:cxn ang="0">
                  <a:pos x="4" y="42"/>
                </a:cxn>
                <a:cxn ang="0">
                  <a:pos x="4" y="40"/>
                </a:cxn>
                <a:cxn ang="0">
                  <a:pos x="4" y="40"/>
                </a:cxn>
                <a:cxn ang="0">
                  <a:pos x="4" y="38"/>
                </a:cxn>
                <a:cxn ang="0">
                  <a:pos x="4" y="18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4" y="14"/>
                </a:cxn>
                <a:cxn ang="0">
                  <a:pos x="4" y="12"/>
                </a:cxn>
                <a:cxn ang="0">
                  <a:pos x="4" y="10"/>
                </a:cxn>
                <a:cxn ang="0">
                  <a:pos x="6" y="6"/>
                </a:cxn>
                <a:cxn ang="0">
                  <a:pos x="8" y="2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2" y="2"/>
                </a:cxn>
                <a:cxn ang="0">
                  <a:pos x="24" y="2"/>
                </a:cxn>
                <a:cxn ang="0">
                  <a:pos x="24" y="4"/>
                </a:cxn>
                <a:cxn ang="0">
                  <a:pos x="24" y="6"/>
                </a:cxn>
                <a:cxn ang="0">
                  <a:pos x="24" y="8"/>
                </a:cxn>
                <a:cxn ang="0">
                  <a:pos x="22" y="8"/>
                </a:cxn>
                <a:cxn ang="0">
                  <a:pos x="20" y="8"/>
                </a:cxn>
                <a:cxn ang="0">
                  <a:pos x="18" y="8"/>
                </a:cxn>
                <a:cxn ang="0">
                  <a:pos x="18" y="8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14" y="10"/>
                </a:cxn>
                <a:cxn ang="0">
                  <a:pos x="14" y="14"/>
                </a:cxn>
                <a:cxn ang="0">
                  <a:pos x="18" y="14"/>
                </a:cxn>
                <a:cxn ang="0">
                  <a:pos x="18" y="18"/>
                </a:cxn>
                <a:cxn ang="0">
                  <a:pos x="14" y="18"/>
                </a:cxn>
              </a:cxnLst>
              <a:rect l="0" t="0" r="r" b="b"/>
              <a:pathLst>
                <a:path w="24" h="44">
                  <a:moveTo>
                    <a:pt x="14" y="18"/>
                  </a:moveTo>
                  <a:lnTo>
                    <a:pt x="14" y="38"/>
                  </a:lnTo>
                  <a:lnTo>
                    <a:pt x="14" y="40"/>
                  </a:lnTo>
                  <a:lnTo>
                    <a:pt x="14" y="42"/>
                  </a:lnTo>
                  <a:lnTo>
                    <a:pt x="16" y="42"/>
                  </a:lnTo>
                  <a:lnTo>
                    <a:pt x="18" y="42"/>
                  </a:lnTo>
                  <a:lnTo>
                    <a:pt x="18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4" y="42"/>
                  </a:lnTo>
                  <a:lnTo>
                    <a:pt x="4" y="40"/>
                  </a:lnTo>
                  <a:lnTo>
                    <a:pt x="4" y="40"/>
                  </a:lnTo>
                  <a:lnTo>
                    <a:pt x="4" y="38"/>
                  </a:lnTo>
                  <a:lnTo>
                    <a:pt x="4" y="18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4" y="14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6" y="6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2" y="2"/>
                  </a:lnTo>
                  <a:lnTo>
                    <a:pt x="24" y="2"/>
                  </a:lnTo>
                  <a:lnTo>
                    <a:pt x="24" y="4"/>
                  </a:lnTo>
                  <a:lnTo>
                    <a:pt x="24" y="6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0" y="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10"/>
                  </a:lnTo>
                  <a:lnTo>
                    <a:pt x="14" y="14"/>
                  </a:lnTo>
                  <a:lnTo>
                    <a:pt x="18" y="14"/>
                  </a:lnTo>
                  <a:lnTo>
                    <a:pt x="18" y="18"/>
                  </a:lnTo>
                  <a:lnTo>
                    <a:pt x="14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79" name="Freeform 19"/>
            <p:cNvSpPr>
              <a:spLocks/>
            </p:cNvSpPr>
            <p:nvPr/>
          </p:nvSpPr>
          <p:spPr bwMode="auto">
            <a:xfrm>
              <a:off x="3330" y="2774"/>
              <a:ext cx="16" cy="4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38"/>
                </a:cxn>
                <a:cxn ang="0">
                  <a:pos x="12" y="40"/>
                </a:cxn>
                <a:cxn ang="0">
                  <a:pos x="12" y="42"/>
                </a:cxn>
                <a:cxn ang="0">
                  <a:pos x="14" y="42"/>
                </a:cxn>
                <a:cxn ang="0">
                  <a:pos x="16" y="42"/>
                </a:cxn>
                <a:cxn ang="0">
                  <a:pos x="16" y="44"/>
                </a:cxn>
                <a:cxn ang="0">
                  <a:pos x="0" y="44"/>
                </a:cxn>
                <a:cxn ang="0">
                  <a:pos x="0" y="42"/>
                </a:cxn>
                <a:cxn ang="0">
                  <a:pos x="2" y="42"/>
                </a:cxn>
                <a:cxn ang="0">
                  <a:pos x="2" y="42"/>
                </a:cxn>
                <a:cxn ang="0">
                  <a:pos x="4" y="40"/>
                </a:cxn>
                <a:cxn ang="0">
                  <a:pos x="4" y="3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12" y="0"/>
                </a:cxn>
              </a:cxnLst>
              <a:rect l="0" t="0" r="r" b="b"/>
              <a:pathLst>
                <a:path w="16" h="44">
                  <a:moveTo>
                    <a:pt x="12" y="0"/>
                  </a:moveTo>
                  <a:lnTo>
                    <a:pt x="12" y="38"/>
                  </a:lnTo>
                  <a:lnTo>
                    <a:pt x="12" y="40"/>
                  </a:lnTo>
                  <a:lnTo>
                    <a:pt x="12" y="42"/>
                  </a:lnTo>
                  <a:lnTo>
                    <a:pt x="14" y="42"/>
                  </a:lnTo>
                  <a:lnTo>
                    <a:pt x="16" y="42"/>
                  </a:lnTo>
                  <a:lnTo>
                    <a:pt x="16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4" y="40"/>
                  </a:lnTo>
                  <a:lnTo>
                    <a:pt x="4" y="38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80" name="Freeform 20"/>
            <p:cNvSpPr>
              <a:spLocks noEditPoints="1"/>
            </p:cNvSpPr>
            <p:nvPr/>
          </p:nvSpPr>
          <p:spPr bwMode="auto">
            <a:xfrm>
              <a:off x="3350" y="2774"/>
              <a:ext cx="14" cy="4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10" y="2"/>
                </a:cxn>
                <a:cxn ang="0">
                  <a:pos x="10" y="4"/>
                </a:cxn>
                <a:cxn ang="0">
                  <a:pos x="10" y="6"/>
                </a:cxn>
                <a:cxn ang="0">
                  <a:pos x="10" y="8"/>
                </a:cxn>
                <a:cxn ang="0">
                  <a:pos x="8" y="8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2" y="6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10" y="14"/>
                </a:cxn>
                <a:cxn ang="0">
                  <a:pos x="10" y="38"/>
                </a:cxn>
                <a:cxn ang="0">
                  <a:pos x="10" y="40"/>
                </a:cxn>
                <a:cxn ang="0">
                  <a:pos x="12" y="42"/>
                </a:cxn>
                <a:cxn ang="0">
                  <a:pos x="12" y="42"/>
                </a:cxn>
                <a:cxn ang="0">
                  <a:pos x="14" y="42"/>
                </a:cxn>
                <a:cxn ang="0">
                  <a:pos x="14" y="44"/>
                </a:cxn>
                <a:cxn ang="0">
                  <a:pos x="0" y="44"/>
                </a:cxn>
                <a:cxn ang="0">
                  <a:pos x="0" y="42"/>
                </a:cxn>
                <a:cxn ang="0">
                  <a:pos x="0" y="42"/>
                </a:cxn>
                <a:cxn ang="0">
                  <a:pos x="2" y="42"/>
                </a:cxn>
                <a:cxn ang="0">
                  <a:pos x="2" y="40"/>
                </a:cxn>
                <a:cxn ang="0">
                  <a:pos x="2" y="38"/>
                </a:cxn>
                <a:cxn ang="0">
                  <a:pos x="2" y="22"/>
                </a:cxn>
                <a:cxn ang="0">
                  <a:pos x="2" y="18"/>
                </a:cxn>
                <a:cxn ang="0">
                  <a:pos x="2" y="16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14"/>
                </a:cxn>
                <a:cxn ang="0">
                  <a:pos x="10" y="14"/>
                </a:cxn>
              </a:cxnLst>
              <a:rect l="0" t="0" r="r" b="b"/>
              <a:pathLst>
                <a:path w="14" h="44">
                  <a:moveTo>
                    <a:pt x="6" y="0"/>
                  </a:moveTo>
                  <a:lnTo>
                    <a:pt x="8" y="0"/>
                  </a:lnTo>
                  <a:lnTo>
                    <a:pt x="10" y="0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10" y="6"/>
                  </a:lnTo>
                  <a:lnTo>
                    <a:pt x="10" y="8"/>
                  </a:lnTo>
                  <a:lnTo>
                    <a:pt x="8" y="8"/>
                  </a:lnTo>
                  <a:lnTo>
                    <a:pt x="6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6"/>
                  </a:lnTo>
                  <a:lnTo>
                    <a:pt x="2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6" y="0"/>
                  </a:lnTo>
                  <a:close/>
                  <a:moveTo>
                    <a:pt x="10" y="14"/>
                  </a:moveTo>
                  <a:lnTo>
                    <a:pt x="10" y="38"/>
                  </a:lnTo>
                  <a:lnTo>
                    <a:pt x="10" y="40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4" y="42"/>
                  </a:lnTo>
                  <a:lnTo>
                    <a:pt x="14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2" y="42"/>
                  </a:lnTo>
                  <a:lnTo>
                    <a:pt x="2" y="40"/>
                  </a:lnTo>
                  <a:lnTo>
                    <a:pt x="2" y="38"/>
                  </a:lnTo>
                  <a:lnTo>
                    <a:pt x="2" y="22"/>
                  </a:lnTo>
                  <a:lnTo>
                    <a:pt x="2" y="18"/>
                  </a:lnTo>
                  <a:lnTo>
                    <a:pt x="2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10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81" name="Freeform 21"/>
            <p:cNvSpPr>
              <a:spLocks noEditPoints="1"/>
            </p:cNvSpPr>
            <p:nvPr/>
          </p:nvSpPr>
          <p:spPr bwMode="auto">
            <a:xfrm>
              <a:off x="3366" y="2788"/>
              <a:ext cx="30" cy="4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4" y="4"/>
                </a:cxn>
                <a:cxn ang="0">
                  <a:pos x="26" y="6"/>
                </a:cxn>
                <a:cxn ang="0">
                  <a:pos x="26" y="10"/>
                </a:cxn>
                <a:cxn ang="0">
                  <a:pos x="26" y="16"/>
                </a:cxn>
                <a:cxn ang="0">
                  <a:pos x="20" y="20"/>
                </a:cxn>
                <a:cxn ang="0">
                  <a:pos x="14" y="20"/>
                </a:cxn>
                <a:cxn ang="0">
                  <a:pos x="12" y="20"/>
                </a:cxn>
                <a:cxn ang="0">
                  <a:pos x="8" y="22"/>
                </a:cxn>
                <a:cxn ang="0">
                  <a:pos x="8" y="24"/>
                </a:cxn>
                <a:cxn ang="0">
                  <a:pos x="8" y="26"/>
                </a:cxn>
                <a:cxn ang="0">
                  <a:pos x="12" y="26"/>
                </a:cxn>
                <a:cxn ang="0">
                  <a:pos x="22" y="26"/>
                </a:cxn>
                <a:cxn ang="0">
                  <a:pos x="28" y="30"/>
                </a:cxn>
                <a:cxn ang="0">
                  <a:pos x="30" y="36"/>
                </a:cxn>
                <a:cxn ang="0">
                  <a:pos x="26" y="42"/>
                </a:cxn>
                <a:cxn ang="0">
                  <a:pos x="20" y="44"/>
                </a:cxn>
                <a:cxn ang="0">
                  <a:pos x="10" y="44"/>
                </a:cxn>
                <a:cxn ang="0">
                  <a:pos x="4" y="42"/>
                </a:cxn>
                <a:cxn ang="0">
                  <a:pos x="2" y="40"/>
                </a:cxn>
                <a:cxn ang="0">
                  <a:pos x="2" y="36"/>
                </a:cxn>
                <a:cxn ang="0">
                  <a:pos x="4" y="34"/>
                </a:cxn>
                <a:cxn ang="0">
                  <a:pos x="2" y="30"/>
                </a:cxn>
                <a:cxn ang="0">
                  <a:pos x="2" y="26"/>
                </a:cxn>
                <a:cxn ang="0">
                  <a:pos x="6" y="22"/>
                </a:cxn>
                <a:cxn ang="0">
                  <a:pos x="6" y="18"/>
                </a:cxn>
                <a:cxn ang="0">
                  <a:pos x="2" y="14"/>
                </a:cxn>
                <a:cxn ang="0">
                  <a:pos x="2" y="6"/>
                </a:cxn>
                <a:cxn ang="0">
                  <a:pos x="8" y="0"/>
                </a:cxn>
                <a:cxn ang="0">
                  <a:pos x="16" y="0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10" y="12"/>
                </a:cxn>
                <a:cxn ang="0">
                  <a:pos x="10" y="18"/>
                </a:cxn>
                <a:cxn ang="0">
                  <a:pos x="14" y="18"/>
                </a:cxn>
                <a:cxn ang="0">
                  <a:pos x="16" y="18"/>
                </a:cxn>
                <a:cxn ang="0">
                  <a:pos x="18" y="10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34"/>
                </a:cxn>
                <a:cxn ang="0">
                  <a:pos x="6" y="36"/>
                </a:cxn>
                <a:cxn ang="0">
                  <a:pos x="6" y="40"/>
                </a:cxn>
                <a:cxn ang="0">
                  <a:pos x="10" y="42"/>
                </a:cxn>
                <a:cxn ang="0">
                  <a:pos x="18" y="42"/>
                </a:cxn>
                <a:cxn ang="0">
                  <a:pos x="24" y="40"/>
                </a:cxn>
                <a:cxn ang="0">
                  <a:pos x="24" y="36"/>
                </a:cxn>
                <a:cxn ang="0">
                  <a:pos x="22" y="34"/>
                </a:cxn>
                <a:cxn ang="0">
                  <a:pos x="18" y="34"/>
                </a:cxn>
              </a:cxnLst>
              <a:rect l="0" t="0" r="r" b="b"/>
              <a:pathLst>
                <a:path w="30" h="44">
                  <a:moveTo>
                    <a:pt x="20" y="0"/>
                  </a:moveTo>
                  <a:lnTo>
                    <a:pt x="30" y="0"/>
                  </a:lnTo>
                  <a:lnTo>
                    <a:pt x="30" y="4"/>
                  </a:lnTo>
                  <a:lnTo>
                    <a:pt x="24" y="4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8"/>
                  </a:lnTo>
                  <a:lnTo>
                    <a:pt x="26" y="10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4" y="18"/>
                  </a:lnTo>
                  <a:lnTo>
                    <a:pt x="20" y="20"/>
                  </a:lnTo>
                  <a:lnTo>
                    <a:pt x="18" y="20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2" y="20"/>
                  </a:lnTo>
                  <a:lnTo>
                    <a:pt x="10" y="22"/>
                  </a:lnTo>
                  <a:lnTo>
                    <a:pt x="8" y="22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8" y="26"/>
                  </a:lnTo>
                  <a:lnTo>
                    <a:pt x="10" y="26"/>
                  </a:lnTo>
                  <a:lnTo>
                    <a:pt x="12" y="26"/>
                  </a:lnTo>
                  <a:lnTo>
                    <a:pt x="16" y="26"/>
                  </a:lnTo>
                  <a:lnTo>
                    <a:pt x="22" y="26"/>
                  </a:lnTo>
                  <a:lnTo>
                    <a:pt x="26" y="28"/>
                  </a:lnTo>
                  <a:lnTo>
                    <a:pt x="28" y="30"/>
                  </a:lnTo>
                  <a:lnTo>
                    <a:pt x="30" y="34"/>
                  </a:lnTo>
                  <a:lnTo>
                    <a:pt x="30" y="36"/>
                  </a:lnTo>
                  <a:lnTo>
                    <a:pt x="28" y="40"/>
                  </a:lnTo>
                  <a:lnTo>
                    <a:pt x="26" y="42"/>
                  </a:lnTo>
                  <a:lnTo>
                    <a:pt x="24" y="42"/>
                  </a:lnTo>
                  <a:lnTo>
                    <a:pt x="20" y="44"/>
                  </a:lnTo>
                  <a:lnTo>
                    <a:pt x="14" y="44"/>
                  </a:lnTo>
                  <a:lnTo>
                    <a:pt x="10" y="44"/>
                  </a:lnTo>
                  <a:lnTo>
                    <a:pt x="8" y="44"/>
                  </a:lnTo>
                  <a:lnTo>
                    <a:pt x="4" y="42"/>
                  </a:lnTo>
                  <a:lnTo>
                    <a:pt x="2" y="42"/>
                  </a:lnTo>
                  <a:lnTo>
                    <a:pt x="2" y="40"/>
                  </a:lnTo>
                  <a:lnTo>
                    <a:pt x="0" y="38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4" y="34"/>
                  </a:lnTo>
                  <a:lnTo>
                    <a:pt x="6" y="34"/>
                  </a:lnTo>
                  <a:lnTo>
                    <a:pt x="2" y="30"/>
                  </a:lnTo>
                  <a:lnTo>
                    <a:pt x="2" y="28"/>
                  </a:lnTo>
                  <a:lnTo>
                    <a:pt x="2" y="26"/>
                  </a:lnTo>
                  <a:lnTo>
                    <a:pt x="4" y="24"/>
                  </a:lnTo>
                  <a:lnTo>
                    <a:pt x="6" y="22"/>
                  </a:lnTo>
                  <a:lnTo>
                    <a:pt x="8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8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20" y="0"/>
                  </a:lnTo>
                  <a:close/>
                  <a:moveTo>
                    <a:pt x="14" y="2"/>
                  </a:moveTo>
                  <a:lnTo>
                    <a:pt x="12" y="2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10" y="12"/>
                  </a:lnTo>
                  <a:lnTo>
                    <a:pt x="10" y="14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6" y="2"/>
                  </a:lnTo>
                  <a:lnTo>
                    <a:pt x="14" y="2"/>
                  </a:lnTo>
                  <a:close/>
                  <a:moveTo>
                    <a:pt x="12" y="34"/>
                  </a:moveTo>
                  <a:lnTo>
                    <a:pt x="10" y="34"/>
                  </a:lnTo>
                  <a:lnTo>
                    <a:pt x="8" y="34"/>
                  </a:lnTo>
                  <a:lnTo>
                    <a:pt x="6" y="36"/>
                  </a:lnTo>
                  <a:lnTo>
                    <a:pt x="6" y="38"/>
                  </a:lnTo>
                  <a:lnTo>
                    <a:pt x="6" y="40"/>
                  </a:lnTo>
                  <a:lnTo>
                    <a:pt x="8" y="40"/>
                  </a:lnTo>
                  <a:lnTo>
                    <a:pt x="10" y="42"/>
                  </a:lnTo>
                  <a:lnTo>
                    <a:pt x="16" y="42"/>
                  </a:lnTo>
                  <a:lnTo>
                    <a:pt x="18" y="42"/>
                  </a:lnTo>
                  <a:lnTo>
                    <a:pt x="22" y="40"/>
                  </a:lnTo>
                  <a:lnTo>
                    <a:pt x="24" y="40"/>
                  </a:lnTo>
                  <a:lnTo>
                    <a:pt x="24" y="38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18" y="34"/>
                  </a:lnTo>
                  <a:lnTo>
                    <a:pt x="12" y="3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82" name="Freeform 22"/>
            <p:cNvSpPr>
              <a:spLocks/>
            </p:cNvSpPr>
            <p:nvPr/>
          </p:nvSpPr>
          <p:spPr bwMode="auto">
            <a:xfrm>
              <a:off x="3400" y="2774"/>
              <a:ext cx="32" cy="4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18"/>
                </a:cxn>
                <a:cxn ang="0">
                  <a:pos x="14" y="16"/>
                </a:cxn>
                <a:cxn ang="0">
                  <a:pos x="16" y="14"/>
                </a:cxn>
                <a:cxn ang="0">
                  <a:pos x="18" y="14"/>
                </a:cxn>
                <a:cxn ang="0">
                  <a:pos x="20" y="14"/>
                </a:cxn>
                <a:cxn ang="0">
                  <a:pos x="24" y="14"/>
                </a:cxn>
                <a:cxn ang="0">
                  <a:pos x="26" y="16"/>
                </a:cxn>
                <a:cxn ang="0">
                  <a:pos x="26" y="18"/>
                </a:cxn>
                <a:cxn ang="0">
                  <a:pos x="28" y="18"/>
                </a:cxn>
                <a:cxn ang="0">
                  <a:pos x="28" y="22"/>
                </a:cxn>
                <a:cxn ang="0">
                  <a:pos x="28" y="26"/>
                </a:cxn>
                <a:cxn ang="0">
                  <a:pos x="28" y="38"/>
                </a:cxn>
                <a:cxn ang="0">
                  <a:pos x="28" y="40"/>
                </a:cxn>
                <a:cxn ang="0">
                  <a:pos x="28" y="42"/>
                </a:cxn>
                <a:cxn ang="0">
                  <a:pos x="30" y="42"/>
                </a:cxn>
                <a:cxn ang="0">
                  <a:pos x="32" y="42"/>
                </a:cxn>
                <a:cxn ang="0">
                  <a:pos x="32" y="44"/>
                </a:cxn>
                <a:cxn ang="0">
                  <a:pos x="16" y="44"/>
                </a:cxn>
                <a:cxn ang="0">
                  <a:pos x="16" y="42"/>
                </a:cxn>
                <a:cxn ang="0">
                  <a:pos x="18" y="42"/>
                </a:cxn>
                <a:cxn ang="0">
                  <a:pos x="18" y="42"/>
                </a:cxn>
                <a:cxn ang="0">
                  <a:pos x="20" y="40"/>
                </a:cxn>
                <a:cxn ang="0">
                  <a:pos x="20" y="38"/>
                </a:cxn>
                <a:cxn ang="0">
                  <a:pos x="20" y="24"/>
                </a:cxn>
                <a:cxn ang="0">
                  <a:pos x="20" y="22"/>
                </a:cxn>
                <a:cxn ang="0">
                  <a:pos x="20" y="20"/>
                </a:cxn>
                <a:cxn ang="0">
                  <a:pos x="18" y="20"/>
                </a:cxn>
                <a:cxn ang="0">
                  <a:pos x="18" y="18"/>
                </a:cxn>
                <a:cxn ang="0">
                  <a:pos x="18" y="18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14" y="18"/>
                </a:cxn>
                <a:cxn ang="0">
                  <a:pos x="14" y="20"/>
                </a:cxn>
                <a:cxn ang="0">
                  <a:pos x="12" y="22"/>
                </a:cxn>
                <a:cxn ang="0">
                  <a:pos x="12" y="38"/>
                </a:cxn>
                <a:cxn ang="0">
                  <a:pos x="12" y="40"/>
                </a:cxn>
                <a:cxn ang="0">
                  <a:pos x="12" y="42"/>
                </a:cxn>
                <a:cxn ang="0">
                  <a:pos x="14" y="42"/>
                </a:cxn>
                <a:cxn ang="0">
                  <a:pos x="14" y="42"/>
                </a:cxn>
                <a:cxn ang="0">
                  <a:pos x="14" y="44"/>
                </a:cxn>
                <a:cxn ang="0">
                  <a:pos x="0" y="44"/>
                </a:cxn>
                <a:cxn ang="0">
                  <a:pos x="0" y="42"/>
                </a:cxn>
                <a:cxn ang="0">
                  <a:pos x="2" y="42"/>
                </a:cxn>
                <a:cxn ang="0">
                  <a:pos x="2" y="42"/>
                </a:cxn>
                <a:cxn ang="0">
                  <a:pos x="4" y="40"/>
                </a:cxn>
                <a:cxn ang="0">
                  <a:pos x="4" y="38"/>
                </a:cxn>
                <a:cxn ang="0">
                  <a:pos x="4" y="6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12" y="0"/>
                </a:cxn>
              </a:cxnLst>
              <a:rect l="0" t="0" r="r" b="b"/>
              <a:pathLst>
                <a:path w="32" h="44">
                  <a:moveTo>
                    <a:pt x="12" y="0"/>
                  </a:moveTo>
                  <a:lnTo>
                    <a:pt x="12" y="18"/>
                  </a:lnTo>
                  <a:lnTo>
                    <a:pt x="14" y="16"/>
                  </a:lnTo>
                  <a:lnTo>
                    <a:pt x="16" y="14"/>
                  </a:lnTo>
                  <a:lnTo>
                    <a:pt x="18" y="14"/>
                  </a:lnTo>
                  <a:lnTo>
                    <a:pt x="20" y="14"/>
                  </a:lnTo>
                  <a:lnTo>
                    <a:pt x="24" y="14"/>
                  </a:lnTo>
                  <a:lnTo>
                    <a:pt x="26" y="16"/>
                  </a:lnTo>
                  <a:lnTo>
                    <a:pt x="26" y="18"/>
                  </a:lnTo>
                  <a:lnTo>
                    <a:pt x="28" y="18"/>
                  </a:lnTo>
                  <a:lnTo>
                    <a:pt x="28" y="22"/>
                  </a:lnTo>
                  <a:lnTo>
                    <a:pt x="28" y="26"/>
                  </a:lnTo>
                  <a:lnTo>
                    <a:pt x="28" y="38"/>
                  </a:lnTo>
                  <a:lnTo>
                    <a:pt x="28" y="40"/>
                  </a:lnTo>
                  <a:lnTo>
                    <a:pt x="28" y="42"/>
                  </a:lnTo>
                  <a:lnTo>
                    <a:pt x="30" y="42"/>
                  </a:lnTo>
                  <a:lnTo>
                    <a:pt x="32" y="42"/>
                  </a:lnTo>
                  <a:lnTo>
                    <a:pt x="32" y="44"/>
                  </a:lnTo>
                  <a:lnTo>
                    <a:pt x="16" y="44"/>
                  </a:lnTo>
                  <a:lnTo>
                    <a:pt x="16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20" y="40"/>
                  </a:lnTo>
                  <a:lnTo>
                    <a:pt x="20" y="38"/>
                  </a:lnTo>
                  <a:lnTo>
                    <a:pt x="20" y="24"/>
                  </a:lnTo>
                  <a:lnTo>
                    <a:pt x="20" y="22"/>
                  </a:lnTo>
                  <a:lnTo>
                    <a:pt x="20" y="20"/>
                  </a:lnTo>
                  <a:lnTo>
                    <a:pt x="18" y="20"/>
                  </a:lnTo>
                  <a:lnTo>
                    <a:pt x="18" y="18"/>
                  </a:lnTo>
                  <a:lnTo>
                    <a:pt x="18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4" y="18"/>
                  </a:lnTo>
                  <a:lnTo>
                    <a:pt x="14" y="20"/>
                  </a:lnTo>
                  <a:lnTo>
                    <a:pt x="12" y="22"/>
                  </a:lnTo>
                  <a:lnTo>
                    <a:pt x="12" y="38"/>
                  </a:lnTo>
                  <a:lnTo>
                    <a:pt x="12" y="40"/>
                  </a:lnTo>
                  <a:lnTo>
                    <a:pt x="12" y="42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14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4" y="40"/>
                  </a:lnTo>
                  <a:lnTo>
                    <a:pt x="4" y="38"/>
                  </a:lnTo>
                  <a:lnTo>
                    <a:pt x="4" y="6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83" name="Freeform 23"/>
            <p:cNvSpPr>
              <a:spLocks/>
            </p:cNvSpPr>
            <p:nvPr/>
          </p:nvSpPr>
          <p:spPr bwMode="auto">
            <a:xfrm>
              <a:off x="3436" y="2778"/>
              <a:ext cx="20" cy="40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10"/>
                </a:cxn>
                <a:cxn ang="0">
                  <a:pos x="20" y="10"/>
                </a:cxn>
                <a:cxn ang="0">
                  <a:pos x="20" y="14"/>
                </a:cxn>
                <a:cxn ang="0">
                  <a:pos x="12" y="14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2" y="36"/>
                </a:cxn>
                <a:cxn ang="0">
                  <a:pos x="14" y="36"/>
                </a:cxn>
                <a:cxn ang="0">
                  <a:pos x="14" y="36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8" y="34"/>
                </a:cxn>
                <a:cxn ang="0">
                  <a:pos x="18" y="34"/>
                </a:cxn>
                <a:cxn ang="0">
                  <a:pos x="16" y="38"/>
                </a:cxn>
                <a:cxn ang="0">
                  <a:pos x="14" y="40"/>
                </a:cxn>
                <a:cxn ang="0">
                  <a:pos x="10" y="40"/>
                </a:cxn>
                <a:cxn ang="0">
                  <a:pos x="8" y="40"/>
                </a:cxn>
                <a:cxn ang="0">
                  <a:pos x="6" y="40"/>
                </a:cxn>
                <a:cxn ang="0">
                  <a:pos x="4" y="38"/>
                </a:cxn>
                <a:cxn ang="0">
                  <a:pos x="4" y="36"/>
                </a:cxn>
                <a:cxn ang="0">
                  <a:pos x="4" y="34"/>
                </a:cxn>
                <a:cxn ang="0">
                  <a:pos x="4" y="30"/>
                </a:cxn>
                <a:cxn ang="0">
                  <a:pos x="4" y="14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2" y="10"/>
                </a:cxn>
                <a:cxn ang="0">
                  <a:pos x="6" y="6"/>
                </a:cxn>
                <a:cxn ang="0">
                  <a:pos x="8" y="4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20" h="40">
                  <a:moveTo>
                    <a:pt x="12" y="0"/>
                  </a:moveTo>
                  <a:lnTo>
                    <a:pt x="12" y="10"/>
                  </a:lnTo>
                  <a:lnTo>
                    <a:pt x="20" y="10"/>
                  </a:lnTo>
                  <a:lnTo>
                    <a:pt x="20" y="14"/>
                  </a:lnTo>
                  <a:lnTo>
                    <a:pt x="12" y="14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2" y="36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6" y="38"/>
                  </a:lnTo>
                  <a:lnTo>
                    <a:pt x="14" y="40"/>
                  </a:lnTo>
                  <a:lnTo>
                    <a:pt x="10" y="40"/>
                  </a:lnTo>
                  <a:lnTo>
                    <a:pt x="8" y="40"/>
                  </a:lnTo>
                  <a:lnTo>
                    <a:pt x="6" y="40"/>
                  </a:lnTo>
                  <a:lnTo>
                    <a:pt x="4" y="38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4" y="14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6" y="6"/>
                  </a:lnTo>
                  <a:lnTo>
                    <a:pt x="8" y="4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84" name="Freeform 24"/>
            <p:cNvSpPr>
              <a:spLocks/>
            </p:cNvSpPr>
            <p:nvPr/>
          </p:nvSpPr>
          <p:spPr bwMode="auto">
            <a:xfrm>
              <a:off x="3544" y="2756"/>
              <a:ext cx="52" cy="52"/>
            </a:xfrm>
            <a:custGeom>
              <a:avLst/>
              <a:gdLst/>
              <a:ahLst/>
              <a:cxnLst>
                <a:cxn ang="0">
                  <a:pos x="52" y="26"/>
                </a:cxn>
                <a:cxn ang="0">
                  <a:pos x="50" y="18"/>
                </a:cxn>
                <a:cxn ang="0">
                  <a:pos x="46" y="12"/>
                </a:cxn>
                <a:cxn ang="0">
                  <a:pos x="42" y="6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0" y="6"/>
                </a:cxn>
                <a:cxn ang="0">
                  <a:pos x="6" y="12"/>
                </a:cxn>
                <a:cxn ang="0">
                  <a:pos x="2" y="18"/>
                </a:cxn>
                <a:cxn ang="0">
                  <a:pos x="0" y="26"/>
                </a:cxn>
                <a:cxn ang="0">
                  <a:pos x="2" y="34"/>
                </a:cxn>
                <a:cxn ang="0">
                  <a:pos x="6" y="42"/>
                </a:cxn>
                <a:cxn ang="0">
                  <a:pos x="10" y="48"/>
                </a:cxn>
                <a:cxn ang="0">
                  <a:pos x="18" y="52"/>
                </a:cxn>
                <a:cxn ang="0">
                  <a:pos x="26" y="52"/>
                </a:cxn>
                <a:cxn ang="0">
                  <a:pos x="34" y="52"/>
                </a:cxn>
                <a:cxn ang="0">
                  <a:pos x="42" y="48"/>
                </a:cxn>
                <a:cxn ang="0">
                  <a:pos x="46" y="42"/>
                </a:cxn>
                <a:cxn ang="0">
                  <a:pos x="50" y="34"/>
                </a:cxn>
                <a:cxn ang="0">
                  <a:pos x="52" y="26"/>
                </a:cxn>
              </a:cxnLst>
              <a:rect l="0" t="0" r="r" b="b"/>
              <a:pathLst>
                <a:path w="52" h="52">
                  <a:moveTo>
                    <a:pt x="52" y="26"/>
                  </a:moveTo>
                  <a:lnTo>
                    <a:pt x="50" y="18"/>
                  </a:lnTo>
                  <a:lnTo>
                    <a:pt x="46" y="12"/>
                  </a:lnTo>
                  <a:lnTo>
                    <a:pt x="42" y="6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0" y="6"/>
                  </a:lnTo>
                  <a:lnTo>
                    <a:pt x="6" y="12"/>
                  </a:lnTo>
                  <a:lnTo>
                    <a:pt x="2" y="18"/>
                  </a:lnTo>
                  <a:lnTo>
                    <a:pt x="0" y="26"/>
                  </a:lnTo>
                  <a:lnTo>
                    <a:pt x="2" y="34"/>
                  </a:lnTo>
                  <a:lnTo>
                    <a:pt x="6" y="42"/>
                  </a:lnTo>
                  <a:lnTo>
                    <a:pt x="10" y="48"/>
                  </a:lnTo>
                  <a:lnTo>
                    <a:pt x="18" y="52"/>
                  </a:lnTo>
                  <a:lnTo>
                    <a:pt x="26" y="52"/>
                  </a:lnTo>
                  <a:lnTo>
                    <a:pt x="34" y="52"/>
                  </a:lnTo>
                  <a:lnTo>
                    <a:pt x="42" y="48"/>
                  </a:lnTo>
                  <a:lnTo>
                    <a:pt x="46" y="42"/>
                  </a:lnTo>
                  <a:lnTo>
                    <a:pt x="50" y="34"/>
                  </a:lnTo>
                  <a:lnTo>
                    <a:pt x="52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85" name="Freeform 25"/>
            <p:cNvSpPr>
              <a:spLocks/>
            </p:cNvSpPr>
            <p:nvPr/>
          </p:nvSpPr>
          <p:spPr bwMode="auto">
            <a:xfrm>
              <a:off x="3544" y="2756"/>
              <a:ext cx="52" cy="52"/>
            </a:xfrm>
            <a:custGeom>
              <a:avLst/>
              <a:gdLst/>
              <a:ahLst/>
              <a:cxnLst>
                <a:cxn ang="0">
                  <a:pos x="52" y="26"/>
                </a:cxn>
                <a:cxn ang="0">
                  <a:pos x="50" y="18"/>
                </a:cxn>
                <a:cxn ang="0">
                  <a:pos x="46" y="12"/>
                </a:cxn>
                <a:cxn ang="0">
                  <a:pos x="42" y="6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0" y="6"/>
                </a:cxn>
                <a:cxn ang="0">
                  <a:pos x="6" y="12"/>
                </a:cxn>
                <a:cxn ang="0">
                  <a:pos x="2" y="18"/>
                </a:cxn>
                <a:cxn ang="0">
                  <a:pos x="0" y="26"/>
                </a:cxn>
                <a:cxn ang="0">
                  <a:pos x="2" y="34"/>
                </a:cxn>
                <a:cxn ang="0">
                  <a:pos x="6" y="42"/>
                </a:cxn>
                <a:cxn ang="0">
                  <a:pos x="10" y="48"/>
                </a:cxn>
                <a:cxn ang="0">
                  <a:pos x="18" y="52"/>
                </a:cxn>
                <a:cxn ang="0">
                  <a:pos x="26" y="52"/>
                </a:cxn>
                <a:cxn ang="0">
                  <a:pos x="34" y="52"/>
                </a:cxn>
                <a:cxn ang="0">
                  <a:pos x="42" y="48"/>
                </a:cxn>
                <a:cxn ang="0">
                  <a:pos x="46" y="42"/>
                </a:cxn>
                <a:cxn ang="0">
                  <a:pos x="50" y="34"/>
                </a:cxn>
                <a:cxn ang="0">
                  <a:pos x="52" y="26"/>
                </a:cxn>
              </a:cxnLst>
              <a:rect l="0" t="0" r="r" b="b"/>
              <a:pathLst>
                <a:path w="52" h="52">
                  <a:moveTo>
                    <a:pt x="52" y="26"/>
                  </a:moveTo>
                  <a:lnTo>
                    <a:pt x="50" y="18"/>
                  </a:lnTo>
                  <a:lnTo>
                    <a:pt x="46" y="12"/>
                  </a:lnTo>
                  <a:lnTo>
                    <a:pt x="42" y="6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0" y="6"/>
                  </a:lnTo>
                  <a:lnTo>
                    <a:pt x="6" y="12"/>
                  </a:lnTo>
                  <a:lnTo>
                    <a:pt x="2" y="18"/>
                  </a:lnTo>
                  <a:lnTo>
                    <a:pt x="0" y="26"/>
                  </a:lnTo>
                  <a:lnTo>
                    <a:pt x="2" y="34"/>
                  </a:lnTo>
                  <a:lnTo>
                    <a:pt x="6" y="42"/>
                  </a:lnTo>
                  <a:lnTo>
                    <a:pt x="10" y="48"/>
                  </a:lnTo>
                  <a:lnTo>
                    <a:pt x="18" y="52"/>
                  </a:lnTo>
                  <a:lnTo>
                    <a:pt x="26" y="52"/>
                  </a:lnTo>
                  <a:lnTo>
                    <a:pt x="34" y="52"/>
                  </a:lnTo>
                  <a:lnTo>
                    <a:pt x="42" y="48"/>
                  </a:lnTo>
                  <a:lnTo>
                    <a:pt x="46" y="42"/>
                  </a:lnTo>
                  <a:lnTo>
                    <a:pt x="50" y="34"/>
                  </a:lnTo>
                  <a:lnTo>
                    <a:pt x="52" y="2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86" name="Freeform 26"/>
            <p:cNvSpPr>
              <a:spLocks/>
            </p:cNvSpPr>
            <p:nvPr/>
          </p:nvSpPr>
          <p:spPr bwMode="auto">
            <a:xfrm>
              <a:off x="3094" y="2756"/>
              <a:ext cx="52" cy="52"/>
            </a:xfrm>
            <a:custGeom>
              <a:avLst/>
              <a:gdLst/>
              <a:ahLst/>
              <a:cxnLst>
                <a:cxn ang="0">
                  <a:pos x="52" y="26"/>
                </a:cxn>
                <a:cxn ang="0">
                  <a:pos x="50" y="18"/>
                </a:cxn>
                <a:cxn ang="0">
                  <a:pos x="48" y="12"/>
                </a:cxn>
                <a:cxn ang="0">
                  <a:pos x="42" y="6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2" y="6"/>
                </a:cxn>
                <a:cxn ang="0">
                  <a:pos x="6" y="12"/>
                </a:cxn>
                <a:cxn ang="0">
                  <a:pos x="2" y="18"/>
                </a:cxn>
                <a:cxn ang="0">
                  <a:pos x="0" y="26"/>
                </a:cxn>
                <a:cxn ang="0">
                  <a:pos x="2" y="34"/>
                </a:cxn>
                <a:cxn ang="0">
                  <a:pos x="6" y="42"/>
                </a:cxn>
                <a:cxn ang="0">
                  <a:pos x="12" y="48"/>
                </a:cxn>
                <a:cxn ang="0">
                  <a:pos x="18" y="52"/>
                </a:cxn>
                <a:cxn ang="0">
                  <a:pos x="26" y="52"/>
                </a:cxn>
                <a:cxn ang="0">
                  <a:pos x="34" y="52"/>
                </a:cxn>
                <a:cxn ang="0">
                  <a:pos x="42" y="48"/>
                </a:cxn>
                <a:cxn ang="0">
                  <a:pos x="48" y="42"/>
                </a:cxn>
                <a:cxn ang="0">
                  <a:pos x="50" y="34"/>
                </a:cxn>
                <a:cxn ang="0">
                  <a:pos x="52" y="26"/>
                </a:cxn>
              </a:cxnLst>
              <a:rect l="0" t="0" r="r" b="b"/>
              <a:pathLst>
                <a:path w="52" h="52">
                  <a:moveTo>
                    <a:pt x="52" y="26"/>
                  </a:moveTo>
                  <a:lnTo>
                    <a:pt x="50" y="18"/>
                  </a:lnTo>
                  <a:lnTo>
                    <a:pt x="48" y="12"/>
                  </a:lnTo>
                  <a:lnTo>
                    <a:pt x="42" y="6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2" y="6"/>
                  </a:lnTo>
                  <a:lnTo>
                    <a:pt x="6" y="12"/>
                  </a:lnTo>
                  <a:lnTo>
                    <a:pt x="2" y="18"/>
                  </a:lnTo>
                  <a:lnTo>
                    <a:pt x="0" y="26"/>
                  </a:lnTo>
                  <a:lnTo>
                    <a:pt x="2" y="34"/>
                  </a:lnTo>
                  <a:lnTo>
                    <a:pt x="6" y="42"/>
                  </a:lnTo>
                  <a:lnTo>
                    <a:pt x="12" y="48"/>
                  </a:lnTo>
                  <a:lnTo>
                    <a:pt x="18" y="52"/>
                  </a:lnTo>
                  <a:lnTo>
                    <a:pt x="26" y="52"/>
                  </a:lnTo>
                  <a:lnTo>
                    <a:pt x="34" y="52"/>
                  </a:lnTo>
                  <a:lnTo>
                    <a:pt x="42" y="48"/>
                  </a:lnTo>
                  <a:lnTo>
                    <a:pt x="48" y="42"/>
                  </a:lnTo>
                  <a:lnTo>
                    <a:pt x="50" y="34"/>
                  </a:lnTo>
                  <a:lnTo>
                    <a:pt x="52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87" name="Freeform 27"/>
            <p:cNvSpPr>
              <a:spLocks/>
            </p:cNvSpPr>
            <p:nvPr/>
          </p:nvSpPr>
          <p:spPr bwMode="auto">
            <a:xfrm>
              <a:off x="3094" y="2756"/>
              <a:ext cx="52" cy="52"/>
            </a:xfrm>
            <a:custGeom>
              <a:avLst/>
              <a:gdLst/>
              <a:ahLst/>
              <a:cxnLst>
                <a:cxn ang="0">
                  <a:pos x="52" y="26"/>
                </a:cxn>
                <a:cxn ang="0">
                  <a:pos x="50" y="18"/>
                </a:cxn>
                <a:cxn ang="0">
                  <a:pos x="48" y="12"/>
                </a:cxn>
                <a:cxn ang="0">
                  <a:pos x="42" y="6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2" y="6"/>
                </a:cxn>
                <a:cxn ang="0">
                  <a:pos x="6" y="12"/>
                </a:cxn>
                <a:cxn ang="0">
                  <a:pos x="2" y="18"/>
                </a:cxn>
                <a:cxn ang="0">
                  <a:pos x="0" y="26"/>
                </a:cxn>
                <a:cxn ang="0">
                  <a:pos x="2" y="34"/>
                </a:cxn>
                <a:cxn ang="0">
                  <a:pos x="6" y="42"/>
                </a:cxn>
                <a:cxn ang="0">
                  <a:pos x="12" y="48"/>
                </a:cxn>
                <a:cxn ang="0">
                  <a:pos x="18" y="52"/>
                </a:cxn>
                <a:cxn ang="0">
                  <a:pos x="26" y="52"/>
                </a:cxn>
                <a:cxn ang="0">
                  <a:pos x="34" y="52"/>
                </a:cxn>
                <a:cxn ang="0">
                  <a:pos x="42" y="48"/>
                </a:cxn>
                <a:cxn ang="0">
                  <a:pos x="48" y="42"/>
                </a:cxn>
                <a:cxn ang="0">
                  <a:pos x="50" y="34"/>
                </a:cxn>
                <a:cxn ang="0">
                  <a:pos x="52" y="26"/>
                </a:cxn>
              </a:cxnLst>
              <a:rect l="0" t="0" r="r" b="b"/>
              <a:pathLst>
                <a:path w="52" h="52">
                  <a:moveTo>
                    <a:pt x="52" y="26"/>
                  </a:moveTo>
                  <a:lnTo>
                    <a:pt x="50" y="18"/>
                  </a:lnTo>
                  <a:lnTo>
                    <a:pt x="48" y="12"/>
                  </a:lnTo>
                  <a:lnTo>
                    <a:pt x="42" y="6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2" y="6"/>
                  </a:lnTo>
                  <a:lnTo>
                    <a:pt x="6" y="12"/>
                  </a:lnTo>
                  <a:lnTo>
                    <a:pt x="2" y="18"/>
                  </a:lnTo>
                  <a:lnTo>
                    <a:pt x="0" y="26"/>
                  </a:lnTo>
                  <a:lnTo>
                    <a:pt x="2" y="34"/>
                  </a:lnTo>
                  <a:lnTo>
                    <a:pt x="6" y="42"/>
                  </a:lnTo>
                  <a:lnTo>
                    <a:pt x="12" y="48"/>
                  </a:lnTo>
                  <a:lnTo>
                    <a:pt x="18" y="52"/>
                  </a:lnTo>
                  <a:lnTo>
                    <a:pt x="26" y="52"/>
                  </a:lnTo>
                  <a:lnTo>
                    <a:pt x="34" y="52"/>
                  </a:lnTo>
                  <a:lnTo>
                    <a:pt x="42" y="48"/>
                  </a:lnTo>
                  <a:lnTo>
                    <a:pt x="48" y="42"/>
                  </a:lnTo>
                  <a:lnTo>
                    <a:pt x="50" y="34"/>
                  </a:lnTo>
                  <a:lnTo>
                    <a:pt x="52" y="2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88" name="Freeform 28"/>
            <p:cNvSpPr>
              <a:spLocks/>
            </p:cNvSpPr>
            <p:nvPr/>
          </p:nvSpPr>
          <p:spPr bwMode="auto">
            <a:xfrm>
              <a:off x="2682" y="2756"/>
              <a:ext cx="52" cy="52"/>
            </a:xfrm>
            <a:custGeom>
              <a:avLst/>
              <a:gdLst/>
              <a:ahLst/>
              <a:cxnLst>
                <a:cxn ang="0">
                  <a:pos x="52" y="26"/>
                </a:cxn>
                <a:cxn ang="0">
                  <a:pos x="50" y="18"/>
                </a:cxn>
                <a:cxn ang="0">
                  <a:pos x="48" y="12"/>
                </a:cxn>
                <a:cxn ang="0">
                  <a:pos x="42" y="6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2" y="6"/>
                </a:cxn>
                <a:cxn ang="0">
                  <a:pos x="6" y="12"/>
                </a:cxn>
                <a:cxn ang="0">
                  <a:pos x="2" y="18"/>
                </a:cxn>
                <a:cxn ang="0">
                  <a:pos x="0" y="26"/>
                </a:cxn>
                <a:cxn ang="0">
                  <a:pos x="2" y="34"/>
                </a:cxn>
                <a:cxn ang="0">
                  <a:pos x="6" y="42"/>
                </a:cxn>
                <a:cxn ang="0">
                  <a:pos x="12" y="48"/>
                </a:cxn>
                <a:cxn ang="0">
                  <a:pos x="18" y="52"/>
                </a:cxn>
                <a:cxn ang="0">
                  <a:pos x="26" y="52"/>
                </a:cxn>
                <a:cxn ang="0">
                  <a:pos x="34" y="52"/>
                </a:cxn>
                <a:cxn ang="0">
                  <a:pos x="42" y="48"/>
                </a:cxn>
                <a:cxn ang="0">
                  <a:pos x="48" y="42"/>
                </a:cxn>
                <a:cxn ang="0">
                  <a:pos x="50" y="34"/>
                </a:cxn>
                <a:cxn ang="0">
                  <a:pos x="52" y="26"/>
                </a:cxn>
              </a:cxnLst>
              <a:rect l="0" t="0" r="r" b="b"/>
              <a:pathLst>
                <a:path w="52" h="52">
                  <a:moveTo>
                    <a:pt x="52" y="26"/>
                  </a:moveTo>
                  <a:lnTo>
                    <a:pt x="50" y="18"/>
                  </a:lnTo>
                  <a:lnTo>
                    <a:pt x="48" y="12"/>
                  </a:lnTo>
                  <a:lnTo>
                    <a:pt x="42" y="6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2" y="6"/>
                  </a:lnTo>
                  <a:lnTo>
                    <a:pt x="6" y="12"/>
                  </a:lnTo>
                  <a:lnTo>
                    <a:pt x="2" y="18"/>
                  </a:lnTo>
                  <a:lnTo>
                    <a:pt x="0" y="26"/>
                  </a:lnTo>
                  <a:lnTo>
                    <a:pt x="2" y="34"/>
                  </a:lnTo>
                  <a:lnTo>
                    <a:pt x="6" y="42"/>
                  </a:lnTo>
                  <a:lnTo>
                    <a:pt x="12" y="48"/>
                  </a:lnTo>
                  <a:lnTo>
                    <a:pt x="18" y="52"/>
                  </a:lnTo>
                  <a:lnTo>
                    <a:pt x="26" y="52"/>
                  </a:lnTo>
                  <a:lnTo>
                    <a:pt x="34" y="52"/>
                  </a:lnTo>
                  <a:lnTo>
                    <a:pt x="42" y="48"/>
                  </a:lnTo>
                  <a:lnTo>
                    <a:pt x="48" y="42"/>
                  </a:lnTo>
                  <a:lnTo>
                    <a:pt x="50" y="34"/>
                  </a:lnTo>
                  <a:lnTo>
                    <a:pt x="52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89" name="Freeform 29"/>
            <p:cNvSpPr>
              <a:spLocks/>
            </p:cNvSpPr>
            <p:nvPr/>
          </p:nvSpPr>
          <p:spPr bwMode="auto">
            <a:xfrm>
              <a:off x="2682" y="2756"/>
              <a:ext cx="52" cy="52"/>
            </a:xfrm>
            <a:custGeom>
              <a:avLst/>
              <a:gdLst/>
              <a:ahLst/>
              <a:cxnLst>
                <a:cxn ang="0">
                  <a:pos x="52" y="26"/>
                </a:cxn>
                <a:cxn ang="0">
                  <a:pos x="50" y="18"/>
                </a:cxn>
                <a:cxn ang="0">
                  <a:pos x="48" y="12"/>
                </a:cxn>
                <a:cxn ang="0">
                  <a:pos x="42" y="6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2" y="6"/>
                </a:cxn>
                <a:cxn ang="0">
                  <a:pos x="6" y="12"/>
                </a:cxn>
                <a:cxn ang="0">
                  <a:pos x="2" y="18"/>
                </a:cxn>
                <a:cxn ang="0">
                  <a:pos x="0" y="26"/>
                </a:cxn>
                <a:cxn ang="0">
                  <a:pos x="2" y="34"/>
                </a:cxn>
                <a:cxn ang="0">
                  <a:pos x="6" y="42"/>
                </a:cxn>
                <a:cxn ang="0">
                  <a:pos x="12" y="48"/>
                </a:cxn>
                <a:cxn ang="0">
                  <a:pos x="18" y="52"/>
                </a:cxn>
                <a:cxn ang="0">
                  <a:pos x="26" y="52"/>
                </a:cxn>
                <a:cxn ang="0">
                  <a:pos x="34" y="52"/>
                </a:cxn>
                <a:cxn ang="0">
                  <a:pos x="42" y="48"/>
                </a:cxn>
                <a:cxn ang="0">
                  <a:pos x="48" y="42"/>
                </a:cxn>
                <a:cxn ang="0">
                  <a:pos x="50" y="34"/>
                </a:cxn>
                <a:cxn ang="0">
                  <a:pos x="52" y="26"/>
                </a:cxn>
              </a:cxnLst>
              <a:rect l="0" t="0" r="r" b="b"/>
              <a:pathLst>
                <a:path w="52" h="52">
                  <a:moveTo>
                    <a:pt x="52" y="26"/>
                  </a:moveTo>
                  <a:lnTo>
                    <a:pt x="50" y="18"/>
                  </a:lnTo>
                  <a:lnTo>
                    <a:pt x="48" y="12"/>
                  </a:lnTo>
                  <a:lnTo>
                    <a:pt x="42" y="6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2" y="6"/>
                  </a:lnTo>
                  <a:lnTo>
                    <a:pt x="6" y="12"/>
                  </a:lnTo>
                  <a:lnTo>
                    <a:pt x="2" y="18"/>
                  </a:lnTo>
                  <a:lnTo>
                    <a:pt x="0" y="26"/>
                  </a:lnTo>
                  <a:lnTo>
                    <a:pt x="2" y="34"/>
                  </a:lnTo>
                  <a:lnTo>
                    <a:pt x="6" y="42"/>
                  </a:lnTo>
                  <a:lnTo>
                    <a:pt x="12" y="48"/>
                  </a:lnTo>
                  <a:lnTo>
                    <a:pt x="18" y="52"/>
                  </a:lnTo>
                  <a:lnTo>
                    <a:pt x="26" y="52"/>
                  </a:lnTo>
                  <a:lnTo>
                    <a:pt x="34" y="52"/>
                  </a:lnTo>
                  <a:lnTo>
                    <a:pt x="42" y="48"/>
                  </a:lnTo>
                  <a:lnTo>
                    <a:pt x="48" y="42"/>
                  </a:lnTo>
                  <a:lnTo>
                    <a:pt x="50" y="34"/>
                  </a:lnTo>
                  <a:lnTo>
                    <a:pt x="52" y="2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90" name="Freeform 30"/>
            <p:cNvSpPr>
              <a:spLocks/>
            </p:cNvSpPr>
            <p:nvPr/>
          </p:nvSpPr>
          <p:spPr bwMode="auto">
            <a:xfrm>
              <a:off x="2232" y="2756"/>
              <a:ext cx="52" cy="52"/>
            </a:xfrm>
            <a:custGeom>
              <a:avLst/>
              <a:gdLst/>
              <a:ahLst/>
              <a:cxnLst>
                <a:cxn ang="0">
                  <a:pos x="52" y="26"/>
                </a:cxn>
                <a:cxn ang="0">
                  <a:pos x="52" y="18"/>
                </a:cxn>
                <a:cxn ang="0">
                  <a:pos x="48" y="12"/>
                </a:cxn>
                <a:cxn ang="0">
                  <a:pos x="42" y="6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2" y="6"/>
                </a:cxn>
                <a:cxn ang="0">
                  <a:pos x="6" y="12"/>
                </a:cxn>
                <a:cxn ang="0">
                  <a:pos x="2" y="18"/>
                </a:cxn>
                <a:cxn ang="0">
                  <a:pos x="0" y="26"/>
                </a:cxn>
                <a:cxn ang="0">
                  <a:pos x="2" y="34"/>
                </a:cxn>
                <a:cxn ang="0">
                  <a:pos x="6" y="42"/>
                </a:cxn>
                <a:cxn ang="0">
                  <a:pos x="12" y="48"/>
                </a:cxn>
                <a:cxn ang="0">
                  <a:pos x="18" y="52"/>
                </a:cxn>
                <a:cxn ang="0">
                  <a:pos x="26" y="52"/>
                </a:cxn>
                <a:cxn ang="0">
                  <a:pos x="34" y="52"/>
                </a:cxn>
                <a:cxn ang="0">
                  <a:pos x="42" y="48"/>
                </a:cxn>
                <a:cxn ang="0">
                  <a:pos x="48" y="42"/>
                </a:cxn>
                <a:cxn ang="0">
                  <a:pos x="52" y="34"/>
                </a:cxn>
                <a:cxn ang="0">
                  <a:pos x="52" y="26"/>
                </a:cxn>
              </a:cxnLst>
              <a:rect l="0" t="0" r="r" b="b"/>
              <a:pathLst>
                <a:path w="52" h="52">
                  <a:moveTo>
                    <a:pt x="52" y="26"/>
                  </a:moveTo>
                  <a:lnTo>
                    <a:pt x="52" y="18"/>
                  </a:lnTo>
                  <a:lnTo>
                    <a:pt x="48" y="12"/>
                  </a:lnTo>
                  <a:lnTo>
                    <a:pt x="42" y="6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2" y="6"/>
                  </a:lnTo>
                  <a:lnTo>
                    <a:pt x="6" y="12"/>
                  </a:lnTo>
                  <a:lnTo>
                    <a:pt x="2" y="18"/>
                  </a:lnTo>
                  <a:lnTo>
                    <a:pt x="0" y="26"/>
                  </a:lnTo>
                  <a:lnTo>
                    <a:pt x="2" y="34"/>
                  </a:lnTo>
                  <a:lnTo>
                    <a:pt x="6" y="42"/>
                  </a:lnTo>
                  <a:lnTo>
                    <a:pt x="12" y="48"/>
                  </a:lnTo>
                  <a:lnTo>
                    <a:pt x="18" y="52"/>
                  </a:lnTo>
                  <a:lnTo>
                    <a:pt x="26" y="52"/>
                  </a:lnTo>
                  <a:lnTo>
                    <a:pt x="34" y="52"/>
                  </a:lnTo>
                  <a:lnTo>
                    <a:pt x="42" y="48"/>
                  </a:lnTo>
                  <a:lnTo>
                    <a:pt x="48" y="42"/>
                  </a:lnTo>
                  <a:lnTo>
                    <a:pt x="52" y="34"/>
                  </a:lnTo>
                  <a:lnTo>
                    <a:pt x="52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91" name="Freeform 31"/>
            <p:cNvSpPr>
              <a:spLocks/>
            </p:cNvSpPr>
            <p:nvPr/>
          </p:nvSpPr>
          <p:spPr bwMode="auto">
            <a:xfrm>
              <a:off x="2232" y="2756"/>
              <a:ext cx="52" cy="52"/>
            </a:xfrm>
            <a:custGeom>
              <a:avLst/>
              <a:gdLst/>
              <a:ahLst/>
              <a:cxnLst>
                <a:cxn ang="0">
                  <a:pos x="52" y="26"/>
                </a:cxn>
                <a:cxn ang="0">
                  <a:pos x="52" y="18"/>
                </a:cxn>
                <a:cxn ang="0">
                  <a:pos x="48" y="12"/>
                </a:cxn>
                <a:cxn ang="0">
                  <a:pos x="42" y="6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2" y="6"/>
                </a:cxn>
                <a:cxn ang="0">
                  <a:pos x="6" y="12"/>
                </a:cxn>
                <a:cxn ang="0">
                  <a:pos x="2" y="18"/>
                </a:cxn>
                <a:cxn ang="0">
                  <a:pos x="0" y="26"/>
                </a:cxn>
                <a:cxn ang="0">
                  <a:pos x="2" y="34"/>
                </a:cxn>
                <a:cxn ang="0">
                  <a:pos x="6" y="42"/>
                </a:cxn>
                <a:cxn ang="0">
                  <a:pos x="12" y="48"/>
                </a:cxn>
                <a:cxn ang="0">
                  <a:pos x="18" y="52"/>
                </a:cxn>
                <a:cxn ang="0">
                  <a:pos x="26" y="52"/>
                </a:cxn>
                <a:cxn ang="0">
                  <a:pos x="34" y="52"/>
                </a:cxn>
                <a:cxn ang="0">
                  <a:pos x="42" y="48"/>
                </a:cxn>
                <a:cxn ang="0">
                  <a:pos x="48" y="42"/>
                </a:cxn>
                <a:cxn ang="0">
                  <a:pos x="52" y="34"/>
                </a:cxn>
                <a:cxn ang="0">
                  <a:pos x="52" y="26"/>
                </a:cxn>
              </a:cxnLst>
              <a:rect l="0" t="0" r="r" b="b"/>
              <a:pathLst>
                <a:path w="52" h="52">
                  <a:moveTo>
                    <a:pt x="52" y="26"/>
                  </a:moveTo>
                  <a:lnTo>
                    <a:pt x="52" y="18"/>
                  </a:lnTo>
                  <a:lnTo>
                    <a:pt x="48" y="12"/>
                  </a:lnTo>
                  <a:lnTo>
                    <a:pt x="42" y="6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2" y="6"/>
                  </a:lnTo>
                  <a:lnTo>
                    <a:pt x="6" y="12"/>
                  </a:lnTo>
                  <a:lnTo>
                    <a:pt x="2" y="18"/>
                  </a:lnTo>
                  <a:lnTo>
                    <a:pt x="0" y="26"/>
                  </a:lnTo>
                  <a:lnTo>
                    <a:pt x="2" y="34"/>
                  </a:lnTo>
                  <a:lnTo>
                    <a:pt x="6" y="42"/>
                  </a:lnTo>
                  <a:lnTo>
                    <a:pt x="12" y="48"/>
                  </a:lnTo>
                  <a:lnTo>
                    <a:pt x="18" y="52"/>
                  </a:lnTo>
                  <a:lnTo>
                    <a:pt x="26" y="52"/>
                  </a:lnTo>
                  <a:lnTo>
                    <a:pt x="34" y="52"/>
                  </a:lnTo>
                  <a:lnTo>
                    <a:pt x="42" y="48"/>
                  </a:lnTo>
                  <a:lnTo>
                    <a:pt x="48" y="42"/>
                  </a:lnTo>
                  <a:lnTo>
                    <a:pt x="52" y="34"/>
                  </a:lnTo>
                  <a:lnTo>
                    <a:pt x="52" y="2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92" name="Freeform 32"/>
            <p:cNvSpPr>
              <a:spLocks noEditPoints="1"/>
            </p:cNvSpPr>
            <p:nvPr/>
          </p:nvSpPr>
          <p:spPr bwMode="auto">
            <a:xfrm>
              <a:off x="2242" y="2834"/>
              <a:ext cx="24" cy="38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14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8" y="2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20" y="4"/>
                </a:cxn>
                <a:cxn ang="0">
                  <a:pos x="22" y="10"/>
                </a:cxn>
                <a:cxn ang="0">
                  <a:pos x="24" y="18"/>
                </a:cxn>
                <a:cxn ang="0">
                  <a:pos x="24" y="24"/>
                </a:cxn>
                <a:cxn ang="0">
                  <a:pos x="22" y="30"/>
                </a:cxn>
                <a:cxn ang="0">
                  <a:pos x="20" y="34"/>
                </a:cxn>
                <a:cxn ang="0">
                  <a:pos x="18" y="36"/>
                </a:cxn>
                <a:cxn ang="0">
                  <a:pos x="14" y="38"/>
                </a:cxn>
                <a:cxn ang="0">
                  <a:pos x="12" y="38"/>
                </a:cxn>
                <a:cxn ang="0">
                  <a:pos x="8" y="38"/>
                </a:cxn>
                <a:cxn ang="0">
                  <a:pos x="6" y="36"/>
                </a:cxn>
                <a:cxn ang="0">
                  <a:pos x="4" y="32"/>
                </a:cxn>
                <a:cxn ang="0">
                  <a:pos x="2" y="26"/>
                </a:cxn>
                <a:cxn ang="0">
                  <a:pos x="0" y="20"/>
                </a:cxn>
                <a:cxn ang="0">
                  <a:pos x="6" y="20"/>
                </a:cxn>
                <a:cxn ang="0">
                  <a:pos x="6" y="26"/>
                </a:cxn>
                <a:cxn ang="0">
                  <a:pos x="8" y="32"/>
                </a:cxn>
                <a:cxn ang="0">
                  <a:pos x="10" y="36"/>
                </a:cxn>
                <a:cxn ang="0">
                  <a:pos x="12" y="36"/>
                </a:cxn>
                <a:cxn ang="0">
                  <a:pos x="14" y="36"/>
                </a:cxn>
                <a:cxn ang="0">
                  <a:pos x="14" y="36"/>
                </a:cxn>
                <a:cxn ang="0">
                  <a:pos x="16" y="34"/>
                </a:cxn>
                <a:cxn ang="0">
                  <a:pos x="18" y="30"/>
                </a:cxn>
                <a:cxn ang="0">
                  <a:pos x="18" y="26"/>
                </a:cxn>
                <a:cxn ang="0">
                  <a:pos x="18" y="18"/>
                </a:cxn>
                <a:cxn ang="0">
                  <a:pos x="18" y="12"/>
                </a:cxn>
                <a:cxn ang="0">
                  <a:pos x="18" y="6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6" y="10"/>
                </a:cxn>
                <a:cxn ang="0">
                  <a:pos x="6" y="16"/>
                </a:cxn>
                <a:cxn ang="0">
                  <a:pos x="6" y="20"/>
                </a:cxn>
              </a:cxnLst>
              <a:rect l="0" t="0" r="r" b="b"/>
              <a:pathLst>
                <a:path w="24" h="38">
                  <a:moveTo>
                    <a:pt x="0" y="20"/>
                  </a:moveTo>
                  <a:lnTo>
                    <a:pt x="0" y="14"/>
                  </a:lnTo>
                  <a:lnTo>
                    <a:pt x="2" y="8"/>
                  </a:lnTo>
                  <a:lnTo>
                    <a:pt x="4" y="4"/>
                  </a:lnTo>
                  <a:lnTo>
                    <a:pt x="8" y="2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0" y="4"/>
                  </a:lnTo>
                  <a:lnTo>
                    <a:pt x="22" y="10"/>
                  </a:lnTo>
                  <a:lnTo>
                    <a:pt x="24" y="18"/>
                  </a:lnTo>
                  <a:lnTo>
                    <a:pt x="24" y="24"/>
                  </a:lnTo>
                  <a:lnTo>
                    <a:pt x="22" y="30"/>
                  </a:lnTo>
                  <a:lnTo>
                    <a:pt x="20" y="34"/>
                  </a:lnTo>
                  <a:lnTo>
                    <a:pt x="18" y="36"/>
                  </a:lnTo>
                  <a:lnTo>
                    <a:pt x="14" y="38"/>
                  </a:lnTo>
                  <a:lnTo>
                    <a:pt x="12" y="38"/>
                  </a:lnTo>
                  <a:lnTo>
                    <a:pt x="8" y="38"/>
                  </a:lnTo>
                  <a:lnTo>
                    <a:pt x="6" y="36"/>
                  </a:lnTo>
                  <a:lnTo>
                    <a:pt x="4" y="32"/>
                  </a:lnTo>
                  <a:lnTo>
                    <a:pt x="2" y="26"/>
                  </a:lnTo>
                  <a:lnTo>
                    <a:pt x="0" y="20"/>
                  </a:lnTo>
                  <a:close/>
                  <a:moveTo>
                    <a:pt x="6" y="20"/>
                  </a:moveTo>
                  <a:lnTo>
                    <a:pt x="6" y="26"/>
                  </a:lnTo>
                  <a:lnTo>
                    <a:pt x="8" y="32"/>
                  </a:lnTo>
                  <a:lnTo>
                    <a:pt x="10" y="36"/>
                  </a:lnTo>
                  <a:lnTo>
                    <a:pt x="12" y="36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6" y="34"/>
                  </a:lnTo>
                  <a:lnTo>
                    <a:pt x="18" y="30"/>
                  </a:lnTo>
                  <a:lnTo>
                    <a:pt x="18" y="26"/>
                  </a:lnTo>
                  <a:lnTo>
                    <a:pt x="18" y="18"/>
                  </a:lnTo>
                  <a:lnTo>
                    <a:pt x="18" y="12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4"/>
                  </a:lnTo>
                  <a:lnTo>
                    <a:pt x="8" y="6"/>
                  </a:lnTo>
                  <a:lnTo>
                    <a:pt x="6" y="10"/>
                  </a:lnTo>
                  <a:lnTo>
                    <a:pt x="6" y="16"/>
                  </a:lnTo>
                  <a:lnTo>
                    <a:pt x="6" y="2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93" name="Freeform 33"/>
            <p:cNvSpPr>
              <a:spLocks/>
            </p:cNvSpPr>
            <p:nvPr/>
          </p:nvSpPr>
          <p:spPr bwMode="auto">
            <a:xfrm>
              <a:off x="2704" y="2838"/>
              <a:ext cx="14" cy="38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10" y="32"/>
                </a:cxn>
                <a:cxn ang="0">
                  <a:pos x="10" y="34"/>
                </a:cxn>
                <a:cxn ang="0">
                  <a:pos x="10" y="36"/>
                </a:cxn>
                <a:cxn ang="0">
                  <a:pos x="10" y="36"/>
                </a:cxn>
                <a:cxn ang="0">
                  <a:pos x="10" y="38"/>
                </a:cxn>
                <a:cxn ang="0">
                  <a:pos x="12" y="38"/>
                </a:cxn>
                <a:cxn ang="0">
                  <a:pos x="14" y="38"/>
                </a:cxn>
                <a:cxn ang="0">
                  <a:pos x="14" y="38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2" y="38"/>
                </a:cxn>
                <a:cxn ang="0">
                  <a:pos x="2" y="38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10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</a:cxnLst>
              <a:rect l="0" t="0" r="r" b="b"/>
              <a:pathLst>
                <a:path w="14" h="38">
                  <a:moveTo>
                    <a:pt x="0" y="4"/>
                  </a:moveTo>
                  <a:lnTo>
                    <a:pt x="8" y="0"/>
                  </a:lnTo>
                  <a:lnTo>
                    <a:pt x="10" y="0"/>
                  </a:lnTo>
                  <a:lnTo>
                    <a:pt x="10" y="32"/>
                  </a:lnTo>
                  <a:lnTo>
                    <a:pt x="10" y="34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8"/>
                  </a:lnTo>
                  <a:lnTo>
                    <a:pt x="12" y="38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94" name="Freeform 34"/>
            <p:cNvSpPr>
              <a:spLocks/>
            </p:cNvSpPr>
            <p:nvPr/>
          </p:nvSpPr>
          <p:spPr bwMode="auto">
            <a:xfrm>
              <a:off x="3110" y="2832"/>
              <a:ext cx="24" cy="38"/>
            </a:xfrm>
            <a:custGeom>
              <a:avLst/>
              <a:gdLst/>
              <a:ahLst/>
              <a:cxnLst>
                <a:cxn ang="0">
                  <a:pos x="24" y="30"/>
                </a:cxn>
                <a:cxn ang="0">
                  <a:pos x="22" y="38"/>
                </a:cxn>
                <a:cxn ang="0">
                  <a:pos x="0" y="38"/>
                </a:cxn>
                <a:cxn ang="0">
                  <a:pos x="0" y="36"/>
                </a:cxn>
                <a:cxn ang="0">
                  <a:pos x="6" y="30"/>
                </a:cxn>
                <a:cxn ang="0">
                  <a:pos x="10" y="26"/>
                </a:cxn>
                <a:cxn ang="0">
                  <a:pos x="14" y="22"/>
                </a:cxn>
                <a:cxn ang="0">
                  <a:pos x="16" y="16"/>
                </a:cxn>
                <a:cxn ang="0">
                  <a:pos x="18" y="12"/>
                </a:cxn>
                <a:cxn ang="0">
                  <a:pos x="16" y="8"/>
                </a:cxn>
                <a:cxn ang="0">
                  <a:pos x="16" y="6"/>
                </a:cxn>
                <a:cxn ang="0">
                  <a:pos x="12" y="4"/>
                </a:cxn>
                <a:cxn ang="0">
                  <a:pos x="10" y="4"/>
                </a:cxn>
                <a:cxn ang="0">
                  <a:pos x="8" y="4"/>
                </a:cxn>
                <a:cxn ang="0">
                  <a:pos x="4" y="6"/>
                </a:cxn>
                <a:cxn ang="0">
                  <a:pos x="2" y="8"/>
                </a:cxn>
                <a:cxn ang="0">
                  <a:pos x="2" y="10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20" y="2"/>
                </a:cxn>
                <a:cxn ang="0">
                  <a:pos x="22" y="6"/>
                </a:cxn>
                <a:cxn ang="0">
                  <a:pos x="22" y="10"/>
                </a:cxn>
                <a:cxn ang="0">
                  <a:pos x="22" y="12"/>
                </a:cxn>
                <a:cxn ang="0">
                  <a:pos x="20" y="14"/>
                </a:cxn>
                <a:cxn ang="0">
                  <a:pos x="18" y="20"/>
                </a:cxn>
                <a:cxn ang="0">
                  <a:pos x="14" y="24"/>
                </a:cxn>
                <a:cxn ang="0">
                  <a:pos x="10" y="28"/>
                </a:cxn>
                <a:cxn ang="0">
                  <a:pos x="8" y="32"/>
                </a:cxn>
                <a:cxn ang="0">
                  <a:pos x="6" y="34"/>
                </a:cxn>
                <a:cxn ang="0">
                  <a:pos x="16" y="34"/>
                </a:cxn>
                <a:cxn ang="0">
                  <a:pos x="18" y="34"/>
                </a:cxn>
                <a:cxn ang="0">
                  <a:pos x="20" y="34"/>
                </a:cxn>
                <a:cxn ang="0">
                  <a:pos x="20" y="32"/>
                </a:cxn>
                <a:cxn ang="0">
                  <a:pos x="22" y="32"/>
                </a:cxn>
                <a:cxn ang="0">
                  <a:pos x="22" y="32"/>
                </a:cxn>
                <a:cxn ang="0">
                  <a:pos x="24" y="30"/>
                </a:cxn>
                <a:cxn ang="0">
                  <a:pos x="24" y="30"/>
                </a:cxn>
              </a:cxnLst>
              <a:rect l="0" t="0" r="r" b="b"/>
              <a:pathLst>
                <a:path w="24" h="38">
                  <a:moveTo>
                    <a:pt x="24" y="30"/>
                  </a:moveTo>
                  <a:lnTo>
                    <a:pt x="22" y="38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6" y="30"/>
                  </a:lnTo>
                  <a:lnTo>
                    <a:pt x="10" y="26"/>
                  </a:lnTo>
                  <a:lnTo>
                    <a:pt x="14" y="22"/>
                  </a:lnTo>
                  <a:lnTo>
                    <a:pt x="16" y="16"/>
                  </a:lnTo>
                  <a:lnTo>
                    <a:pt x="18" y="12"/>
                  </a:lnTo>
                  <a:lnTo>
                    <a:pt x="16" y="8"/>
                  </a:lnTo>
                  <a:lnTo>
                    <a:pt x="16" y="6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8" y="4"/>
                  </a:lnTo>
                  <a:lnTo>
                    <a:pt x="4" y="6"/>
                  </a:lnTo>
                  <a:lnTo>
                    <a:pt x="2" y="8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2" y="6"/>
                  </a:lnTo>
                  <a:lnTo>
                    <a:pt x="22" y="10"/>
                  </a:lnTo>
                  <a:lnTo>
                    <a:pt x="22" y="12"/>
                  </a:lnTo>
                  <a:lnTo>
                    <a:pt x="20" y="14"/>
                  </a:lnTo>
                  <a:lnTo>
                    <a:pt x="18" y="20"/>
                  </a:lnTo>
                  <a:lnTo>
                    <a:pt x="14" y="24"/>
                  </a:lnTo>
                  <a:lnTo>
                    <a:pt x="10" y="28"/>
                  </a:lnTo>
                  <a:lnTo>
                    <a:pt x="8" y="32"/>
                  </a:lnTo>
                  <a:lnTo>
                    <a:pt x="6" y="34"/>
                  </a:lnTo>
                  <a:lnTo>
                    <a:pt x="16" y="34"/>
                  </a:lnTo>
                  <a:lnTo>
                    <a:pt x="18" y="34"/>
                  </a:lnTo>
                  <a:lnTo>
                    <a:pt x="20" y="34"/>
                  </a:lnTo>
                  <a:lnTo>
                    <a:pt x="20" y="3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4" y="30"/>
                  </a:lnTo>
                  <a:lnTo>
                    <a:pt x="24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95" name="Freeform 35"/>
            <p:cNvSpPr>
              <a:spLocks/>
            </p:cNvSpPr>
            <p:nvPr/>
          </p:nvSpPr>
          <p:spPr bwMode="auto">
            <a:xfrm>
              <a:off x="3564" y="2832"/>
              <a:ext cx="20" cy="38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6" y="2"/>
                </a:cxn>
                <a:cxn ang="0">
                  <a:pos x="18" y="4"/>
                </a:cxn>
                <a:cxn ang="0">
                  <a:pos x="18" y="6"/>
                </a:cxn>
                <a:cxn ang="0">
                  <a:pos x="18" y="12"/>
                </a:cxn>
                <a:cxn ang="0">
                  <a:pos x="14" y="16"/>
                </a:cxn>
                <a:cxn ang="0">
                  <a:pos x="16" y="16"/>
                </a:cxn>
                <a:cxn ang="0">
                  <a:pos x="18" y="20"/>
                </a:cxn>
                <a:cxn ang="0">
                  <a:pos x="20" y="22"/>
                </a:cxn>
                <a:cxn ang="0">
                  <a:pos x="20" y="24"/>
                </a:cxn>
                <a:cxn ang="0">
                  <a:pos x="20" y="30"/>
                </a:cxn>
                <a:cxn ang="0">
                  <a:pos x="18" y="34"/>
                </a:cxn>
                <a:cxn ang="0">
                  <a:pos x="14" y="36"/>
                </a:cxn>
                <a:cxn ang="0">
                  <a:pos x="10" y="38"/>
                </a:cxn>
                <a:cxn ang="0">
                  <a:pos x="6" y="38"/>
                </a:cxn>
                <a:cxn ang="0">
                  <a:pos x="2" y="38"/>
                </a:cxn>
                <a:cxn ang="0">
                  <a:pos x="0" y="38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4"/>
                </a:cxn>
                <a:cxn ang="0">
                  <a:pos x="0" y="34"/>
                </a:cxn>
                <a:cxn ang="0">
                  <a:pos x="0" y="34"/>
                </a:cxn>
                <a:cxn ang="0">
                  <a:pos x="2" y="34"/>
                </a:cxn>
                <a:cxn ang="0">
                  <a:pos x="2" y="34"/>
                </a:cxn>
                <a:cxn ang="0">
                  <a:pos x="2" y="34"/>
                </a:cxn>
                <a:cxn ang="0">
                  <a:pos x="4" y="34"/>
                </a:cxn>
                <a:cxn ang="0">
                  <a:pos x="4" y="34"/>
                </a:cxn>
                <a:cxn ang="0">
                  <a:pos x="6" y="36"/>
                </a:cxn>
                <a:cxn ang="0">
                  <a:pos x="6" y="36"/>
                </a:cxn>
                <a:cxn ang="0">
                  <a:pos x="8" y="36"/>
                </a:cxn>
                <a:cxn ang="0">
                  <a:pos x="10" y="36"/>
                </a:cxn>
                <a:cxn ang="0">
                  <a:pos x="12" y="36"/>
                </a:cxn>
                <a:cxn ang="0">
                  <a:pos x="14" y="34"/>
                </a:cxn>
                <a:cxn ang="0">
                  <a:pos x="16" y="32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6" y="24"/>
                </a:cxn>
                <a:cxn ang="0">
                  <a:pos x="14" y="22"/>
                </a:cxn>
                <a:cxn ang="0">
                  <a:pos x="14" y="22"/>
                </a:cxn>
                <a:cxn ang="0">
                  <a:pos x="12" y="20"/>
                </a:cxn>
                <a:cxn ang="0">
                  <a:pos x="10" y="20"/>
                </a:cxn>
                <a:cxn ang="0">
                  <a:pos x="8" y="18"/>
                </a:cxn>
                <a:cxn ang="0">
                  <a:pos x="6" y="18"/>
                </a:cxn>
                <a:cxn ang="0">
                  <a:pos x="6" y="18"/>
                </a:cxn>
                <a:cxn ang="0">
                  <a:pos x="6" y="18"/>
                </a:cxn>
                <a:cxn ang="0">
                  <a:pos x="8" y="18"/>
                </a:cxn>
                <a:cxn ang="0">
                  <a:pos x="10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4" y="12"/>
                </a:cxn>
                <a:cxn ang="0">
                  <a:pos x="14" y="10"/>
                </a:cxn>
                <a:cxn ang="0">
                  <a:pos x="14" y="6"/>
                </a:cxn>
                <a:cxn ang="0">
                  <a:pos x="12" y="4"/>
                </a:cxn>
                <a:cxn ang="0">
                  <a:pos x="10" y="4"/>
                </a:cxn>
                <a:cxn ang="0">
                  <a:pos x="8" y="2"/>
                </a:cxn>
                <a:cxn ang="0">
                  <a:pos x="4" y="4"/>
                </a:cxn>
                <a:cxn ang="0">
                  <a:pos x="0" y="8"/>
                </a:cxn>
                <a:cxn ang="0">
                  <a:pos x="0" y="6"/>
                </a:cxn>
              </a:cxnLst>
              <a:rect l="0" t="0" r="r" b="b"/>
              <a:pathLst>
                <a:path w="20" h="38">
                  <a:moveTo>
                    <a:pt x="0" y="6"/>
                  </a:move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6"/>
                  </a:lnTo>
                  <a:lnTo>
                    <a:pt x="18" y="12"/>
                  </a:lnTo>
                  <a:lnTo>
                    <a:pt x="14" y="16"/>
                  </a:lnTo>
                  <a:lnTo>
                    <a:pt x="16" y="16"/>
                  </a:lnTo>
                  <a:lnTo>
                    <a:pt x="18" y="20"/>
                  </a:lnTo>
                  <a:lnTo>
                    <a:pt x="20" y="22"/>
                  </a:lnTo>
                  <a:lnTo>
                    <a:pt x="20" y="24"/>
                  </a:lnTo>
                  <a:lnTo>
                    <a:pt x="20" y="30"/>
                  </a:lnTo>
                  <a:lnTo>
                    <a:pt x="18" y="34"/>
                  </a:lnTo>
                  <a:lnTo>
                    <a:pt x="14" y="36"/>
                  </a:lnTo>
                  <a:lnTo>
                    <a:pt x="10" y="38"/>
                  </a:lnTo>
                  <a:lnTo>
                    <a:pt x="6" y="38"/>
                  </a:lnTo>
                  <a:lnTo>
                    <a:pt x="2" y="38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8" y="36"/>
                  </a:lnTo>
                  <a:lnTo>
                    <a:pt x="10" y="36"/>
                  </a:lnTo>
                  <a:lnTo>
                    <a:pt x="12" y="36"/>
                  </a:lnTo>
                  <a:lnTo>
                    <a:pt x="14" y="34"/>
                  </a:lnTo>
                  <a:lnTo>
                    <a:pt x="16" y="32"/>
                  </a:lnTo>
                  <a:lnTo>
                    <a:pt x="16" y="28"/>
                  </a:lnTo>
                  <a:lnTo>
                    <a:pt x="16" y="26"/>
                  </a:lnTo>
                  <a:lnTo>
                    <a:pt x="16" y="24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12" y="20"/>
                  </a:lnTo>
                  <a:lnTo>
                    <a:pt x="10" y="20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8" y="18"/>
                  </a:lnTo>
                  <a:lnTo>
                    <a:pt x="10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4" y="12"/>
                  </a:lnTo>
                  <a:lnTo>
                    <a:pt x="14" y="10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8" y="2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96" name="Freeform 36"/>
            <p:cNvSpPr>
              <a:spLocks/>
            </p:cNvSpPr>
            <p:nvPr/>
          </p:nvSpPr>
          <p:spPr bwMode="auto">
            <a:xfrm>
              <a:off x="2694" y="2222"/>
              <a:ext cx="44" cy="48"/>
            </a:xfrm>
            <a:custGeom>
              <a:avLst/>
              <a:gdLst/>
              <a:ahLst/>
              <a:cxnLst>
                <a:cxn ang="0">
                  <a:pos x="20" y="48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20" y="34"/>
                </a:cxn>
                <a:cxn ang="0">
                  <a:pos x="22" y="38"/>
                </a:cxn>
                <a:cxn ang="0">
                  <a:pos x="22" y="42"/>
                </a:cxn>
                <a:cxn ang="0">
                  <a:pos x="24" y="38"/>
                </a:cxn>
                <a:cxn ang="0">
                  <a:pos x="24" y="34"/>
                </a:cxn>
                <a:cxn ang="0">
                  <a:pos x="38" y="0"/>
                </a:cxn>
                <a:cxn ang="0">
                  <a:pos x="44" y="0"/>
                </a:cxn>
                <a:cxn ang="0">
                  <a:pos x="26" y="48"/>
                </a:cxn>
                <a:cxn ang="0">
                  <a:pos x="20" y="48"/>
                </a:cxn>
              </a:cxnLst>
              <a:rect l="0" t="0" r="r" b="b"/>
              <a:pathLst>
                <a:path w="44" h="48">
                  <a:moveTo>
                    <a:pt x="20" y="48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20" y="34"/>
                  </a:lnTo>
                  <a:lnTo>
                    <a:pt x="22" y="38"/>
                  </a:lnTo>
                  <a:lnTo>
                    <a:pt x="22" y="42"/>
                  </a:lnTo>
                  <a:lnTo>
                    <a:pt x="24" y="38"/>
                  </a:lnTo>
                  <a:lnTo>
                    <a:pt x="24" y="34"/>
                  </a:lnTo>
                  <a:lnTo>
                    <a:pt x="38" y="0"/>
                  </a:lnTo>
                  <a:lnTo>
                    <a:pt x="44" y="0"/>
                  </a:lnTo>
                  <a:lnTo>
                    <a:pt x="26" y="48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97" name="Freeform 37"/>
            <p:cNvSpPr>
              <a:spLocks noEditPoints="1"/>
            </p:cNvSpPr>
            <p:nvPr/>
          </p:nvSpPr>
          <p:spPr bwMode="auto">
            <a:xfrm>
              <a:off x="2744" y="2222"/>
              <a:ext cx="34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4" y="2"/>
                </a:cxn>
                <a:cxn ang="0">
                  <a:pos x="26" y="2"/>
                </a:cxn>
                <a:cxn ang="0">
                  <a:pos x="28" y="4"/>
                </a:cxn>
                <a:cxn ang="0">
                  <a:pos x="30" y="6"/>
                </a:cxn>
                <a:cxn ang="0">
                  <a:pos x="32" y="8"/>
                </a:cxn>
                <a:cxn ang="0">
                  <a:pos x="34" y="12"/>
                </a:cxn>
                <a:cxn ang="0">
                  <a:pos x="34" y="14"/>
                </a:cxn>
                <a:cxn ang="0">
                  <a:pos x="34" y="20"/>
                </a:cxn>
                <a:cxn ang="0">
                  <a:pos x="30" y="24"/>
                </a:cxn>
                <a:cxn ang="0">
                  <a:pos x="28" y="26"/>
                </a:cxn>
                <a:cxn ang="0">
                  <a:pos x="22" y="28"/>
                </a:cxn>
                <a:cxn ang="0">
                  <a:pos x="16" y="28"/>
                </a:cxn>
                <a:cxn ang="0">
                  <a:pos x="6" y="28"/>
                </a:cxn>
                <a:cxn ang="0">
                  <a:pos x="6" y="48"/>
                </a:cxn>
                <a:cxn ang="0">
                  <a:pos x="0" y="48"/>
                </a:cxn>
                <a:cxn ang="0">
                  <a:pos x="6" y="24"/>
                </a:cxn>
                <a:cxn ang="0">
                  <a:pos x="18" y="24"/>
                </a:cxn>
                <a:cxn ang="0">
                  <a:pos x="22" y="22"/>
                </a:cxn>
                <a:cxn ang="0">
                  <a:pos x="26" y="22"/>
                </a:cxn>
                <a:cxn ang="0">
                  <a:pos x="28" y="18"/>
                </a:cxn>
                <a:cxn ang="0">
                  <a:pos x="28" y="14"/>
                </a:cxn>
                <a:cxn ang="0">
                  <a:pos x="28" y="12"/>
                </a:cxn>
                <a:cxn ang="0">
                  <a:pos x="26" y="10"/>
                </a:cxn>
                <a:cxn ang="0">
                  <a:pos x="24" y="8"/>
                </a:cxn>
                <a:cxn ang="0">
                  <a:pos x="22" y="6"/>
                </a:cxn>
                <a:cxn ang="0">
                  <a:pos x="20" y="6"/>
                </a:cxn>
                <a:cxn ang="0">
                  <a:pos x="16" y="6"/>
                </a:cxn>
                <a:cxn ang="0">
                  <a:pos x="6" y="6"/>
                </a:cxn>
                <a:cxn ang="0">
                  <a:pos x="6" y="24"/>
                </a:cxn>
              </a:cxnLst>
              <a:rect l="0" t="0" r="r" b="b"/>
              <a:pathLst>
                <a:path w="34" h="48">
                  <a:moveTo>
                    <a:pt x="0" y="48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30" y="6"/>
                  </a:lnTo>
                  <a:lnTo>
                    <a:pt x="32" y="8"/>
                  </a:lnTo>
                  <a:lnTo>
                    <a:pt x="34" y="12"/>
                  </a:lnTo>
                  <a:lnTo>
                    <a:pt x="34" y="14"/>
                  </a:lnTo>
                  <a:lnTo>
                    <a:pt x="34" y="20"/>
                  </a:lnTo>
                  <a:lnTo>
                    <a:pt x="30" y="24"/>
                  </a:lnTo>
                  <a:lnTo>
                    <a:pt x="28" y="26"/>
                  </a:lnTo>
                  <a:lnTo>
                    <a:pt x="22" y="28"/>
                  </a:lnTo>
                  <a:lnTo>
                    <a:pt x="16" y="28"/>
                  </a:lnTo>
                  <a:lnTo>
                    <a:pt x="6" y="28"/>
                  </a:lnTo>
                  <a:lnTo>
                    <a:pt x="6" y="48"/>
                  </a:lnTo>
                  <a:lnTo>
                    <a:pt x="0" y="48"/>
                  </a:lnTo>
                  <a:close/>
                  <a:moveTo>
                    <a:pt x="6" y="24"/>
                  </a:moveTo>
                  <a:lnTo>
                    <a:pt x="18" y="24"/>
                  </a:lnTo>
                  <a:lnTo>
                    <a:pt x="22" y="22"/>
                  </a:lnTo>
                  <a:lnTo>
                    <a:pt x="26" y="22"/>
                  </a:lnTo>
                  <a:lnTo>
                    <a:pt x="28" y="18"/>
                  </a:lnTo>
                  <a:lnTo>
                    <a:pt x="28" y="14"/>
                  </a:lnTo>
                  <a:lnTo>
                    <a:pt x="28" y="12"/>
                  </a:lnTo>
                  <a:lnTo>
                    <a:pt x="26" y="10"/>
                  </a:lnTo>
                  <a:lnTo>
                    <a:pt x="24" y="8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16" y="6"/>
                  </a:lnTo>
                  <a:lnTo>
                    <a:pt x="6" y="6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98" name="Rectangle 38"/>
            <p:cNvSpPr>
              <a:spLocks noChangeArrowheads="1"/>
            </p:cNvSpPr>
            <p:nvPr/>
          </p:nvSpPr>
          <p:spPr bwMode="auto">
            <a:xfrm>
              <a:off x="2802" y="2250"/>
              <a:ext cx="18" cy="6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99" name="Freeform 39"/>
            <p:cNvSpPr>
              <a:spLocks/>
            </p:cNvSpPr>
            <p:nvPr/>
          </p:nvSpPr>
          <p:spPr bwMode="auto">
            <a:xfrm>
              <a:off x="2826" y="2232"/>
              <a:ext cx="30" cy="30"/>
            </a:xfrm>
            <a:custGeom>
              <a:avLst/>
              <a:gdLst/>
              <a:ahLst/>
              <a:cxnLst>
                <a:cxn ang="0">
                  <a:pos x="30" y="18"/>
                </a:cxn>
                <a:cxn ang="0">
                  <a:pos x="0" y="30"/>
                </a:cxn>
                <a:cxn ang="0">
                  <a:pos x="0" y="24"/>
                </a:cxn>
                <a:cxn ang="0">
                  <a:pos x="24" y="1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30" y="12"/>
                </a:cxn>
                <a:cxn ang="0">
                  <a:pos x="30" y="18"/>
                </a:cxn>
              </a:cxnLst>
              <a:rect l="0" t="0" r="r" b="b"/>
              <a:pathLst>
                <a:path w="30" h="30">
                  <a:moveTo>
                    <a:pt x="30" y="18"/>
                  </a:moveTo>
                  <a:lnTo>
                    <a:pt x="0" y="30"/>
                  </a:lnTo>
                  <a:lnTo>
                    <a:pt x="0" y="24"/>
                  </a:lnTo>
                  <a:lnTo>
                    <a:pt x="24" y="16"/>
                  </a:lnTo>
                  <a:lnTo>
                    <a:pt x="0" y="6"/>
                  </a:lnTo>
                  <a:lnTo>
                    <a:pt x="0" y="0"/>
                  </a:lnTo>
                  <a:lnTo>
                    <a:pt x="30" y="12"/>
                  </a:lnTo>
                  <a:lnTo>
                    <a:pt x="30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00" name="Freeform 40"/>
            <p:cNvSpPr>
              <a:spLocks/>
            </p:cNvSpPr>
            <p:nvPr/>
          </p:nvSpPr>
          <p:spPr bwMode="auto">
            <a:xfrm>
              <a:off x="2878" y="2222"/>
              <a:ext cx="44" cy="48"/>
            </a:xfrm>
            <a:custGeom>
              <a:avLst/>
              <a:gdLst/>
              <a:ahLst/>
              <a:cxnLst>
                <a:cxn ang="0">
                  <a:pos x="20" y="48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0" y="34"/>
                </a:cxn>
                <a:cxn ang="0">
                  <a:pos x="22" y="38"/>
                </a:cxn>
                <a:cxn ang="0">
                  <a:pos x="22" y="42"/>
                </a:cxn>
                <a:cxn ang="0">
                  <a:pos x="24" y="38"/>
                </a:cxn>
                <a:cxn ang="0">
                  <a:pos x="26" y="34"/>
                </a:cxn>
                <a:cxn ang="0">
                  <a:pos x="38" y="0"/>
                </a:cxn>
                <a:cxn ang="0">
                  <a:pos x="44" y="0"/>
                </a:cxn>
                <a:cxn ang="0">
                  <a:pos x="26" y="48"/>
                </a:cxn>
                <a:cxn ang="0">
                  <a:pos x="20" y="48"/>
                </a:cxn>
              </a:cxnLst>
              <a:rect l="0" t="0" r="r" b="b"/>
              <a:pathLst>
                <a:path w="44" h="48">
                  <a:moveTo>
                    <a:pt x="20" y="48"/>
                  </a:moveTo>
                  <a:lnTo>
                    <a:pt x="0" y="0"/>
                  </a:lnTo>
                  <a:lnTo>
                    <a:pt x="8" y="0"/>
                  </a:lnTo>
                  <a:lnTo>
                    <a:pt x="20" y="34"/>
                  </a:lnTo>
                  <a:lnTo>
                    <a:pt x="22" y="38"/>
                  </a:lnTo>
                  <a:lnTo>
                    <a:pt x="22" y="42"/>
                  </a:lnTo>
                  <a:lnTo>
                    <a:pt x="24" y="38"/>
                  </a:lnTo>
                  <a:lnTo>
                    <a:pt x="26" y="34"/>
                  </a:lnTo>
                  <a:lnTo>
                    <a:pt x="38" y="0"/>
                  </a:lnTo>
                  <a:lnTo>
                    <a:pt x="44" y="0"/>
                  </a:lnTo>
                  <a:lnTo>
                    <a:pt x="26" y="48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01" name="Freeform 41"/>
            <p:cNvSpPr>
              <a:spLocks/>
            </p:cNvSpPr>
            <p:nvPr/>
          </p:nvSpPr>
          <p:spPr bwMode="auto">
            <a:xfrm>
              <a:off x="2946" y="2222"/>
              <a:ext cx="36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30" y="38"/>
                </a:cxn>
                <a:cxn ang="0">
                  <a:pos x="30" y="0"/>
                </a:cxn>
                <a:cxn ang="0">
                  <a:pos x="36" y="0"/>
                </a:cxn>
                <a:cxn ang="0">
                  <a:pos x="36" y="48"/>
                </a:cxn>
                <a:cxn ang="0">
                  <a:pos x="30" y="48"/>
                </a:cxn>
                <a:cxn ang="0">
                  <a:pos x="6" y="12"/>
                </a:cxn>
                <a:cxn ang="0">
                  <a:pos x="6" y="48"/>
                </a:cxn>
                <a:cxn ang="0">
                  <a:pos x="0" y="48"/>
                </a:cxn>
              </a:cxnLst>
              <a:rect l="0" t="0" r="r" b="b"/>
              <a:pathLst>
                <a:path w="36" h="48">
                  <a:moveTo>
                    <a:pt x="0" y="48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30" y="38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6" y="48"/>
                  </a:lnTo>
                  <a:lnTo>
                    <a:pt x="30" y="48"/>
                  </a:lnTo>
                  <a:lnTo>
                    <a:pt x="6" y="12"/>
                  </a:lnTo>
                  <a:lnTo>
                    <a:pt x="6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02" name="Freeform 42"/>
            <p:cNvSpPr>
              <a:spLocks noEditPoints="1"/>
            </p:cNvSpPr>
            <p:nvPr/>
          </p:nvSpPr>
          <p:spPr bwMode="auto">
            <a:xfrm>
              <a:off x="2994" y="2222"/>
              <a:ext cx="34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4" y="2"/>
                </a:cxn>
                <a:cxn ang="0">
                  <a:pos x="26" y="2"/>
                </a:cxn>
                <a:cxn ang="0">
                  <a:pos x="28" y="4"/>
                </a:cxn>
                <a:cxn ang="0">
                  <a:pos x="30" y="6"/>
                </a:cxn>
                <a:cxn ang="0">
                  <a:pos x="32" y="8"/>
                </a:cxn>
                <a:cxn ang="0">
                  <a:pos x="34" y="12"/>
                </a:cxn>
                <a:cxn ang="0">
                  <a:pos x="34" y="14"/>
                </a:cxn>
                <a:cxn ang="0">
                  <a:pos x="34" y="20"/>
                </a:cxn>
                <a:cxn ang="0">
                  <a:pos x="30" y="24"/>
                </a:cxn>
                <a:cxn ang="0">
                  <a:pos x="28" y="26"/>
                </a:cxn>
                <a:cxn ang="0">
                  <a:pos x="22" y="28"/>
                </a:cxn>
                <a:cxn ang="0">
                  <a:pos x="16" y="28"/>
                </a:cxn>
                <a:cxn ang="0">
                  <a:pos x="6" y="28"/>
                </a:cxn>
                <a:cxn ang="0">
                  <a:pos x="6" y="48"/>
                </a:cxn>
                <a:cxn ang="0">
                  <a:pos x="0" y="48"/>
                </a:cxn>
                <a:cxn ang="0">
                  <a:pos x="6" y="24"/>
                </a:cxn>
                <a:cxn ang="0">
                  <a:pos x="18" y="24"/>
                </a:cxn>
                <a:cxn ang="0">
                  <a:pos x="22" y="22"/>
                </a:cxn>
                <a:cxn ang="0">
                  <a:pos x="26" y="22"/>
                </a:cxn>
                <a:cxn ang="0">
                  <a:pos x="28" y="18"/>
                </a:cxn>
                <a:cxn ang="0">
                  <a:pos x="28" y="14"/>
                </a:cxn>
                <a:cxn ang="0">
                  <a:pos x="28" y="12"/>
                </a:cxn>
                <a:cxn ang="0">
                  <a:pos x="26" y="10"/>
                </a:cxn>
                <a:cxn ang="0">
                  <a:pos x="24" y="8"/>
                </a:cxn>
                <a:cxn ang="0">
                  <a:pos x="22" y="6"/>
                </a:cxn>
                <a:cxn ang="0">
                  <a:pos x="20" y="6"/>
                </a:cxn>
                <a:cxn ang="0">
                  <a:pos x="16" y="6"/>
                </a:cxn>
                <a:cxn ang="0">
                  <a:pos x="6" y="6"/>
                </a:cxn>
                <a:cxn ang="0">
                  <a:pos x="6" y="24"/>
                </a:cxn>
              </a:cxnLst>
              <a:rect l="0" t="0" r="r" b="b"/>
              <a:pathLst>
                <a:path w="34" h="48">
                  <a:moveTo>
                    <a:pt x="0" y="48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30" y="6"/>
                  </a:lnTo>
                  <a:lnTo>
                    <a:pt x="32" y="8"/>
                  </a:lnTo>
                  <a:lnTo>
                    <a:pt x="34" y="12"/>
                  </a:lnTo>
                  <a:lnTo>
                    <a:pt x="34" y="14"/>
                  </a:lnTo>
                  <a:lnTo>
                    <a:pt x="34" y="20"/>
                  </a:lnTo>
                  <a:lnTo>
                    <a:pt x="30" y="24"/>
                  </a:lnTo>
                  <a:lnTo>
                    <a:pt x="28" y="26"/>
                  </a:lnTo>
                  <a:lnTo>
                    <a:pt x="22" y="28"/>
                  </a:lnTo>
                  <a:lnTo>
                    <a:pt x="16" y="28"/>
                  </a:lnTo>
                  <a:lnTo>
                    <a:pt x="6" y="28"/>
                  </a:lnTo>
                  <a:lnTo>
                    <a:pt x="6" y="48"/>
                  </a:lnTo>
                  <a:lnTo>
                    <a:pt x="0" y="48"/>
                  </a:lnTo>
                  <a:close/>
                  <a:moveTo>
                    <a:pt x="6" y="24"/>
                  </a:moveTo>
                  <a:lnTo>
                    <a:pt x="18" y="24"/>
                  </a:lnTo>
                  <a:lnTo>
                    <a:pt x="22" y="22"/>
                  </a:lnTo>
                  <a:lnTo>
                    <a:pt x="26" y="22"/>
                  </a:lnTo>
                  <a:lnTo>
                    <a:pt x="28" y="18"/>
                  </a:lnTo>
                  <a:lnTo>
                    <a:pt x="28" y="14"/>
                  </a:lnTo>
                  <a:lnTo>
                    <a:pt x="28" y="12"/>
                  </a:lnTo>
                  <a:lnTo>
                    <a:pt x="26" y="10"/>
                  </a:lnTo>
                  <a:lnTo>
                    <a:pt x="24" y="8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16" y="6"/>
                  </a:lnTo>
                  <a:lnTo>
                    <a:pt x="6" y="6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03" name="Rectangle 43"/>
            <p:cNvSpPr>
              <a:spLocks noChangeArrowheads="1"/>
            </p:cNvSpPr>
            <p:nvPr/>
          </p:nvSpPr>
          <p:spPr bwMode="auto">
            <a:xfrm>
              <a:off x="3056" y="2264"/>
              <a:ext cx="6" cy="6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04" name="Freeform 44"/>
            <p:cNvSpPr>
              <a:spLocks/>
            </p:cNvSpPr>
            <p:nvPr/>
          </p:nvSpPr>
          <p:spPr bwMode="auto">
            <a:xfrm>
              <a:off x="2670" y="2574"/>
              <a:ext cx="36" cy="46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30" y="36"/>
                </a:cxn>
                <a:cxn ang="0">
                  <a:pos x="30" y="0"/>
                </a:cxn>
                <a:cxn ang="0">
                  <a:pos x="36" y="0"/>
                </a:cxn>
                <a:cxn ang="0">
                  <a:pos x="36" y="46"/>
                </a:cxn>
                <a:cxn ang="0">
                  <a:pos x="30" y="46"/>
                </a:cxn>
                <a:cxn ang="0">
                  <a:pos x="6" y="10"/>
                </a:cxn>
                <a:cxn ang="0">
                  <a:pos x="6" y="46"/>
                </a:cxn>
                <a:cxn ang="0">
                  <a:pos x="0" y="46"/>
                </a:cxn>
              </a:cxnLst>
              <a:rect l="0" t="0" r="r" b="b"/>
              <a:pathLst>
                <a:path w="36" h="46">
                  <a:moveTo>
                    <a:pt x="0" y="46"/>
                  </a:moveTo>
                  <a:lnTo>
                    <a:pt x="0" y="0"/>
                  </a:lnTo>
                  <a:lnTo>
                    <a:pt x="8" y="0"/>
                  </a:lnTo>
                  <a:lnTo>
                    <a:pt x="30" y="36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6" y="46"/>
                  </a:lnTo>
                  <a:lnTo>
                    <a:pt x="30" y="46"/>
                  </a:lnTo>
                  <a:lnTo>
                    <a:pt x="6" y="10"/>
                  </a:lnTo>
                  <a:lnTo>
                    <a:pt x="6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05" name="Freeform 45"/>
            <p:cNvSpPr>
              <a:spLocks noEditPoints="1"/>
            </p:cNvSpPr>
            <p:nvPr/>
          </p:nvSpPr>
          <p:spPr bwMode="auto">
            <a:xfrm>
              <a:off x="2718" y="2574"/>
              <a:ext cx="34" cy="46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0" y="0"/>
                </a:cxn>
                <a:cxn ang="0">
                  <a:pos x="18" y="0"/>
                </a:cxn>
                <a:cxn ang="0">
                  <a:pos x="22" y="0"/>
                </a:cxn>
                <a:cxn ang="0">
                  <a:pos x="24" y="0"/>
                </a:cxn>
                <a:cxn ang="0">
                  <a:pos x="28" y="2"/>
                </a:cxn>
                <a:cxn ang="0">
                  <a:pos x="30" y="2"/>
                </a:cxn>
                <a:cxn ang="0">
                  <a:pos x="32" y="4"/>
                </a:cxn>
                <a:cxn ang="0">
                  <a:pos x="34" y="6"/>
                </a:cxn>
                <a:cxn ang="0">
                  <a:pos x="34" y="10"/>
                </a:cxn>
                <a:cxn ang="0">
                  <a:pos x="34" y="14"/>
                </a:cxn>
                <a:cxn ang="0">
                  <a:pos x="34" y="18"/>
                </a:cxn>
                <a:cxn ang="0">
                  <a:pos x="32" y="24"/>
                </a:cxn>
                <a:cxn ang="0">
                  <a:pos x="28" y="26"/>
                </a:cxn>
                <a:cxn ang="0">
                  <a:pos x="24" y="28"/>
                </a:cxn>
                <a:cxn ang="0">
                  <a:pos x="18" y="28"/>
                </a:cxn>
                <a:cxn ang="0">
                  <a:pos x="6" y="28"/>
                </a:cxn>
                <a:cxn ang="0">
                  <a:pos x="6" y="46"/>
                </a:cxn>
                <a:cxn ang="0">
                  <a:pos x="0" y="46"/>
                </a:cxn>
                <a:cxn ang="0">
                  <a:pos x="6" y="22"/>
                </a:cxn>
                <a:cxn ang="0">
                  <a:pos x="18" y="22"/>
                </a:cxn>
                <a:cxn ang="0">
                  <a:pos x="22" y="22"/>
                </a:cxn>
                <a:cxn ang="0">
                  <a:pos x="26" y="20"/>
                </a:cxn>
                <a:cxn ang="0">
                  <a:pos x="28" y="18"/>
                </a:cxn>
                <a:cxn ang="0">
                  <a:pos x="28" y="14"/>
                </a:cxn>
                <a:cxn ang="0">
                  <a:pos x="28" y="10"/>
                </a:cxn>
                <a:cxn ang="0">
                  <a:pos x="28" y="8"/>
                </a:cxn>
                <a:cxn ang="0">
                  <a:pos x="26" y="6"/>
                </a:cxn>
                <a:cxn ang="0">
                  <a:pos x="24" y="6"/>
                </a:cxn>
                <a:cxn ang="0">
                  <a:pos x="22" y="6"/>
                </a:cxn>
                <a:cxn ang="0">
                  <a:pos x="18" y="6"/>
                </a:cxn>
                <a:cxn ang="0">
                  <a:pos x="6" y="6"/>
                </a:cxn>
                <a:cxn ang="0">
                  <a:pos x="6" y="22"/>
                </a:cxn>
              </a:cxnLst>
              <a:rect l="0" t="0" r="r" b="b"/>
              <a:pathLst>
                <a:path w="34" h="46">
                  <a:moveTo>
                    <a:pt x="0" y="46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8" y="2"/>
                  </a:lnTo>
                  <a:lnTo>
                    <a:pt x="30" y="2"/>
                  </a:lnTo>
                  <a:lnTo>
                    <a:pt x="32" y="4"/>
                  </a:lnTo>
                  <a:lnTo>
                    <a:pt x="34" y="6"/>
                  </a:lnTo>
                  <a:lnTo>
                    <a:pt x="34" y="10"/>
                  </a:lnTo>
                  <a:lnTo>
                    <a:pt x="34" y="14"/>
                  </a:lnTo>
                  <a:lnTo>
                    <a:pt x="34" y="18"/>
                  </a:lnTo>
                  <a:lnTo>
                    <a:pt x="32" y="24"/>
                  </a:lnTo>
                  <a:lnTo>
                    <a:pt x="28" y="26"/>
                  </a:lnTo>
                  <a:lnTo>
                    <a:pt x="24" y="28"/>
                  </a:lnTo>
                  <a:lnTo>
                    <a:pt x="18" y="28"/>
                  </a:lnTo>
                  <a:lnTo>
                    <a:pt x="6" y="28"/>
                  </a:lnTo>
                  <a:lnTo>
                    <a:pt x="6" y="46"/>
                  </a:lnTo>
                  <a:lnTo>
                    <a:pt x="0" y="46"/>
                  </a:lnTo>
                  <a:close/>
                  <a:moveTo>
                    <a:pt x="6" y="22"/>
                  </a:moveTo>
                  <a:lnTo>
                    <a:pt x="18" y="22"/>
                  </a:lnTo>
                  <a:lnTo>
                    <a:pt x="22" y="22"/>
                  </a:lnTo>
                  <a:lnTo>
                    <a:pt x="26" y="20"/>
                  </a:lnTo>
                  <a:lnTo>
                    <a:pt x="28" y="18"/>
                  </a:lnTo>
                  <a:lnTo>
                    <a:pt x="28" y="14"/>
                  </a:lnTo>
                  <a:lnTo>
                    <a:pt x="28" y="10"/>
                  </a:lnTo>
                  <a:lnTo>
                    <a:pt x="28" y="8"/>
                  </a:lnTo>
                  <a:lnTo>
                    <a:pt x="26" y="6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18" y="6"/>
                  </a:lnTo>
                  <a:lnTo>
                    <a:pt x="6" y="6"/>
                  </a:lnTo>
                  <a:lnTo>
                    <a:pt x="6" y="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06" name="Rectangle 46"/>
            <p:cNvSpPr>
              <a:spLocks noChangeArrowheads="1"/>
            </p:cNvSpPr>
            <p:nvPr/>
          </p:nvSpPr>
          <p:spPr bwMode="auto">
            <a:xfrm>
              <a:off x="2776" y="2602"/>
              <a:ext cx="18" cy="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07" name="Freeform 47"/>
            <p:cNvSpPr>
              <a:spLocks/>
            </p:cNvSpPr>
            <p:nvPr/>
          </p:nvSpPr>
          <p:spPr bwMode="auto">
            <a:xfrm>
              <a:off x="2800" y="2582"/>
              <a:ext cx="30" cy="32"/>
            </a:xfrm>
            <a:custGeom>
              <a:avLst/>
              <a:gdLst/>
              <a:ahLst/>
              <a:cxnLst>
                <a:cxn ang="0">
                  <a:pos x="30" y="18"/>
                </a:cxn>
                <a:cxn ang="0">
                  <a:pos x="0" y="32"/>
                </a:cxn>
                <a:cxn ang="0">
                  <a:pos x="0" y="26"/>
                </a:cxn>
                <a:cxn ang="0">
                  <a:pos x="24" y="1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30" y="14"/>
                </a:cxn>
                <a:cxn ang="0">
                  <a:pos x="30" y="18"/>
                </a:cxn>
              </a:cxnLst>
              <a:rect l="0" t="0" r="r" b="b"/>
              <a:pathLst>
                <a:path w="30" h="32">
                  <a:moveTo>
                    <a:pt x="30" y="18"/>
                  </a:moveTo>
                  <a:lnTo>
                    <a:pt x="0" y="32"/>
                  </a:lnTo>
                  <a:lnTo>
                    <a:pt x="0" y="26"/>
                  </a:lnTo>
                  <a:lnTo>
                    <a:pt x="24" y="16"/>
                  </a:lnTo>
                  <a:lnTo>
                    <a:pt x="0" y="6"/>
                  </a:lnTo>
                  <a:lnTo>
                    <a:pt x="0" y="0"/>
                  </a:lnTo>
                  <a:lnTo>
                    <a:pt x="30" y="14"/>
                  </a:lnTo>
                  <a:lnTo>
                    <a:pt x="30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08" name="Freeform 48"/>
            <p:cNvSpPr>
              <a:spLocks noEditPoints="1"/>
            </p:cNvSpPr>
            <p:nvPr/>
          </p:nvSpPr>
          <p:spPr bwMode="auto">
            <a:xfrm>
              <a:off x="2858" y="2574"/>
              <a:ext cx="38" cy="46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4" y="0"/>
                </a:cxn>
                <a:cxn ang="0">
                  <a:pos x="28" y="2"/>
                </a:cxn>
                <a:cxn ang="0">
                  <a:pos x="32" y="4"/>
                </a:cxn>
                <a:cxn ang="0">
                  <a:pos x="34" y="8"/>
                </a:cxn>
                <a:cxn ang="0">
                  <a:pos x="38" y="12"/>
                </a:cxn>
                <a:cxn ang="0">
                  <a:pos x="38" y="18"/>
                </a:cxn>
                <a:cxn ang="0">
                  <a:pos x="38" y="24"/>
                </a:cxn>
                <a:cxn ang="0">
                  <a:pos x="38" y="28"/>
                </a:cxn>
                <a:cxn ang="0">
                  <a:pos x="38" y="32"/>
                </a:cxn>
                <a:cxn ang="0">
                  <a:pos x="36" y="36"/>
                </a:cxn>
                <a:cxn ang="0">
                  <a:pos x="34" y="40"/>
                </a:cxn>
                <a:cxn ang="0">
                  <a:pos x="32" y="42"/>
                </a:cxn>
                <a:cxn ang="0">
                  <a:pos x="30" y="44"/>
                </a:cxn>
                <a:cxn ang="0">
                  <a:pos x="28" y="46"/>
                </a:cxn>
                <a:cxn ang="0">
                  <a:pos x="24" y="46"/>
                </a:cxn>
                <a:cxn ang="0">
                  <a:pos x="22" y="46"/>
                </a:cxn>
                <a:cxn ang="0">
                  <a:pos x="18" y="46"/>
                </a:cxn>
                <a:cxn ang="0">
                  <a:pos x="0" y="46"/>
                </a:cxn>
                <a:cxn ang="0">
                  <a:pos x="6" y="42"/>
                </a:cxn>
                <a:cxn ang="0">
                  <a:pos x="16" y="42"/>
                </a:cxn>
                <a:cxn ang="0">
                  <a:pos x="20" y="42"/>
                </a:cxn>
                <a:cxn ang="0">
                  <a:pos x="24" y="40"/>
                </a:cxn>
                <a:cxn ang="0">
                  <a:pos x="26" y="40"/>
                </a:cxn>
                <a:cxn ang="0">
                  <a:pos x="28" y="38"/>
                </a:cxn>
                <a:cxn ang="0">
                  <a:pos x="30" y="36"/>
                </a:cxn>
                <a:cxn ang="0">
                  <a:pos x="32" y="32"/>
                </a:cxn>
                <a:cxn ang="0">
                  <a:pos x="32" y="28"/>
                </a:cxn>
                <a:cxn ang="0">
                  <a:pos x="32" y="22"/>
                </a:cxn>
                <a:cxn ang="0">
                  <a:pos x="32" y="16"/>
                </a:cxn>
                <a:cxn ang="0">
                  <a:pos x="30" y="12"/>
                </a:cxn>
                <a:cxn ang="0">
                  <a:pos x="28" y="8"/>
                </a:cxn>
                <a:cxn ang="0">
                  <a:pos x="24" y="6"/>
                </a:cxn>
                <a:cxn ang="0">
                  <a:pos x="22" y="6"/>
                </a:cxn>
                <a:cxn ang="0">
                  <a:pos x="16" y="6"/>
                </a:cxn>
                <a:cxn ang="0">
                  <a:pos x="6" y="6"/>
                </a:cxn>
                <a:cxn ang="0">
                  <a:pos x="6" y="42"/>
                </a:cxn>
              </a:cxnLst>
              <a:rect l="0" t="0" r="r" b="b"/>
              <a:pathLst>
                <a:path w="38" h="46">
                  <a:moveTo>
                    <a:pt x="0" y="4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8" y="2"/>
                  </a:lnTo>
                  <a:lnTo>
                    <a:pt x="32" y="4"/>
                  </a:lnTo>
                  <a:lnTo>
                    <a:pt x="34" y="8"/>
                  </a:lnTo>
                  <a:lnTo>
                    <a:pt x="38" y="12"/>
                  </a:lnTo>
                  <a:lnTo>
                    <a:pt x="38" y="18"/>
                  </a:lnTo>
                  <a:lnTo>
                    <a:pt x="38" y="24"/>
                  </a:lnTo>
                  <a:lnTo>
                    <a:pt x="38" y="28"/>
                  </a:lnTo>
                  <a:lnTo>
                    <a:pt x="38" y="32"/>
                  </a:lnTo>
                  <a:lnTo>
                    <a:pt x="36" y="36"/>
                  </a:lnTo>
                  <a:lnTo>
                    <a:pt x="34" y="40"/>
                  </a:lnTo>
                  <a:lnTo>
                    <a:pt x="32" y="42"/>
                  </a:lnTo>
                  <a:lnTo>
                    <a:pt x="30" y="44"/>
                  </a:lnTo>
                  <a:lnTo>
                    <a:pt x="28" y="46"/>
                  </a:lnTo>
                  <a:lnTo>
                    <a:pt x="24" y="46"/>
                  </a:lnTo>
                  <a:lnTo>
                    <a:pt x="22" y="46"/>
                  </a:lnTo>
                  <a:lnTo>
                    <a:pt x="18" y="46"/>
                  </a:lnTo>
                  <a:lnTo>
                    <a:pt x="0" y="46"/>
                  </a:lnTo>
                  <a:close/>
                  <a:moveTo>
                    <a:pt x="6" y="42"/>
                  </a:moveTo>
                  <a:lnTo>
                    <a:pt x="16" y="42"/>
                  </a:lnTo>
                  <a:lnTo>
                    <a:pt x="20" y="42"/>
                  </a:lnTo>
                  <a:lnTo>
                    <a:pt x="24" y="40"/>
                  </a:lnTo>
                  <a:lnTo>
                    <a:pt x="26" y="40"/>
                  </a:lnTo>
                  <a:lnTo>
                    <a:pt x="28" y="38"/>
                  </a:lnTo>
                  <a:lnTo>
                    <a:pt x="30" y="36"/>
                  </a:lnTo>
                  <a:lnTo>
                    <a:pt x="32" y="32"/>
                  </a:lnTo>
                  <a:lnTo>
                    <a:pt x="32" y="28"/>
                  </a:lnTo>
                  <a:lnTo>
                    <a:pt x="32" y="22"/>
                  </a:lnTo>
                  <a:lnTo>
                    <a:pt x="32" y="16"/>
                  </a:lnTo>
                  <a:lnTo>
                    <a:pt x="30" y="12"/>
                  </a:lnTo>
                  <a:lnTo>
                    <a:pt x="28" y="8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16" y="6"/>
                  </a:lnTo>
                  <a:lnTo>
                    <a:pt x="6" y="6"/>
                  </a:lnTo>
                  <a:lnTo>
                    <a:pt x="6" y="4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09" name="Freeform 49"/>
            <p:cNvSpPr>
              <a:spLocks noEditPoints="1"/>
            </p:cNvSpPr>
            <p:nvPr/>
          </p:nvSpPr>
          <p:spPr bwMode="auto">
            <a:xfrm>
              <a:off x="2902" y="2586"/>
              <a:ext cx="32" cy="36"/>
            </a:xfrm>
            <a:custGeom>
              <a:avLst/>
              <a:gdLst/>
              <a:ahLst/>
              <a:cxnLst>
                <a:cxn ang="0">
                  <a:pos x="26" y="24"/>
                </a:cxn>
                <a:cxn ang="0">
                  <a:pos x="32" y="26"/>
                </a:cxn>
                <a:cxn ang="0">
                  <a:pos x="30" y="30"/>
                </a:cxn>
                <a:cxn ang="0">
                  <a:pos x="26" y="32"/>
                </a:cxn>
                <a:cxn ang="0">
                  <a:pos x="22" y="34"/>
                </a:cxn>
                <a:cxn ang="0">
                  <a:pos x="16" y="36"/>
                </a:cxn>
                <a:cxn ang="0">
                  <a:pos x="10" y="34"/>
                </a:cxn>
                <a:cxn ang="0">
                  <a:pos x="4" y="30"/>
                </a:cxn>
                <a:cxn ang="0">
                  <a:pos x="2" y="28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10" y="2"/>
                </a:cxn>
                <a:cxn ang="0">
                  <a:pos x="16" y="0"/>
                </a:cxn>
                <a:cxn ang="0">
                  <a:pos x="22" y="2"/>
                </a:cxn>
                <a:cxn ang="0">
                  <a:pos x="28" y="4"/>
                </a:cxn>
                <a:cxn ang="0">
                  <a:pos x="30" y="8"/>
                </a:cxn>
                <a:cxn ang="0">
                  <a:pos x="32" y="12"/>
                </a:cxn>
                <a:cxn ang="0">
                  <a:pos x="32" y="18"/>
                </a:cxn>
                <a:cxn ang="0">
                  <a:pos x="32" y="18"/>
                </a:cxn>
                <a:cxn ang="0">
                  <a:pos x="32" y="20"/>
                </a:cxn>
                <a:cxn ang="0">
                  <a:pos x="6" y="20"/>
                </a:cxn>
                <a:cxn ang="0">
                  <a:pos x="8" y="24"/>
                </a:cxn>
                <a:cxn ang="0">
                  <a:pos x="10" y="28"/>
                </a:cxn>
                <a:cxn ang="0">
                  <a:pos x="12" y="30"/>
                </a:cxn>
                <a:cxn ang="0">
                  <a:pos x="16" y="30"/>
                </a:cxn>
                <a:cxn ang="0">
                  <a:pos x="20" y="30"/>
                </a:cxn>
                <a:cxn ang="0">
                  <a:pos x="22" y="28"/>
                </a:cxn>
                <a:cxn ang="0">
                  <a:pos x="24" y="28"/>
                </a:cxn>
                <a:cxn ang="0">
                  <a:pos x="26" y="24"/>
                </a:cxn>
                <a:cxn ang="0">
                  <a:pos x="6" y="14"/>
                </a:cxn>
                <a:cxn ang="0">
                  <a:pos x="26" y="14"/>
                </a:cxn>
                <a:cxn ang="0">
                  <a:pos x="24" y="10"/>
                </a:cxn>
                <a:cxn ang="0">
                  <a:pos x="24" y="8"/>
                </a:cxn>
                <a:cxn ang="0">
                  <a:pos x="20" y="6"/>
                </a:cxn>
                <a:cxn ang="0">
                  <a:pos x="16" y="6"/>
                </a:cxn>
                <a:cxn ang="0">
                  <a:pos x="12" y="6"/>
                </a:cxn>
                <a:cxn ang="0">
                  <a:pos x="10" y="8"/>
                </a:cxn>
                <a:cxn ang="0">
                  <a:pos x="8" y="10"/>
                </a:cxn>
                <a:cxn ang="0">
                  <a:pos x="6" y="14"/>
                </a:cxn>
              </a:cxnLst>
              <a:rect l="0" t="0" r="r" b="b"/>
              <a:pathLst>
                <a:path w="32" h="36">
                  <a:moveTo>
                    <a:pt x="26" y="24"/>
                  </a:moveTo>
                  <a:lnTo>
                    <a:pt x="32" y="26"/>
                  </a:lnTo>
                  <a:lnTo>
                    <a:pt x="30" y="30"/>
                  </a:lnTo>
                  <a:lnTo>
                    <a:pt x="26" y="32"/>
                  </a:lnTo>
                  <a:lnTo>
                    <a:pt x="22" y="34"/>
                  </a:lnTo>
                  <a:lnTo>
                    <a:pt x="16" y="36"/>
                  </a:lnTo>
                  <a:lnTo>
                    <a:pt x="10" y="34"/>
                  </a:lnTo>
                  <a:lnTo>
                    <a:pt x="4" y="30"/>
                  </a:lnTo>
                  <a:lnTo>
                    <a:pt x="2" y="28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8" y="4"/>
                  </a:lnTo>
                  <a:lnTo>
                    <a:pt x="30" y="8"/>
                  </a:lnTo>
                  <a:lnTo>
                    <a:pt x="32" y="12"/>
                  </a:lnTo>
                  <a:lnTo>
                    <a:pt x="32" y="18"/>
                  </a:lnTo>
                  <a:lnTo>
                    <a:pt x="32" y="18"/>
                  </a:lnTo>
                  <a:lnTo>
                    <a:pt x="32" y="20"/>
                  </a:lnTo>
                  <a:lnTo>
                    <a:pt x="6" y="20"/>
                  </a:lnTo>
                  <a:lnTo>
                    <a:pt x="8" y="24"/>
                  </a:lnTo>
                  <a:lnTo>
                    <a:pt x="10" y="28"/>
                  </a:lnTo>
                  <a:lnTo>
                    <a:pt x="12" y="30"/>
                  </a:lnTo>
                  <a:lnTo>
                    <a:pt x="16" y="30"/>
                  </a:lnTo>
                  <a:lnTo>
                    <a:pt x="20" y="30"/>
                  </a:lnTo>
                  <a:lnTo>
                    <a:pt x="22" y="28"/>
                  </a:lnTo>
                  <a:lnTo>
                    <a:pt x="24" y="28"/>
                  </a:lnTo>
                  <a:lnTo>
                    <a:pt x="26" y="24"/>
                  </a:lnTo>
                  <a:close/>
                  <a:moveTo>
                    <a:pt x="6" y="14"/>
                  </a:moveTo>
                  <a:lnTo>
                    <a:pt x="26" y="14"/>
                  </a:lnTo>
                  <a:lnTo>
                    <a:pt x="24" y="10"/>
                  </a:lnTo>
                  <a:lnTo>
                    <a:pt x="24" y="8"/>
                  </a:lnTo>
                  <a:lnTo>
                    <a:pt x="20" y="6"/>
                  </a:lnTo>
                  <a:lnTo>
                    <a:pt x="16" y="6"/>
                  </a:lnTo>
                  <a:lnTo>
                    <a:pt x="12" y="6"/>
                  </a:lnTo>
                  <a:lnTo>
                    <a:pt x="10" y="8"/>
                  </a:lnTo>
                  <a:lnTo>
                    <a:pt x="8" y="10"/>
                  </a:lnTo>
                  <a:lnTo>
                    <a:pt x="6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10" name="Freeform 50"/>
            <p:cNvSpPr>
              <a:spLocks/>
            </p:cNvSpPr>
            <p:nvPr/>
          </p:nvSpPr>
          <p:spPr bwMode="auto">
            <a:xfrm>
              <a:off x="2938" y="2574"/>
              <a:ext cx="16" cy="48"/>
            </a:xfrm>
            <a:custGeom>
              <a:avLst/>
              <a:gdLst/>
              <a:ahLst/>
              <a:cxnLst>
                <a:cxn ang="0">
                  <a:pos x="16" y="42"/>
                </a:cxn>
                <a:cxn ang="0">
                  <a:pos x="16" y="48"/>
                </a:cxn>
                <a:cxn ang="0">
                  <a:pos x="14" y="48"/>
                </a:cxn>
                <a:cxn ang="0">
                  <a:pos x="12" y="48"/>
                </a:cxn>
                <a:cxn ang="0">
                  <a:pos x="10" y="48"/>
                </a:cxn>
                <a:cxn ang="0">
                  <a:pos x="8" y="46"/>
                </a:cxn>
                <a:cxn ang="0">
                  <a:pos x="6" y="46"/>
                </a:cxn>
                <a:cxn ang="0">
                  <a:pos x="4" y="44"/>
                </a:cxn>
                <a:cxn ang="0">
                  <a:pos x="4" y="42"/>
                </a:cxn>
                <a:cxn ang="0">
                  <a:pos x="4" y="38"/>
                </a:cxn>
                <a:cxn ang="0">
                  <a:pos x="4" y="18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4" y="4"/>
                </a:cxn>
                <a:cxn ang="0">
                  <a:pos x="10" y="0"/>
                </a:cxn>
                <a:cxn ang="0">
                  <a:pos x="10" y="12"/>
                </a:cxn>
                <a:cxn ang="0">
                  <a:pos x="16" y="12"/>
                </a:cxn>
                <a:cxn ang="0">
                  <a:pos x="16" y="18"/>
                </a:cxn>
                <a:cxn ang="0">
                  <a:pos x="10" y="18"/>
                </a:cxn>
                <a:cxn ang="0">
                  <a:pos x="10" y="38"/>
                </a:cxn>
                <a:cxn ang="0">
                  <a:pos x="10" y="40"/>
                </a:cxn>
                <a:cxn ang="0">
                  <a:pos x="10" y="40"/>
                </a:cxn>
                <a:cxn ang="0">
                  <a:pos x="10" y="42"/>
                </a:cxn>
                <a:cxn ang="0">
                  <a:pos x="12" y="42"/>
                </a:cxn>
                <a:cxn ang="0">
                  <a:pos x="12" y="42"/>
                </a:cxn>
                <a:cxn ang="0">
                  <a:pos x="14" y="42"/>
                </a:cxn>
                <a:cxn ang="0">
                  <a:pos x="14" y="42"/>
                </a:cxn>
                <a:cxn ang="0">
                  <a:pos x="16" y="42"/>
                </a:cxn>
              </a:cxnLst>
              <a:rect l="0" t="0" r="r" b="b"/>
              <a:pathLst>
                <a:path w="16" h="48">
                  <a:moveTo>
                    <a:pt x="16" y="42"/>
                  </a:moveTo>
                  <a:lnTo>
                    <a:pt x="16" y="48"/>
                  </a:lnTo>
                  <a:lnTo>
                    <a:pt x="14" y="48"/>
                  </a:lnTo>
                  <a:lnTo>
                    <a:pt x="12" y="48"/>
                  </a:lnTo>
                  <a:lnTo>
                    <a:pt x="10" y="48"/>
                  </a:lnTo>
                  <a:lnTo>
                    <a:pt x="8" y="46"/>
                  </a:lnTo>
                  <a:lnTo>
                    <a:pt x="6" y="46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4" y="38"/>
                  </a:lnTo>
                  <a:lnTo>
                    <a:pt x="4" y="18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" y="4"/>
                  </a:lnTo>
                  <a:lnTo>
                    <a:pt x="10" y="0"/>
                  </a:lnTo>
                  <a:lnTo>
                    <a:pt x="10" y="12"/>
                  </a:lnTo>
                  <a:lnTo>
                    <a:pt x="16" y="12"/>
                  </a:lnTo>
                  <a:lnTo>
                    <a:pt x="16" y="18"/>
                  </a:lnTo>
                  <a:lnTo>
                    <a:pt x="10" y="18"/>
                  </a:lnTo>
                  <a:lnTo>
                    <a:pt x="10" y="38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10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16" y="4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11" name="Rectangle 51"/>
            <p:cNvSpPr>
              <a:spLocks noChangeArrowheads="1"/>
            </p:cNvSpPr>
            <p:nvPr/>
          </p:nvSpPr>
          <p:spPr bwMode="auto">
            <a:xfrm>
              <a:off x="2980" y="2614"/>
              <a:ext cx="6" cy="6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12" name="Freeform 52"/>
            <p:cNvSpPr>
              <a:spLocks/>
            </p:cNvSpPr>
            <p:nvPr/>
          </p:nvSpPr>
          <p:spPr bwMode="auto">
            <a:xfrm>
              <a:off x="3016" y="2574"/>
              <a:ext cx="36" cy="46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30" y="36"/>
                </a:cxn>
                <a:cxn ang="0">
                  <a:pos x="30" y="0"/>
                </a:cxn>
                <a:cxn ang="0">
                  <a:pos x="36" y="0"/>
                </a:cxn>
                <a:cxn ang="0">
                  <a:pos x="36" y="46"/>
                </a:cxn>
                <a:cxn ang="0">
                  <a:pos x="30" y="46"/>
                </a:cxn>
                <a:cxn ang="0">
                  <a:pos x="6" y="10"/>
                </a:cxn>
                <a:cxn ang="0">
                  <a:pos x="6" y="46"/>
                </a:cxn>
                <a:cxn ang="0">
                  <a:pos x="0" y="46"/>
                </a:cxn>
              </a:cxnLst>
              <a:rect l="0" t="0" r="r" b="b"/>
              <a:pathLst>
                <a:path w="36" h="46">
                  <a:moveTo>
                    <a:pt x="0" y="46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30" y="36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6" y="46"/>
                  </a:lnTo>
                  <a:lnTo>
                    <a:pt x="30" y="46"/>
                  </a:lnTo>
                  <a:lnTo>
                    <a:pt x="6" y="10"/>
                  </a:lnTo>
                  <a:lnTo>
                    <a:pt x="6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13" name="Freeform 53"/>
            <p:cNvSpPr>
              <a:spLocks noEditPoints="1"/>
            </p:cNvSpPr>
            <p:nvPr/>
          </p:nvSpPr>
          <p:spPr bwMode="auto">
            <a:xfrm>
              <a:off x="3060" y="2586"/>
              <a:ext cx="30" cy="36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6" y="4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22" y="2"/>
                </a:cxn>
                <a:cxn ang="0">
                  <a:pos x="26" y="4"/>
                </a:cxn>
                <a:cxn ang="0">
                  <a:pos x="30" y="10"/>
                </a:cxn>
                <a:cxn ang="0">
                  <a:pos x="30" y="18"/>
                </a:cxn>
                <a:cxn ang="0">
                  <a:pos x="30" y="24"/>
                </a:cxn>
                <a:cxn ang="0">
                  <a:pos x="28" y="28"/>
                </a:cxn>
                <a:cxn ang="0">
                  <a:pos x="26" y="30"/>
                </a:cxn>
                <a:cxn ang="0">
                  <a:pos x="24" y="34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0" y="34"/>
                </a:cxn>
                <a:cxn ang="0">
                  <a:pos x="4" y="30"/>
                </a:cxn>
                <a:cxn ang="0">
                  <a:pos x="2" y="28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6" y="18"/>
                </a:cxn>
                <a:cxn ang="0">
                  <a:pos x="6" y="24"/>
                </a:cxn>
                <a:cxn ang="0">
                  <a:pos x="8" y="28"/>
                </a:cxn>
                <a:cxn ang="0">
                  <a:pos x="12" y="30"/>
                </a:cxn>
                <a:cxn ang="0">
                  <a:pos x="16" y="30"/>
                </a:cxn>
                <a:cxn ang="0">
                  <a:pos x="20" y="30"/>
                </a:cxn>
                <a:cxn ang="0">
                  <a:pos x="22" y="28"/>
                </a:cxn>
                <a:cxn ang="0">
                  <a:pos x="24" y="24"/>
                </a:cxn>
                <a:cxn ang="0">
                  <a:pos x="24" y="18"/>
                </a:cxn>
                <a:cxn ang="0">
                  <a:pos x="24" y="12"/>
                </a:cxn>
                <a:cxn ang="0">
                  <a:pos x="22" y="8"/>
                </a:cxn>
                <a:cxn ang="0">
                  <a:pos x="20" y="6"/>
                </a:cxn>
                <a:cxn ang="0">
                  <a:pos x="16" y="6"/>
                </a:cxn>
                <a:cxn ang="0">
                  <a:pos x="12" y="6"/>
                </a:cxn>
                <a:cxn ang="0">
                  <a:pos x="8" y="8"/>
                </a:cxn>
                <a:cxn ang="0">
                  <a:pos x="6" y="12"/>
                </a:cxn>
                <a:cxn ang="0">
                  <a:pos x="6" y="18"/>
                </a:cxn>
              </a:cxnLst>
              <a:rect l="0" t="0" r="r" b="b"/>
              <a:pathLst>
                <a:path w="30" h="36">
                  <a:moveTo>
                    <a:pt x="0" y="18"/>
                  </a:moveTo>
                  <a:lnTo>
                    <a:pt x="0" y="12"/>
                  </a:lnTo>
                  <a:lnTo>
                    <a:pt x="2" y="8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6" y="4"/>
                  </a:lnTo>
                  <a:lnTo>
                    <a:pt x="30" y="10"/>
                  </a:lnTo>
                  <a:lnTo>
                    <a:pt x="30" y="18"/>
                  </a:lnTo>
                  <a:lnTo>
                    <a:pt x="30" y="24"/>
                  </a:lnTo>
                  <a:lnTo>
                    <a:pt x="28" y="28"/>
                  </a:lnTo>
                  <a:lnTo>
                    <a:pt x="26" y="30"/>
                  </a:lnTo>
                  <a:lnTo>
                    <a:pt x="24" y="34"/>
                  </a:lnTo>
                  <a:lnTo>
                    <a:pt x="20" y="36"/>
                  </a:lnTo>
                  <a:lnTo>
                    <a:pt x="16" y="36"/>
                  </a:lnTo>
                  <a:lnTo>
                    <a:pt x="10" y="34"/>
                  </a:lnTo>
                  <a:lnTo>
                    <a:pt x="4" y="30"/>
                  </a:lnTo>
                  <a:lnTo>
                    <a:pt x="2" y="28"/>
                  </a:lnTo>
                  <a:lnTo>
                    <a:pt x="0" y="24"/>
                  </a:lnTo>
                  <a:lnTo>
                    <a:pt x="0" y="18"/>
                  </a:lnTo>
                  <a:close/>
                  <a:moveTo>
                    <a:pt x="6" y="18"/>
                  </a:moveTo>
                  <a:lnTo>
                    <a:pt x="6" y="24"/>
                  </a:lnTo>
                  <a:lnTo>
                    <a:pt x="8" y="28"/>
                  </a:lnTo>
                  <a:lnTo>
                    <a:pt x="12" y="30"/>
                  </a:lnTo>
                  <a:lnTo>
                    <a:pt x="16" y="30"/>
                  </a:lnTo>
                  <a:lnTo>
                    <a:pt x="20" y="30"/>
                  </a:lnTo>
                  <a:lnTo>
                    <a:pt x="22" y="28"/>
                  </a:lnTo>
                  <a:lnTo>
                    <a:pt x="24" y="24"/>
                  </a:lnTo>
                  <a:lnTo>
                    <a:pt x="24" y="18"/>
                  </a:lnTo>
                  <a:lnTo>
                    <a:pt x="24" y="12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16" y="6"/>
                  </a:lnTo>
                  <a:lnTo>
                    <a:pt x="12" y="6"/>
                  </a:lnTo>
                  <a:lnTo>
                    <a:pt x="8" y="8"/>
                  </a:lnTo>
                  <a:lnTo>
                    <a:pt x="6" y="12"/>
                  </a:lnTo>
                  <a:lnTo>
                    <a:pt x="6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14" name="Freeform 54"/>
            <p:cNvSpPr>
              <a:spLocks/>
            </p:cNvSpPr>
            <p:nvPr/>
          </p:nvSpPr>
          <p:spPr bwMode="auto">
            <a:xfrm>
              <a:off x="3098" y="2586"/>
              <a:ext cx="46" cy="34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6" y="6"/>
                </a:cxn>
                <a:cxn ang="0">
                  <a:pos x="8" y="4"/>
                </a:cxn>
                <a:cxn ang="0">
                  <a:pos x="10" y="2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2" y="2"/>
                </a:cxn>
                <a:cxn ang="0">
                  <a:pos x="24" y="4"/>
                </a:cxn>
                <a:cxn ang="0">
                  <a:pos x="26" y="6"/>
                </a:cxn>
                <a:cxn ang="0">
                  <a:pos x="28" y="2"/>
                </a:cxn>
                <a:cxn ang="0">
                  <a:pos x="32" y="0"/>
                </a:cxn>
                <a:cxn ang="0">
                  <a:pos x="36" y="0"/>
                </a:cxn>
                <a:cxn ang="0">
                  <a:pos x="40" y="0"/>
                </a:cxn>
                <a:cxn ang="0">
                  <a:pos x="44" y="2"/>
                </a:cxn>
                <a:cxn ang="0">
                  <a:pos x="46" y="6"/>
                </a:cxn>
                <a:cxn ang="0">
                  <a:pos x="46" y="12"/>
                </a:cxn>
                <a:cxn ang="0">
                  <a:pos x="46" y="34"/>
                </a:cxn>
                <a:cxn ang="0">
                  <a:pos x="40" y="34"/>
                </a:cxn>
                <a:cxn ang="0">
                  <a:pos x="40" y="14"/>
                </a:cxn>
                <a:cxn ang="0">
                  <a:pos x="40" y="10"/>
                </a:cxn>
                <a:cxn ang="0">
                  <a:pos x="40" y="8"/>
                </a:cxn>
                <a:cxn ang="0">
                  <a:pos x="40" y="8"/>
                </a:cxn>
                <a:cxn ang="0">
                  <a:pos x="38" y="6"/>
                </a:cxn>
                <a:cxn ang="0">
                  <a:pos x="36" y="6"/>
                </a:cxn>
                <a:cxn ang="0">
                  <a:pos x="34" y="6"/>
                </a:cxn>
                <a:cxn ang="0">
                  <a:pos x="32" y="6"/>
                </a:cxn>
                <a:cxn ang="0">
                  <a:pos x="28" y="8"/>
                </a:cxn>
                <a:cxn ang="0">
                  <a:pos x="26" y="10"/>
                </a:cxn>
                <a:cxn ang="0">
                  <a:pos x="26" y="16"/>
                </a:cxn>
                <a:cxn ang="0">
                  <a:pos x="26" y="34"/>
                </a:cxn>
                <a:cxn ang="0">
                  <a:pos x="20" y="34"/>
                </a:cxn>
                <a:cxn ang="0">
                  <a:pos x="20" y="14"/>
                </a:cxn>
                <a:cxn ang="0">
                  <a:pos x="20" y="10"/>
                </a:cxn>
                <a:cxn ang="0">
                  <a:pos x="18" y="8"/>
                </a:cxn>
                <a:cxn ang="0">
                  <a:pos x="16" y="6"/>
                </a:cxn>
                <a:cxn ang="0">
                  <a:pos x="14" y="6"/>
                </a:cxn>
                <a:cxn ang="0">
                  <a:pos x="12" y="6"/>
                </a:cxn>
                <a:cxn ang="0">
                  <a:pos x="10" y="6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6" y="14"/>
                </a:cxn>
                <a:cxn ang="0">
                  <a:pos x="6" y="18"/>
                </a:cxn>
                <a:cxn ang="0">
                  <a:pos x="6" y="34"/>
                </a:cxn>
                <a:cxn ang="0">
                  <a:pos x="0" y="34"/>
                </a:cxn>
              </a:cxnLst>
              <a:rect l="0" t="0" r="r" b="b"/>
              <a:pathLst>
                <a:path w="46" h="34">
                  <a:moveTo>
                    <a:pt x="0" y="34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8" y="4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2" y="2"/>
                  </a:lnTo>
                  <a:lnTo>
                    <a:pt x="24" y="4"/>
                  </a:lnTo>
                  <a:lnTo>
                    <a:pt x="26" y="6"/>
                  </a:lnTo>
                  <a:lnTo>
                    <a:pt x="28" y="2"/>
                  </a:lnTo>
                  <a:lnTo>
                    <a:pt x="32" y="0"/>
                  </a:lnTo>
                  <a:lnTo>
                    <a:pt x="36" y="0"/>
                  </a:lnTo>
                  <a:lnTo>
                    <a:pt x="40" y="0"/>
                  </a:lnTo>
                  <a:lnTo>
                    <a:pt x="44" y="2"/>
                  </a:lnTo>
                  <a:lnTo>
                    <a:pt x="46" y="6"/>
                  </a:lnTo>
                  <a:lnTo>
                    <a:pt x="46" y="12"/>
                  </a:lnTo>
                  <a:lnTo>
                    <a:pt x="46" y="34"/>
                  </a:lnTo>
                  <a:lnTo>
                    <a:pt x="40" y="34"/>
                  </a:lnTo>
                  <a:lnTo>
                    <a:pt x="40" y="14"/>
                  </a:lnTo>
                  <a:lnTo>
                    <a:pt x="40" y="10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38" y="6"/>
                  </a:lnTo>
                  <a:lnTo>
                    <a:pt x="36" y="6"/>
                  </a:lnTo>
                  <a:lnTo>
                    <a:pt x="34" y="6"/>
                  </a:lnTo>
                  <a:lnTo>
                    <a:pt x="32" y="6"/>
                  </a:lnTo>
                  <a:lnTo>
                    <a:pt x="28" y="8"/>
                  </a:lnTo>
                  <a:lnTo>
                    <a:pt x="26" y="10"/>
                  </a:lnTo>
                  <a:lnTo>
                    <a:pt x="26" y="16"/>
                  </a:lnTo>
                  <a:lnTo>
                    <a:pt x="26" y="34"/>
                  </a:lnTo>
                  <a:lnTo>
                    <a:pt x="20" y="34"/>
                  </a:lnTo>
                  <a:lnTo>
                    <a:pt x="20" y="14"/>
                  </a:lnTo>
                  <a:lnTo>
                    <a:pt x="20" y="10"/>
                  </a:lnTo>
                  <a:lnTo>
                    <a:pt x="18" y="8"/>
                  </a:lnTo>
                  <a:lnTo>
                    <a:pt x="16" y="6"/>
                  </a:lnTo>
                  <a:lnTo>
                    <a:pt x="14" y="6"/>
                  </a:lnTo>
                  <a:lnTo>
                    <a:pt x="12" y="6"/>
                  </a:lnTo>
                  <a:lnTo>
                    <a:pt x="10" y="6"/>
                  </a:lnTo>
                  <a:lnTo>
                    <a:pt x="8" y="8"/>
                  </a:lnTo>
                  <a:lnTo>
                    <a:pt x="6" y="10"/>
                  </a:lnTo>
                  <a:lnTo>
                    <a:pt x="6" y="14"/>
                  </a:lnTo>
                  <a:lnTo>
                    <a:pt x="6" y="18"/>
                  </a:lnTo>
                  <a:lnTo>
                    <a:pt x="6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15" name="Freeform 55"/>
            <p:cNvSpPr>
              <a:spLocks noEditPoints="1"/>
            </p:cNvSpPr>
            <p:nvPr/>
          </p:nvSpPr>
          <p:spPr bwMode="auto">
            <a:xfrm>
              <a:off x="3154" y="2574"/>
              <a:ext cx="6" cy="46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6" y="6"/>
                </a:cxn>
                <a:cxn ang="0">
                  <a:pos x="0" y="6"/>
                </a:cxn>
                <a:cxn ang="0">
                  <a:pos x="0" y="46"/>
                </a:cxn>
                <a:cxn ang="0">
                  <a:pos x="0" y="12"/>
                </a:cxn>
                <a:cxn ang="0">
                  <a:pos x="6" y="12"/>
                </a:cxn>
                <a:cxn ang="0">
                  <a:pos x="6" y="46"/>
                </a:cxn>
                <a:cxn ang="0">
                  <a:pos x="0" y="46"/>
                </a:cxn>
              </a:cxnLst>
              <a:rect l="0" t="0" r="r" b="b"/>
              <a:pathLst>
                <a:path w="6" h="46">
                  <a:moveTo>
                    <a:pt x="0" y="6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0" y="6"/>
                  </a:lnTo>
                  <a:close/>
                  <a:moveTo>
                    <a:pt x="0" y="46"/>
                  </a:moveTo>
                  <a:lnTo>
                    <a:pt x="0" y="12"/>
                  </a:lnTo>
                  <a:lnTo>
                    <a:pt x="6" y="12"/>
                  </a:lnTo>
                  <a:lnTo>
                    <a:pt x="6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16" name="Freeform 56"/>
            <p:cNvSpPr>
              <a:spLocks/>
            </p:cNvSpPr>
            <p:nvPr/>
          </p:nvSpPr>
          <p:spPr bwMode="auto">
            <a:xfrm>
              <a:off x="3168" y="2586"/>
              <a:ext cx="28" cy="34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6" y="6"/>
                </a:cxn>
                <a:cxn ang="0">
                  <a:pos x="10" y="2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2" y="2"/>
                </a:cxn>
                <a:cxn ang="0">
                  <a:pos x="24" y="2"/>
                </a:cxn>
                <a:cxn ang="0">
                  <a:pos x="26" y="4"/>
                </a:cxn>
                <a:cxn ang="0">
                  <a:pos x="26" y="6"/>
                </a:cxn>
                <a:cxn ang="0">
                  <a:pos x="28" y="8"/>
                </a:cxn>
                <a:cxn ang="0">
                  <a:pos x="28" y="10"/>
                </a:cxn>
                <a:cxn ang="0">
                  <a:pos x="28" y="14"/>
                </a:cxn>
                <a:cxn ang="0">
                  <a:pos x="28" y="34"/>
                </a:cxn>
                <a:cxn ang="0">
                  <a:pos x="22" y="34"/>
                </a:cxn>
                <a:cxn ang="0">
                  <a:pos x="22" y="14"/>
                </a:cxn>
                <a:cxn ang="0">
                  <a:pos x="22" y="12"/>
                </a:cxn>
                <a:cxn ang="0">
                  <a:pos x="20" y="10"/>
                </a:cxn>
                <a:cxn ang="0">
                  <a:pos x="20" y="8"/>
                </a:cxn>
                <a:cxn ang="0">
                  <a:pos x="18" y="6"/>
                </a:cxn>
                <a:cxn ang="0">
                  <a:pos x="16" y="6"/>
                </a:cxn>
                <a:cxn ang="0">
                  <a:pos x="14" y="6"/>
                </a:cxn>
                <a:cxn ang="0">
                  <a:pos x="12" y="6"/>
                </a:cxn>
                <a:cxn ang="0">
                  <a:pos x="10" y="8"/>
                </a:cxn>
                <a:cxn ang="0">
                  <a:pos x="8" y="12"/>
                </a:cxn>
                <a:cxn ang="0">
                  <a:pos x="6" y="16"/>
                </a:cxn>
                <a:cxn ang="0">
                  <a:pos x="6" y="34"/>
                </a:cxn>
                <a:cxn ang="0">
                  <a:pos x="0" y="34"/>
                </a:cxn>
              </a:cxnLst>
              <a:rect l="0" t="0" r="r" b="b"/>
              <a:pathLst>
                <a:path w="28" h="34">
                  <a:moveTo>
                    <a:pt x="0" y="34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2" y="2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8" y="10"/>
                  </a:lnTo>
                  <a:lnTo>
                    <a:pt x="28" y="14"/>
                  </a:lnTo>
                  <a:lnTo>
                    <a:pt x="28" y="34"/>
                  </a:lnTo>
                  <a:lnTo>
                    <a:pt x="22" y="34"/>
                  </a:lnTo>
                  <a:lnTo>
                    <a:pt x="22" y="14"/>
                  </a:lnTo>
                  <a:lnTo>
                    <a:pt x="22" y="12"/>
                  </a:lnTo>
                  <a:lnTo>
                    <a:pt x="20" y="10"/>
                  </a:lnTo>
                  <a:lnTo>
                    <a:pt x="20" y="8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4" y="6"/>
                  </a:lnTo>
                  <a:lnTo>
                    <a:pt x="12" y="6"/>
                  </a:lnTo>
                  <a:lnTo>
                    <a:pt x="10" y="8"/>
                  </a:lnTo>
                  <a:lnTo>
                    <a:pt x="8" y="12"/>
                  </a:lnTo>
                  <a:lnTo>
                    <a:pt x="6" y="16"/>
                  </a:lnTo>
                  <a:lnTo>
                    <a:pt x="6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17" name="Freeform 57"/>
            <p:cNvSpPr>
              <a:spLocks noEditPoints="1"/>
            </p:cNvSpPr>
            <p:nvPr/>
          </p:nvSpPr>
          <p:spPr bwMode="auto">
            <a:xfrm>
              <a:off x="3202" y="2586"/>
              <a:ext cx="32" cy="36"/>
            </a:xfrm>
            <a:custGeom>
              <a:avLst/>
              <a:gdLst/>
              <a:ahLst/>
              <a:cxnLst>
                <a:cxn ang="0">
                  <a:pos x="20" y="34"/>
                </a:cxn>
                <a:cxn ang="0">
                  <a:pos x="14" y="36"/>
                </a:cxn>
                <a:cxn ang="0">
                  <a:pos x="8" y="34"/>
                </a:cxn>
                <a:cxn ang="0">
                  <a:pos x="2" y="30"/>
                </a:cxn>
                <a:cxn ang="0">
                  <a:pos x="2" y="24"/>
                </a:cxn>
                <a:cxn ang="0">
                  <a:pos x="4" y="20"/>
                </a:cxn>
                <a:cxn ang="0">
                  <a:pos x="6" y="16"/>
                </a:cxn>
                <a:cxn ang="0">
                  <a:pos x="10" y="16"/>
                </a:cxn>
                <a:cxn ang="0">
                  <a:pos x="18" y="14"/>
                </a:cxn>
                <a:cxn ang="0">
                  <a:pos x="22" y="12"/>
                </a:cxn>
                <a:cxn ang="0">
                  <a:pos x="22" y="10"/>
                </a:cxn>
                <a:cxn ang="0">
                  <a:pos x="18" y="6"/>
                </a:cxn>
                <a:cxn ang="0">
                  <a:pos x="12" y="6"/>
                </a:cxn>
                <a:cxn ang="0">
                  <a:pos x="8" y="8"/>
                </a:cxn>
                <a:cxn ang="0">
                  <a:pos x="2" y="10"/>
                </a:cxn>
                <a:cxn ang="0">
                  <a:pos x="4" y="4"/>
                </a:cxn>
                <a:cxn ang="0">
                  <a:pos x="10" y="2"/>
                </a:cxn>
                <a:cxn ang="0">
                  <a:pos x="16" y="0"/>
                </a:cxn>
                <a:cxn ang="0">
                  <a:pos x="24" y="2"/>
                </a:cxn>
                <a:cxn ang="0">
                  <a:pos x="28" y="4"/>
                </a:cxn>
                <a:cxn ang="0">
                  <a:pos x="30" y="8"/>
                </a:cxn>
                <a:cxn ang="0">
                  <a:pos x="30" y="12"/>
                </a:cxn>
                <a:cxn ang="0">
                  <a:pos x="30" y="26"/>
                </a:cxn>
                <a:cxn ang="0">
                  <a:pos x="30" y="32"/>
                </a:cxn>
                <a:cxn ang="0">
                  <a:pos x="26" y="34"/>
                </a:cxn>
                <a:cxn ang="0">
                  <a:pos x="24" y="30"/>
                </a:cxn>
                <a:cxn ang="0">
                  <a:pos x="20" y="20"/>
                </a:cxn>
                <a:cxn ang="0">
                  <a:pos x="12" y="20"/>
                </a:cxn>
                <a:cxn ang="0">
                  <a:pos x="8" y="22"/>
                </a:cxn>
                <a:cxn ang="0">
                  <a:pos x="8" y="24"/>
                </a:cxn>
                <a:cxn ang="0">
                  <a:pos x="8" y="28"/>
                </a:cxn>
                <a:cxn ang="0">
                  <a:pos x="10" y="30"/>
                </a:cxn>
                <a:cxn ang="0">
                  <a:pos x="16" y="30"/>
                </a:cxn>
                <a:cxn ang="0">
                  <a:pos x="20" y="28"/>
                </a:cxn>
                <a:cxn ang="0">
                  <a:pos x="22" y="24"/>
                </a:cxn>
                <a:cxn ang="0">
                  <a:pos x="22" y="18"/>
                </a:cxn>
              </a:cxnLst>
              <a:rect l="0" t="0" r="r" b="b"/>
              <a:pathLst>
                <a:path w="32" h="36">
                  <a:moveTo>
                    <a:pt x="24" y="30"/>
                  </a:moveTo>
                  <a:lnTo>
                    <a:pt x="20" y="34"/>
                  </a:lnTo>
                  <a:lnTo>
                    <a:pt x="18" y="34"/>
                  </a:lnTo>
                  <a:lnTo>
                    <a:pt x="14" y="36"/>
                  </a:lnTo>
                  <a:lnTo>
                    <a:pt x="12" y="36"/>
                  </a:lnTo>
                  <a:lnTo>
                    <a:pt x="8" y="34"/>
                  </a:lnTo>
                  <a:lnTo>
                    <a:pt x="4" y="32"/>
                  </a:lnTo>
                  <a:lnTo>
                    <a:pt x="2" y="30"/>
                  </a:lnTo>
                  <a:lnTo>
                    <a:pt x="0" y="26"/>
                  </a:lnTo>
                  <a:lnTo>
                    <a:pt x="2" y="24"/>
                  </a:lnTo>
                  <a:lnTo>
                    <a:pt x="2" y="22"/>
                  </a:lnTo>
                  <a:lnTo>
                    <a:pt x="4" y="20"/>
                  </a:lnTo>
                  <a:lnTo>
                    <a:pt x="4" y="18"/>
                  </a:lnTo>
                  <a:lnTo>
                    <a:pt x="6" y="16"/>
                  </a:lnTo>
                  <a:lnTo>
                    <a:pt x="8" y="16"/>
                  </a:lnTo>
                  <a:lnTo>
                    <a:pt x="10" y="16"/>
                  </a:lnTo>
                  <a:lnTo>
                    <a:pt x="14" y="16"/>
                  </a:lnTo>
                  <a:lnTo>
                    <a:pt x="18" y="14"/>
                  </a:lnTo>
                  <a:lnTo>
                    <a:pt x="22" y="14"/>
                  </a:lnTo>
                  <a:lnTo>
                    <a:pt x="22" y="12"/>
                  </a:lnTo>
                  <a:lnTo>
                    <a:pt x="22" y="12"/>
                  </a:lnTo>
                  <a:lnTo>
                    <a:pt x="22" y="10"/>
                  </a:lnTo>
                  <a:lnTo>
                    <a:pt x="22" y="8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2" y="6"/>
                  </a:lnTo>
                  <a:lnTo>
                    <a:pt x="10" y="6"/>
                  </a:lnTo>
                  <a:lnTo>
                    <a:pt x="8" y="8"/>
                  </a:lnTo>
                  <a:lnTo>
                    <a:pt x="8" y="10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6"/>
                  </a:lnTo>
                  <a:lnTo>
                    <a:pt x="30" y="8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30" y="20"/>
                  </a:lnTo>
                  <a:lnTo>
                    <a:pt x="30" y="26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2" y="34"/>
                  </a:lnTo>
                  <a:lnTo>
                    <a:pt x="26" y="34"/>
                  </a:lnTo>
                  <a:lnTo>
                    <a:pt x="24" y="32"/>
                  </a:lnTo>
                  <a:lnTo>
                    <a:pt x="24" y="30"/>
                  </a:lnTo>
                  <a:close/>
                  <a:moveTo>
                    <a:pt x="22" y="18"/>
                  </a:moveTo>
                  <a:lnTo>
                    <a:pt x="20" y="20"/>
                  </a:lnTo>
                  <a:lnTo>
                    <a:pt x="14" y="20"/>
                  </a:lnTo>
                  <a:lnTo>
                    <a:pt x="12" y="20"/>
                  </a:lnTo>
                  <a:lnTo>
                    <a:pt x="10" y="22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6" y="26"/>
                  </a:lnTo>
                  <a:lnTo>
                    <a:pt x="8" y="28"/>
                  </a:lnTo>
                  <a:lnTo>
                    <a:pt x="8" y="28"/>
                  </a:lnTo>
                  <a:lnTo>
                    <a:pt x="10" y="30"/>
                  </a:lnTo>
                  <a:lnTo>
                    <a:pt x="14" y="30"/>
                  </a:lnTo>
                  <a:lnTo>
                    <a:pt x="16" y="30"/>
                  </a:lnTo>
                  <a:lnTo>
                    <a:pt x="18" y="28"/>
                  </a:lnTo>
                  <a:lnTo>
                    <a:pt x="20" y="28"/>
                  </a:lnTo>
                  <a:lnTo>
                    <a:pt x="22" y="26"/>
                  </a:lnTo>
                  <a:lnTo>
                    <a:pt x="22" y="24"/>
                  </a:lnTo>
                  <a:lnTo>
                    <a:pt x="22" y="20"/>
                  </a:lnTo>
                  <a:lnTo>
                    <a:pt x="22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18" name="Rectangle 58"/>
            <p:cNvSpPr>
              <a:spLocks noChangeArrowheads="1"/>
            </p:cNvSpPr>
            <p:nvPr/>
          </p:nvSpPr>
          <p:spPr bwMode="auto">
            <a:xfrm>
              <a:off x="3242" y="2574"/>
              <a:ext cx="6" cy="46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19" name="Freeform 59"/>
            <p:cNvSpPr>
              <a:spLocks/>
            </p:cNvSpPr>
            <p:nvPr/>
          </p:nvSpPr>
          <p:spPr bwMode="auto">
            <a:xfrm>
              <a:off x="2174" y="2396"/>
              <a:ext cx="38" cy="48"/>
            </a:xfrm>
            <a:custGeom>
              <a:avLst/>
              <a:gdLst/>
              <a:ahLst/>
              <a:cxnLst>
                <a:cxn ang="0">
                  <a:pos x="6" y="30"/>
                </a:cxn>
                <a:cxn ang="0">
                  <a:pos x="8" y="36"/>
                </a:cxn>
                <a:cxn ang="0">
                  <a:pos x="12" y="40"/>
                </a:cxn>
                <a:cxn ang="0">
                  <a:pos x="20" y="42"/>
                </a:cxn>
                <a:cxn ang="0">
                  <a:pos x="26" y="40"/>
                </a:cxn>
                <a:cxn ang="0">
                  <a:pos x="30" y="38"/>
                </a:cxn>
                <a:cxn ang="0">
                  <a:pos x="30" y="34"/>
                </a:cxn>
                <a:cxn ang="0">
                  <a:pos x="30" y="30"/>
                </a:cxn>
                <a:cxn ang="0">
                  <a:pos x="26" y="28"/>
                </a:cxn>
                <a:cxn ang="0">
                  <a:pos x="18" y="26"/>
                </a:cxn>
                <a:cxn ang="0">
                  <a:pos x="8" y="22"/>
                </a:cxn>
                <a:cxn ang="0">
                  <a:pos x="4" y="18"/>
                </a:cxn>
                <a:cxn ang="0">
                  <a:pos x="2" y="12"/>
                </a:cxn>
                <a:cxn ang="0">
                  <a:pos x="4" y="6"/>
                </a:cxn>
                <a:cxn ang="0">
                  <a:pos x="10" y="0"/>
                </a:cxn>
                <a:cxn ang="0">
                  <a:pos x="18" y="0"/>
                </a:cxn>
                <a:cxn ang="0">
                  <a:pos x="28" y="0"/>
                </a:cxn>
                <a:cxn ang="0">
                  <a:pos x="34" y="6"/>
                </a:cxn>
                <a:cxn ang="0">
                  <a:pos x="36" y="14"/>
                </a:cxn>
                <a:cxn ang="0">
                  <a:pos x="28" y="10"/>
                </a:cxn>
                <a:cxn ang="0">
                  <a:pos x="24" y="6"/>
                </a:cxn>
                <a:cxn ang="0">
                  <a:pos x="14" y="6"/>
                </a:cxn>
                <a:cxn ang="0">
                  <a:pos x="10" y="8"/>
                </a:cxn>
                <a:cxn ang="0">
                  <a:pos x="8" y="14"/>
                </a:cxn>
                <a:cxn ang="0">
                  <a:pos x="14" y="18"/>
                </a:cxn>
                <a:cxn ang="0">
                  <a:pos x="26" y="20"/>
                </a:cxn>
                <a:cxn ang="0">
                  <a:pos x="32" y="24"/>
                </a:cxn>
                <a:cxn ang="0">
                  <a:pos x="36" y="30"/>
                </a:cxn>
                <a:cxn ang="0">
                  <a:pos x="36" y="38"/>
                </a:cxn>
                <a:cxn ang="0">
                  <a:pos x="32" y="44"/>
                </a:cxn>
                <a:cxn ang="0">
                  <a:pos x="24" y="48"/>
                </a:cxn>
                <a:cxn ang="0">
                  <a:pos x="14" y="48"/>
                </a:cxn>
                <a:cxn ang="0">
                  <a:pos x="6" y="44"/>
                </a:cxn>
                <a:cxn ang="0">
                  <a:pos x="0" y="36"/>
                </a:cxn>
              </a:cxnLst>
              <a:rect l="0" t="0" r="r" b="b"/>
              <a:pathLst>
                <a:path w="38" h="48">
                  <a:moveTo>
                    <a:pt x="0" y="30"/>
                  </a:moveTo>
                  <a:lnTo>
                    <a:pt x="6" y="30"/>
                  </a:lnTo>
                  <a:lnTo>
                    <a:pt x="8" y="34"/>
                  </a:lnTo>
                  <a:lnTo>
                    <a:pt x="8" y="36"/>
                  </a:lnTo>
                  <a:lnTo>
                    <a:pt x="10" y="38"/>
                  </a:lnTo>
                  <a:lnTo>
                    <a:pt x="12" y="40"/>
                  </a:lnTo>
                  <a:lnTo>
                    <a:pt x="16" y="42"/>
                  </a:lnTo>
                  <a:lnTo>
                    <a:pt x="20" y="42"/>
                  </a:lnTo>
                  <a:lnTo>
                    <a:pt x="22" y="42"/>
                  </a:lnTo>
                  <a:lnTo>
                    <a:pt x="26" y="40"/>
                  </a:lnTo>
                  <a:lnTo>
                    <a:pt x="28" y="40"/>
                  </a:lnTo>
                  <a:lnTo>
                    <a:pt x="30" y="38"/>
                  </a:lnTo>
                  <a:lnTo>
                    <a:pt x="30" y="36"/>
                  </a:lnTo>
                  <a:lnTo>
                    <a:pt x="30" y="34"/>
                  </a:lnTo>
                  <a:lnTo>
                    <a:pt x="30" y="32"/>
                  </a:lnTo>
                  <a:lnTo>
                    <a:pt x="30" y="30"/>
                  </a:lnTo>
                  <a:lnTo>
                    <a:pt x="28" y="28"/>
                  </a:lnTo>
                  <a:lnTo>
                    <a:pt x="26" y="28"/>
                  </a:lnTo>
                  <a:lnTo>
                    <a:pt x="22" y="26"/>
                  </a:lnTo>
                  <a:lnTo>
                    <a:pt x="18" y="26"/>
                  </a:lnTo>
                  <a:lnTo>
                    <a:pt x="12" y="24"/>
                  </a:lnTo>
                  <a:lnTo>
                    <a:pt x="8" y="22"/>
                  </a:lnTo>
                  <a:lnTo>
                    <a:pt x="6" y="20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2" y="12"/>
                  </a:lnTo>
                  <a:lnTo>
                    <a:pt x="2" y="8"/>
                  </a:lnTo>
                  <a:lnTo>
                    <a:pt x="4" y="6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4" y="6"/>
                  </a:lnTo>
                  <a:lnTo>
                    <a:pt x="36" y="10"/>
                  </a:lnTo>
                  <a:lnTo>
                    <a:pt x="36" y="14"/>
                  </a:lnTo>
                  <a:lnTo>
                    <a:pt x="30" y="14"/>
                  </a:lnTo>
                  <a:lnTo>
                    <a:pt x="28" y="10"/>
                  </a:lnTo>
                  <a:lnTo>
                    <a:pt x="26" y="6"/>
                  </a:lnTo>
                  <a:lnTo>
                    <a:pt x="24" y="6"/>
                  </a:lnTo>
                  <a:lnTo>
                    <a:pt x="18" y="4"/>
                  </a:lnTo>
                  <a:lnTo>
                    <a:pt x="14" y="6"/>
                  </a:lnTo>
                  <a:lnTo>
                    <a:pt x="10" y="6"/>
                  </a:lnTo>
                  <a:lnTo>
                    <a:pt x="10" y="8"/>
                  </a:lnTo>
                  <a:lnTo>
                    <a:pt x="8" y="12"/>
                  </a:lnTo>
                  <a:lnTo>
                    <a:pt x="8" y="14"/>
                  </a:lnTo>
                  <a:lnTo>
                    <a:pt x="10" y="16"/>
                  </a:lnTo>
                  <a:lnTo>
                    <a:pt x="14" y="18"/>
                  </a:lnTo>
                  <a:lnTo>
                    <a:pt x="20" y="20"/>
                  </a:lnTo>
                  <a:lnTo>
                    <a:pt x="26" y="20"/>
                  </a:lnTo>
                  <a:lnTo>
                    <a:pt x="30" y="22"/>
                  </a:lnTo>
                  <a:lnTo>
                    <a:pt x="32" y="24"/>
                  </a:lnTo>
                  <a:lnTo>
                    <a:pt x="36" y="26"/>
                  </a:lnTo>
                  <a:lnTo>
                    <a:pt x="36" y="30"/>
                  </a:lnTo>
                  <a:lnTo>
                    <a:pt x="38" y="34"/>
                  </a:lnTo>
                  <a:lnTo>
                    <a:pt x="36" y="38"/>
                  </a:lnTo>
                  <a:lnTo>
                    <a:pt x="34" y="40"/>
                  </a:lnTo>
                  <a:lnTo>
                    <a:pt x="32" y="44"/>
                  </a:lnTo>
                  <a:lnTo>
                    <a:pt x="28" y="46"/>
                  </a:lnTo>
                  <a:lnTo>
                    <a:pt x="24" y="48"/>
                  </a:lnTo>
                  <a:lnTo>
                    <a:pt x="20" y="48"/>
                  </a:lnTo>
                  <a:lnTo>
                    <a:pt x="14" y="48"/>
                  </a:lnTo>
                  <a:lnTo>
                    <a:pt x="10" y="46"/>
                  </a:lnTo>
                  <a:lnTo>
                    <a:pt x="6" y="44"/>
                  </a:lnTo>
                  <a:lnTo>
                    <a:pt x="2" y="40"/>
                  </a:lnTo>
                  <a:lnTo>
                    <a:pt x="0" y="36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20" name="Rectangle 60"/>
            <p:cNvSpPr>
              <a:spLocks noChangeArrowheads="1"/>
            </p:cNvSpPr>
            <p:nvPr/>
          </p:nvSpPr>
          <p:spPr bwMode="auto">
            <a:xfrm>
              <a:off x="2236" y="2424"/>
              <a:ext cx="16" cy="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21" name="Freeform 61"/>
            <p:cNvSpPr>
              <a:spLocks/>
            </p:cNvSpPr>
            <p:nvPr/>
          </p:nvSpPr>
          <p:spPr bwMode="auto">
            <a:xfrm>
              <a:off x="2258" y="2404"/>
              <a:ext cx="30" cy="32"/>
            </a:xfrm>
            <a:custGeom>
              <a:avLst/>
              <a:gdLst/>
              <a:ahLst/>
              <a:cxnLst>
                <a:cxn ang="0">
                  <a:pos x="30" y="18"/>
                </a:cxn>
                <a:cxn ang="0">
                  <a:pos x="0" y="32"/>
                </a:cxn>
                <a:cxn ang="0">
                  <a:pos x="0" y="26"/>
                </a:cxn>
                <a:cxn ang="0">
                  <a:pos x="24" y="1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30" y="14"/>
                </a:cxn>
                <a:cxn ang="0">
                  <a:pos x="30" y="18"/>
                </a:cxn>
              </a:cxnLst>
              <a:rect l="0" t="0" r="r" b="b"/>
              <a:pathLst>
                <a:path w="30" h="32">
                  <a:moveTo>
                    <a:pt x="30" y="18"/>
                  </a:moveTo>
                  <a:lnTo>
                    <a:pt x="0" y="32"/>
                  </a:lnTo>
                  <a:lnTo>
                    <a:pt x="0" y="26"/>
                  </a:lnTo>
                  <a:lnTo>
                    <a:pt x="24" y="16"/>
                  </a:lnTo>
                  <a:lnTo>
                    <a:pt x="0" y="6"/>
                  </a:lnTo>
                  <a:lnTo>
                    <a:pt x="0" y="0"/>
                  </a:lnTo>
                  <a:lnTo>
                    <a:pt x="30" y="14"/>
                  </a:lnTo>
                  <a:lnTo>
                    <a:pt x="30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22" name="Rectangle 62"/>
            <p:cNvSpPr>
              <a:spLocks noChangeArrowheads="1"/>
            </p:cNvSpPr>
            <p:nvPr/>
          </p:nvSpPr>
          <p:spPr bwMode="auto">
            <a:xfrm>
              <a:off x="2318" y="2436"/>
              <a:ext cx="6" cy="6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23" name="Freeform 63"/>
            <p:cNvSpPr>
              <a:spLocks/>
            </p:cNvSpPr>
            <p:nvPr/>
          </p:nvSpPr>
          <p:spPr bwMode="auto">
            <a:xfrm>
              <a:off x="2330" y="2396"/>
              <a:ext cx="44" cy="46"/>
            </a:xfrm>
            <a:custGeom>
              <a:avLst/>
              <a:gdLst/>
              <a:ahLst/>
              <a:cxnLst>
                <a:cxn ang="0">
                  <a:pos x="20" y="46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20" y="34"/>
                </a:cxn>
                <a:cxn ang="0">
                  <a:pos x="20" y="38"/>
                </a:cxn>
                <a:cxn ang="0">
                  <a:pos x="22" y="42"/>
                </a:cxn>
                <a:cxn ang="0">
                  <a:pos x="24" y="38"/>
                </a:cxn>
                <a:cxn ang="0">
                  <a:pos x="24" y="34"/>
                </a:cxn>
                <a:cxn ang="0">
                  <a:pos x="38" y="0"/>
                </a:cxn>
                <a:cxn ang="0">
                  <a:pos x="44" y="0"/>
                </a:cxn>
                <a:cxn ang="0">
                  <a:pos x="26" y="46"/>
                </a:cxn>
                <a:cxn ang="0">
                  <a:pos x="20" y="46"/>
                </a:cxn>
              </a:cxnLst>
              <a:rect l="0" t="0" r="r" b="b"/>
              <a:pathLst>
                <a:path w="44" h="46">
                  <a:moveTo>
                    <a:pt x="20" y="46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20" y="34"/>
                  </a:lnTo>
                  <a:lnTo>
                    <a:pt x="20" y="38"/>
                  </a:lnTo>
                  <a:lnTo>
                    <a:pt x="22" y="42"/>
                  </a:lnTo>
                  <a:lnTo>
                    <a:pt x="24" y="38"/>
                  </a:lnTo>
                  <a:lnTo>
                    <a:pt x="24" y="34"/>
                  </a:lnTo>
                  <a:lnTo>
                    <a:pt x="38" y="0"/>
                  </a:lnTo>
                  <a:lnTo>
                    <a:pt x="44" y="0"/>
                  </a:lnTo>
                  <a:lnTo>
                    <a:pt x="26" y="46"/>
                  </a:lnTo>
                  <a:lnTo>
                    <a:pt x="20" y="4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24" name="Freeform 64"/>
            <p:cNvSpPr>
              <a:spLocks noEditPoints="1"/>
            </p:cNvSpPr>
            <p:nvPr/>
          </p:nvSpPr>
          <p:spPr bwMode="auto">
            <a:xfrm>
              <a:off x="2380" y="2396"/>
              <a:ext cx="34" cy="46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4" y="0"/>
                </a:cxn>
                <a:cxn ang="0">
                  <a:pos x="26" y="2"/>
                </a:cxn>
                <a:cxn ang="0">
                  <a:pos x="28" y="2"/>
                </a:cxn>
                <a:cxn ang="0">
                  <a:pos x="30" y="4"/>
                </a:cxn>
                <a:cxn ang="0">
                  <a:pos x="32" y="6"/>
                </a:cxn>
                <a:cxn ang="0">
                  <a:pos x="34" y="10"/>
                </a:cxn>
                <a:cxn ang="0">
                  <a:pos x="34" y="14"/>
                </a:cxn>
                <a:cxn ang="0">
                  <a:pos x="34" y="18"/>
                </a:cxn>
                <a:cxn ang="0">
                  <a:pos x="30" y="24"/>
                </a:cxn>
                <a:cxn ang="0">
                  <a:pos x="28" y="26"/>
                </a:cxn>
                <a:cxn ang="0">
                  <a:pos x="22" y="28"/>
                </a:cxn>
                <a:cxn ang="0">
                  <a:pos x="16" y="28"/>
                </a:cxn>
                <a:cxn ang="0">
                  <a:pos x="6" y="28"/>
                </a:cxn>
                <a:cxn ang="0">
                  <a:pos x="6" y="46"/>
                </a:cxn>
                <a:cxn ang="0">
                  <a:pos x="0" y="46"/>
                </a:cxn>
                <a:cxn ang="0">
                  <a:pos x="6" y="22"/>
                </a:cxn>
                <a:cxn ang="0">
                  <a:pos x="18" y="22"/>
                </a:cxn>
                <a:cxn ang="0">
                  <a:pos x="22" y="22"/>
                </a:cxn>
                <a:cxn ang="0">
                  <a:pos x="26" y="20"/>
                </a:cxn>
                <a:cxn ang="0">
                  <a:pos x="28" y="18"/>
                </a:cxn>
                <a:cxn ang="0">
                  <a:pos x="28" y="14"/>
                </a:cxn>
                <a:cxn ang="0">
                  <a:pos x="28" y="10"/>
                </a:cxn>
                <a:cxn ang="0">
                  <a:pos x="26" y="8"/>
                </a:cxn>
                <a:cxn ang="0">
                  <a:pos x="24" y="6"/>
                </a:cxn>
                <a:cxn ang="0">
                  <a:pos x="22" y="6"/>
                </a:cxn>
                <a:cxn ang="0">
                  <a:pos x="20" y="6"/>
                </a:cxn>
                <a:cxn ang="0">
                  <a:pos x="16" y="6"/>
                </a:cxn>
                <a:cxn ang="0">
                  <a:pos x="6" y="6"/>
                </a:cxn>
                <a:cxn ang="0">
                  <a:pos x="6" y="22"/>
                </a:cxn>
              </a:cxnLst>
              <a:rect l="0" t="0" r="r" b="b"/>
              <a:pathLst>
                <a:path w="34" h="46">
                  <a:moveTo>
                    <a:pt x="0" y="46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6" y="2"/>
                  </a:lnTo>
                  <a:lnTo>
                    <a:pt x="28" y="2"/>
                  </a:lnTo>
                  <a:lnTo>
                    <a:pt x="30" y="4"/>
                  </a:lnTo>
                  <a:lnTo>
                    <a:pt x="32" y="6"/>
                  </a:lnTo>
                  <a:lnTo>
                    <a:pt x="34" y="10"/>
                  </a:lnTo>
                  <a:lnTo>
                    <a:pt x="34" y="14"/>
                  </a:lnTo>
                  <a:lnTo>
                    <a:pt x="34" y="18"/>
                  </a:lnTo>
                  <a:lnTo>
                    <a:pt x="30" y="24"/>
                  </a:lnTo>
                  <a:lnTo>
                    <a:pt x="28" y="26"/>
                  </a:lnTo>
                  <a:lnTo>
                    <a:pt x="22" y="28"/>
                  </a:lnTo>
                  <a:lnTo>
                    <a:pt x="16" y="28"/>
                  </a:lnTo>
                  <a:lnTo>
                    <a:pt x="6" y="28"/>
                  </a:lnTo>
                  <a:lnTo>
                    <a:pt x="6" y="46"/>
                  </a:lnTo>
                  <a:lnTo>
                    <a:pt x="0" y="46"/>
                  </a:lnTo>
                  <a:close/>
                  <a:moveTo>
                    <a:pt x="6" y="22"/>
                  </a:moveTo>
                  <a:lnTo>
                    <a:pt x="18" y="22"/>
                  </a:lnTo>
                  <a:lnTo>
                    <a:pt x="22" y="22"/>
                  </a:lnTo>
                  <a:lnTo>
                    <a:pt x="26" y="20"/>
                  </a:lnTo>
                  <a:lnTo>
                    <a:pt x="28" y="18"/>
                  </a:lnTo>
                  <a:lnTo>
                    <a:pt x="28" y="14"/>
                  </a:lnTo>
                  <a:lnTo>
                    <a:pt x="28" y="10"/>
                  </a:lnTo>
                  <a:lnTo>
                    <a:pt x="26" y="8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16" y="6"/>
                  </a:lnTo>
                  <a:lnTo>
                    <a:pt x="6" y="6"/>
                  </a:lnTo>
                  <a:lnTo>
                    <a:pt x="6" y="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25" name="Freeform 65"/>
            <p:cNvSpPr>
              <a:spLocks/>
            </p:cNvSpPr>
            <p:nvPr/>
          </p:nvSpPr>
          <p:spPr bwMode="auto">
            <a:xfrm>
              <a:off x="2278" y="2312"/>
              <a:ext cx="1292" cy="476"/>
            </a:xfrm>
            <a:custGeom>
              <a:avLst/>
              <a:gdLst/>
              <a:ahLst/>
              <a:cxnLst>
                <a:cxn ang="0">
                  <a:pos x="0" y="476"/>
                </a:cxn>
                <a:cxn ang="0">
                  <a:pos x="2" y="476"/>
                </a:cxn>
                <a:cxn ang="0">
                  <a:pos x="2" y="474"/>
                </a:cxn>
                <a:cxn ang="0">
                  <a:pos x="4" y="470"/>
                </a:cxn>
                <a:cxn ang="0">
                  <a:pos x="10" y="464"/>
                </a:cxn>
                <a:cxn ang="0">
                  <a:pos x="18" y="452"/>
                </a:cxn>
                <a:cxn ang="0">
                  <a:pos x="30" y="436"/>
                </a:cxn>
                <a:cxn ang="0">
                  <a:pos x="48" y="414"/>
                </a:cxn>
                <a:cxn ang="0">
                  <a:pos x="70" y="384"/>
                </a:cxn>
                <a:cxn ang="0">
                  <a:pos x="96" y="348"/>
                </a:cxn>
                <a:cxn ang="0">
                  <a:pos x="128" y="308"/>
                </a:cxn>
                <a:cxn ang="0">
                  <a:pos x="162" y="266"/>
                </a:cxn>
                <a:cxn ang="0">
                  <a:pos x="196" y="224"/>
                </a:cxn>
                <a:cxn ang="0">
                  <a:pos x="234" y="184"/>
                </a:cxn>
                <a:cxn ang="0">
                  <a:pos x="270" y="148"/>
                </a:cxn>
                <a:cxn ang="0">
                  <a:pos x="320" y="104"/>
                </a:cxn>
                <a:cxn ang="0">
                  <a:pos x="368" y="70"/>
                </a:cxn>
                <a:cxn ang="0">
                  <a:pos x="416" y="44"/>
                </a:cxn>
                <a:cxn ang="0">
                  <a:pos x="462" y="24"/>
                </a:cxn>
                <a:cxn ang="0">
                  <a:pos x="512" y="10"/>
                </a:cxn>
                <a:cxn ang="0">
                  <a:pos x="546" y="2"/>
                </a:cxn>
                <a:cxn ang="0">
                  <a:pos x="584" y="0"/>
                </a:cxn>
                <a:cxn ang="0">
                  <a:pos x="622" y="0"/>
                </a:cxn>
                <a:cxn ang="0">
                  <a:pos x="664" y="6"/>
                </a:cxn>
                <a:cxn ang="0">
                  <a:pos x="708" y="18"/>
                </a:cxn>
                <a:cxn ang="0">
                  <a:pos x="758" y="38"/>
                </a:cxn>
                <a:cxn ang="0">
                  <a:pos x="812" y="66"/>
                </a:cxn>
                <a:cxn ang="0">
                  <a:pos x="862" y="98"/>
                </a:cxn>
                <a:cxn ang="0">
                  <a:pos x="916" y="134"/>
                </a:cxn>
                <a:cxn ang="0">
                  <a:pos x="970" y="174"/>
                </a:cxn>
                <a:cxn ang="0">
                  <a:pos x="1024" y="216"/>
                </a:cxn>
                <a:cxn ang="0">
                  <a:pos x="1076" y="258"/>
                </a:cxn>
                <a:cxn ang="0">
                  <a:pos x="1124" y="298"/>
                </a:cxn>
                <a:cxn ang="0">
                  <a:pos x="1168" y="334"/>
                </a:cxn>
                <a:cxn ang="0">
                  <a:pos x="1204" y="366"/>
                </a:cxn>
                <a:cxn ang="0">
                  <a:pos x="1234" y="390"/>
                </a:cxn>
                <a:cxn ang="0">
                  <a:pos x="1254" y="410"/>
                </a:cxn>
                <a:cxn ang="0">
                  <a:pos x="1270" y="422"/>
                </a:cxn>
                <a:cxn ang="0">
                  <a:pos x="1280" y="432"/>
                </a:cxn>
                <a:cxn ang="0">
                  <a:pos x="1288" y="436"/>
                </a:cxn>
                <a:cxn ang="0">
                  <a:pos x="1290" y="440"/>
                </a:cxn>
                <a:cxn ang="0">
                  <a:pos x="1292" y="440"/>
                </a:cxn>
                <a:cxn ang="0">
                  <a:pos x="1292" y="440"/>
                </a:cxn>
              </a:cxnLst>
              <a:rect l="0" t="0" r="r" b="b"/>
              <a:pathLst>
                <a:path w="1292" h="476">
                  <a:moveTo>
                    <a:pt x="0" y="476"/>
                  </a:moveTo>
                  <a:lnTo>
                    <a:pt x="2" y="476"/>
                  </a:lnTo>
                  <a:lnTo>
                    <a:pt x="2" y="474"/>
                  </a:lnTo>
                  <a:lnTo>
                    <a:pt x="4" y="470"/>
                  </a:lnTo>
                  <a:lnTo>
                    <a:pt x="10" y="464"/>
                  </a:lnTo>
                  <a:lnTo>
                    <a:pt x="18" y="452"/>
                  </a:lnTo>
                  <a:lnTo>
                    <a:pt x="30" y="436"/>
                  </a:lnTo>
                  <a:lnTo>
                    <a:pt x="48" y="414"/>
                  </a:lnTo>
                  <a:lnTo>
                    <a:pt x="70" y="384"/>
                  </a:lnTo>
                  <a:lnTo>
                    <a:pt x="96" y="348"/>
                  </a:lnTo>
                  <a:lnTo>
                    <a:pt x="128" y="308"/>
                  </a:lnTo>
                  <a:lnTo>
                    <a:pt x="162" y="266"/>
                  </a:lnTo>
                  <a:lnTo>
                    <a:pt x="196" y="224"/>
                  </a:lnTo>
                  <a:lnTo>
                    <a:pt x="234" y="184"/>
                  </a:lnTo>
                  <a:lnTo>
                    <a:pt x="270" y="148"/>
                  </a:lnTo>
                  <a:lnTo>
                    <a:pt x="320" y="104"/>
                  </a:lnTo>
                  <a:lnTo>
                    <a:pt x="368" y="70"/>
                  </a:lnTo>
                  <a:lnTo>
                    <a:pt x="416" y="44"/>
                  </a:lnTo>
                  <a:lnTo>
                    <a:pt x="462" y="24"/>
                  </a:lnTo>
                  <a:lnTo>
                    <a:pt x="512" y="10"/>
                  </a:lnTo>
                  <a:lnTo>
                    <a:pt x="546" y="2"/>
                  </a:lnTo>
                  <a:lnTo>
                    <a:pt x="584" y="0"/>
                  </a:lnTo>
                  <a:lnTo>
                    <a:pt x="622" y="0"/>
                  </a:lnTo>
                  <a:lnTo>
                    <a:pt x="664" y="6"/>
                  </a:lnTo>
                  <a:lnTo>
                    <a:pt x="708" y="18"/>
                  </a:lnTo>
                  <a:lnTo>
                    <a:pt x="758" y="38"/>
                  </a:lnTo>
                  <a:lnTo>
                    <a:pt x="812" y="66"/>
                  </a:lnTo>
                  <a:lnTo>
                    <a:pt x="862" y="98"/>
                  </a:lnTo>
                  <a:lnTo>
                    <a:pt x="916" y="134"/>
                  </a:lnTo>
                  <a:lnTo>
                    <a:pt x="970" y="174"/>
                  </a:lnTo>
                  <a:lnTo>
                    <a:pt x="1024" y="216"/>
                  </a:lnTo>
                  <a:lnTo>
                    <a:pt x="1076" y="258"/>
                  </a:lnTo>
                  <a:lnTo>
                    <a:pt x="1124" y="298"/>
                  </a:lnTo>
                  <a:lnTo>
                    <a:pt x="1168" y="334"/>
                  </a:lnTo>
                  <a:lnTo>
                    <a:pt x="1204" y="366"/>
                  </a:lnTo>
                  <a:lnTo>
                    <a:pt x="1234" y="390"/>
                  </a:lnTo>
                  <a:lnTo>
                    <a:pt x="1254" y="410"/>
                  </a:lnTo>
                  <a:lnTo>
                    <a:pt x="1270" y="422"/>
                  </a:lnTo>
                  <a:lnTo>
                    <a:pt x="1280" y="432"/>
                  </a:lnTo>
                  <a:lnTo>
                    <a:pt x="1288" y="436"/>
                  </a:lnTo>
                  <a:lnTo>
                    <a:pt x="1290" y="440"/>
                  </a:lnTo>
                  <a:lnTo>
                    <a:pt x="1292" y="440"/>
                  </a:lnTo>
                  <a:lnTo>
                    <a:pt x="1292" y="44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26" name="Freeform 66"/>
            <p:cNvSpPr>
              <a:spLocks/>
            </p:cNvSpPr>
            <p:nvPr/>
          </p:nvSpPr>
          <p:spPr bwMode="auto">
            <a:xfrm>
              <a:off x="3524" y="2712"/>
              <a:ext cx="46" cy="40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46" y="40"/>
                </a:cxn>
                <a:cxn ang="0">
                  <a:pos x="0" y="18"/>
                </a:cxn>
              </a:cxnLst>
              <a:rect l="0" t="0" r="r" b="b"/>
              <a:pathLst>
                <a:path w="46" h="40">
                  <a:moveTo>
                    <a:pt x="16" y="0"/>
                  </a:moveTo>
                  <a:lnTo>
                    <a:pt x="46" y="40"/>
                  </a:lnTo>
                  <a:lnTo>
                    <a:pt x="0" y="18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27" name="Freeform 67"/>
            <p:cNvSpPr>
              <a:spLocks/>
            </p:cNvSpPr>
            <p:nvPr/>
          </p:nvSpPr>
          <p:spPr bwMode="auto">
            <a:xfrm>
              <a:off x="2200" y="2470"/>
              <a:ext cx="126" cy="302"/>
            </a:xfrm>
            <a:custGeom>
              <a:avLst/>
              <a:gdLst/>
              <a:ahLst/>
              <a:cxnLst>
                <a:cxn ang="0">
                  <a:pos x="40" y="298"/>
                </a:cxn>
                <a:cxn ang="0">
                  <a:pos x="40" y="298"/>
                </a:cxn>
                <a:cxn ang="0">
                  <a:pos x="40" y="298"/>
                </a:cxn>
                <a:cxn ang="0">
                  <a:pos x="38" y="296"/>
                </a:cxn>
                <a:cxn ang="0">
                  <a:pos x="38" y="294"/>
                </a:cxn>
                <a:cxn ang="0">
                  <a:pos x="36" y="290"/>
                </a:cxn>
                <a:cxn ang="0">
                  <a:pos x="34" y="284"/>
                </a:cxn>
                <a:cxn ang="0">
                  <a:pos x="30" y="278"/>
                </a:cxn>
                <a:cxn ang="0">
                  <a:pos x="22" y="258"/>
                </a:cxn>
                <a:cxn ang="0">
                  <a:pos x="14" y="232"/>
                </a:cxn>
                <a:cxn ang="0">
                  <a:pos x="6" y="200"/>
                </a:cxn>
                <a:cxn ang="0">
                  <a:pos x="0" y="164"/>
                </a:cxn>
                <a:cxn ang="0">
                  <a:pos x="0" y="132"/>
                </a:cxn>
                <a:cxn ang="0">
                  <a:pos x="4" y="98"/>
                </a:cxn>
                <a:cxn ang="0">
                  <a:pos x="12" y="68"/>
                </a:cxn>
                <a:cxn ang="0">
                  <a:pos x="22" y="40"/>
                </a:cxn>
                <a:cxn ang="0">
                  <a:pos x="34" y="20"/>
                </a:cxn>
                <a:cxn ang="0">
                  <a:pos x="50" y="6"/>
                </a:cxn>
                <a:cxn ang="0">
                  <a:pos x="66" y="0"/>
                </a:cxn>
                <a:cxn ang="0">
                  <a:pos x="82" y="0"/>
                </a:cxn>
                <a:cxn ang="0">
                  <a:pos x="96" y="10"/>
                </a:cxn>
                <a:cxn ang="0">
                  <a:pos x="108" y="24"/>
                </a:cxn>
                <a:cxn ang="0">
                  <a:pos x="118" y="48"/>
                </a:cxn>
                <a:cxn ang="0">
                  <a:pos x="124" y="74"/>
                </a:cxn>
                <a:cxn ang="0">
                  <a:pos x="126" y="106"/>
                </a:cxn>
                <a:cxn ang="0">
                  <a:pos x="124" y="138"/>
                </a:cxn>
                <a:cxn ang="0">
                  <a:pos x="120" y="170"/>
                </a:cxn>
                <a:cxn ang="0">
                  <a:pos x="110" y="206"/>
                </a:cxn>
                <a:cxn ang="0">
                  <a:pos x="98" y="236"/>
                </a:cxn>
                <a:cxn ang="0">
                  <a:pos x="86" y="262"/>
                </a:cxn>
                <a:cxn ang="0">
                  <a:pos x="76" y="282"/>
                </a:cxn>
                <a:cxn ang="0">
                  <a:pos x="72" y="290"/>
                </a:cxn>
                <a:cxn ang="0">
                  <a:pos x="68" y="296"/>
                </a:cxn>
                <a:cxn ang="0">
                  <a:pos x="66" y="298"/>
                </a:cxn>
                <a:cxn ang="0">
                  <a:pos x="66" y="300"/>
                </a:cxn>
                <a:cxn ang="0">
                  <a:pos x="64" y="302"/>
                </a:cxn>
                <a:cxn ang="0">
                  <a:pos x="64" y="302"/>
                </a:cxn>
                <a:cxn ang="0">
                  <a:pos x="64" y="302"/>
                </a:cxn>
              </a:cxnLst>
              <a:rect l="0" t="0" r="r" b="b"/>
              <a:pathLst>
                <a:path w="126" h="302">
                  <a:moveTo>
                    <a:pt x="40" y="298"/>
                  </a:moveTo>
                  <a:lnTo>
                    <a:pt x="40" y="298"/>
                  </a:lnTo>
                  <a:lnTo>
                    <a:pt x="40" y="298"/>
                  </a:lnTo>
                  <a:lnTo>
                    <a:pt x="38" y="296"/>
                  </a:lnTo>
                  <a:lnTo>
                    <a:pt x="38" y="294"/>
                  </a:lnTo>
                  <a:lnTo>
                    <a:pt x="36" y="290"/>
                  </a:lnTo>
                  <a:lnTo>
                    <a:pt x="34" y="284"/>
                  </a:lnTo>
                  <a:lnTo>
                    <a:pt x="30" y="278"/>
                  </a:lnTo>
                  <a:lnTo>
                    <a:pt x="22" y="258"/>
                  </a:lnTo>
                  <a:lnTo>
                    <a:pt x="14" y="232"/>
                  </a:lnTo>
                  <a:lnTo>
                    <a:pt x="6" y="200"/>
                  </a:lnTo>
                  <a:lnTo>
                    <a:pt x="0" y="164"/>
                  </a:lnTo>
                  <a:lnTo>
                    <a:pt x="0" y="132"/>
                  </a:lnTo>
                  <a:lnTo>
                    <a:pt x="4" y="98"/>
                  </a:lnTo>
                  <a:lnTo>
                    <a:pt x="12" y="68"/>
                  </a:lnTo>
                  <a:lnTo>
                    <a:pt x="22" y="40"/>
                  </a:lnTo>
                  <a:lnTo>
                    <a:pt x="34" y="20"/>
                  </a:lnTo>
                  <a:lnTo>
                    <a:pt x="50" y="6"/>
                  </a:lnTo>
                  <a:lnTo>
                    <a:pt x="66" y="0"/>
                  </a:lnTo>
                  <a:lnTo>
                    <a:pt x="82" y="0"/>
                  </a:lnTo>
                  <a:lnTo>
                    <a:pt x="96" y="10"/>
                  </a:lnTo>
                  <a:lnTo>
                    <a:pt x="108" y="24"/>
                  </a:lnTo>
                  <a:lnTo>
                    <a:pt x="118" y="48"/>
                  </a:lnTo>
                  <a:lnTo>
                    <a:pt x="124" y="74"/>
                  </a:lnTo>
                  <a:lnTo>
                    <a:pt x="126" y="106"/>
                  </a:lnTo>
                  <a:lnTo>
                    <a:pt x="124" y="138"/>
                  </a:lnTo>
                  <a:lnTo>
                    <a:pt x="120" y="170"/>
                  </a:lnTo>
                  <a:lnTo>
                    <a:pt x="110" y="206"/>
                  </a:lnTo>
                  <a:lnTo>
                    <a:pt x="98" y="236"/>
                  </a:lnTo>
                  <a:lnTo>
                    <a:pt x="86" y="262"/>
                  </a:lnTo>
                  <a:lnTo>
                    <a:pt x="76" y="282"/>
                  </a:lnTo>
                  <a:lnTo>
                    <a:pt x="72" y="290"/>
                  </a:lnTo>
                  <a:lnTo>
                    <a:pt x="68" y="296"/>
                  </a:lnTo>
                  <a:lnTo>
                    <a:pt x="66" y="298"/>
                  </a:lnTo>
                  <a:lnTo>
                    <a:pt x="66" y="300"/>
                  </a:lnTo>
                  <a:lnTo>
                    <a:pt x="64" y="302"/>
                  </a:lnTo>
                  <a:lnTo>
                    <a:pt x="64" y="302"/>
                  </a:lnTo>
                  <a:lnTo>
                    <a:pt x="64" y="302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28" name="Freeform 68"/>
            <p:cNvSpPr>
              <a:spLocks/>
            </p:cNvSpPr>
            <p:nvPr/>
          </p:nvSpPr>
          <p:spPr bwMode="auto">
            <a:xfrm>
              <a:off x="2264" y="2724"/>
              <a:ext cx="36" cy="48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0" y="48"/>
                </a:cxn>
                <a:cxn ang="0">
                  <a:pos x="14" y="0"/>
                </a:cxn>
              </a:cxnLst>
              <a:rect l="0" t="0" r="r" b="b"/>
              <a:pathLst>
                <a:path w="36" h="48">
                  <a:moveTo>
                    <a:pt x="36" y="12"/>
                  </a:moveTo>
                  <a:lnTo>
                    <a:pt x="0" y="48"/>
                  </a:lnTo>
                  <a:lnTo>
                    <a:pt x="14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29" name="Rectangle 69"/>
            <p:cNvSpPr>
              <a:spLocks noChangeArrowheads="1"/>
            </p:cNvSpPr>
            <p:nvPr/>
          </p:nvSpPr>
          <p:spPr bwMode="auto">
            <a:xfrm>
              <a:off x="4200" y="2156"/>
              <a:ext cx="4" cy="76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30" name="Rectangle 70"/>
            <p:cNvSpPr>
              <a:spLocks noChangeArrowheads="1"/>
            </p:cNvSpPr>
            <p:nvPr/>
          </p:nvSpPr>
          <p:spPr bwMode="auto">
            <a:xfrm>
              <a:off x="1552" y="2924"/>
              <a:ext cx="2650" cy="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 with most dynamic programming approaches, the answer is found by looking in the table in the right place.</a:t>
            </a:r>
          </a:p>
          <a:p>
            <a:r>
              <a:rPr lang="en-US"/>
              <a:t>In this case, there should be an S state in the final column that spans from 0 to n+1 and is complete.</a:t>
            </a:r>
          </a:p>
          <a:p>
            <a:r>
              <a:rPr lang="en-US"/>
              <a:t>If that’s the case you’re done.</a:t>
            </a:r>
          </a:p>
          <a:p>
            <a:pPr lvl="1"/>
            <a:r>
              <a:rPr lang="en-US"/>
              <a:t>S –&gt; </a:t>
            </a:r>
            <a:r>
              <a:rPr lang="el-GR">
                <a:latin typeface="Lucida Grande" pitchFamily="112" charset="0"/>
              </a:rPr>
              <a:t>α</a:t>
            </a:r>
            <a:r>
              <a:rPr lang="en-US"/>
              <a:t> </a:t>
            </a:r>
            <a:r>
              <a:rPr lang="el-GR">
                <a:latin typeface="Lucida Grande" pitchFamily="112" charset="0"/>
              </a:rPr>
              <a:t>·</a:t>
            </a:r>
            <a:r>
              <a:rPr lang="en-US"/>
              <a:t> [0,n+1]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6AF3-0DB6-4E31-87EA-6B75D7F560EB}" type="slidenum">
              <a:rPr lang="en-US"/>
              <a:pPr/>
              <a:t>22</a:t>
            </a:fld>
            <a:endParaRPr lang="en-US"/>
          </a:p>
        </p:txBody>
      </p:sp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Earley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March through chart left-to-right.</a:t>
            </a:r>
          </a:p>
          <a:p>
            <a:r>
              <a:rPr lang="en-US"/>
              <a:t>At each step, apply 1 of 3 operators</a:t>
            </a:r>
          </a:p>
          <a:p>
            <a:pPr lvl="1"/>
            <a:r>
              <a:rPr lang="en-US"/>
              <a:t>Predictor</a:t>
            </a:r>
          </a:p>
          <a:p>
            <a:pPr lvl="2"/>
            <a:r>
              <a:rPr lang="en-US"/>
              <a:t>Create new states representing top-down expectations</a:t>
            </a:r>
          </a:p>
          <a:p>
            <a:pPr lvl="1"/>
            <a:r>
              <a:rPr lang="en-US"/>
              <a:t>Scanner</a:t>
            </a:r>
          </a:p>
          <a:p>
            <a:pPr lvl="2"/>
            <a:r>
              <a:rPr lang="en-US"/>
              <a:t>Match word predictions (rule with word after dot) to words</a:t>
            </a:r>
          </a:p>
          <a:p>
            <a:pPr lvl="1"/>
            <a:r>
              <a:rPr lang="en-US"/>
              <a:t>Completer</a:t>
            </a:r>
          </a:p>
          <a:p>
            <a:pPr lvl="2"/>
            <a:r>
              <a:rPr lang="en-US"/>
              <a:t>When a state is complete, see what rules were looking for that completed constituent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0FA8-C0CC-4DE3-96CC-00A3FBE6A79F}" type="slidenum">
              <a:rPr lang="en-US"/>
              <a:pPr/>
              <a:t>23</a:t>
            </a:fld>
            <a:endParaRPr lang="en-US"/>
          </a:p>
        </p:txBody>
      </p:sp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Earley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Given a state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With a non-terminal to right of </a:t>
            </a:r>
            <a:r>
              <a:rPr lang="en-US" sz="2400" dirty="0" smtClean="0"/>
              <a:t>dot (not </a:t>
            </a:r>
            <a:r>
              <a:rPr lang="en-US" sz="2400" dirty="0"/>
              <a:t>a part-of-speech </a:t>
            </a:r>
            <a:r>
              <a:rPr lang="en-US" sz="2400" dirty="0" smtClean="0"/>
              <a:t>category)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Create a new state for each expansion of the non-terminal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Place these new states into same chart entry as generated state, beginning and ending where generating state ends.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So predictor looking at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S -&gt; . VP [0,0]  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  </a:t>
            </a:r>
            <a:r>
              <a:rPr lang="en-US" sz="2400" dirty="0"/>
              <a:t>results in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VP -&gt; . Verb [0,0]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VP -&gt; . Verb NP [0,0]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8283-724B-440E-8F06-1E87EBD39785}" type="slidenum">
              <a:rPr lang="en-US"/>
              <a:pPr/>
              <a:t>24</a:t>
            </a:fld>
            <a:endParaRPr lang="en-US"/>
          </a:p>
        </p:txBody>
      </p:sp>
      <p:sp>
        <p:nvSpPr>
          <p:cNvPr id="2007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Predictor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5" name="Rectangle 3"/>
          <p:cNvSpPr>
            <a:spLocks noGrp="1" noChangeArrowheads="1"/>
          </p:cNvSpPr>
          <p:nvPr>
            <p:ph idx="1"/>
          </p:nvPr>
        </p:nvSpPr>
        <p:spPr>
          <a:xfrm>
            <a:off x="0" y="1447800"/>
            <a:ext cx="91440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Given a state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With a non-terminal to right of </a:t>
            </a:r>
            <a:r>
              <a:rPr lang="en-US" sz="2400" dirty="0" smtClean="0"/>
              <a:t>dot that </a:t>
            </a:r>
            <a:r>
              <a:rPr lang="en-US" sz="2400" dirty="0"/>
              <a:t>is a part-of-speech category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If the next word in the input matches this </a:t>
            </a:r>
            <a:r>
              <a:rPr lang="en-US" sz="2400" dirty="0" smtClean="0"/>
              <a:t>POS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Create a new state with dot moved over the non-terminal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So scanner looking </a:t>
            </a:r>
            <a:r>
              <a:rPr lang="en-US" sz="2400" dirty="0" smtClean="0"/>
              <a:t>at </a:t>
            </a:r>
            <a:r>
              <a:rPr lang="en-US" sz="2000" dirty="0" smtClean="0"/>
              <a:t>VP </a:t>
            </a:r>
            <a:r>
              <a:rPr lang="en-US" sz="2000" dirty="0"/>
              <a:t>-&gt; . Verb NP [0,0]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If the next word, “book”, can be a verb, add new state: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VP -&gt; Verb . NP [0,1]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Add this state to chart entry following current one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Note: </a:t>
            </a:r>
            <a:r>
              <a:rPr lang="en-US" sz="2400" dirty="0" err="1"/>
              <a:t>Earley</a:t>
            </a:r>
            <a:r>
              <a:rPr lang="en-US" sz="2400" dirty="0"/>
              <a:t> algorithm uses top-down input to disambiguate POS! Only POS predicted by some state can get added to chart!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441-76BC-4615-93A3-1B7E8023A835}" type="slidenum">
              <a:rPr lang="en-US"/>
              <a:pPr/>
              <a:t>25</a:t>
            </a:fld>
            <a:endParaRPr lang="en-US"/>
          </a:p>
        </p:txBody>
      </p:sp>
      <p:sp>
        <p:nvSpPr>
          <p:cNvPr id="2027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Scanner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Applied to a state when its dot has reached right end of role.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Parser has discovered a category over some span of input.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Find and advance all previous states that were looking for this category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copy state, move dot, insert in current chart entry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Given: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NP -&gt; </a:t>
            </a:r>
            <a:r>
              <a:rPr lang="en-US" sz="2000" dirty="0" err="1"/>
              <a:t>Det</a:t>
            </a:r>
            <a:r>
              <a:rPr lang="en-US" sz="2000" dirty="0"/>
              <a:t> Nominal . [1,3]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VP -&gt; Verb. NP [0,1]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Add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VP -&gt; Verb NP . [0,3]</a:t>
            </a:r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DD9B-6DAC-42AA-B159-0CC53555D4B1}" type="slidenum">
              <a:rPr lang="en-US"/>
              <a:pPr/>
              <a:t>26</a:t>
            </a:fld>
            <a:endParaRPr lang="en-US"/>
          </a:p>
        </p:txBody>
      </p:sp>
      <p:sp>
        <p:nvSpPr>
          <p:cNvPr id="2048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</a:t>
            </a:r>
            <a:r>
              <a:rPr lang="en-US" dirty="0"/>
              <a:t>an S state in the final column that spans from 0 to n+1 and is complete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If that’s the case you’re done.</a:t>
            </a:r>
          </a:p>
          <a:p>
            <a:pPr lvl="1"/>
            <a:r>
              <a:rPr lang="en-US" dirty="0"/>
              <a:t>S –&gt; </a:t>
            </a:r>
            <a:r>
              <a:rPr lang="el-GR" dirty="0">
                <a:latin typeface="Lucida Grande" pitchFamily="112" charset="0"/>
              </a:rPr>
              <a:t>α</a:t>
            </a:r>
            <a:r>
              <a:rPr lang="en-US" dirty="0"/>
              <a:t> </a:t>
            </a:r>
            <a:r>
              <a:rPr lang="el-GR" dirty="0">
                <a:latin typeface="Lucida Grande" pitchFamily="112" charset="0"/>
              </a:rPr>
              <a:t>·</a:t>
            </a:r>
            <a:r>
              <a:rPr lang="en-US" dirty="0"/>
              <a:t> [0,n+1]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3FFB-9182-436A-BD61-B511B2C55717}" type="slidenum">
              <a:rPr lang="en-US"/>
              <a:pPr/>
              <a:t>27</a:t>
            </a:fld>
            <a:endParaRPr lang="en-US"/>
          </a:p>
        </p:txBody>
      </p:sp>
      <p:sp>
        <p:nvSpPr>
          <p:cNvPr id="20685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</a:t>
            </a:r>
            <a:r>
              <a:rPr lang="en-US" dirty="0"/>
              <a:t>do we know we are done?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/>
            <a:r>
              <a:rPr lang="en-US" sz="2800" dirty="0"/>
              <a:t>More specifically</a:t>
            </a:r>
            <a:r>
              <a:rPr lang="en-US" sz="2800" dirty="0" smtClean="0"/>
              <a:t>…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marL="914400" lvl="1" indent="-457200">
              <a:buFontTx/>
              <a:buAutoNum type="arabicPeriod"/>
            </a:pPr>
            <a:r>
              <a:rPr lang="en-US" dirty="0"/>
              <a:t>Predict all the states you can </a:t>
            </a:r>
            <a:r>
              <a:rPr lang="en-US" dirty="0" smtClean="0"/>
              <a:t>upfront</a:t>
            </a:r>
            <a:br>
              <a:rPr lang="en-US" dirty="0" smtClean="0"/>
            </a:br>
            <a:endParaRPr lang="en-US" dirty="0"/>
          </a:p>
          <a:p>
            <a:pPr marL="914400" lvl="1" indent="-457200">
              <a:buFontTx/>
              <a:buAutoNum type="arabicPeriod"/>
            </a:pPr>
            <a:r>
              <a:rPr lang="en-US" dirty="0"/>
              <a:t>Read a word</a:t>
            </a:r>
          </a:p>
          <a:p>
            <a:pPr marL="1295400" lvl="2" indent="-381000">
              <a:buFontTx/>
              <a:buAutoNum type="arabicPeriod"/>
            </a:pPr>
            <a:r>
              <a:rPr lang="en-US" dirty="0"/>
              <a:t>Extend states based on matches</a:t>
            </a:r>
          </a:p>
          <a:p>
            <a:pPr marL="1295400" lvl="2" indent="-381000">
              <a:buFontTx/>
              <a:buAutoNum type="arabicPeriod"/>
            </a:pPr>
            <a:r>
              <a:rPr lang="en-US" dirty="0"/>
              <a:t>Add new predictions</a:t>
            </a:r>
          </a:p>
          <a:p>
            <a:pPr marL="1295400" lvl="2" indent="-381000">
              <a:buFontTx/>
              <a:buAutoNum type="arabicPeriod"/>
            </a:pPr>
            <a:r>
              <a:rPr lang="en-US" dirty="0"/>
              <a:t>Go to </a:t>
            </a:r>
            <a:r>
              <a:rPr lang="en-US" dirty="0" smtClean="0"/>
              <a:t>2</a:t>
            </a:r>
            <a:br>
              <a:rPr lang="en-US" dirty="0" smtClean="0"/>
            </a:br>
            <a:endParaRPr lang="en-US" dirty="0"/>
          </a:p>
          <a:p>
            <a:pPr marL="914400" lvl="1" indent="-457200">
              <a:buFontTx/>
              <a:buAutoNum type="arabicPeriod"/>
            </a:pPr>
            <a:r>
              <a:rPr lang="en-US" dirty="0"/>
              <a:t>Look at N+1 to see if you have a winner</a:t>
            </a:r>
          </a:p>
          <a:p>
            <a:pPr marL="1295400" lvl="2" indent="-38100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47A0-42AB-4669-A2F6-68D38EE5C78C}" type="slidenum">
              <a:rPr lang="en-US"/>
              <a:pPr/>
              <a:t>28</a:t>
            </a:fld>
            <a:endParaRPr lang="en-US"/>
          </a:p>
        </p:txBody>
      </p:sp>
      <p:sp>
        <p:nvSpPr>
          <p:cNvPr id="2109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Earley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8000"/>
                </a:solidFill>
              </a:rPr>
              <a:t>Book that flight</a:t>
            </a:r>
          </a:p>
          <a:p>
            <a:r>
              <a:rPr lang="en-US"/>
              <a:t>We should find… an S from 0 to 3 that is a completed state…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3E86A-86F4-472A-8851-A81A4FA2A744}" type="slidenum">
              <a:rPr lang="en-US"/>
              <a:pPr/>
              <a:t>29</a:t>
            </a:fld>
            <a:endParaRPr lang="en-US"/>
          </a:p>
        </p:txBody>
      </p:sp>
      <p:sp>
        <p:nvSpPr>
          <p:cNvPr id="2129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D6DF-5CDA-4226-9C02-03F4E5291D0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Questions?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1026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990600"/>
          </a:xfrm>
        </p:spPr>
        <p:txBody>
          <a:bodyPr/>
          <a:lstStyle/>
          <a:p>
            <a:r>
              <a:rPr lang="en-US"/>
              <a:t>CFG for Fragment of English</a:t>
            </a:r>
          </a:p>
        </p:txBody>
      </p:sp>
      <p:graphicFrame>
        <p:nvGraphicFramePr>
          <p:cNvPr id="29759" name="Group 1087"/>
          <p:cNvGraphicFramePr>
            <a:graphicFrameLocks noGrp="1"/>
          </p:cNvGraphicFramePr>
          <p:nvPr>
            <p:ph type="tbl" idx="1"/>
          </p:nvPr>
        </p:nvGraphicFramePr>
        <p:xfrm>
          <a:off x="685800" y="1371600"/>
          <a:ext cx="7772400" cy="4919472"/>
        </p:xfrm>
        <a:graphic>
          <a:graphicData uri="http://schemas.openxmlformats.org/drawingml/2006/table">
            <a:tbl>
              <a:tblPr/>
              <a:tblGrid>
                <a:gridCol w="3429000"/>
                <a:gridCol w="43434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NP VP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VP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V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Aux NP VP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PP -&gt; Prep 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NP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Det Nom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old | dog | footsteps | young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NP 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PropN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dog | include | prefer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 -&gt; Adj Nom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Aux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does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Prep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from | to | on | of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N Nom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Bush | McCain | Obama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Nom PP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Det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that |  this | a| the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VP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V NP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Adj -&gt;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old | green | 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43" name="Picture 3" descr="chart0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662" y="1676400"/>
            <a:ext cx="9045308" cy="4114799"/>
          </a:xfrm>
          <a:noFill/>
          <a:ln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7431-EBD4-4482-B84A-93FED9942470}" type="slidenum">
              <a:rPr lang="en-US"/>
              <a:pPr/>
              <a:t>31</a:t>
            </a:fld>
            <a:endParaRPr lang="en-US"/>
          </a:p>
        </p:txBody>
      </p:sp>
      <p:sp>
        <p:nvSpPr>
          <p:cNvPr id="2150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091" name="Picture 3" descr="chart1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1371600"/>
            <a:ext cx="9169324" cy="4267200"/>
          </a:xfrm>
          <a:noFill/>
          <a:ln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27F3-9BF3-45AF-B1BD-306E41800C54}" type="slidenum">
              <a:rPr lang="en-US"/>
              <a:pPr/>
              <a:t>32</a:t>
            </a:fld>
            <a:endParaRPr lang="en-US"/>
          </a:p>
        </p:txBody>
      </p:sp>
      <p:sp>
        <p:nvSpPr>
          <p:cNvPr id="2170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139" name="Picture 3" descr="chart2-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33400" y="1295400"/>
            <a:ext cx="7864475" cy="4702175"/>
          </a:xfrm>
          <a:noFill/>
          <a:ln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B278-672C-44E0-B4D2-F19E47625D92}" type="slidenum">
              <a:rPr lang="en-US"/>
              <a:pPr/>
              <a:t>33</a:t>
            </a:fld>
            <a:endParaRPr lang="en-US"/>
          </a:p>
        </p:txBody>
      </p:sp>
      <p:sp>
        <p:nvSpPr>
          <p:cNvPr id="2191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What kind of algorithms did we just describe </a:t>
            </a:r>
          </a:p>
          <a:p>
            <a:pPr lvl="1"/>
            <a:r>
              <a:rPr lang="en-US"/>
              <a:t>Not parsers – recognizers</a:t>
            </a:r>
          </a:p>
          <a:p>
            <a:pPr lvl="2"/>
            <a:r>
              <a:rPr lang="en-US"/>
              <a:t>The presence of an S state with the right attributes in the right place indicates a successful recognition.</a:t>
            </a:r>
          </a:p>
          <a:p>
            <a:pPr lvl="2"/>
            <a:r>
              <a:rPr lang="en-US"/>
              <a:t>But no parse tree… no parser</a:t>
            </a:r>
          </a:p>
          <a:p>
            <a:pPr lvl="2"/>
            <a:r>
              <a:rPr lang="en-US"/>
              <a:t>That’s how we solve (not) an exponential problem in polynomial time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F12A-EA23-4995-B7FB-7E81005B667B}" type="slidenum">
              <a:rPr lang="en-US"/>
              <a:pPr/>
              <a:t>34</a:t>
            </a:fld>
            <a:endParaRPr lang="en-US"/>
          </a:p>
        </p:txBody>
      </p:sp>
      <p:sp>
        <p:nvSpPr>
          <p:cNvPr id="2211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With the addition of a few pointers we have a parser</a:t>
            </a:r>
          </a:p>
          <a:p>
            <a:r>
              <a:rPr lang="en-US"/>
              <a:t>Augment the “Completer” to point to where we came from.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2918-5277-4BC3-A5C9-66F4260C169D}" type="slidenum">
              <a:rPr lang="en-US"/>
              <a:pPr/>
              <a:t>35</a:t>
            </a:fld>
            <a:endParaRPr lang="en-US"/>
          </a:p>
        </p:txBody>
      </p:sp>
      <p:sp>
        <p:nvSpPr>
          <p:cNvPr id="23142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Converting Earley from Recognizer to Parser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Augmenting the chart with structural information</a:t>
            </a:r>
          </a:p>
        </p:txBody>
      </p:sp>
      <p:grpSp>
        <p:nvGrpSpPr>
          <p:cNvPr id="233475" name="Group 3"/>
          <p:cNvGrpSpPr>
            <a:grpSpLocks/>
          </p:cNvGrpSpPr>
          <p:nvPr/>
        </p:nvGrpSpPr>
        <p:grpSpPr bwMode="auto">
          <a:xfrm>
            <a:off x="1600200" y="1905000"/>
            <a:ext cx="5851525" cy="4659313"/>
            <a:chOff x="2268" y="2022"/>
            <a:chExt cx="1210" cy="919"/>
          </a:xfrm>
        </p:grpSpPr>
        <p:sp>
          <p:nvSpPr>
            <p:cNvPr id="233476" name="Freeform 4"/>
            <p:cNvSpPr>
              <a:spLocks/>
            </p:cNvSpPr>
            <p:nvPr/>
          </p:nvSpPr>
          <p:spPr bwMode="auto">
            <a:xfrm>
              <a:off x="2780" y="2024"/>
              <a:ext cx="34" cy="38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33" y="12"/>
                </a:cxn>
                <a:cxn ang="0">
                  <a:pos x="31" y="12"/>
                </a:cxn>
                <a:cxn ang="0">
                  <a:pos x="30" y="7"/>
                </a:cxn>
                <a:cxn ang="0">
                  <a:pos x="27" y="4"/>
                </a:cxn>
                <a:cxn ang="0">
                  <a:pos x="24" y="1"/>
                </a:cxn>
                <a:cxn ang="0">
                  <a:pos x="20" y="1"/>
                </a:cxn>
                <a:cxn ang="0">
                  <a:pos x="16" y="1"/>
                </a:cxn>
                <a:cxn ang="0">
                  <a:pos x="13" y="2"/>
                </a:cxn>
                <a:cxn ang="0">
                  <a:pos x="10" y="5"/>
                </a:cxn>
                <a:cxn ang="0">
                  <a:pos x="9" y="8"/>
                </a:cxn>
                <a:cxn ang="0">
                  <a:pos x="7" y="14"/>
                </a:cxn>
                <a:cxn ang="0">
                  <a:pos x="7" y="19"/>
                </a:cxn>
                <a:cxn ang="0">
                  <a:pos x="7" y="23"/>
                </a:cxn>
                <a:cxn ang="0">
                  <a:pos x="9" y="28"/>
                </a:cxn>
                <a:cxn ang="0">
                  <a:pos x="10" y="30"/>
                </a:cxn>
                <a:cxn ang="0">
                  <a:pos x="13" y="33"/>
                </a:cxn>
                <a:cxn ang="0">
                  <a:pos x="17" y="35"/>
                </a:cxn>
                <a:cxn ang="0">
                  <a:pos x="20" y="35"/>
                </a:cxn>
                <a:cxn ang="0">
                  <a:pos x="24" y="35"/>
                </a:cxn>
                <a:cxn ang="0">
                  <a:pos x="27" y="33"/>
                </a:cxn>
                <a:cxn ang="0">
                  <a:pos x="30" y="32"/>
                </a:cxn>
                <a:cxn ang="0">
                  <a:pos x="33" y="28"/>
                </a:cxn>
                <a:cxn ang="0">
                  <a:pos x="34" y="28"/>
                </a:cxn>
                <a:cxn ang="0">
                  <a:pos x="30" y="32"/>
                </a:cxn>
                <a:cxn ang="0">
                  <a:pos x="27" y="35"/>
                </a:cxn>
                <a:cxn ang="0">
                  <a:pos x="23" y="38"/>
                </a:cxn>
                <a:cxn ang="0">
                  <a:pos x="19" y="38"/>
                </a:cxn>
                <a:cxn ang="0">
                  <a:pos x="13" y="38"/>
                </a:cxn>
                <a:cxn ang="0">
                  <a:pos x="9" y="35"/>
                </a:cxn>
                <a:cxn ang="0">
                  <a:pos x="5" y="30"/>
                </a:cxn>
                <a:cxn ang="0">
                  <a:pos x="2" y="25"/>
                </a:cxn>
                <a:cxn ang="0">
                  <a:pos x="0" y="19"/>
                </a:cxn>
                <a:cxn ang="0">
                  <a:pos x="2" y="14"/>
                </a:cxn>
                <a:cxn ang="0">
                  <a:pos x="3" y="9"/>
                </a:cxn>
                <a:cxn ang="0">
                  <a:pos x="6" y="5"/>
                </a:cxn>
                <a:cxn ang="0">
                  <a:pos x="10" y="1"/>
                </a:cxn>
                <a:cxn ang="0">
                  <a:pos x="14" y="0"/>
                </a:cxn>
                <a:cxn ang="0">
                  <a:pos x="19" y="0"/>
                </a:cxn>
                <a:cxn ang="0">
                  <a:pos x="23" y="0"/>
                </a:cxn>
                <a:cxn ang="0">
                  <a:pos x="27" y="1"/>
                </a:cxn>
                <a:cxn ang="0">
                  <a:pos x="28" y="1"/>
                </a:cxn>
                <a:cxn ang="0">
                  <a:pos x="28" y="1"/>
                </a:cxn>
                <a:cxn ang="0">
                  <a:pos x="30" y="1"/>
                </a:cxn>
                <a:cxn ang="0">
                  <a:pos x="30" y="1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31" y="0"/>
                </a:cxn>
              </a:cxnLst>
              <a:rect l="0" t="0" r="r" b="b"/>
              <a:pathLst>
                <a:path w="34" h="38">
                  <a:moveTo>
                    <a:pt x="31" y="0"/>
                  </a:moveTo>
                  <a:lnTo>
                    <a:pt x="33" y="12"/>
                  </a:lnTo>
                  <a:lnTo>
                    <a:pt x="31" y="12"/>
                  </a:lnTo>
                  <a:lnTo>
                    <a:pt x="30" y="7"/>
                  </a:lnTo>
                  <a:lnTo>
                    <a:pt x="27" y="4"/>
                  </a:lnTo>
                  <a:lnTo>
                    <a:pt x="24" y="1"/>
                  </a:lnTo>
                  <a:lnTo>
                    <a:pt x="20" y="1"/>
                  </a:lnTo>
                  <a:lnTo>
                    <a:pt x="16" y="1"/>
                  </a:lnTo>
                  <a:lnTo>
                    <a:pt x="13" y="2"/>
                  </a:lnTo>
                  <a:lnTo>
                    <a:pt x="10" y="5"/>
                  </a:lnTo>
                  <a:lnTo>
                    <a:pt x="9" y="8"/>
                  </a:lnTo>
                  <a:lnTo>
                    <a:pt x="7" y="14"/>
                  </a:lnTo>
                  <a:lnTo>
                    <a:pt x="7" y="19"/>
                  </a:lnTo>
                  <a:lnTo>
                    <a:pt x="7" y="23"/>
                  </a:lnTo>
                  <a:lnTo>
                    <a:pt x="9" y="28"/>
                  </a:lnTo>
                  <a:lnTo>
                    <a:pt x="10" y="30"/>
                  </a:lnTo>
                  <a:lnTo>
                    <a:pt x="13" y="33"/>
                  </a:lnTo>
                  <a:lnTo>
                    <a:pt x="17" y="35"/>
                  </a:lnTo>
                  <a:lnTo>
                    <a:pt x="20" y="35"/>
                  </a:lnTo>
                  <a:lnTo>
                    <a:pt x="24" y="35"/>
                  </a:lnTo>
                  <a:lnTo>
                    <a:pt x="27" y="33"/>
                  </a:lnTo>
                  <a:lnTo>
                    <a:pt x="30" y="32"/>
                  </a:lnTo>
                  <a:lnTo>
                    <a:pt x="33" y="28"/>
                  </a:lnTo>
                  <a:lnTo>
                    <a:pt x="34" y="28"/>
                  </a:lnTo>
                  <a:lnTo>
                    <a:pt x="30" y="32"/>
                  </a:lnTo>
                  <a:lnTo>
                    <a:pt x="27" y="35"/>
                  </a:lnTo>
                  <a:lnTo>
                    <a:pt x="23" y="38"/>
                  </a:lnTo>
                  <a:lnTo>
                    <a:pt x="19" y="38"/>
                  </a:lnTo>
                  <a:lnTo>
                    <a:pt x="13" y="38"/>
                  </a:lnTo>
                  <a:lnTo>
                    <a:pt x="9" y="35"/>
                  </a:lnTo>
                  <a:lnTo>
                    <a:pt x="5" y="30"/>
                  </a:lnTo>
                  <a:lnTo>
                    <a:pt x="2" y="25"/>
                  </a:lnTo>
                  <a:lnTo>
                    <a:pt x="0" y="19"/>
                  </a:lnTo>
                  <a:lnTo>
                    <a:pt x="2" y="14"/>
                  </a:lnTo>
                  <a:lnTo>
                    <a:pt x="3" y="9"/>
                  </a:lnTo>
                  <a:lnTo>
                    <a:pt x="6" y="5"/>
                  </a:lnTo>
                  <a:lnTo>
                    <a:pt x="10" y="1"/>
                  </a:lnTo>
                  <a:lnTo>
                    <a:pt x="14" y="0"/>
                  </a:lnTo>
                  <a:lnTo>
                    <a:pt x="19" y="0"/>
                  </a:lnTo>
                  <a:lnTo>
                    <a:pt x="23" y="0"/>
                  </a:lnTo>
                  <a:lnTo>
                    <a:pt x="27" y="1"/>
                  </a:lnTo>
                  <a:lnTo>
                    <a:pt x="28" y="1"/>
                  </a:lnTo>
                  <a:lnTo>
                    <a:pt x="28" y="1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477" name="Freeform 5"/>
            <p:cNvSpPr>
              <a:spLocks/>
            </p:cNvSpPr>
            <p:nvPr/>
          </p:nvSpPr>
          <p:spPr bwMode="auto">
            <a:xfrm>
              <a:off x="2817" y="2022"/>
              <a:ext cx="27" cy="40"/>
            </a:xfrm>
            <a:custGeom>
              <a:avLst/>
              <a:gdLst/>
              <a:ahLst/>
              <a:cxnLst>
                <a:cxn ang="0">
                  <a:pos x="7" y="18"/>
                </a:cxn>
                <a:cxn ang="0">
                  <a:pos x="13" y="14"/>
                </a:cxn>
                <a:cxn ang="0">
                  <a:pos x="17" y="13"/>
                </a:cxn>
                <a:cxn ang="0">
                  <a:pos x="20" y="14"/>
                </a:cxn>
                <a:cxn ang="0">
                  <a:pos x="22" y="18"/>
                </a:cxn>
                <a:cxn ang="0">
                  <a:pos x="22" y="24"/>
                </a:cxn>
                <a:cxn ang="0">
                  <a:pos x="22" y="35"/>
                </a:cxn>
                <a:cxn ang="0">
                  <a:pos x="24" y="38"/>
                </a:cxn>
                <a:cxn ang="0">
                  <a:pos x="25" y="38"/>
                </a:cxn>
                <a:cxn ang="0">
                  <a:pos x="27" y="40"/>
                </a:cxn>
                <a:cxn ang="0">
                  <a:pos x="14" y="38"/>
                </a:cxn>
                <a:cxn ang="0">
                  <a:pos x="17" y="38"/>
                </a:cxn>
                <a:cxn ang="0">
                  <a:pos x="18" y="37"/>
                </a:cxn>
                <a:cxn ang="0">
                  <a:pos x="18" y="35"/>
                </a:cxn>
                <a:cxn ang="0">
                  <a:pos x="18" y="24"/>
                </a:cxn>
                <a:cxn ang="0">
                  <a:pos x="18" y="20"/>
                </a:cxn>
                <a:cxn ang="0">
                  <a:pos x="17" y="17"/>
                </a:cxn>
                <a:cxn ang="0">
                  <a:pos x="14" y="17"/>
                </a:cxn>
                <a:cxn ang="0">
                  <a:pos x="11" y="17"/>
                </a:cxn>
                <a:cxn ang="0">
                  <a:pos x="7" y="20"/>
                </a:cxn>
                <a:cxn ang="0">
                  <a:pos x="7" y="35"/>
                </a:cxn>
                <a:cxn ang="0">
                  <a:pos x="8" y="38"/>
                </a:cxn>
                <a:cxn ang="0">
                  <a:pos x="10" y="38"/>
                </a:cxn>
                <a:cxn ang="0">
                  <a:pos x="11" y="40"/>
                </a:cxn>
                <a:cxn ang="0">
                  <a:pos x="0" y="38"/>
                </a:cxn>
                <a:cxn ang="0">
                  <a:pos x="1" y="38"/>
                </a:cxn>
                <a:cxn ang="0">
                  <a:pos x="3" y="37"/>
                </a:cxn>
                <a:cxn ang="0">
                  <a:pos x="3" y="34"/>
                </a:cxn>
                <a:cxn ang="0">
                  <a:pos x="3" y="7"/>
                </a:cxn>
                <a:cxn ang="0">
                  <a:pos x="3" y="4"/>
                </a:cxn>
                <a:cxn ang="0">
                  <a:pos x="1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</a:cxnLst>
              <a:rect l="0" t="0" r="r" b="b"/>
              <a:pathLst>
                <a:path w="27" h="40">
                  <a:moveTo>
                    <a:pt x="7" y="0"/>
                  </a:moveTo>
                  <a:lnTo>
                    <a:pt x="7" y="18"/>
                  </a:lnTo>
                  <a:lnTo>
                    <a:pt x="10" y="16"/>
                  </a:lnTo>
                  <a:lnTo>
                    <a:pt x="13" y="14"/>
                  </a:lnTo>
                  <a:lnTo>
                    <a:pt x="14" y="14"/>
                  </a:lnTo>
                  <a:lnTo>
                    <a:pt x="17" y="13"/>
                  </a:lnTo>
                  <a:lnTo>
                    <a:pt x="18" y="14"/>
                  </a:lnTo>
                  <a:lnTo>
                    <a:pt x="20" y="14"/>
                  </a:lnTo>
                  <a:lnTo>
                    <a:pt x="21" y="16"/>
                  </a:lnTo>
                  <a:lnTo>
                    <a:pt x="22" y="18"/>
                  </a:lnTo>
                  <a:lnTo>
                    <a:pt x="22" y="21"/>
                  </a:lnTo>
                  <a:lnTo>
                    <a:pt x="22" y="24"/>
                  </a:lnTo>
                  <a:lnTo>
                    <a:pt x="22" y="34"/>
                  </a:lnTo>
                  <a:lnTo>
                    <a:pt x="22" y="35"/>
                  </a:lnTo>
                  <a:lnTo>
                    <a:pt x="24" y="37"/>
                  </a:lnTo>
                  <a:lnTo>
                    <a:pt x="24" y="38"/>
                  </a:lnTo>
                  <a:lnTo>
                    <a:pt x="24" y="38"/>
                  </a:lnTo>
                  <a:lnTo>
                    <a:pt x="25" y="38"/>
                  </a:lnTo>
                  <a:lnTo>
                    <a:pt x="27" y="38"/>
                  </a:lnTo>
                  <a:lnTo>
                    <a:pt x="27" y="40"/>
                  </a:lnTo>
                  <a:lnTo>
                    <a:pt x="14" y="40"/>
                  </a:lnTo>
                  <a:lnTo>
                    <a:pt x="14" y="38"/>
                  </a:lnTo>
                  <a:lnTo>
                    <a:pt x="15" y="38"/>
                  </a:lnTo>
                  <a:lnTo>
                    <a:pt x="17" y="38"/>
                  </a:lnTo>
                  <a:lnTo>
                    <a:pt x="17" y="38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5"/>
                  </a:lnTo>
                  <a:lnTo>
                    <a:pt x="18" y="34"/>
                  </a:lnTo>
                  <a:lnTo>
                    <a:pt x="18" y="24"/>
                  </a:lnTo>
                  <a:lnTo>
                    <a:pt x="18" y="21"/>
                  </a:lnTo>
                  <a:lnTo>
                    <a:pt x="18" y="20"/>
                  </a:lnTo>
                  <a:lnTo>
                    <a:pt x="17" y="18"/>
                  </a:lnTo>
                  <a:lnTo>
                    <a:pt x="17" y="17"/>
                  </a:lnTo>
                  <a:lnTo>
                    <a:pt x="15" y="17"/>
                  </a:lnTo>
                  <a:lnTo>
                    <a:pt x="14" y="17"/>
                  </a:lnTo>
                  <a:lnTo>
                    <a:pt x="13" y="17"/>
                  </a:lnTo>
                  <a:lnTo>
                    <a:pt x="11" y="17"/>
                  </a:lnTo>
                  <a:lnTo>
                    <a:pt x="10" y="18"/>
                  </a:lnTo>
                  <a:lnTo>
                    <a:pt x="7" y="20"/>
                  </a:lnTo>
                  <a:lnTo>
                    <a:pt x="7" y="34"/>
                  </a:lnTo>
                  <a:lnTo>
                    <a:pt x="7" y="35"/>
                  </a:lnTo>
                  <a:lnTo>
                    <a:pt x="8" y="37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10" y="38"/>
                  </a:lnTo>
                  <a:lnTo>
                    <a:pt x="11" y="38"/>
                  </a:lnTo>
                  <a:lnTo>
                    <a:pt x="11" y="40"/>
                  </a:lnTo>
                  <a:lnTo>
                    <a:pt x="0" y="40"/>
                  </a:lnTo>
                  <a:lnTo>
                    <a:pt x="0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3" y="38"/>
                  </a:lnTo>
                  <a:lnTo>
                    <a:pt x="3" y="37"/>
                  </a:lnTo>
                  <a:lnTo>
                    <a:pt x="3" y="35"/>
                  </a:lnTo>
                  <a:lnTo>
                    <a:pt x="3" y="34"/>
                  </a:lnTo>
                  <a:lnTo>
                    <a:pt x="3" y="10"/>
                  </a:lnTo>
                  <a:lnTo>
                    <a:pt x="3" y="7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3"/>
                  </a:lnTo>
                  <a:lnTo>
                    <a:pt x="1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478" name="Freeform 6"/>
            <p:cNvSpPr>
              <a:spLocks noEditPoints="1"/>
            </p:cNvSpPr>
            <p:nvPr/>
          </p:nvSpPr>
          <p:spPr bwMode="auto">
            <a:xfrm>
              <a:off x="2845" y="2035"/>
              <a:ext cx="24" cy="27"/>
            </a:xfrm>
            <a:custGeom>
              <a:avLst/>
              <a:gdLst/>
              <a:ahLst/>
              <a:cxnLst>
                <a:cxn ang="0">
                  <a:pos x="11" y="25"/>
                </a:cxn>
                <a:cxn ang="0">
                  <a:pos x="8" y="27"/>
                </a:cxn>
                <a:cxn ang="0">
                  <a:pos x="4" y="27"/>
                </a:cxn>
                <a:cxn ang="0">
                  <a:pos x="1" y="22"/>
                </a:cxn>
                <a:cxn ang="0">
                  <a:pos x="1" y="18"/>
                </a:cxn>
                <a:cxn ang="0">
                  <a:pos x="3" y="15"/>
                </a:cxn>
                <a:cxn ang="0">
                  <a:pos x="8" y="12"/>
                </a:cxn>
                <a:cxn ang="0">
                  <a:pos x="14" y="8"/>
                </a:cxn>
                <a:cxn ang="0">
                  <a:pos x="14" y="4"/>
                </a:cxn>
                <a:cxn ang="0">
                  <a:pos x="10" y="3"/>
                </a:cxn>
                <a:cxn ang="0">
                  <a:pos x="7" y="3"/>
                </a:cxn>
                <a:cxn ang="0">
                  <a:pos x="7" y="5"/>
                </a:cxn>
                <a:cxn ang="0">
                  <a:pos x="6" y="8"/>
                </a:cxn>
                <a:cxn ang="0">
                  <a:pos x="6" y="10"/>
                </a:cxn>
                <a:cxn ang="0">
                  <a:pos x="3" y="10"/>
                </a:cxn>
                <a:cxn ang="0">
                  <a:pos x="1" y="8"/>
                </a:cxn>
                <a:cxn ang="0">
                  <a:pos x="3" y="4"/>
                </a:cxn>
                <a:cxn ang="0">
                  <a:pos x="7" y="1"/>
                </a:cxn>
                <a:cxn ang="0">
                  <a:pos x="14" y="1"/>
                </a:cxn>
                <a:cxn ang="0">
                  <a:pos x="18" y="3"/>
                </a:cxn>
                <a:cxn ang="0">
                  <a:pos x="20" y="5"/>
                </a:cxn>
                <a:cxn ang="0">
                  <a:pos x="20" y="18"/>
                </a:cxn>
                <a:cxn ang="0">
                  <a:pos x="20" y="22"/>
                </a:cxn>
                <a:cxn ang="0">
                  <a:pos x="20" y="22"/>
                </a:cxn>
                <a:cxn ang="0">
                  <a:pos x="21" y="24"/>
                </a:cxn>
                <a:cxn ang="0">
                  <a:pos x="21" y="22"/>
                </a:cxn>
                <a:cxn ang="0">
                  <a:pos x="24" y="21"/>
                </a:cxn>
                <a:cxn ang="0">
                  <a:pos x="21" y="25"/>
                </a:cxn>
                <a:cxn ang="0">
                  <a:pos x="17" y="27"/>
                </a:cxn>
                <a:cxn ang="0">
                  <a:pos x="15" y="24"/>
                </a:cxn>
                <a:cxn ang="0">
                  <a:pos x="14" y="21"/>
                </a:cxn>
                <a:cxn ang="0">
                  <a:pos x="11" y="12"/>
                </a:cxn>
                <a:cxn ang="0">
                  <a:pos x="7" y="15"/>
                </a:cxn>
                <a:cxn ang="0">
                  <a:pos x="6" y="17"/>
                </a:cxn>
                <a:cxn ang="0">
                  <a:pos x="6" y="21"/>
                </a:cxn>
                <a:cxn ang="0">
                  <a:pos x="8" y="22"/>
                </a:cxn>
                <a:cxn ang="0">
                  <a:pos x="11" y="22"/>
                </a:cxn>
              </a:cxnLst>
              <a:rect l="0" t="0" r="r" b="b"/>
              <a:pathLst>
                <a:path w="24" h="27">
                  <a:moveTo>
                    <a:pt x="14" y="22"/>
                  </a:moveTo>
                  <a:lnTo>
                    <a:pt x="11" y="25"/>
                  </a:lnTo>
                  <a:lnTo>
                    <a:pt x="10" y="27"/>
                  </a:lnTo>
                  <a:lnTo>
                    <a:pt x="8" y="27"/>
                  </a:lnTo>
                  <a:lnTo>
                    <a:pt x="7" y="27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2"/>
                  </a:lnTo>
                  <a:lnTo>
                    <a:pt x="0" y="21"/>
                  </a:lnTo>
                  <a:lnTo>
                    <a:pt x="1" y="18"/>
                  </a:lnTo>
                  <a:lnTo>
                    <a:pt x="1" y="17"/>
                  </a:lnTo>
                  <a:lnTo>
                    <a:pt x="3" y="15"/>
                  </a:lnTo>
                  <a:lnTo>
                    <a:pt x="6" y="14"/>
                  </a:lnTo>
                  <a:lnTo>
                    <a:pt x="8" y="12"/>
                  </a:lnTo>
                  <a:lnTo>
                    <a:pt x="14" y="10"/>
                  </a:lnTo>
                  <a:lnTo>
                    <a:pt x="14" y="8"/>
                  </a:lnTo>
                  <a:lnTo>
                    <a:pt x="14" y="5"/>
                  </a:lnTo>
                  <a:lnTo>
                    <a:pt x="14" y="4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8" y="3"/>
                  </a:lnTo>
                  <a:lnTo>
                    <a:pt x="7" y="3"/>
                  </a:lnTo>
                  <a:lnTo>
                    <a:pt x="7" y="4"/>
                  </a:lnTo>
                  <a:lnTo>
                    <a:pt x="7" y="5"/>
                  </a:lnTo>
                  <a:lnTo>
                    <a:pt x="7" y="7"/>
                  </a:lnTo>
                  <a:lnTo>
                    <a:pt x="6" y="8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4" y="10"/>
                  </a:lnTo>
                  <a:lnTo>
                    <a:pt x="3" y="10"/>
                  </a:lnTo>
                  <a:lnTo>
                    <a:pt x="3" y="8"/>
                  </a:lnTo>
                  <a:lnTo>
                    <a:pt x="1" y="8"/>
                  </a:lnTo>
                  <a:lnTo>
                    <a:pt x="1" y="7"/>
                  </a:lnTo>
                  <a:lnTo>
                    <a:pt x="3" y="4"/>
                  </a:lnTo>
                  <a:lnTo>
                    <a:pt x="4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4" y="1"/>
                  </a:lnTo>
                  <a:lnTo>
                    <a:pt x="17" y="1"/>
                  </a:lnTo>
                  <a:lnTo>
                    <a:pt x="18" y="3"/>
                  </a:lnTo>
                  <a:lnTo>
                    <a:pt x="18" y="4"/>
                  </a:lnTo>
                  <a:lnTo>
                    <a:pt x="20" y="5"/>
                  </a:lnTo>
                  <a:lnTo>
                    <a:pt x="20" y="8"/>
                  </a:lnTo>
                  <a:lnTo>
                    <a:pt x="20" y="18"/>
                  </a:lnTo>
                  <a:lnTo>
                    <a:pt x="20" y="21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0" y="24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1" y="22"/>
                  </a:lnTo>
                  <a:lnTo>
                    <a:pt x="22" y="22"/>
                  </a:lnTo>
                  <a:lnTo>
                    <a:pt x="24" y="21"/>
                  </a:lnTo>
                  <a:lnTo>
                    <a:pt x="24" y="22"/>
                  </a:lnTo>
                  <a:lnTo>
                    <a:pt x="21" y="25"/>
                  </a:lnTo>
                  <a:lnTo>
                    <a:pt x="18" y="27"/>
                  </a:lnTo>
                  <a:lnTo>
                    <a:pt x="17" y="27"/>
                  </a:lnTo>
                  <a:lnTo>
                    <a:pt x="15" y="25"/>
                  </a:lnTo>
                  <a:lnTo>
                    <a:pt x="15" y="24"/>
                  </a:lnTo>
                  <a:lnTo>
                    <a:pt x="14" y="22"/>
                  </a:lnTo>
                  <a:close/>
                  <a:moveTo>
                    <a:pt x="14" y="21"/>
                  </a:moveTo>
                  <a:lnTo>
                    <a:pt x="14" y="11"/>
                  </a:lnTo>
                  <a:lnTo>
                    <a:pt x="11" y="12"/>
                  </a:lnTo>
                  <a:lnTo>
                    <a:pt x="10" y="14"/>
                  </a:lnTo>
                  <a:lnTo>
                    <a:pt x="7" y="15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6" y="18"/>
                  </a:lnTo>
                  <a:lnTo>
                    <a:pt x="6" y="21"/>
                  </a:lnTo>
                  <a:lnTo>
                    <a:pt x="7" y="22"/>
                  </a:lnTo>
                  <a:lnTo>
                    <a:pt x="8" y="22"/>
                  </a:lnTo>
                  <a:lnTo>
                    <a:pt x="10" y="24"/>
                  </a:lnTo>
                  <a:lnTo>
                    <a:pt x="11" y="22"/>
                  </a:lnTo>
                  <a:lnTo>
                    <a:pt x="14" y="2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479" name="Freeform 7"/>
            <p:cNvSpPr>
              <a:spLocks/>
            </p:cNvSpPr>
            <p:nvPr/>
          </p:nvSpPr>
          <p:spPr bwMode="auto">
            <a:xfrm>
              <a:off x="2870" y="2035"/>
              <a:ext cx="17" cy="2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7" y="7"/>
                </a:cxn>
                <a:cxn ang="0">
                  <a:pos x="10" y="3"/>
                </a:cxn>
                <a:cxn ang="0">
                  <a:pos x="11" y="1"/>
                </a:cxn>
                <a:cxn ang="0">
                  <a:pos x="14" y="0"/>
                </a:cxn>
                <a:cxn ang="0">
                  <a:pos x="16" y="1"/>
                </a:cxn>
                <a:cxn ang="0">
                  <a:pos x="17" y="1"/>
                </a:cxn>
                <a:cxn ang="0">
                  <a:pos x="17" y="3"/>
                </a:cxn>
                <a:cxn ang="0">
                  <a:pos x="17" y="4"/>
                </a:cxn>
                <a:cxn ang="0">
                  <a:pos x="17" y="5"/>
                </a:cxn>
                <a:cxn ang="0">
                  <a:pos x="17" y="5"/>
                </a:cxn>
                <a:cxn ang="0">
                  <a:pos x="16" y="7"/>
                </a:cxn>
                <a:cxn ang="0">
                  <a:pos x="16" y="7"/>
                </a:cxn>
                <a:cxn ang="0">
                  <a:pos x="14" y="7"/>
                </a:cxn>
                <a:cxn ang="0">
                  <a:pos x="13" y="5"/>
                </a:cxn>
                <a:cxn ang="0">
                  <a:pos x="13" y="4"/>
                </a:cxn>
                <a:cxn ang="0">
                  <a:pos x="11" y="4"/>
                </a:cxn>
                <a:cxn ang="0">
                  <a:pos x="11" y="4"/>
                </a:cxn>
                <a:cxn ang="0">
                  <a:pos x="10" y="5"/>
                </a:cxn>
                <a:cxn ang="0">
                  <a:pos x="9" y="7"/>
                </a:cxn>
                <a:cxn ang="0">
                  <a:pos x="7" y="10"/>
                </a:cxn>
                <a:cxn ang="0">
                  <a:pos x="7" y="21"/>
                </a:cxn>
                <a:cxn ang="0">
                  <a:pos x="7" y="22"/>
                </a:cxn>
                <a:cxn ang="0">
                  <a:pos x="9" y="24"/>
                </a:cxn>
                <a:cxn ang="0">
                  <a:pos x="9" y="24"/>
                </a:cxn>
                <a:cxn ang="0">
                  <a:pos x="10" y="25"/>
                </a:cxn>
                <a:cxn ang="0">
                  <a:pos x="11" y="25"/>
                </a:cxn>
                <a:cxn ang="0">
                  <a:pos x="13" y="25"/>
                </a:cxn>
                <a:cxn ang="0">
                  <a:pos x="13" y="27"/>
                </a:cxn>
                <a:cxn ang="0">
                  <a:pos x="0" y="27"/>
                </a:cxn>
                <a:cxn ang="0">
                  <a:pos x="0" y="25"/>
                </a:cxn>
                <a:cxn ang="0">
                  <a:pos x="2" y="25"/>
                </a:cxn>
                <a:cxn ang="0">
                  <a:pos x="2" y="25"/>
                </a:cxn>
                <a:cxn ang="0">
                  <a:pos x="3" y="24"/>
                </a:cxn>
                <a:cxn ang="0">
                  <a:pos x="3" y="24"/>
                </a:cxn>
                <a:cxn ang="0">
                  <a:pos x="3" y="22"/>
                </a:cxn>
                <a:cxn ang="0">
                  <a:pos x="3" y="21"/>
                </a:cxn>
                <a:cxn ang="0">
                  <a:pos x="3" y="11"/>
                </a:cxn>
                <a:cxn ang="0">
                  <a:pos x="3" y="7"/>
                </a:cxn>
                <a:cxn ang="0">
                  <a:pos x="3" y="5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7" h="27">
                  <a:moveTo>
                    <a:pt x="7" y="0"/>
                  </a:moveTo>
                  <a:lnTo>
                    <a:pt x="7" y="7"/>
                  </a:lnTo>
                  <a:lnTo>
                    <a:pt x="10" y="3"/>
                  </a:lnTo>
                  <a:lnTo>
                    <a:pt x="11" y="1"/>
                  </a:lnTo>
                  <a:lnTo>
                    <a:pt x="14" y="0"/>
                  </a:lnTo>
                  <a:lnTo>
                    <a:pt x="16" y="1"/>
                  </a:lnTo>
                  <a:lnTo>
                    <a:pt x="17" y="1"/>
                  </a:lnTo>
                  <a:lnTo>
                    <a:pt x="17" y="3"/>
                  </a:lnTo>
                  <a:lnTo>
                    <a:pt x="17" y="4"/>
                  </a:lnTo>
                  <a:lnTo>
                    <a:pt x="17" y="5"/>
                  </a:lnTo>
                  <a:lnTo>
                    <a:pt x="17" y="5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4" y="7"/>
                  </a:lnTo>
                  <a:lnTo>
                    <a:pt x="13" y="5"/>
                  </a:lnTo>
                  <a:lnTo>
                    <a:pt x="13" y="4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10" y="5"/>
                  </a:lnTo>
                  <a:lnTo>
                    <a:pt x="9" y="7"/>
                  </a:lnTo>
                  <a:lnTo>
                    <a:pt x="7" y="10"/>
                  </a:lnTo>
                  <a:lnTo>
                    <a:pt x="7" y="21"/>
                  </a:lnTo>
                  <a:lnTo>
                    <a:pt x="7" y="22"/>
                  </a:lnTo>
                  <a:lnTo>
                    <a:pt x="9" y="24"/>
                  </a:lnTo>
                  <a:lnTo>
                    <a:pt x="9" y="24"/>
                  </a:lnTo>
                  <a:lnTo>
                    <a:pt x="10" y="25"/>
                  </a:lnTo>
                  <a:lnTo>
                    <a:pt x="11" y="25"/>
                  </a:lnTo>
                  <a:lnTo>
                    <a:pt x="13" y="25"/>
                  </a:lnTo>
                  <a:lnTo>
                    <a:pt x="13" y="27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2" y="25"/>
                  </a:lnTo>
                  <a:lnTo>
                    <a:pt x="2" y="25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3" y="22"/>
                  </a:lnTo>
                  <a:lnTo>
                    <a:pt x="3" y="21"/>
                  </a:lnTo>
                  <a:lnTo>
                    <a:pt x="3" y="11"/>
                  </a:lnTo>
                  <a:lnTo>
                    <a:pt x="3" y="7"/>
                  </a:lnTo>
                  <a:lnTo>
                    <a:pt x="3" y="5"/>
                  </a:lnTo>
                  <a:lnTo>
                    <a:pt x="3" y="4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480" name="Freeform 8"/>
            <p:cNvSpPr>
              <a:spLocks/>
            </p:cNvSpPr>
            <p:nvPr/>
          </p:nvSpPr>
          <p:spPr bwMode="auto">
            <a:xfrm>
              <a:off x="2887" y="2028"/>
              <a:ext cx="17" cy="3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8"/>
                </a:cxn>
                <a:cxn ang="0">
                  <a:pos x="15" y="8"/>
                </a:cxn>
                <a:cxn ang="0">
                  <a:pos x="15" y="10"/>
                </a:cxn>
                <a:cxn ang="0">
                  <a:pos x="10" y="10"/>
                </a:cxn>
                <a:cxn ang="0">
                  <a:pos x="10" y="26"/>
                </a:cxn>
                <a:cxn ang="0">
                  <a:pos x="10" y="28"/>
                </a:cxn>
                <a:cxn ang="0">
                  <a:pos x="10" y="29"/>
                </a:cxn>
                <a:cxn ang="0">
                  <a:pos x="11" y="29"/>
                </a:cxn>
                <a:cxn ang="0">
                  <a:pos x="13" y="31"/>
                </a:cxn>
                <a:cxn ang="0">
                  <a:pos x="13" y="31"/>
                </a:cxn>
                <a:cxn ang="0">
                  <a:pos x="14" y="29"/>
                </a:cxn>
                <a:cxn ang="0">
                  <a:pos x="14" y="29"/>
                </a:cxn>
                <a:cxn ang="0">
                  <a:pos x="15" y="28"/>
                </a:cxn>
                <a:cxn ang="0">
                  <a:pos x="17" y="28"/>
                </a:cxn>
                <a:cxn ang="0">
                  <a:pos x="15" y="31"/>
                </a:cxn>
                <a:cxn ang="0">
                  <a:pos x="14" y="32"/>
                </a:cxn>
                <a:cxn ang="0">
                  <a:pos x="11" y="34"/>
                </a:cxn>
                <a:cxn ang="0">
                  <a:pos x="10" y="34"/>
                </a:cxn>
                <a:cxn ang="0">
                  <a:pos x="8" y="34"/>
                </a:cxn>
                <a:cxn ang="0">
                  <a:pos x="7" y="34"/>
                </a:cxn>
                <a:cxn ang="0">
                  <a:pos x="6" y="32"/>
                </a:cxn>
                <a:cxn ang="0">
                  <a:pos x="6" y="31"/>
                </a:cxn>
                <a:cxn ang="0">
                  <a:pos x="4" y="29"/>
                </a:cxn>
                <a:cxn ang="0">
                  <a:pos x="4" y="26"/>
                </a:cxn>
                <a:cxn ang="0">
                  <a:pos x="4" y="10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3" y="8"/>
                </a:cxn>
                <a:cxn ang="0">
                  <a:pos x="4" y="7"/>
                </a:cxn>
                <a:cxn ang="0">
                  <a:pos x="6" y="5"/>
                </a:cxn>
                <a:cxn ang="0">
                  <a:pos x="7" y="4"/>
                </a:cxn>
                <a:cxn ang="0">
                  <a:pos x="7" y="3"/>
                </a:cxn>
                <a:cxn ang="0">
                  <a:pos x="8" y="0"/>
                </a:cxn>
                <a:cxn ang="0">
                  <a:pos x="10" y="0"/>
                </a:cxn>
              </a:cxnLst>
              <a:rect l="0" t="0" r="r" b="b"/>
              <a:pathLst>
                <a:path w="17" h="34">
                  <a:moveTo>
                    <a:pt x="10" y="0"/>
                  </a:moveTo>
                  <a:lnTo>
                    <a:pt x="10" y="8"/>
                  </a:lnTo>
                  <a:lnTo>
                    <a:pt x="15" y="8"/>
                  </a:lnTo>
                  <a:lnTo>
                    <a:pt x="15" y="10"/>
                  </a:lnTo>
                  <a:lnTo>
                    <a:pt x="10" y="10"/>
                  </a:lnTo>
                  <a:lnTo>
                    <a:pt x="10" y="26"/>
                  </a:lnTo>
                  <a:lnTo>
                    <a:pt x="10" y="28"/>
                  </a:lnTo>
                  <a:lnTo>
                    <a:pt x="10" y="29"/>
                  </a:lnTo>
                  <a:lnTo>
                    <a:pt x="11" y="29"/>
                  </a:lnTo>
                  <a:lnTo>
                    <a:pt x="13" y="31"/>
                  </a:lnTo>
                  <a:lnTo>
                    <a:pt x="13" y="31"/>
                  </a:lnTo>
                  <a:lnTo>
                    <a:pt x="14" y="29"/>
                  </a:lnTo>
                  <a:lnTo>
                    <a:pt x="14" y="29"/>
                  </a:lnTo>
                  <a:lnTo>
                    <a:pt x="15" y="28"/>
                  </a:lnTo>
                  <a:lnTo>
                    <a:pt x="17" y="28"/>
                  </a:lnTo>
                  <a:lnTo>
                    <a:pt x="15" y="31"/>
                  </a:lnTo>
                  <a:lnTo>
                    <a:pt x="14" y="32"/>
                  </a:lnTo>
                  <a:lnTo>
                    <a:pt x="11" y="34"/>
                  </a:lnTo>
                  <a:lnTo>
                    <a:pt x="10" y="34"/>
                  </a:lnTo>
                  <a:lnTo>
                    <a:pt x="8" y="34"/>
                  </a:lnTo>
                  <a:lnTo>
                    <a:pt x="7" y="34"/>
                  </a:lnTo>
                  <a:lnTo>
                    <a:pt x="6" y="32"/>
                  </a:lnTo>
                  <a:lnTo>
                    <a:pt x="6" y="31"/>
                  </a:lnTo>
                  <a:lnTo>
                    <a:pt x="4" y="29"/>
                  </a:lnTo>
                  <a:lnTo>
                    <a:pt x="4" y="26"/>
                  </a:lnTo>
                  <a:lnTo>
                    <a:pt x="4" y="10"/>
                  </a:lnTo>
                  <a:lnTo>
                    <a:pt x="0" y="10"/>
                  </a:lnTo>
                  <a:lnTo>
                    <a:pt x="0" y="8"/>
                  </a:lnTo>
                  <a:lnTo>
                    <a:pt x="3" y="8"/>
                  </a:lnTo>
                  <a:lnTo>
                    <a:pt x="4" y="7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481" name="Freeform 9"/>
            <p:cNvSpPr>
              <a:spLocks/>
            </p:cNvSpPr>
            <p:nvPr/>
          </p:nvSpPr>
          <p:spPr bwMode="auto">
            <a:xfrm>
              <a:off x="2908" y="2024"/>
              <a:ext cx="13" cy="49"/>
            </a:xfrm>
            <a:custGeom>
              <a:avLst/>
              <a:gdLst/>
              <a:ahLst/>
              <a:cxnLst>
                <a:cxn ang="0">
                  <a:pos x="13" y="49"/>
                </a:cxn>
                <a:cxn ang="0">
                  <a:pos x="0" y="49"/>
                </a:cxn>
                <a:cxn ang="0">
                  <a:pos x="0" y="0"/>
                </a:cxn>
                <a:cxn ang="0">
                  <a:pos x="13" y="0"/>
                </a:cxn>
                <a:cxn ang="0">
                  <a:pos x="13" y="1"/>
                </a:cxn>
                <a:cxn ang="0">
                  <a:pos x="4" y="1"/>
                </a:cxn>
                <a:cxn ang="0">
                  <a:pos x="4" y="46"/>
                </a:cxn>
                <a:cxn ang="0">
                  <a:pos x="13" y="46"/>
                </a:cxn>
                <a:cxn ang="0">
                  <a:pos x="13" y="49"/>
                </a:cxn>
              </a:cxnLst>
              <a:rect l="0" t="0" r="r" b="b"/>
              <a:pathLst>
                <a:path w="13" h="49">
                  <a:moveTo>
                    <a:pt x="13" y="49"/>
                  </a:moveTo>
                  <a:lnTo>
                    <a:pt x="0" y="49"/>
                  </a:lnTo>
                  <a:lnTo>
                    <a:pt x="0" y="0"/>
                  </a:lnTo>
                  <a:lnTo>
                    <a:pt x="13" y="0"/>
                  </a:lnTo>
                  <a:lnTo>
                    <a:pt x="13" y="1"/>
                  </a:lnTo>
                  <a:lnTo>
                    <a:pt x="4" y="1"/>
                  </a:lnTo>
                  <a:lnTo>
                    <a:pt x="4" y="46"/>
                  </a:lnTo>
                  <a:lnTo>
                    <a:pt x="13" y="46"/>
                  </a:lnTo>
                  <a:lnTo>
                    <a:pt x="13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482" name="Freeform 10"/>
            <p:cNvSpPr>
              <a:spLocks/>
            </p:cNvSpPr>
            <p:nvPr/>
          </p:nvSpPr>
          <p:spPr bwMode="auto">
            <a:xfrm>
              <a:off x="2929" y="2024"/>
              <a:ext cx="14" cy="38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9" y="0"/>
                </a:cxn>
                <a:cxn ang="0">
                  <a:pos x="10" y="0"/>
                </a:cxn>
                <a:cxn ang="0">
                  <a:pos x="10" y="30"/>
                </a:cxn>
                <a:cxn ang="0">
                  <a:pos x="10" y="33"/>
                </a:cxn>
                <a:cxn ang="0">
                  <a:pos x="10" y="35"/>
                </a:cxn>
                <a:cxn ang="0">
                  <a:pos x="10" y="36"/>
                </a:cxn>
                <a:cxn ang="0">
                  <a:pos x="11" y="36"/>
                </a:cxn>
                <a:cxn ang="0">
                  <a:pos x="13" y="36"/>
                </a:cxn>
                <a:cxn ang="0">
                  <a:pos x="14" y="36"/>
                </a:cxn>
                <a:cxn ang="0">
                  <a:pos x="14" y="38"/>
                </a:cxn>
                <a:cxn ang="0">
                  <a:pos x="0" y="38"/>
                </a:cxn>
                <a:cxn ang="0">
                  <a:pos x="0" y="36"/>
                </a:cxn>
                <a:cxn ang="0">
                  <a:pos x="3" y="36"/>
                </a:cxn>
                <a:cxn ang="0">
                  <a:pos x="3" y="36"/>
                </a:cxn>
                <a:cxn ang="0">
                  <a:pos x="4" y="36"/>
                </a:cxn>
                <a:cxn ang="0">
                  <a:pos x="4" y="35"/>
                </a:cxn>
                <a:cxn ang="0">
                  <a:pos x="4" y="33"/>
                </a:cxn>
                <a:cxn ang="0">
                  <a:pos x="4" y="30"/>
                </a:cxn>
                <a:cxn ang="0">
                  <a:pos x="4" y="9"/>
                </a:cxn>
                <a:cxn ang="0">
                  <a:pos x="4" y="7"/>
                </a:cxn>
                <a:cxn ang="0">
                  <a:pos x="4" y="5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1" y="2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14" h="38">
                  <a:moveTo>
                    <a:pt x="0" y="4"/>
                  </a:moveTo>
                  <a:lnTo>
                    <a:pt x="9" y="0"/>
                  </a:lnTo>
                  <a:lnTo>
                    <a:pt x="10" y="0"/>
                  </a:lnTo>
                  <a:lnTo>
                    <a:pt x="10" y="30"/>
                  </a:lnTo>
                  <a:lnTo>
                    <a:pt x="10" y="33"/>
                  </a:lnTo>
                  <a:lnTo>
                    <a:pt x="10" y="35"/>
                  </a:lnTo>
                  <a:lnTo>
                    <a:pt x="10" y="36"/>
                  </a:lnTo>
                  <a:lnTo>
                    <a:pt x="11" y="36"/>
                  </a:lnTo>
                  <a:lnTo>
                    <a:pt x="13" y="36"/>
                  </a:lnTo>
                  <a:lnTo>
                    <a:pt x="14" y="36"/>
                  </a:lnTo>
                  <a:lnTo>
                    <a:pt x="14" y="38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4" y="36"/>
                  </a:lnTo>
                  <a:lnTo>
                    <a:pt x="4" y="35"/>
                  </a:lnTo>
                  <a:lnTo>
                    <a:pt x="4" y="33"/>
                  </a:lnTo>
                  <a:lnTo>
                    <a:pt x="4" y="30"/>
                  </a:lnTo>
                  <a:lnTo>
                    <a:pt x="4" y="9"/>
                  </a:lnTo>
                  <a:lnTo>
                    <a:pt x="4" y="7"/>
                  </a:lnTo>
                  <a:lnTo>
                    <a:pt x="4" y="5"/>
                  </a:lnTo>
                  <a:lnTo>
                    <a:pt x="4" y="4"/>
                  </a:lnTo>
                  <a:lnTo>
                    <a:pt x="4" y="4"/>
                  </a:lnTo>
                  <a:lnTo>
                    <a:pt x="3" y="2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483" name="Freeform 11"/>
            <p:cNvSpPr>
              <a:spLocks/>
            </p:cNvSpPr>
            <p:nvPr/>
          </p:nvSpPr>
          <p:spPr bwMode="auto">
            <a:xfrm>
              <a:off x="2952" y="2024"/>
              <a:ext cx="12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49"/>
                </a:cxn>
                <a:cxn ang="0">
                  <a:pos x="0" y="49"/>
                </a:cxn>
                <a:cxn ang="0">
                  <a:pos x="0" y="46"/>
                </a:cxn>
                <a:cxn ang="0">
                  <a:pos x="8" y="46"/>
                </a:cxn>
                <a:cxn ang="0">
                  <a:pos x="8" y="1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12" h="49">
                  <a:moveTo>
                    <a:pt x="0" y="0"/>
                  </a:moveTo>
                  <a:lnTo>
                    <a:pt x="12" y="0"/>
                  </a:lnTo>
                  <a:lnTo>
                    <a:pt x="12" y="49"/>
                  </a:lnTo>
                  <a:lnTo>
                    <a:pt x="0" y="49"/>
                  </a:lnTo>
                  <a:lnTo>
                    <a:pt x="0" y="46"/>
                  </a:lnTo>
                  <a:lnTo>
                    <a:pt x="8" y="46"/>
                  </a:lnTo>
                  <a:lnTo>
                    <a:pt x="8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484" name="Rectangle 12"/>
            <p:cNvSpPr>
              <a:spLocks noChangeArrowheads="1"/>
            </p:cNvSpPr>
            <p:nvPr/>
          </p:nvSpPr>
          <p:spPr bwMode="auto">
            <a:xfrm>
              <a:off x="2375" y="2081"/>
              <a:ext cx="996" cy="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485" name="Freeform 13"/>
            <p:cNvSpPr>
              <a:spLocks/>
            </p:cNvSpPr>
            <p:nvPr/>
          </p:nvSpPr>
          <p:spPr bwMode="auto">
            <a:xfrm>
              <a:off x="2399" y="2092"/>
              <a:ext cx="34" cy="40"/>
            </a:xfrm>
            <a:custGeom>
              <a:avLst/>
              <a:gdLst/>
              <a:ahLst/>
              <a:cxnLst>
                <a:cxn ang="0">
                  <a:pos x="1" y="40"/>
                </a:cxn>
                <a:cxn ang="0">
                  <a:pos x="4" y="9"/>
                </a:cxn>
                <a:cxn ang="0">
                  <a:pos x="5" y="6"/>
                </a:cxn>
                <a:cxn ang="0">
                  <a:pos x="5" y="5"/>
                </a:cxn>
                <a:cxn ang="0">
                  <a:pos x="4" y="5"/>
                </a:cxn>
                <a:cxn ang="0">
                  <a:pos x="4" y="3"/>
                </a:cxn>
                <a:cxn ang="0">
                  <a:pos x="3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15" y="0"/>
                </a:cxn>
                <a:cxn ang="0">
                  <a:pos x="15" y="2"/>
                </a:cxn>
                <a:cxn ang="0">
                  <a:pos x="13" y="2"/>
                </a:cxn>
                <a:cxn ang="0">
                  <a:pos x="11" y="3"/>
                </a:cxn>
                <a:cxn ang="0">
                  <a:pos x="11" y="3"/>
                </a:cxn>
                <a:cxn ang="0">
                  <a:pos x="10" y="5"/>
                </a:cxn>
                <a:cxn ang="0">
                  <a:pos x="10" y="6"/>
                </a:cxn>
                <a:cxn ang="0">
                  <a:pos x="10" y="7"/>
                </a:cxn>
                <a:cxn ang="0">
                  <a:pos x="7" y="30"/>
                </a:cxn>
                <a:cxn ang="0">
                  <a:pos x="22" y="10"/>
                </a:cxn>
                <a:cxn ang="0">
                  <a:pos x="24" y="7"/>
                </a:cxn>
                <a:cxn ang="0">
                  <a:pos x="25" y="6"/>
                </a:cxn>
                <a:cxn ang="0">
                  <a:pos x="25" y="5"/>
                </a:cxn>
                <a:cxn ang="0">
                  <a:pos x="25" y="5"/>
                </a:cxn>
                <a:cxn ang="0">
                  <a:pos x="25" y="3"/>
                </a:cxn>
                <a:cxn ang="0">
                  <a:pos x="25" y="3"/>
                </a:cxn>
                <a:cxn ang="0">
                  <a:pos x="24" y="2"/>
                </a:cxn>
                <a:cxn ang="0">
                  <a:pos x="22" y="2"/>
                </a:cxn>
                <a:cxn ang="0">
                  <a:pos x="22" y="0"/>
                </a:cxn>
                <a:cxn ang="0">
                  <a:pos x="34" y="0"/>
                </a:cxn>
                <a:cxn ang="0">
                  <a:pos x="34" y="2"/>
                </a:cxn>
                <a:cxn ang="0">
                  <a:pos x="32" y="2"/>
                </a:cxn>
                <a:cxn ang="0">
                  <a:pos x="31" y="3"/>
                </a:cxn>
                <a:cxn ang="0">
                  <a:pos x="29" y="3"/>
                </a:cxn>
                <a:cxn ang="0">
                  <a:pos x="28" y="5"/>
                </a:cxn>
                <a:cxn ang="0">
                  <a:pos x="27" y="7"/>
                </a:cxn>
                <a:cxn ang="0">
                  <a:pos x="24" y="10"/>
                </a:cxn>
                <a:cxn ang="0">
                  <a:pos x="3" y="40"/>
                </a:cxn>
                <a:cxn ang="0">
                  <a:pos x="1" y="40"/>
                </a:cxn>
              </a:cxnLst>
              <a:rect l="0" t="0" r="r" b="b"/>
              <a:pathLst>
                <a:path w="34" h="40">
                  <a:moveTo>
                    <a:pt x="1" y="40"/>
                  </a:moveTo>
                  <a:lnTo>
                    <a:pt x="4" y="9"/>
                  </a:lnTo>
                  <a:lnTo>
                    <a:pt x="5" y="6"/>
                  </a:lnTo>
                  <a:lnTo>
                    <a:pt x="5" y="5"/>
                  </a:lnTo>
                  <a:lnTo>
                    <a:pt x="4" y="5"/>
                  </a:lnTo>
                  <a:lnTo>
                    <a:pt x="4" y="3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2"/>
                  </a:lnTo>
                  <a:lnTo>
                    <a:pt x="13" y="2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10" y="5"/>
                  </a:lnTo>
                  <a:lnTo>
                    <a:pt x="10" y="6"/>
                  </a:lnTo>
                  <a:lnTo>
                    <a:pt x="10" y="7"/>
                  </a:lnTo>
                  <a:lnTo>
                    <a:pt x="7" y="30"/>
                  </a:lnTo>
                  <a:lnTo>
                    <a:pt x="22" y="10"/>
                  </a:lnTo>
                  <a:lnTo>
                    <a:pt x="24" y="7"/>
                  </a:lnTo>
                  <a:lnTo>
                    <a:pt x="25" y="6"/>
                  </a:lnTo>
                  <a:lnTo>
                    <a:pt x="25" y="5"/>
                  </a:lnTo>
                  <a:lnTo>
                    <a:pt x="25" y="5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24" y="2"/>
                  </a:lnTo>
                  <a:lnTo>
                    <a:pt x="22" y="2"/>
                  </a:lnTo>
                  <a:lnTo>
                    <a:pt x="22" y="0"/>
                  </a:lnTo>
                  <a:lnTo>
                    <a:pt x="34" y="0"/>
                  </a:lnTo>
                  <a:lnTo>
                    <a:pt x="34" y="2"/>
                  </a:lnTo>
                  <a:lnTo>
                    <a:pt x="32" y="2"/>
                  </a:lnTo>
                  <a:lnTo>
                    <a:pt x="31" y="3"/>
                  </a:lnTo>
                  <a:lnTo>
                    <a:pt x="29" y="3"/>
                  </a:lnTo>
                  <a:lnTo>
                    <a:pt x="28" y="5"/>
                  </a:lnTo>
                  <a:lnTo>
                    <a:pt x="27" y="7"/>
                  </a:lnTo>
                  <a:lnTo>
                    <a:pt x="24" y="10"/>
                  </a:lnTo>
                  <a:lnTo>
                    <a:pt x="3" y="40"/>
                  </a:lnTo>
                  <a:lnTo>
                    <a:pt x="1" y="4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486" name="Freeform 14"/>
            <p:cNvSpPr>
              <a:spLocks noEditPoints="1"/>
            </p:cNvSpPr>
            <p:nvPr/>
          </p:nvSpPr>
          <p:spPr bwMode="auto">
            <a:xfrm>
              <a:off x="2421" y="2105"/>
              <a:ext cx="23" cy="27"/>
            </a:xfrm>
            <a:custGeom>
              <a:avLst/>
              <a:gdLst/>
              <a:ahLst/>
              <a:cxnLst>
                <a:cxn ang="0">
                  <a:pos x="6" y="15"/>
                </a:cxn>
                <a:cxn ang="0">
                  <a:pos x="6" y="15"/>
                </a:cxn>
                <a:cxn ang="0">
                  <a:pos x="6" y="17"/>
                </a:cxn>
                <a:cxn ang="0">
                  <a:pos x="6" y="20"/>
                </a:cxn>
                <a:cxn ang="0">
                  <a:pos x="7" y="21"/>
                </a:cxn>
                <a:cxn ang="0">
                  <a:pos x="9" y="22"/>
                </a:cxn>
                <a:cxn ang="0">
                  <a:pos x="12" y="22"/>
                </a:cxn>
                <a:cxn ang="0">
                  <a:pos x="13" y="22"/>
                </a:cxn>
                <a:cxn ang="0">
                  <a:pos x="14" y="21"/>
                </a:cxn>
                <a:cxn ang="0">
                  <a:pos x="17" y="21"/>
                </a:cxn>
                <a:cxn ang="0">
                  <a:pos x="20" y="18"/>
                </a:cxn>
                <a:cxn ang="0">
                  <a:pos x="20" y="20"/>
                </a:cxn>
                <a:cxn ang="0">
                  <a:pos x="16" y="22"/>
                </a:cxn>
                <a:cxn ang="0">
                  <a:pos x="12" y="25"/>
                </a:cxn>
                <a:cxn ang="0">
                  <a:pos x="9" y="27"/>
                </a:cxn>
                <a:cxn ang="0">
                  <a:pos x="5" y="25"/>
                </a:cxn>
                <a:cxn ang="0">
                  <a:pos x="2" y="24"/>
                </a:cxn>
                <a:cxn ang="0">
                  <a:pos x="0" y="21"/>
                </a:cxn>
                <a:cxn ang="0">
                  <a:pos x="0" y="18"/>
                </a:cxn>
                <a:cxn ang="0">
                  <a:pos x="2" y="14"/>
                </a:cxn>
                <a:cxn ang="0">
                  <a:pos x="3" y="10"/>
                </a:cxn>
                <a:cxn ang="0">
                  <a:pos x="6" y="6"/>
                </a:cxn>
                <a:cxn ang="0">
                  <a:pos x="9" y="3"/>
                </a:cxn>
                <a:cxn ang="0">
                  <a:pos x="13" y="1"/>
                </a:cxn>
                <a:cxn ang="0">
                  <a:pos x="17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1" y="3"/>
                </a:cxn>
                <a:cxn ang="0">
                  <a:pos x="23" y="4"/>
                </a:cxn>
                <a:cxn ang="0">
                  <a:pos x="21" y="7"/>
                </a:cxn>
                <a:cxn ang="0">
                  <a:pos x="20" y="8"/>
                </a:cxn>
                <a:cxn ang="0">
                  <a:pos x="17" y="11"/>
                </a:cxn>
                <a:cxn ang="0">
                  <a:pos x="14" y="13"/>
                </a:cxn>
                <a:cxn ang="0">
                  <a:pos x="10" y="14"/>
                </a:cxn>
                <a:cxn ang="0">
                  <a:pos x="6" y="15"/>
                </a:cxn>
                <a:cxn ang="0">
                  <a:pos x="6" y="14"/>
                </a:cxn>
                <a:cxn ang="0">
                  <a:pos x="9" y="13"/>
                </a:cxn>
                <a:cxn ang="0">
                  <a:pos x="12" y="13"/>
                </a:cxn>
                <a:cxn ang="0">
                  <a:pos x="14" y="10"/>
                </a:cxn>
                <a:cxn ang="0">
                  <a:pos x="16" y="8"/>
                </a:cxn>
                <a:cxn ang="0">
                  <a:pos x="17" y="6"/>
                </a:cxn>
                <a:cxn ang="0">
                  <a:pos x="19" y="4"/>
                </a:cxn>
                <a:cxn ang="0">
                  <a:pos x="17" y="3"/>
                </a:cxn>
                <a:cxn ang="0">
                  <a:pos x="17" y="3"/>
                </a:cxn>
                <a:cxn ang="0">
                  <a:pos x="17" y="1"/>
                </a:cxn>
                <a:cxn ang="0">
                  <a:pos x="16" y="1"/>
                </a:cxn>
                <a:cxn ang="0">
                  <a:pos x="13" y="3"/>
                </a:cxn>
                <a:cxn ang="0">
                  <a:pos x="10" y="4"/>
                </a:cxn>
                <a:cxn ang="0">
                  <a:pos x="7" y="8"/>
                </a:cxn>
                <a:cxn ang="0">
                  <a:pos x="6" y="14"/>
                </a:cxn>
              </a:cxnLst>
              <a:rect l="0" t="0" r="r" b="b"/>
              <a:pathLst>
                <a:path w="23" h="27">
                  <a:moveTo>
                    <a:pt x="6" y="15"/>
                  </a:moveTo>
                  <a:lnTo>
                    <a:pt x="6" y="15"/>
                  </a:lnTo>
                  <a:lnTo>
                    <a:pt x="6" y="17"/>
                  </a:lnTo>
                  <a:lnTo>
                    <a:pt x="6" y="20"/>
                  </a:lnTo>
                  <a:lnTo>
                    <a:pt x="7" y="21"/>
                  </a:lnTo>
                  <a:lnTo>
                    <a:pt x="9" y="22"/>
                  </a:lnTo>
                  <a:lnTo>
                    <a:pt x="12" y="22"/>
                  </a:lnTo>
                  <a:lnTo>
                    <a:pt x="13" y="22"/>
                  </a:lnTo>
                  <a:lnTo>
                    <a:pt x="14" y="21"/>
                  </a:lnTo>
                  <a:lnTo>
                    <a:pt x="17" y="21"/>
                  </a:lnTo>
                  <a:lnTo>
                    <a:pt x="20" y="18"/>
                  </a:lnTo>
                  <a:lnTo>
                    <a:pt x="20" y="20"/>
                  </a:lnTo>
                  <a:lnTo>
                    <a:pt x="16" y="22"/>
                  </a:lnTo>
                  <a:lnTo>
                    <a:pt x="12" y="25"/>
                  </a:lnTo>
                  <a:lnTo>
                    <a:pt x="9" y="27"/>
                  </a:lnTo>
                  <a:lnTo>
                    <a:pt x="5" y="25"/>
                  </a:lnTo>
                  <a:lnTo>
                    <a:pt x="2" y="24"/>
                  </a:lnTo>
                  <a:lnTo>
                    <a:pt x="0" y="21"/>
                  </a:lnTo>
                  <a:lnTo>
                    <a:pt x="0" y="18"/>
                  </a:lnTo>
                  <a:lnTo>
                    <a:pt x="2" y="14"/>
                  </a:lnTo>
                  <a:lnTo>
                    <a:pt x="3" y="10"/>
                  </a:lnTo>
                  <a:lnTo>
                    <a:pt x="6" y="6"/>
                  </a:lnTo>
                  <a:lnTo>
                    <a:pt x="9" y="3"/>
                  </a:lnTo>
                  <a:lnTo>
                    <a:pt x="13" y="1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1" y="3"/>
                  </a:lnTo>
                  <a:lnTo>
                    <a:pt x="23" y="4"/>
                  </a:lnTo>
                  <a:lnTo>
                    <a:pt x="21" y="7"/>
                  </a:lnTo>
                  <a:lnTo>
                    <a:pt x="20" y="8"/>
                  </a:lnTo>
                  <a:lnTo>
                    <a:pt x="17" y="11"/>
                  </a:lnTo>
                  <a:lnTo>
                    <a:pt x="14" y="13"/>
                  </a:lnTo>
                  <a:lnTo>
                    <a:pt x="10" y="14"/>
                  </a:lnTo>
                  <a:lnTo>
                    <a:pt x="6" y="15"/>
                  </a:lnTo>
                  <a:close/>
                  <a:moveTo>
                    <a:pt x="6" y="14"/>
                  </a:moveTo>
                  <a:lnTo>
                    <a:pt x="9" y="13"/>
                  </a:lnTo>
                  <a:lnTo>
                    <a:pt x="12" y="13"/>
                  </a:lnTo>
                  <a:lnTo>
                    <a:pt x="14" y="10"/>
                  </a:lnTo>
                  <a:lnTo>
                    <a:pt x="16" y="8"/>
                  </a:lnTo>
                  <a:lnTo>
                    <a:pt x="17" y="6"/>
                  </a:lnTo>
                  <a:lnTo>
                    <a:pt x="19" y="4"/>
                  </a:lnTo>
                  <a:lnTo>
                    <a:pt x="17" y="3"/>
                  </a:lnTo>
                  <a:lnTo>
                    <a:pt x="17" y="3"/>
                  </a:lnTo>
                  <a:lnTo>
                    <a:pt x="17" y="1"/>
                  </a:lnTo>
                  <a:lnTo>
                    <a:pt x="16" y="1"/>
                  </a:lnTo>
                  <a:lnTo>
                    <a:pt x="13" y="3"/>
                  </a:lnTo>
                  <a:lnTo>
                    <a:pt x="10" y="4"/>
                  </a:lnTo>
                  <a:lnTo>
                    <a:pt x="7" y="8"/>
                  </a:lnTo>
                  <a:lnTo>
                    <a:pt x="6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487" name="Freeform 15"/>
            <p:cNvSpPr>
              <a:spLocks/>
            </p:cNvSpPr>
            <p:nvPr/>
          </p:nvSpPr>
          <p:spPr bwMode="auto">
            <a:xfrm>
              <a:off x="2447" y="2105"/>
              <a:ext cx="21" cy="25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1" y="0"/>
                </a:cxn>
                <a:cxn ang="0">
                  <a:pos x="7" y="14"/>
                </a:cxn>
                <a:cxn ang="0">
                  <a:pos x="9" y="8"/>
                </a:cxn>
                <a:cxn ang="0">
                  <a:pos x="12" y="6"/>
                </a:cxn>
                <a:cxn ang="0">
                  <a:pos x="15" y="3"/>
                </a:cxn>
                <a:cxn ang="0">
                  <a:pos x="16" y="1"/>
                </a:cxn>
                <a:cxn ang="0">
                  <a:pos x="18" y="0"/>
                </a:cxn>
                <a:cxn ang="0">
                  <a:pos x="19" y="0"/>
                </a:cxn>
                <a:cxn ang="0">
                  <a:pos x="19" y="1"/>
                </a:cxn>
                <a:cxn ang="0">
                  <a:pos x="21" y="1"/>
                </a:cxn>
                <a:cxn ang="0">
                  <a:pos x="21" y="3"/>
                </a:cxn>
                <a:cxn ang="0">
                  <a:pos x="19" y="4"/>
                </a:cxn>
                <a:cxn ang="0">
                  <a:pos x="19" y="7"/>
                </a:cxn>
                <a:cxn ang="0">
                  <a:pos x="18" y="7"/>
                </a:cxn>
                <a:cxn ang="0">
                  <a:pos x="18" y="8"/>
                </a:cxn>
                <a:cxn ang="0">
                  <a:pos x="16" y="8"/>
                </a:cxn>
                <a:cxn ang="0">
                  <a:pos x="16" y="7"/>
                </a:cxn>
                <a:cxn ang="0">
                  <a:pos x="16" y="7"/>
                </a:cxn>
                <a:cxn ang="0">
                  <a:pos x="16" y="6"/>
                </a:cxn>
                <a:cxn ang="0">
                  <a:pos x="15" y="6"/>
                </a:cxn>
                <a:cxn ang="0">
                  <a:pos x="15" y="6"/>
                </a:cxn>
                <a:cxn ang="0">
                  <a:pos x="15" y="6"/>
                </a:cxn>
                <a:cxn ang="0">
                  <a:pos x="15" y="6"/>
                </a:cxn>
                <a:cxn ang="0">
                  <a:pos x="15" y="6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12" y="7"/>
                </a:cxn>
                <a:cxn ang="0">
                  <a:pos x="9" y="10"/>
                </a:cxn>
                <a:cxn ang="0">
                  <a:pos x="8" y="14"/>
                </a:cxn>
                <a:cxn ang="0">
                  <a:pos x="7" y="15"/>
                </a:cxn>
                <a:cxn ang="0">
                  <a:pos x="5" y="18"/>
                </a:cxn>
                <a:cxn ang="0">
                  <a:pos x="5" y="21"/>
                </a:cxn>
                <a:cxn ang="0">
                  <a:pos x="4" y="22"/>
                </a:cxn>
                <a:cxn ang="0">
                  <a:pos x="4" y="25"/>
                </a:cxn>
                <a:cxn ang="0">
                  <a:pos x="0" y="25"/>
                </a:cxn>
                <a:cxn ang="0">
                  <a:pos x="4" y="8"/>
                </a:cxn>
                <a:cxn ang="0">
                  <a:pos x="5" y="6"/>
                </a:cxn>
                <a:cxn ang="0">
                  <a:pos x="5" y="4"/>
                </a:cxn>
                <a:cxn ang="0">
                  <a:pos x="5" y="3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1"/>
                </a:cxn>
              </a:cxnLst>
              <a:rect l="0" t="0" r="r" b="b"/>
              <a:pathLst>
                <a:path w="21" h="25">
                  <a:moveTo>
                    <a:pt x="1" y="1"/>
                  </a:moveTo>
                  <a:lnTo>
                    <a:pt x="11" y="0"/>
                  </a:lnTo>
                  <a:lnTo>
                    <a:pt x="7" y="14"/>
                  </a:lnTo>
                  <a:lnTo>
                    <a:pt x="9" y="8"/>
                  </a:lnTo>
                  <a:lnTo>
                    <a:pt x="12" y="6"/>
                  </a:lnTo>
                  <a:lnTo>
                    <a:pt x="15" y="3"/>
                  </a:lnTo>
                  <a:lnTo>
                    <a:pt x="16" y="1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19" y="1"/>
                  </a:lnTo>
                  <a:lnTo>
                    <a:pt x="21" y="1"/>
                  </a:lnTo>
                  <a:lnTo>
                    <a:pt x="21" y="3"/>
                  </a:lnTo>
                  <a:lnTo>
                    <a:pt x="19" y="4"/>
                  </a:lnTo>
                  <a:lnTo>
                    <a:pt x="19" y="7"/>
                  </a:lnTo>
                  <a:lnTo>
                    <a:pt x="18" y="7"/>
                  </a:lnTo>
                  <a:lnTo>
                    <a:pt x="18" y="8"/>
                  </a:lnTo>
                  <a:lnTo>
                    <a:pt x="16" y="8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6" y="6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2" y="7"/>
                  </a:lnTo>
                  <a:lnTo>
                    <a:pt x="9" y="10"/>
                  </a:lnTo>
                  <a:lnTo>
                    <a:pt x="8" y="14"/>
                  </a:lnTo>
                  <a:lnTo>
                    <a:pt x="7" y="15"/>
                  </a:lnTo>
                  <a:lnTo>
                    <a:pt x="5" y="18"/>
                  </a:lnTo>
                  <a:lnTo>
                    <a:pt x="5" y="21"/>
                  </a:lnTo>
                  <a:lnTo>
                    <a:pt x="4" y="22"/>
                  </a:lnTo>
                  <a:lnTo>
                    <a:pt x="4" y="25"/>
                  </a:lnTo>
                  <a:lnTo>
                    <a:pt x="0" y="25"/>
                  </a:lnTo>
                  <a:lnTo>
                    <a:pt x="4" y="8"/>
                  </a:lnTo>
                  <a:lnTo>
                    <a:pt x="5" y="6"/>
                  </a:lnTo>
                  <a:lnTo>
                    <a:pt x="5" y="4"/>
                  </a:lnTo>
                  <a:lnTo>
                    <a:pt x="5" y="3"/>
                  </a:lnTo>
                  <a:lnTo>
                    <a:pt x="4" y="3"/>
                  </a:lnTo>
                  <a:lnTo>
                    <a:pt x="4" y="3"/>
                  </a:lnTo>
                  <a:lnTo>
                    <a:pt x="2" y="3"/>
                  </a:lnTo>
                  <a:lnTo>
                    <a:pt x="2" y="3"/>
                  </a:lnTo>
                  <a:lnTo>
                    <a:pt x="1" y="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488" name="Freeform 16"/>
            <p:cNvSpPr>
              <a:spLocks noEditPoints="1"/>
            </p:cNvSpPr>
            <p:nvPr/>
          </p:nvSpPr>
          <p:spPr bwMode="auto">
            <a:xfrm>
              <a:off x="2469" y="2091"/>
              <a:ext cx="24" cy="41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8" y="20"/>
                </a:cxn>
                <a:cxn ang="0">
                  <a:pos x="11" y="17"/>
                </a:cxn>
                <a:cxn ang="0">
                  <a:pos x="13" y="15"/>
                </a:cxn>
                <a:cxn ang="0">
                  <a:pos x="15" y="14"/>
                </a:cxn>
                <a:cxn ang="0">
                  <a:pos x="17" y="14"/>
                </a:cxn>
                <a:cxn ang="0">
                  <a:pos x="20" y="15"/>
                </a:cxn>
                <a:cxn ang="0">
                  <a:pos x="22" y="17"/>
                </a:cxn>
                <a:cxn ang="0">
                  <a:pos x="24" y="18"/>
                </a:cxn>
                <a:cxn ang="0">
                  <a:pos x="24" y="22"/>
                </a:cxn>
                <a:cxn ang="0">
                  <a:pos x="22" y="27"/>
                </a:cxn>
                <a:cxn ang="0">
                  <a:pos x="21" y="31"/>
                </a:cxn>
                <a:cxn ang="0">
                  <a:pos x="18" y="35"/>
                </a:cxn>
                <a:cxn ang="0">
                  <a:pos x="15" y="38"/>
                </a:cxn>
                <a:cxn ang="0">
                  <a:pos x="11" y="39"/>
                </a:cxn>
                <a:cxn ang="0">
                  <a:pos x="8" y="41"/>
                </a:cxn>
                <a:cxn ang="0">
                  <a:pos x="4" y="39"/>
                </a:cxn>
                <a:cxn ang="0">
                  <a:pos x="0" y="36"/>
                </a:cxn>
                <a:cxn ang="0">
                  <a:pos x="8" y="8"/>
                </a:cxn>
                <a:cxn ang="0">
                  <a:pos x="8" y="6"/>
                </a:cxn>
                <a:cxn ang="0">
                  <a:pos x="8" y="4"/>
                </a:cxn>
                <a:cxn ang="0">
                  <a:pos x="8" y="3"/>
                </a:cxn>
                <a:cxn ang="0">
                  <a:pos x="8" y="3"/>
                </a:cxn>
                <a:cxn ang="0">
                  <a:pos x="8" y="3"/>
                </a:cxn>
                <a:cxn ang="0">
                  <a:pos x="7" y="3"/>
                </a:cxn>
                <a:cxn ang="0">
                  <a:pos x="6" y="3"/>
                </a:cxn>
                <a:cxn ang="0">
                  <a:pos x="6" y="3"/>
                </a:cxn>
                <a:cxn ang="0">
                  <a:pos x="6" y="1"/>
                </a:cxn>
                <a:cxn ang="0">
                  <a:pos x="14" y="0"/>
                </a:cxn>
                <a:cxn ang="0">
                  <a:pos x="4" y="36"/>
                </a:cxn>
                <a:cxn ang="0">
                  <a:pos x="6" y="38"/>
                </a:cxn>
                <a:cxn ang="0">
                  <a:pos x="8" y="39"/>
                </a:cxn>
                <a:cxn ang="0">
                  <a:pos x="11" y="38"/>
                </a:cxn>
                <a:cxn ang="0">
                  <a:pos x="13" y="36"/>
                </a:cxn>
                <a:cxn ang="0">
                  <a:pos x="15" y="35"/>
                </a:cxn>
                <a:cxn ang="0">
                  <a:pos x="17" y="31"/>
                </a:cxn>
                <a:cxn ang="0">
                  <a:pos x="18" y="27"/>
                </a:cxn>
                <a:cxn ang="0">
                  <a:pos x="18" y="22"/>
                </a:cxn>
                <a:cxn ang="0">
                  <a:pos x="18" y="21"/>
                </a:cxn>
                <a:cxn ang="0">
                  <a:pos x="18" y="20"/>
                </a:cxn>
                <a:cxn ang="0">
                  <a:pos x="17" y="18"/>
                </a:cxn>
                <a:cxn ang="0">
                  <a:pos x="15" y="18"/>
                </a:cxn>
                <a:cxn ang="0">
                  <a:pos x="13" y="18"/>
                </a:cxn>
                <a:cxn ang="0">
                  <a:pos x="11" y="20"/>
                </a:cxn>
                <a:cxn ang="0">
                  <a:pos x="8" y="22"/>
                </a:cxn>
                <a:cxn ang="0">
                  <a:pos x="7" y="25"/>
                </a:cxn>
                <a:cxn ang="0">
                  <a:pos x="4" y="36"/>
                </a:cxn>
              </a:cxnLst>
              <a:rect l="0" t="0" r="r" b="b"/>
              <a:pathLst>
                <a:path w="24" h="41">
                  <a:moveTo>
                    <a:pt x="14" y="0"/>
                  </a:moveTo>
                  <a:lnTo>
                    <a:pt x="8" y="20"/>
                  </a:lnTo>
                  <a:lnTo>
                    <a:pt x="11" y="17"/>
                  </a:lnTo>
                  <a:lnTo>
                    <a:pt x="13" y="15"/>
                  </a:lnTo>
                  <a:lnTo>
                    <a:pt x="15" y="14"/>
                  </a:lnTo>
                  <a:lnTo>
                    <a:pt x="17" y="14"/>
                  </a:lnTo>
                  <a:lnTo>
                    <a:pt x="20" y="15"/>
                  </a:lnTo>
                  <a:lnTo>
                    <a:pt x="22" y="17"/>
                  </a:lnTo>
                  <a:lnTo>
                    <a:pt x="24" y="18"/>
                  </a:lnTo>
                  <a:lnTo>
                    <a:pt x="24" y="22"/>
                  </a:lnTo>
                  <a:lnTo>
                    <a:pt x="22" y="27"/>
                  </a:lnTo>
                  <a:lnTo>
                    <a:pt x="21" y="31"/>
                  </a:lnTo>
                  <a:lnTo>
                    <a:pt x="18" y="35"/>
                  </a:lnTo>
                  <a:lnTo>
                    <a:pt x="15" y="38"/>
                  </a:lnTo>
                  <a:lnTo>
                    <a:pt x="11" y="39"/>
                  </a:lnTo>
                  <a:lnTo>
                    <a:pt x="8" y="41"/>
                  </a:lnTo>
                  <a:lnTo>
                    <a:pt x="4" y="39"/>
                  </a:lnTo>
                  <a:lnTo>
                    <a:pt x="0" y="36"/>
                  </a:lnTo>
                  <a:lnTo>
                    <a:pt x="8" y="8"/>
                  </a:lnTo>
                  <a:lnTo>
                    <a:pt x="8" y="6"/>
                  </a:lnTo>
                  <a:lnTo>
                    <a:pt x="8" y="4"/>
                  </a:lnTo>
                  <a:lnTo>
                    <a:pt x="8" y="3"/>
                  </a:lnTo>
                  <a:lnTo>
                    <a:pt x="8" y="3"/>
                  </a:lnTo>
                  <a:lnTo>
                    <a:pt x="8" y="3"/>
                  </a:lnTo>
                  <a:lnTo>
                    <a:pt x="7" y="3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14" y="0"/>
                  </a:lnTo>
                  <a:close/>
                  <a:moveTo>
                    <a:pt x="4" y="36"/>
                  </a:moveTo>
                  <a:lnTo>
                    <a:pt x="6" y="38"/>
                  </a:lnTo>
                  <a:lnTo>
                    <a:pt x="8" y="39"/>
                  </a:lnTo>
                  <a:lnTo>
                    <a:pt x="11" y="38"/>
                  </a:lnTo>
                  <a:lnTo>
                    <a:pt x="13" y="36"/>
                  </a:lnTo>
                  <a:lnTo>
                    <a:pt x="15" y="35"/>
                  </a:lnTo>
                  <a:lnTo>
                    <a:pt x="17" y="31"/>
                  </a:lnTo>
                  <a:lnTo>
                    <a:pt x="18" y="27"/>
                  </a:lnTo>
                  <a:lnTo>
                    <a:pt x="18" y="22"/>
                  </a:lnTo>
                  <a:lnTo>
                    <a:pt x="18" y="21"/>
                  </a:lnTo>
                  <a:lnTo>
                    <a:pt x="18" y="20"/>
                  </a:lnTo>
                  <a:lnTo>
                    <a:pt x="17" y="18"/>
                  </a:lnTo>
                  <a:lnTo>
                    <a:pt x="15" y="18"/>
                  </a:lnTo>
                  <a:lnTo>
                    <a:pt x="13" y="18"/>
                  </a:lnTo>
                  <a:lnTo>
                    <a:pt x="11" y="20"/>
                  </a:lnTo>
                  <a:lnTo>
                    <a:pt x="8" y="22"/>
                  </a:lnTo>
                  <a:lnTo>
                    <a:pt x="7" y="25"/>
                  </a:lnTo>
                  <a:lnTo>
                    <a:pt x="4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33489" name="Picture 1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22" y="2104"/>
              <a:ext cx="48" cy="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490" name="Picture 18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22" y="2104"/>
              <a:ext cx="48" cy="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3491" name="Freeform 19"/>
            <p:cNvSpPr>
              <a:spLocks noEditPoints="1"/>
            </p:cNvSpPr>
            <p:nvPr/>
          </p:nvSpPr>
          <p:spPr bwMode="auto">
            <a:xfrm>
              <a:off x="2602" y="2091"/>
              <a:ext cx="24" cy="41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9" y="20"/>
                </a:cxn>
                <a:cxn ang="0">
                  <a:pos x="11" y="17"/>
                </a:cxn>
                <a:cxn ang="0">
                  <a:pos x="13" y="15"/>
                </a:cxn>
                <a:cxn ang="0">
                  <a:pos x="16" y="14"/>
                </a:cxn>
                <a:cxn ang="0">
                  <a:pos x="17" y="14"/>
                </a:cxn>
                <a:cxn ang="0">
                  <a:pos x="20" y="15"/>
                </a:cxn>
                <a:cxn ang="0">
                  <a:pos x="21" y="17"/>
                </a:cxn>
                <a:cxn ang="0">
                  <a:pos x="23" y="18"/>
                </a:cxn>
                <a:cxn ang="0">
                  <a:pos x="24" y="22"/>
                </a:cxn>
                <a:cxn ang="0">
                  <a:pos x="23" y="27"/>
                </a:cxn>
                <a:cxn ang="0">
                  <a:pos x="21" y="31"/>
                </a:cxn>
                <a:cxn ang="0">
                  <a:pos x="19" y="35"/>
                </a:cxn>
                <a:cxn ang="0">
                  <a:pos x="16" y="38"/>
                </a:cxn>
                <a:cxn ang="0">
                  <a:pos x="11" y="39"/>
                </a:cxn>
                <a:cxn ang="0">
                  <a:pos x="9" y="41"/>
                </a:cxn>
                <a:cxn ang="0">
                  <a:pos x="4" y="39"/>
                </a:cxn>
                <a:cxn ang="0">
                  <a:pos x="0" y="36"/>
                </a:cxn>
                <a:cxn ang="0">
                  <a:pos x="9" y="8"/>
                </a:cxn>
                <a:cxn ang="0">
                  <a:pos x="9" y="6"/>
                </a:cxn>
                <a:cxn ang="0">
                  <a:pos x="9" y="4"/>
                </a:cxn>
                <a:cxn ang="0">
                  <a:pos x="9" y="3"/>
                </a:cxn>
                <a:cxn ang="0">
                  <a:pos x="9" y="3"/>
                </a:cxn>
                <a:cxn ang="0">
                  <a:pos x="7" y="3"/>
                </a:cxn>
                <a:cxn ang="0">
                  <a:pos x="7" y="3"/>
                </a:cxn>
                <a:cxn ang="0">
                  <a:pos x="6" y="3"/>
                </a:cxn>
                <a:cxn ang="0">
                  <a:pos x="6" y="3"/>
                </a:cxn>
                <a:cxn ang="0">
                  <a:pos x="6" y="1"/>
                </a:cxn>
                <a:cxn ang="0">
                  <a:pos x="14" y="0"/>
                </a:cxn>
                <a:cxn ang="0">
                  <a:pos x="4" y="36"/>
                </a:cxn>
                <a:cxn ang="0">
                  <a:pos x="6" y="38"/>
                </a:cxn>
                <a:cxn ang="0">
                  <a:pos x="9" y="39"/>
                </a:cxn>
                <a:cxn ang="0">
                  <a:pos x="10" y="38"/>
                </a:cxn>
                <a:cxn ang="0">
                  <a:pos x="13" y="36"/>
                </a:cxn>
                <a:cxn ang="0">
                  <a:pos x="16" y="35"/>
                </a:cxn>
                <a:cxn ang="0">
                  <a:pos x="17" y="31"/>
                </a:cxn>
                <a:cxn ang="0">
                  <a:pos x="19" y="27"/>
                </a:cxn>
                <a:cxn ang="0">
                  <a:pos x="19" y="22"/>
                </a:cxn>
                <a:cxn ang="0">
                  <a:pos x="19" y="21"/>
                </a:cxn>
                <a:cxn ang="0">
                  <a:pos x="17" y="20"/>
                </a:cxn>
                <a:cxn ang="0">
                  <a:pos x="17" y="18"/>
                </a:cxn>
                <a:cxn ang="0">
                  <a:pos x="16" y="18"/>
                </a:cxn>
                <a:cxn ang="0">
                  <a:pos x="13" y="18"/>
                </a:cxn>
                <a:cxn ang="0">
                  <a:pos x="10" y="20"/>
                </a:cxn>
                <a:cxn ang="0">
                  <a:pos x="9" y="22"/>
                </a:cxn>
                <a:cxn ang="0">
                  <a:pos x="7" y="25"/>
                </a:cxn>
                <a:cxn ang="0">
                  <a:pos x="4" y="36"/>
                </a:cxn>
              </a:cxnLst>
              <a:rect l="0" t="0" r="r" b="b"/>
              <a:pathLst>
                <a:path w="24" h="41">
                  <a:moveTo>
                    <a:pt x="14" y="0"/>
                  </a:moveTo>
                  <a:lnTo>
                    <a:pt x="9" y="20"/>
                  </a:lnTo>
                  <a:lnTo>
                    <a:pt x="11" y="17"/>
                  </a:lnTo>
                  <a:lnTo>
                    <a:pt x="13" y="15"/>
                  </a:lnTo>
                  <a:lnTo>
                    <a:pt x="16" y="14"/>
                  </a:lnTo>
                  <a:lnTo>
                    <a:pt x="17" y="14"/>
                  </a:lnTo>
                  <a:lnTo>
                    <a:pt x="20" y="15"/>
                  </a:lnTo>
                  <a:lnTo>
                    <a:pt x="21" y="17"/>
                  </a:lnTo>
                  <a:lnTo>
                    <a:pt x="23" y="18"/>
                  </a:lnTo>
                  <a:lnTo>
                    <a:pt x="24" y="22"/>
                  </a:lnTo>
                  <a:lnTo>
                    <a:pt x="23" y="27"/>
                  </a:lnTo>
                  <a:lnTo>
                    <a:pt x="21" y="31"/>
                  </a:lnTo>
                  <a:lnTo>
                    <a:pt x="19" y="35"/>
                  </a:lnTo>
                  <a:lnTo>
                    <a:pt x="16" y="38"/>
                  </a:lnTo>
                  <a:lnTo>
                    <a:pt x="11" y="39"/>
                  </a:lnTo>
                  <a:lnTo>
                    <a:pt x="9" y="41"/>
                  </a:lnTo>
                  <a:lnTo>
                    <a:pt x="4" y="39"/>
                  </a:lnTo>
                  <a:lnTo>
                    <a:pt x="0" y="36"/>
                  </a:lnTo>
                  <a:lnTo>
                    <a:pt x="9" y="8"/>
                  </a:lnTo>
                  <a:lnTo>
                    <a:pt x="9" y="6"/>
                  </a:lnTo>
                  <a:lnTo>
                    <a:pt x="9" y="4"/>
                  </a:lnTo>
                  <a:lnTo>
                    <a:pt x="9" y="3"/>
                  </a:lnTo>
                  <a:lnTo>
                    <a:pt x="9" y="3"/>
                  </a:lnTo>
                  <a:lnTo>
                    <a:pt x="7" y="3"/>
                  </a:lnTo>
                  <a:lnTo>
                    <a:pt x="7" y="3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14" y="0"/>
                  </a:lnTo>
                  <a:close/>
                  <a:moveTo>
                    <a:pt x="4" y="36"/>
                  </a:moveTo>
                  <a:lnTo>
                    <a:pt x="6" y="38"/>
                  </a:lnTo>
                  <a:lnTo>
                    <a:pt x="9" y="39"/>
                  </a:lnTo>
                  <a:lnTo>
                    <a:pt x="10" y="38"/>
                  </a:lnTo>
                  <a:lnTo>
                    <a:pt x="13" y="36"/>
                  </a:lnTo>
                  <a:lnTo>
                    <a:pt x="16" y="35"/>
                  </a:lnTo>
                  <a:lnTo>
                    <a:pt x="17" y="31"/>
                  </a:lnTo>
                  <a:lnTo>
                    <a:pt x="19" y="27"/>
                  </a:lnTo>
                  <a:lnTo>
                    <a:pt x="19" y="22"/>
                  </a:lnTo>
                  <a:lnTo>
                    <a:pt x="19" y="21"/>
                  </a:lnTo>
                  <a:lnTo>
                    <a:pt x="17" y="20"/>
                  </a:lnTo>
                  <a:lnTo>
                    <a:pt x="17" y="18"/>
                  </a:lnTo>
                  <a:lnTo>
                    <a:pt x="16" y="18"/>
                  </a:lnTo>
                  <a:lnTo>
                    <a:pt x="13" y="18"/>
                  </a:lnTo>
                  <a:lnTo>
                    <a:pt x="10" y="20"/>
                  </a:lnTo>
                  <a:lnTo>
                    <a:pt x="9" y="22"/>
                  </a:lnTo>
                  <a:lnTo>
                    <a:pt x="7" y="25"/>
                  </a:lnTo>
                  <a:lnTo>
                    <a:pt x="4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492" name="Freeform 20"/>
            <p:cNvSpPr>
              <a:spLocks noEditPoints="1"/>
            </p:cNvSpPr>
            <p:nvPr/>
          </p:nvSpPr>
          <p:spPr bwMode="auto">
            <a:xfrm>
              <a:off x="2629" y="2105"/>
              <a:ext cx="25" cy="27"/>
            </a:xfrm>
            <a:custGeom>
              <a:avLst/>
              <a:gdLst/>
              <a:ahLst/>
              <a:cxnLst>
                <a:cxn ang="0">
                  <a:pos x="25" y="8"/>
                </a:cxn>
                <a:cxn ang="0">
                  <a:pos x="24" y="13"/>
                </a:cxn>
                <a:cxn ang="0">
                  <a:pos x="22" y="17"/>
                </a:cxn>
                <a:cxn ang="0">
                  <a:pos x="20" y="21"/>
                </a:cxn>
                <a:cxn ang="0">
                  <a:pos x="17" y="24"/>
                </a:cxn>
                <a:cxn ang="0">
                  <a:pos x="13" y="25"/>
                </a:cxn>
                <a:cxn ang="0">
                  <a:pos x="8" y="27"/>
                </a:cxn>
                <a:cxn ang="0">
                  <a:pos x="6" y="25"/>
                </a:cxn>
                <a:cxn ang="0">
                  <a:pos x="3" y="24"/>
                </a:cxn>
                <a:cxn ang="0">
                  <a:pos x="1" y="21"/>
                </a:cxn>
                <a:cxn ang="0">
                  <a:pos x="0" y="17"/>
                </a:cxn>
                <a:cxn ang="0">
                  <a:pos x="1" y="13"/>
                </a:cxn>
                <a:cxn ang="0">
                  <a:pos x="3" y="10"/>
                </a:cxn>
                <a:cxn ang="0">
                  <a:pos x="6" y="6"/>
                </a:cxn>
                <a:cxn ang="0">
                  <a:pos x="8" y="3"/>
                </a:cxn>
                <a:cxn ang="0">
                  <a:pos x="13" y="1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2" y="3"/>
                </a:cxn>
                <a:cxn ang="0">
                  <a:pos x="24" y="6"/>
                </a:cxn>
                <a:cxn ang="0">
                  <a:pos x="25" y="8"/>
                </a:cxn>
                <a:cxn ang="0">
                  <a:pos x="20" y="7"/>
                </a:cxn>
                <a:cxn ang="0">
                  <a:pos x="20" y="4"/>
                </a:cxn>
                <a:cxn ang="0">
                  <a:pos x="18" y="3"/>
                </a:cxn>
                <a:cxn ang="0">
                  <a:pos x="17" y="1"/>
                </a:cxn>
                <a:cxn ang="0">
                  <a:pos x="15" y="1"/>
                </a:cxn>
                <a:cxn ang="0">
                  <a:pos x="13" y="3"/>
                </a:cxn>
                <a:cxn ang="0">
                  <a:pos x="11" y="4"/>
                </a:cxn>
                <a:cxn ang="0">
                  <a:pos x="8" y="7"/>
                </a:cxn>
                <a:cxn ang="0">
                  <a:pos x="6" y="14"/>
                </a:cxn>
                <a:cxn ang="0">
                  <a:pos x="6" y="20"/>
                </a:cxn>
                <a:cxn ang="0">
                  <a:pos x="6" y="21"/>
                </a:cxn>
                <a:cxn ang="0">
                  <a:pos x="7" y="24"/>
                </a:cxn>
                <a:cxn ang="0">
                  <a:pos x="8" y="24"/>
                </a:cxn>
                <a:cxn ang="0">
                  <a:pos x="10" y="25"/>
                </a:cxn>
                <a:cxn ang="0">
                  <a:pos x="13" y="24"/>
                </a:cxn>
                <a:cxn ang="0">
                  <a:pos x="14" y="22"/>
                </a:cxn>
                <a:cxn ang="0">
                  <a:pos x="17" y="18"/>
                </a:cxn>
                <a:cxn ang="0">
                  <a:pos x="20" y="13"/>
                </a:cxn>
                <a:cxn ang="0">
                  <a:pos x="20" y="7"/>
                </a:cxn>
              </a:cxnLst>
              <a:rect l="0" t="0" r="r" b="b"/>
              <a:pathLst>
                <a:path w="25" h="27">
                  <a:moveTo>
                    <a:pt x="25" y="8"/>
                  </a:moveTo>
                  <a:lnTo>
                    <a:pt x="24" y="13"/>
                  </a:lnTo>
                  <a:lnTo>
                    <a:pt x="22" y="17"/>
                  </a:lnTo>
                  <a:lnTo>
                    <a:pt x="20" y="21"/>
                  </a:lnTo>
                  <a:lnTo>
                    <a:pt x="17" y="24"/>
                  </a:lnTo>
                  <a:lnTo>
                    <a:pt x="13" y="25"/>
                  </a:lnTo>
                  <a:lnTo>
                    <a:pt x="8" y="27"/>
                  </a:lnTo>
                  <a:lnTo>
                    <a:pt x="6" y="25"/>
                  </a:lnTo>
                  <a:lnTo>
                    <a:pt x="3" y="24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6" y="6"/>
                  </a:lnTo>
                  <a:lnTo>
                    <a:pt x="8" y="3"/>
                  </a:lnTo>
                  <a:lnTo>
                    <a:pt x="13" y="1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4" y="6"/>
                  </a:lnTo>
                  <a:lnTo>
                    <a:pt x="25" y="8"/>
                  </a:lnTo>
                  <a:close/>
                  <a:moveTo>
                    <a:pt x="20" y="7"/>
                  </a:moveTo>
                  <a:lnTo>
                    <a:pt x="20" y="4"/>
                  </a:lnTo>
                  <a:lnTo>
                    <a:pt x="18" y="3"/>
                  </a:lnTo>
                  <a:lnTo>
                    <a:pt x="17" y="1"/>
                  </a:lnTo>
                  <a:lnTo>
                    <a:pt x="15" y="1"/>
                  </a:lnTo>
                  <a:lnTo>
                    <a:pt x="13" y="3"/>
                  </a:lnTo>
                  <a:lnTo>
                    <a:pt x="11" y="4"/>
                  </a:lnTo>
                  <a:lnTo>
                    <a:pt x="8" y="7"/>
                  </a:lnTo>
                  <a:lnTo>
                    <a:pt x="6" y="14"/>
                  </a:lnTo>
                  <a:lnTo>
                    <a:pt x="6" y="20"/>
                  </a:lnTo>
                  <a:lnTo>
                    <a:pt x="6" y="21"/>
                  </a:lnTo>
                  <a:lnTo>
                    <a:pt x="7" y="24"/>
                  </a:lnTo>
                  <a:lnTo>
                    <a:pt x="8" y="24"/>
                  </a:lnTo>
                  <a:lnTo>
                    <a:pt x="10" y="25"/>
                  </a:lnTo>
                  <a:lnTo>
                    <a:pt x="13" y="24"/>
                  </a:lnTo>
                  <a:lnTo>
                    <a:pt x="14" y="22"/>
                  </a:lnTo>
                  <a:lnTo>
                    <a:pt x="17" y="18"/>
                  </a:lnTo>
                  <a:lnTo>
                    <a:pt x="20" y="13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493" name="Freeform 21"/>
            <p:cNvSpPr>
              <a:spLocks noEditPoints="1"/>
            </p:cNvSpPr>
            <p:nvPr/>
          </p:nvSpPr>
          <p:spPr bwMode="auto">
            <a:xfrm>
              <a:off x="2657" y="2105"/>
              <a:ext cx="25" cy="27"/>
            </a:xfrm>
            <a:custGeom>
              <a:avLst/>
              <a:gdLst/>
              <a:ahLst/>
              <a:cxnLst>
                <a:cxn ang="0">
                  <a:pos x="25" y="8"/>
                </a:cxn>
                <a:cxn ang="0">
                  <a:pos x="24" y="13"/>
                </a:cxn>
                <a:cxn ang="0">
                  <a:pos x="22" y="17"/>
                </a:cxn>
                <a:cxn ang="0">
                  <a:pos x="20" y="21"/>
                </a:cxn>
                <a:cxn ang="0">
                  <a:pos x="17" y="24"/>
                </a:cxn>
                <a:cxn ang="0">
                  <a:pos x="13" y="25"/>
                </a:cxn>
                <a:cxn ang="0">
                  <a:pos x="8" y="27"/>
                </a:cxn>
                <a:cxn ang="0">
                  <a:pos x="6" y="25"/>
                </a:cxn>
                <a:cxn ang="0">
                  <a:pos x="3" y="24"/>
                </a:cxn>
                <a:cxn ang="0">
                  <a:pos x="1" y="21"/>
                </a:cxn>
                <a:cxn ang="0">
                  <a:pos x="0" y="17"/>
                </a:cxn>
                <a:cxn ang="0">
                  <a:pos x="1" y="13"/>
                </a:cxn>
                <a:cxn ang="0">
                  <a:pos x="3" y="10"/>
                </a:cxn>
                <a:cxn ang="0">
                  <a:pos x="6" y="6"/>
                </a:cxn>
                <a:cxn ang="0">
                  <a:pos x="8" y="3"/>
                </a:cxn>
                <a:cxn ang="0">
                  <a:pos x="13" y="1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2" y="3"/>
                </a:cxn>
                <a:cxn ang="0">
                  <a:pos x="24" y="6"/>
                </a:cxn>
                <a:cxn ang="0">
                  <a:pos x="25" y="8"/>
                </a:cxn>
                <a:cxn ang="0">
                  <a:pos x="20" y="7"/>
                </a:cxn>
                <a:cxn ang="0">
                  <a:pos x="20" y="4"/>
                </a:cxn>
                <a:cxn ang="0">
                  <a:pos x="18" y="3"/>
                </a:cxn>
                <a:cxn ang="0">
                  <a:pos x="17" y="1"/>
                </a:cxn>
                <a:cxn ang="0">
                  <a:pos x="15" y="1"/>
                </a:cxn>
                <a:cxn ang="0">
                  <a:pos x="13" y="3"/>
                </a:cxn>
                <a:cxn ang="0">
                  <a:pos x="11" y="4"/>
                </a:cxn>
                <a:cxn ang="0">
                  <a:pos x="8" y="7"/>
                </a:cxn>
                <a:cxn ang="0">
                  <a:pos x="6" y="14"/>
                </a:cxn>
                <a:cxn ang="0">
                  <a:pos x="6" y="20"/>
                </a:cxn>
                <a:cxn ang="0">
                  <a:pos x="6" y="21"/>
                </a:cxn>
                <a:cxn ang="0">
                  <a:pos x="7" y="24"/>
                </a:cxn>
                <a:cxn ang="0">
                  <a:pos x="8" y="24"/>
                </a:cxn>
                <a:cxn ang="0">
                  <a:pos x="10" y="25"/>
                </a:cxn>
                <a:cxn ang="0">
                  <a:pos x="13" y="24"/>
                </a:cxn>
                <a:cxn ang="0">
                  <a:pos x="14" y="22"/>
                </a:cxn>
                <a:cxn ang="0">
                  <a:pos x="17" y="18"/>
                </a:cxn>
                <a:cxn ang="0">
                  <a:pos x="20" y="13"/>
                </a:cxn>
                <a:cxn ang="0">
                  <a:pos x="20" y="7"/>
                </a:cxn>
              </a:cxnLst>
              <a:rect l="0" t="0" r="r" b="b"/>
              <a:pathLst>
                <a:path w="25" h="27">
                  <a:moveTo>
                    <a:pt x="25" y="8"/>
                  </a:moveTo>
                  <a:lnTo>
                    <a:pt x="24" y="13"/>
                  </a:lnTo>
                  <a:lnTo>
                    <a:pt x="22" y="17"/>
                  </a:lnTo>
                  <a:lnTo>
                    <a:pt x="20" y="21"/>
                  </a:lnTo>
                  <a:lnTo>
                    <a:pt x="17" y="24"/>
                  </a:lnTo>
                  <a:lnTo>
                    <a:pt x="13" y="25"/>
                  </a:lnTo>
                  <a:lnTo>
                    <a:pt x="8" y="27"/>
                  </a:lnTo>
                  <a:lnTo>
                    <a:pt x="6" y="25"/>
                  </a:lnTo>
                  <a:lnTo>
                    <a:pt x="3" y="24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6" y="6"/>
                  </a:lnTo>
                  <a:lnTo>
                    <a:pt x="8" y="3"/>
                  </a:lnTo>
                  <a:lnTo>
                    <a:pt x="13" y="1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4" y="6"/>
                  </a:lnTo>
                  <a:lnTo>
                    <a:pt x="25" y="8"/>
                  </a:lnTo>
                  <a:close/>
                  <a:moveTo>
                    <a:pt x="20" y="7"/>
                  </a:moveTo>
                  <a:lnTo>
                    <a:pt x="20" y="4"/>
                  </a:lnTo>
                  <a:lnTo>
                    <a:pt x="18" y="3"/>
                  </a:lnTo>
                  <a:lnTo>
                    <a:pt x="17" y="1"/>
                  </a:lnTo>
                  <a:lnTo>
                    <a:pt x="15" y="1"/>
                  </a:lnTo>
                  <a:lnTo>
                    <a:pt x="13" y="3"/>
                  </a:lnTo>
                  <a:lnTo>
                    <a:pt x="11" y="4"/>
                  </a:lnTo>
                  <a:lnTo>
                    <a:pt x="8" y="7"/>
                  </a:lnTo>
                  <a:lnTo>
                    <a:pt x="6" y="14"/>
                  </a:lnTo>
                  <a:lnTo>
                    <a:pt x="6" y="20"/>
                  </a:lnTo>
                  <a:lnTo>
                    <a:pt x="6" y="21"/>
                  </a:lnTo>
                  <a:lnTo>
                    <a:pt x="7" y="24"/>
                  </a:lnTo>
                  <a:lnTo>
                    <a:pt x="8" y="24"/>
                  </a:lnTo>
                  <a:lnTo>
                    <a:pt x="10" y="25"/>
                  </a:lnTo>
                  <a:lnTo>
                    <a:pt x="13" y="24"/>
                  </a:lnTo>
                  <a:lnTo>
                    <a:pt x="14" y="22"/>
                  </a:lnTo>
                  <a:lnTo>
                    <a:pt x="17" y="18"/>
                  </a:lnTo>
                  <a:lnTo>
                    <a:pt x="20" y="13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494" name="Freeform 22"/>
            <p:cNvSpPr>
              <a:spLocks/>
            </p:cNvSpPr>
            <p:nvPr/>
          </p:nvSpPr>
          <p:spPr bwMode="auto">
            <a:xfrm>
              <a:off x="2685" y="2091"/>
              <a:ext cx="27" cy="41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8" y="25"/>
                </a:cxn>
                <a:cxn ang="0">
                  <a:pos x="10" y="24"/>
                </a:cxn>
                <a:cxn ang="0">
                  <a:pos x="13" y="21"/>
                </a:cxn>
                <a:cxn ang="0">
                  <a:pos x="15" y="20"/>
                </a:cxn>
                <a:cxn ang="0">
                  <a:pos x="17" y="18"/>
                </a:cxn>
                <a:cxn ang="0">
                  <a:pos x="17" y="17"/>
                </a:cxn>
                <a:cxn ang="0">
                  <a:pos x="18" y="17"/>
                </a:cxn>
                <a:cxn ang="0">
                  <a:pos x="18" y="17"/>
                </a:cxn>
                <a:cxn ang="0">
                  <a:pos x="17" y="17"/>
                </a:cxn>
                <a:cxn ang="0">
                  <a:pos x="17" y="17"/>
                </a:cxn>
                <a:cxn ang="0">
                  <a:pos x="17" y="17"/>
                </a:cxn>
                <a:cxn ang="0">
                  <a:pos x="17" y="15"/>
                </a:cxn>
                <a:cxn ang="0">
                  <a:pos x="15" y="15"/>
                </a:cxn>
                <a:cxn ang="0">
                  <a:pos x="14" y="15"/>
                </a:cxn>
                <a:cxn ang="0">
                  <a:pos x="14" y="15"/>
                </a:cxn>
                <a:cxn ang="0">
                  <a:pos x="27" y="15"/>
                </a:cxn>
                <a:cxn ang="0">
                  <a:pos x="27" y="15"/>
                </a:cxn>
                <a:cxn ang="0">
                  <a:pos x="24" y="17"/>
                </a:cxn>
                <a:cxn ang="0">
                  <a:pos x="22" y="17"/>
                </a:cxn>
                <a:cxn ang="0">
                  <a:pos x="21" y="18"/>
                </a:cxn>
                <a:cxn ang="0">
                  <a:pos x="20" y="18"/>
                </a:cxn>
                <a:cxn ang="0">
                  <a:pos x="18" y="21"/>
                </a:cxn>
                <a:cxn ang="0">
                  <a:pos x="17" y="21"/>
                </a:cxn>
                <a:cxn ang="0">
                  <a:pos x="14" y="24"/>
                </a:cxn>
                <a:cxn ang="0">
                  <a:pos x="15" y="25"/>
                </a:cxn>
                <a:cxn ang="0">
                  <a:pos x="15" y="29"/>
                </a:cxn>
                <a:cxn ang="0">
                  <a:pos x="17" y="32"/>
                </a:cxn>
                <a:cxn ang="0">
                  <a:pos x="17" y="35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21" y="35"/>
                </a:cxn>
                <a:cxn ang="0">
                  <a:pos x="22" y="32"/>
                </a:cxn>
                <a:cxn ang="0">
                  <a:pos x="24" y="34"/>
                </a:cxn>
                <a:cxn ang="0">
                  <a:pos x="21" y="36"/>
                </a:cxn>
                <a:cxn ang="0">
                  <a:pos x="20" y="39"/>
                </a:cxn>
                <a:cxn ang="0">
                  <a:pos x="18" y="39"/>
                </a:cxn>
                <a:cxn ang="0">
                  <a:pos x="17" y="41"/>
                </a:cxn>
                <a:cxn ang="0">
                  <a:pos x="15" y="39"/>
                </a:cxn>
                <a:cxn ang="0">
                  <a:pos x="14" y="39"/>
                </a:cxn>
                <a:cxn ang="0">
                  <a:pos x="14" y="36"/>
                </a:cxn>
                <a:cxn ang="0">
                  <a:pos x="13" y="32"/>
                </a:cxn>
                <a:cxn ang="0">
                  <a:pos x="11" y="27"/>
                </a:cxn>
                <a:cxn ang="0">
                  <a:pos x="7" y="29"/>
                </a:cxn>
                <a:cxn ang="0">
                  <a:pos x="4" y="39"/>
                </a:cxn>
                <a:cxn ang="0">
                  <a:pos x="0" y="39"/>
                </a:cxn>
                <a:cxn ang="0">
                  <a:pos x="10" y="7"/>
                </a:cxn>
                <a:cxn ang="0">
                  <a:pos x="10" y="6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3"/>
                </a:cxn>
                <a:cxn ang="0">
                  <a:pos x="10" y="3"/>
                </a:cxn>
                <a:cxn ang="0">
                  <a:pos x="10" y="3"/>
                </a:cxn>
                <a:cxn ang="0">
                  <a:pos x="8" y="3"/>
                </a:cxn>
                <a:cxn ang="0">
                  <a:pos x="7" y="3"/>
                </a:cxn>
                <a:cxn ang="0">
                  <a:pos x="6" y="3"/>
                </a:cxn>
                <a:cxn ang="0">
                  <a:pos x="7" y="1"/>
                </a:cxn>
                <a:cxn ang="0">
                  <a:pos x="15" y="0"/>
                </a:cxn>
              </a:cxnLst>
              <a:rect l="0" t="0" r="r" b="b"/>
              <a:pathLst>
                <a:path w="27" h="41">
                  <a:moveTo>
                    <a:pt x="15" y="0"/>
                  </a:moveTo>
                  <a:lnTo>
                    <a:pt x="8" y="25"/>
                  </a:lnTo>
                  <a:lnTo>
                    <a:pt x="10" y="24"/>
                  </a:lnTo>
                  <a:lnTo>
                    <a:pt x="13" y="21"/>
                  </a:lnTo>
                  <a:lnTo>
                    <a:pt x="15" y="20"/>
                  </a:lnTo>
                  <a:lnTo>
                    <a:pt x="17" y="18"/>
                  </a:lnTo>
                  <a:lnTo>
                    <a:pt x="17" y="17"/>
                  </a:lnTo>
                  <a:lnTo>
                    <a:pt x="18" y="17"/>
                  </a:lnTo>
                  <a:lnTo>
                    <a:pt x="18" y="17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7" y="15"/>
                  </a:lnTo>
                  <a:lnTo>
                    <a:pt x="15" y="15"/>
                  </a:lnTo>
                  <a:lnTo>
                    <a:pt x="14" y="15"/>
                  </a:lnTo>
                  <a:lnTo>
                    <a:pt x="14" y="15"/>
                  </a:lnTo>
                  <a:lnTo>
                    <a:pt x="27" y="15"/>
                  </a:lnTo>
                  <a:lnTo>
                    <a:pt x="27" y="15"/>
                  </a:lnTo>
                  <a:lnTo>
                    <a:pt x="24" y="17"/>
                  </a:lnTo>
                  <a:lnTo>
                    <a:pt x="22" y="17"/>
                  </a:lnTo>
                  <a:lnTo>
                    <a:pt x="21" y="18"/>
                  </a:lnTo>
                  <a:lnTo>
                    <a:pt x="20" y="18"/>
                  </a:lnTo>
                  <a:lnTo>
                    <a:pt x="18" y="21"/>
                  </a:lnTo>
                  <a:lnTo>
                    <a:pt x="17" y="21"/>
                  </a:lnTo>
                  <a:lnTo>
                    <a:pt x="14" y="24"/>
                  </a:lnTo>
                  <a:lnTo>
                    <a:pt x="15" y="25"/>
                  </a:lnTo>
                  <a:lnTo>
                    <a:pt x="15" y="29"/>
                  </a:lnTo>
                  <a:lnTo>
                    <a:pt x="17" y="32"/>
                  </a:lnTo>
                  <a:lnTo>
                    <a:pt x="17" y="35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21" y="35"/>
                  </a:lnTo>
                  <a:lnTo>
                    <a:pt x="22" y="32"/>
                  </a:lnTo>
                  <a:lnTo>
                    <a:pt x="24" y="34"/>
                  </a:lnTo>
                  <a:lnTo>
                    <a:pt x="21" y="36"/>
                  </a:lnTo>
                  <a:lnTo>
                    <a:pt x="20" y="39"/>
                  </a:lnTo>
                  <a:lnTo>
                    <a:pt x="18" y="39"/>
                  </a:lnTo>
                  <a:lnTo>
                    <a:pt x="17" y="41"/>
                  </a:lnTo>
                  <a:lnTo>
                    <a:pt x="15" y="39"/>
                  </a:lnTo>
                  <a:lnTo>
                    <a:pt x="14" y="39"/>
                  </a:lnTo>
                  <a:lnTo>
                    <a:pt x="14" y="36"/>
                  </a:lnTo>
                  <a:lnTo>
                    <a:pt x="13" y="32"/>
                  </a:lnTo>
                  <a:lnTo>
                    <a:pt x="11" y="27"/>
                  </a:lnTo>
                  <a:lnTo>
                    <a:pt x="7" y="29"/>
                  </a:lnTo>
                  <a:lnTo>
                    <a:pt x="4" y="39"/>
                  </a:lnTo>
                  <a:lnTo>
                    <a:pt x="0" y="39"/>
                  </a:lnTo>
                  <a:lnTo>
                    <a:pt x="10" y="7"/>
                  </a:lnTo>
                  <a:lnTo>
                    <a:pt x="10" y="6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8" y="3"/>
                  </a:lnTo>
                  <a:lnTo>
                    <a:pt x="7" y="3"/>
                  </a:lnTo>
                  <a:lnTo>
                    <a:pt x="6" y="3"/>
                  </a:lnTo>
                  <a:lnTo>
                    <a:pt x="7" y="1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33495" name="Picture 2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724" y="2109"/>
              <a:ext cx="19" cy="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496" name="Picture 24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724" y="2109"/>
              <a:ext cx="19" cy="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3497" name="Freeform 25"/>
            <p:cNvSpPr>
              <a:spLocks/>
            </p:cNvSpPr>
            <p:nvPr/>
          </p:nvSpPr>
          <p:spPr bwMode="auto">
            <a:xfrm>
              <a:off x="2981" y="2092"/>
              <a:ext cx="13" cy="49"/>
            </a:xfrm>
            <a:custGeom>
              <a:avLst/>
              <a:gdLst/>
              <a:ahLst/>
              <a:cxnLst>
                <a:cxn ang="0">
                  <a:pos x="13" y="49"/>
                </a:cxn>
                <a:cxn ang="0">
                  <a:pos x="0" y="49"/>
                </a:cxn>
                <a:cxn ang="0">
                  <a:pos x="0" y="0"/>
                </a:cxn>
                <a:cxn ang="0">
                  <a:pos x="13" y="0"/>
                </a:cxn>
                <a:cxn ang="0">
                  <a:pos x="13" y="2"/>
                </a:cxn>
                <a:cxn ang="0">
                  <a:pos x="6" y="2"/>
                </a:cxn>
                <a:cxn ang="0">
                  <a:pos x="6" y="48"/>
                </a:cxn>
                <a:cxn ang="0">
                  <a:pos x="13" y="48"/>
                </a:cxn>
                <a:cxn ang="0">
                  <a:pos x="13" y="49"/>
                </a:cxn>
              </a:cxnLst>
              <a:rect l="0" t="0" r="r" b="b"/>
              <a:pathLst>
                <a:path w="13" h="49">
                  <a:moveTo>
                    <a:pt x="13" y="49"/>
                  </a:moveTo>
                  <a:lnTo>
                    <a:pt x="0" y="49"/>
                  </a:lnTo>
                  <a:lnTo>
                    <a:pt x="0" y="0"/>
                  </a:lnTo>
                  <a:lnTo>
                    <a:pt x="13" y="0"/>
                  </a:lnTo>
                  <a:lnTo>
                    <a:pt x="13" y="2"/>
                  </a:lnTo>
                  <a:lnTo>
                    <a:pt x="6" y="2"/>
                  </a:lnTo>
                  <a:lnTo>
                    <a:pt x="6" y="48"/>
                  </a:lnTo>
                  <a:lnTo>
                    <a:pt x="13" y="48"/>
                  </a:lnTo>
                  <a:lnTo>
                    <a:pt x="13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498" name="Freeform 26"/>
            <p:cNvSpPr>
              <a:spLocks noEditPoints="1"/>
            </p:cNvSpPr>
            <p:nvPr/>
          </p:nvSpPr>
          <p:spPr bwMode="auto">
            <a:xfrm>
              <a:off x="2998" y="2092"/>
              <a:ext cx="24" cy="4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14"/>
                </a:cxn>
                <a:cxn ang="0">
                  <a:pos x="1" y="9"/>
                </a:cxn>
                <a:cxn ang="0">
                  <a:pos x="4" y="5"/>
                </a:cxn>
                <a:cxn ang="0">
                  <a:pos x="7" y="2"/>
                </a:cxn>
                <a:cxn ang="0">
                  <a:pos x="10" y="0"/>
                </a:cxn>
                <a:cxn ang="0">
                  <a:pos x="11" y="0"/>
                </a:cxn>
                <a:cxn ang="0">
                  <a:pos x="15" y="2"/>
                </a:cxn>
                <a:cxn ang="0">
                  <a:pos x="19" y="5"/>
                </a:cxn>
                <a:cxn ang="0">
                  <a:pos x="21" y="9"/>
                </a:cxn>
                <a:cxn ang="0">
                  <a:pos x="22" y="13"/>
                </a:cxn>
                <a:cxn ang="0">
                  <a:pos x="24" y="20"/>
                </a:cxn>
                <a:cxn ang="0">
                  <a:pos x="22" y="26"/>
                </a:cxn>
                <a:cxn ang="0">
                  <a:pos x="21" y="30"/>
                </a:cxn>
                <a:cxn ang="0">
                  <a:pos x="19" y="34"/>
                </a:cxn>
                <a:cxn ang="0">
                  <a:pos x="17" y="37"/>
                </a:cxn>
                <a:cxn ang="0">
                  <a:pos x="14" y="38"/>
                </a:cxn>
                <a:cxn ang="0">
                  <a:pos x="11" y="40"/>
                </a:cxn>
                <a:cxn ang="0">
                  <a:pos x="8" y="38"/>
                </a:cxn>
                <a:cxn ang="0">
                  <a:pos x="5" y="37"/>
                </a:cxn>
                <a:cxn ang="0">
                  <a:pos x="3" y="33"/>
                </a:cxn>
                <a:cxn ang="0">
                  <a:pos x="0" y="27"/>
                </a:cxn>
                <a:cxn ang="0">
                  <a:pos x="0" y="20"/>
                </a:cxn>
                <a:cxn ang="0">
                  <a:pos x="5" y="20"/>
                </a:cxn>
                <a:cxn ang="0">
                  <a:pos x="5" y="27"/>
                </a:cxn>
                <a:cxn ang="0">
                  <a:pos x="7" y="33"/>
                </a:cxn>
                <a:cxn ang="0">
                  <a:pos x="8" y="37"/>
                </a:cxn>
                <a:cxn ang="0">
                  <a:pos x="11" y="37"/>
                </a:cxn>
                <a:cxn ang="0">
                  <a:pos x="12" y="37"/>
                </a:cxn>
                <a:cxn ang="0">
                  <a:pos x="14" y="35"/>
                </a:cxn>
                <a:cxn ang="0">
                  <a:pos x="15" y="34"/>
                </a:cxn>
                <a:cxn ang="0">
                  <a:pos x="17" y="31"/>
                </a:cxn>
                <a:cxn ang="0">
                  <a:pos x="18" y="26"/>
                </a:cxn>
                <a:cxn ang="0">
                  <a:pos x="18" y="19"/>
                </a:cxn>
                <a:cxn ang="0">
                  <a:pos x="18" y="13"/>
                </a:cxn>
                <a:cxn ang="0">
                  <a:pos x="17" y="7"/>
                </a:cxn>
                <a:cxn ang="0">
                  <a:pos x="15" y="5"/>
                </a:cxn>
                <a:cxn ang="0">
                  <a:pos x="14" y="3"/>
                </a:cxn>
                <a:cxn ang="0">
                  <a:pos x="12" y="2"/>
                </a:cxn>
                <a:cxn ang="0">
                  <a:pos x="11" y="2"/>
                </a:cxn>
                <a:cxn ang="0">
                  <a:pos x="10" y="3"/>
                </a:cxn>
                <a:cxn ang="0">
                  <a:pos x="8" y="3"/>
                </a:cxn>
                <a:cxn ang="0">
                  <a:pos x="7" y="7"/>
                </a:cxn>
                <a:cxn ang="0">
                  <a:pos x="5" y="12"/>
                </a:cxn>
                <a:cxn ang="0">
                  <a:pos x="5" y="16"/>
                </a:cxn>
                <a:cxn ang="0">
                  <a:pos x="5" y="20"/>
                </a:cxn>
              </a:cxnLst>
              <a:rect l="0" t="0" r="r" b="b"/>
              <a:pathLst>
                <a:path w="24" h="40">
                  <a:moveTo>
                    <a:pt x="0" y="20"/>
                  </a:moveTo>
                  <a:lnTo>
                    <a:pt x="0" y="14"/>
                  </a:lnTo>
                  <a:lnTo>
                    <a:pt x="1" y="9"/>
                  </a:lnTo>
                  <a:lnTo>
                    <a:pt x="4" y="5"/>
                  </a:lnTo>
                  <a:lnTo>
                    <a:pt x="7" y="2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5" y="2"/>
                  </a:lnTo>
                  <a:lnTo>
                    <a:pt x="19" y="5"/>
                  </a:lnTo>
                  <a:lnTo>
                    <a:pt x="21" y="9"/>
                  </a:lnTo>
                  <a:lnTo>
                    <a:pt x="22" y="13"/>
                  </a:lnTo>
                  <a:lnTo>
                    <a:pt x="24" y="20"/>
                  </a:lnTo>
                  <a:lnTo>
                    <a:pt x="22" y="26"/>
                  </a:lnTo>
                  <a:lnTo>
                    <a:pt x="21" y="30"/>
                  </a:lnTo>
                  <a:lnTo>
                    <a:pt x="19" y="34"/>
                  </a:lnTo>
                  <a:lnTo>
                    <a:pt x="17" y="37"/>
                  </a:lnTo>
                  <a:lnTo>
                    <a:pt x="14" y="38"/>
                  </a:lnTo>
                  <a:lnTo>
                    <a:pt x="11" y="40"/>
                  </a:lnTo>
                  <a:lnTo>
                    <a:pt x="8" y="38"/>
                  </a:lnTo>
                  <a:lnTo>
                    <a:pt x="5" y="37"/>
                  </a:lnTo>
                  <a:lnTo>
                    <a:pt x="3" y="33"/>
                  </a:lnTo>
                  <a:lnTo>
                    <a:pt x="0" y="27"/>
                  </a:lnTo>
                  <a:lnTo>
                    <a:pt x="0" y="20"/>
                  </a:lnTo>
                  <a:close/>
                  <a:moveTo>
                    <a:pt x="5" y="20"/>
                  </a:moveTo>
                  <a:lnTo>
                    <a:pt x="5" y="27"/>
                  </a:lnTo>
                  <a:lnTo>
                    <a:pt x="7" y="33"/>
                  </a:lnTo>
                  <a:lnTo>
                    <a:pt x="8" y="37"/>
                  </a:lnTo>
                  <a:lnTo>
                    <a:pt x="11" y="37"/>
                  </a:lnTo>
                  <a:lnTo>
                    <a:pt x="12" y="37"/>
                  </a:lnTo>
                  <a:lnTo>
                    <a:pt x="14" y="35"/>
                  </a:lnTo>
                  <a:lnTo>
                    <a:pt x="15" y="34"/>
                  </a:lnTo>
                  <a:lnTo>
                    <a:pt x="17" y="31"/>
                  </a:lnTo>
                  <a:lnTo>
                    <a:pt x="18" y="26"/>
                  </a:lnTo>
                  <a:lnTo>
                    <a:pt x="18" y="19"/>
                  </a:lnTo>
                  <a:lnTo>
                    <a:pt x="18" y="13"/>
                  </a:lnTo>
                  <a:lnTo>
                    <a:pt x="17" y="7"/>
                  </a:lnTo>
                  <a:lnTo>
                    <a:pt x="15" y="5"/>
                  </a:lnTo>
                  <a:lnTo>
                    <a:pt x="14" y="3"/>
                  </a:lnTo>
                  <a:lnTo>
                    <a:pt x="12" y="2"/>
                  </a:lnTo>
                  <a:lnTo>
                    <a:pt x="11" y="2"/>
                  </a:lnTo>
                  <a:lnTo>
                    <a:pt x="10" y="3"/>
                  </a:lnTo>
                  <a:lnTo>
                    <a:pt x="8" y="3"/>
                  </a:lnTo>
                  <a:lnTo>
                    <a:pt x="7" y="7"/>
                  </a:lnTo>
                  <a:lnTo>
                    <a:pt x="5" y="12"/>
                  </a:lnTo>
                  <a:lnTo>
                    <a:pt x="5" y="16"/>
                  </a:lnTo>
                  <a:lnTo>
                    <a:pt x="5" y="2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499" name="Freeform 27"/>
            <p:cNvSpPr>
              <a:spLocks/>
            </p:cNvSpPr>
            <p:nvPr/>
          </p:nvSpPr>
          <p:spPr bwMode="auto">
            <a:xfrm>
              <a:off x="3026" y="2125"/>
              <a:ext cx="8" cy="14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3" y="12"/>
                </a:cxn>
                <a:cxn ang="0">
                  <a:pos x="5" y="11"/>
                </a:cxn>
                <a:cxn ang="0">
                  <a:pos x="7" y="8"/>
                </a:cxn>
                <a:cxn ang="0">
                  <a:pos x="7" y="7"/>
                </a:cxn>
                <a:cxn ang="0">
                  <a:pos x="7" y="5"/>
                </a:cxn>
                <a:cxn ang="0">
                  <a:pos x="7" y="5"/>
                </a:cxn>
                <a:cxn ang="0">
                  <a:pos x="7" y="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4" y="5"/>
                </a:cxn>
                <a:cxn ang="0">
                  <a:pos x="4" y="5"/>
                </a:cxn>
                <a:cxn ang="0">
                  <a:pos x="4" y="7"/>
                </a:cxn>
                <a:cxn ang="0">
                  <a:pos x="3" y="5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7" y="1"/>
                </a:cxn>
                <a:cxn ang="0">
                  <a:pos x="8" y="2"/>
                </a:cxn>
                <a:cxn ang="0">
                  <a:pos x="8" y="5"/>
                </a:cxn>
                <a:cxn ang="0">
                  <a:pos x="8" y="8"/>
                </a:cxn>
                <a:cxn ang="0">
                  <a:pos x="7" y="11"/>
                </a:cxn>
                <a:cxn ang="0">
                  <a:pos x="4" y="12"/>
                </a:cxn>
                <a:cxn ang="0">
                  <a:pos x="0" y="14"/>
                </a:cxn>
              </a:cxnLst>
              <a:rect l="0" t="0" r="r" b="b"/>
              <a:pathLst>
                <a:path w="8" h="14">
                  <a:moveTo>
                    <a:pt x="0" y="14"/>
                  </a:moveTo>
                  <a:lnTo>
                    <a:pt x="0" y="14"/>
                  </a:lnTo>
                  <a:lnTo>
                    <a:pt x="3" y="12"/>
                  </a:lnTo>
                  <a:lnTo>
                    <a:pt x="5" y="11"/>
                  </a:lnTo>
                  <a:lnTo>
                    <a:pt x="7" y="8"/>
                  </a:lnTo>
                  <a:lnTo>
                    <a:pt x="7" y="7"/>
                  </a:lnTo>
                  <a:lnTo>
                    <a:pt x="7" y="5"/>
                  </a:lnTo>
                  <a:lnTo>
                    <a:pt x="7" y="5"/>
                  </a:lnTo>
                  <a:lnTo>
                    <a:pt x="7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4" y="5"/>
                  </a:lnTo>
                  <a:lnTo>
                    <a:pt x="4" y="5"/>
                  </a:lnTo>
                  <a:lnTo>
                    <a:pt x="4" y="7"/>
                  </a:lnTo>
                  <a:lnTo>
                    <a:pt x="3" y="5"/>
                  </a:lnTo>
                  <a:lnTo>
                    <a:pt x="1" y="5"/>
                  </a:lnTo>
                  <a:lnTo>
                    <a:pt x="1" y="4"/>
                  </a:lnTo>
                  <a:lnTo>
                    <a:pt x="0" y="2"/>
                  </a:lnTo>
                  <a:lnTo>
                    <a:pt x="1" y="1"/>
                  </a:lnTo>
                  <a:lnTo>
                    <a:pt x="1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5"/>
                  </a:lnTo>
                  <a:lnTo>
                    <a:pt x="8" y="8"/>
                  </a:lnTo>
                  <a:lnTo>
                    <a:pt x="7" y="11"/>
                  </a:lnTo>
                  <a:lnTo>
                    <a:pt x="4" y="12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00" name="Freeform 28"/>
            <p:cNvSpPr>
              <a:spLocks/>
            </p:cNvSpPr>
            <p:nvPr/>
          </p:nvSpPr>
          <p:spPr bwMode="auto">
            <a:xfrm>
              <a:off x="3044" y="2092"/>
              <a:ext cx="14" cy="38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9" y="0"/>
                </a:cxn>
                <a:cxn ang="0">
                  <a:pos x="10" y="0"/>
                </a:cxn>
                <a:cxn ang="0">
                  <a:pos x="10" y="33"/>
                </a:cxn>
                <a:cxn ang="0">
                  <a:pos x="10" y="34"/>
                </a:cxn>
                <a:cxn ang="0">
                  <a:pos x="10" y="35"/>
                </a:cxn>
                <a:cxn ang="0">
                  <a:pos x="10" y="37"/>
                </a:cxn>
                <a:cxn ang="0">
                  <a:pos x="11" y="37"/>
                </a:cxn>
                <a:cxn ang="0">
                  <a:pos x="13" y="38"/>
                </a:cxn>
                <a:cxn ang="0">
                  <a:pos x="14" y="38"/>
                </a:cxn>
                <a:cxn ang="0">
                  <a:pos x="14" y="38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3" y="38"/>
                </a:cxn>
                <a:cxn ang="0">
                  <a:pos x="4" y="37"/>
                </a:cxn>
                <a:cxn ang="0">
                  <a:pos x="4" y="37"/>
                </a:cxn>
                <a:cxn ang="0">
                  <a:pos x="4" y="37"/>
                </a:cxn>
                <a:cxn ang="0">
                  <a:pos x="6" y="35"/>
                </a:cxn>
                <a:cxn ang="0">
                  <a:pos x="6" y="33"/>
                </a:cxn>
                <a:cxn ang="0">
                  <a:pos x="6" y="12"/>
                </a:cxn>
                <a:cxn ang="0">
                  <a:pos x="6" y="7"/>
                </a:cxn>
                <a:cxn ang="0">
                  <a:pos x="4" y="6"/>
                </a:cxn>
                <a:cxn ang="0">
                  <a:pos x="4" y="5"/>
                </a:cxn>
                <a:cxn ang="0">
                  <a:pos x="4" y="5"/>
                </a:cxn>
                <a:cxn ang="0">
                  <a:pos x="4" y="5"/>
                </a:cxn>
                <a:cxn ang="0">
                  <a:pos x="3" y="5"/>
                </a:cxn>
                <a:cxn ang="0">
                  <a:pos x="2" y="5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14" h="38">
                  <a:moveTo>
                    <a:pt x="0" y="5"/>
                  </a:moveTo>
                  <a:lnTo>
                    <a:pt x="9" y="0"/>
                  </a:lnTo>
                  <a:lnTo>
                    <a:pt x="10" y="0"/>
                  </a:lnTo>
                  <a:lnTo>
                    <a:pt x="10" y="33"/>
                  </a:lnTo>
                  <a:lnTo>
                    <a:pt x="10" y="34"/>
                  </a:lnTo>
                  <a:lnTo>
                    <a:pt x="10" y="35"/>
                  </a:lnTo>
                  <a:lnTo>
                    <a:pt x="10" y="37"/>
                  </a:lnTo>
                  <a:lnTo>
                    <a:pt x="11" y="37"/>
                  </a:lnTo>
                  <a:lnTo>
                    <a:pt x="13" y="38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3" y="38"/>
                  </a:lnTo>
                  <a:lnTo>
                    <a:pt x="4" y="37"/>
                  </a:lnTo>
                  <a:lnTo>
                    <a:pt x="4" y="37"/>
                  </a:lnTo>
                  <a:lnTo>
                    <a:pt x="4" y="37"/>
                  </a:lnTo>
                  <a:lnTo>
                    <a:pt x="6" y="35"/>
                  </a:lnTo>
                  <a:lnTo>
                    <a:pt x="6" y="33"/>
                  </a:lnTo>
                  <a:lnTo>
                    <a:pt x="6" y="12"/>
                  </a:lnTo>
                  <a:lnTo>
                    <a:pt x="6" y="7"/>
                  </a:lnTo>
                  <a:lnTo>
                    <a:pt x="4" y="6"/>
                  </a:lnTo>
                  <a:lnTo>
                    <a:pt x="4" y="5"/>
                  </a:lnTo>
                  <a:lnTo>
                    <a:pt x="4" y="5"/>
                  </a:lnTo>
                  <a:lnTo>
                    <a:pt x="4" y="5"/>
                  </a:lnTo>
                  <a:lnTo>
                    <a:pt x="3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01" name="Freeform 29"/>
            <p:cNvSpPr>
              <a:spLocks/>
            </p:cNvSpPr>
            <p:nvPr/>
          </p:nvSpPr>
          <p:spPr bwMode="auto">
            <a:xfrm>
              <a:off x="3068" y="2092"/>
              <a:ext cx="11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11" y="49"/>
                </a:cxn>
                <a:cxn ang="0">
                  <a:pos x="0" y="49"/>
                </a:cxn>
                <a:cxn ang="0">
                  <a:pos x="0" y="48"/>
                </a:cxn>
                <a:cxn ang="0">
                  <a:pos x="7" y="48"/>
                </a:cxn>
                <a:cxn ang="0">
                  <a:pos x="7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11" h="49">
                  <a:moveTo>
                    <a:pt x="0" y="0"/>
                  </a:moveTo>
                  <a:lnTo>
                    <a:pt x="11" y="0"/>
                  </a:lnTo>
                  <a:lnTo>
                    <a:pt x="11" y="49"/>
                  </a:lnTo>
                  <a:lnTo>
                    <a:pt x="0" y="49"/>
                  </a:lnTo>
                  <a:lnTo>
                    <a:pt x="0" y="48"/>
                  </a:lnTo>
                  <a:lnTo>
                    <a:pt x="7" y="48"/>
                  </a:lnTo>
                  <a:lnTo>
                    <a:pt x="7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02" name="Freeform 30"/>
            <p:cNvSpPr>
              <a:spLocks/>
            </p:cNvSpPr>
            <p:nvPr/>
          </p:nvSpPr>
          <p:spPr bwMode="auto">
            <a:xfrm>
              <a:off x="3176" y="2092"/>
              <a:ext cx="25" cy="40"/>
            </a:xfrm>
            <a:custGeom>
              <a:avLst/>
              <a:gdLst/>
              <a:ahLst/>
              <a:cxnLst>
                <a:cxn ang="0">
                  <a:pos x="22" y="13"/>
                </a:cxn>
                <a:cxn ang="0">
                  <a:pos x="21" y="10"/>
                </a:cxn>
                <a:cxn ang="0">
                  <a:pos x="18" y="5"/>
                </a:cxn>
                <a:cxn ang="0">
                  <a:pos x="14" y="3"/>
                </a:cxn>
                <a:cxn ang="0">
                  <a:pos x="8" y="3"/>
                </a:cxn>
                <a:cxn ang="0">
                  <a:pos x="6" y="6"/>
                </a:cxn>
                <a:cxn ang="0">
                  <a:pos x="6" y="10"/>
                </a:cxn>
                <a:cxn ang="0">
                  <a:pos x="7" y="13"/>
                </a:cxn>
                <a:cxn ang="0">
                  <a:pos x="14" y="17"/>
                </a:cxn>
                <a:cxn ang="0">
                  <a:pos x="21" y="21"/>
                </a:cxn>
                <a:cxn ang="0">
                  <a:pos x="24" y="24"/>
                </a:cxn>
                <a:cxn ang="0">
                  <a:pos x="25" y="28"/>
                </a:cxn>
                <a:cxn ang="0">
                  <a:pos x="21" y="35"/>
                </a:cxn>
                <a:cxn ang="0">
                  <a:pos x="13" y="40"/>
                </a:cxn>
                <a:cxn ang="0">
                  <a:pos x="10" y="38"/>
                </a:cxn>
                <a:cxn ang="0">
                  <a:pos x="6" y="38"/>
                </a:cxn>
                <a:cxn ang="0">
                  <a:pos x="3" y="37"/>
                </a:cxn>
                <a:cxn ang="0">
                  <a:pos x="1" y="37"/>
                </a:cxn>
                <a:cxn ang="0">
                  <a:pos x="1" y="40"/>
                </a:cxn>
                <a:cxn ang="0">
                  <a:pos x="0" y="26"/>
                </a:cxn>
                <a:cxn ang="0">
                  <a:pos x="1" y="30"/>
                </a:cxn>
                <a:cxn ang="0">
                  <a:pos x="4" y="34"/>
                </a:cxn>
                <a:cxn ang="0">
                  <a:pos x="10" y="37"/>
                </a:cxn>
                <a:cxn ang="0">
                  <a:pos x="15" y="37"/>
                </a:cxn>
                <a:cxn ang="0">
                  <a:pos x="20" y="34"/>
                </a:cxn>
                <a:cxn ang="0">
                  <a:pos x="20" y="30"/>
                </a:cxn>
                <a:cxn ang="0">
                  <a:pos x="18" y="27"/>
                </a:cxn>
                <a:cxn ang="0">
                  <a:pos x="15" y="24"/>
                </a:cxn>
                <a:cxn ang="0">
                  <a:pos x="7" y="20"/>
                </a:cxn>
                <a:cxn ang="0">
                  <a:pos x="3" y="16"/>
                </a:cxn>
                <a:cxn ang="0">
                  <a:pos x="0" y="13"/>
                </a:cxn>
                <a:cxn ang="0">
                  <a:pos x="1" y="6"/>
                </a:cxn>
                <a:cxn ang="0">
                  <a:pos x="7" y="2"/>
                </a:cxn>
                <a:cxn ang="0">
                  <a:pos x="14" y="0"/>
                </a:cxn>
                <a:cxn ang="0">
                  <a:pos x="18" y="3"/>
                </a:cxn>
                <a:cxn ang="0">
                  <a:pos x="21" y="3"/>
                </a:cxn>
                <a:cxn ang="0">
                  <a:pos x="21" y="2"/>
                </a:cxn>
                <a:cxn ang="0">
                  <a:pos x="22" y="0"/>
                </a:cxn>
              </a:cxnLst>
              <a:rect l="0" t="0" r="r" b="b"/>
              <a:pathLst>
                <a:path w="25" h="40">
                  <a:moveTo>
                    <a:pt x="22" y="0"/>
                  </a:moveTo>
                  <a:lnTo>
                    <a:pt x="22" y="13"/>
                  </a:lnTo>
                  <a:lnTo>
                    <a:pt x="21" y="13"/>
                  </a:lnTo>
                  <a:lnTo>
                    <a:pt x="21" y="10"/>
                  </a:lnTo>
                  <a:lnTo>
                    <a:pt x="20" y="7"/>
                  </a:lnTo>
                  <a:lnTo>
                    <a:pt x="18" y="5"/>
                  </a:lnTo>
                  <a:lnTo>
                    <a:pt x="17" y="3"/>
                  </a:lnTo>
                  <a:lnTo>
                    <a:pt x="14" y="3"/>
                  </a:lnTo>
                  <a:lnTo>
                    <a:pt x="11" y="2"/>
                  </a:lnTo>
                  <a:lnTo>
                    <a:pt x="8" y="3"/>
                  </a:lnTo>
                  <a:lnTo>
                    <a:pt x="7" y="5"/>
                  </a:lnTo>
                  <a:lnTo>
                    <a:pt x="6" y="6"/>
                  </a:lnTo>
                  <a:lnTo>
                    <a:pt x="4" y="7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7" y="13"/>
                  </a:lnTo>
                  <a:lnTo>
                    <a:pt x="10" y="14"/>
                  </a:lnTo>
                  <a:lnTo>
                    <a:pt x="14" y="17"/>
                  </a:lnTo>
                  <a:lnTo>
                    <a:pt x="18" y="19"/>
                  </a:lnTo>
                  <a:lnTo>
                    <a:pt x="21" y="21"/>
                  </a:lnTo>
                  <a:lnTo>
                    <a:pt x="22" y="23"/>
                  </a:lnTo>
                  <a:lnTo>
                    <a:pt x="24" y="24"/>
                  </a:lnTo>
                  <a:lnTo>
                    <a:pt x="24" y="27"/>
                  </a:lnTo>
                  <a:lnTo>
                    <a:pt x="25" y="28"/>
                  </a:lnTo>
                  <a:lnTo>
                    <a:pt x="24" y="33"/>
                  </a:lnTo>
                  <a:lnTo>
                    <a:pt x="21" y="35"/>
                  </a:lnTo>
                  <a:lnTo>
                    <a:pt x="17" y="38"/>
                  </a:lnTo>
                  <a:lnTo>
                    <a:pt x="13" y="40"/>
                  </a:lnTo>
                  <a:lnTo>
                    <a:pt x="11" y="38"/>
                  </a:lnTo>
                  <a:lnTo>
                    <a:pt x="10" y="38"/>
                  </a:lnTo>
                  <a:lnTo>
                    <a:pt x="8" y="38"/>
                  </a:lnTo>
                  <a:lnTo>
                    <a:pt x="6" y="38"/>
                  </a:lnTo>
                  <a:lnTo>
                    <a:pt x="4" y="37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1" y="37"/>
                  </a:lnTo>
                  <a:lnTo>
                    <a:pt x="1" y="38"/>
                  </a:lnTo>
                  <a:lnTo>
                    <a:pt x="1" y="40"/>
                  </a:lnTo>
                  <a:lnTo>
                    <a:pt x="0" y="40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30"/>
                  </a:lnTo>
                  <a:lnTo>
                    <a:pt x="3" y="33"/>
                  </a:lnTo>
                  <a:lnTo>
                    <a:pt x="4" y="34"/>
                  </a:lnTo>
                  <a:lnTo>
                    <a:pt x="7" y="35"/>
                  </a:lnTo>
                  <a:lnTo>
                    <a:pt x="10" y="37"/>
                  </a:lnTo>
                  <a:lnTo>
                    <a:pt x="13" y="37"/>
                  </a:lnTo>
                  <a:lnTo>
                    <a:pt x="15" y="37"/>
                  </a:lnTo>
                  <a:lnTo>
                    <a:pt x="18" y="35"/>
                  </a:lnTo>
                  <a:lnTo>
                    <a:pt x="20" y="34"/>
                  </a:lnTo>
                  <a:lnTo>
                    <a:pt x="20" y="31"/>
                  </a:lnTo>
                  <a:lnTo>
                    <a:pt x="20" y="30"/>
                  </a:lnTo>
                  <a:lnTo>
                    <a:pt x="20" y="28"/>
                  </a:lnTo>
                  <a:lnTo>
                    <a:pt x="18" y="27"/>
                  </a:lnTo>
                  <a:lnTo>
                    <a:pt x="17" y="26"/>
                  </a:lnTo>
                  <a:lnTo>
                    <a:pt x="15" y="24"/>
                  </a:lnTo>
                  <a:lnTo>
                    <a:pt x="11" y="23"/>
                  </a:lnTo>
                  <a:lnTo>
                    <a:pt x="7" y="20"/>
                  </a:lnTo>
                  <a:lnTo>
                    <a:pt x="4" y="19"/>
                  </a:lnTo>
                  <a:lnTo>
                    <a:pt x="3" y="16"/>
                  </a:lnTo>
                  <a:lnTo>
                    <a:pt x="1" y="14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1" y="6"/>
                  </a:lnTo>
                  <a:lnTo>
                    <a:pt x="3" y="3"/>
                  </a:lnTo>
                  <a:lnTo>
                    <a:pt x="7" y="2"/>
                  </a:lnTo>
                  <a:lnTo>
                    <a:pt x="11" y="0"/>
                  </a:lnTo>
                  <a:lnTo>
                    <a:pt x="14" y="0"/>
                  </a:lnTo>
                  <a:lnTo>
                    <a:pt x="17" y="2"/>
                  </a:lnTo>
                  <a:lnTo>
                    <a:pt x="18" y="3"/>
                  </a:lnTo>
                  <a:lnTo>
                    <a:pt x="20" y="3"/>
                  </a:lnTo>
                  <a:lnTo>
                    <a:pt x="21" y="3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1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03" name="Freeform 31"/>
            <p:cNvSpPr>
              <a:spLocks/>
            </p:cNvSpPr>
            <p:nvPr/>
          </p:nvSpPr>
          <p:spPr bwMode="auto">
            <a:xfrm>
              <a:off x="3205" y="2105"/>
              <a:ext cx="21" cy="27"/>
            </a:xfrm>
            <a:custGeom>
              <a:avLst/>
              <a:gdLst/>
              <a:ahLst/>
              <a:cxnLst>
                <a:cxn ang="0">
                  <a:pos x="21" y="15"/>
                </a:cxn>
                <a:cxn ang="0">
                  <a:pos x="20" y="20"/>
                </a:cxn>
                <a:cxn ang="0">
                  <a:pos x="17" y="24"/>
                </a:cxn>
                <a:cxn ang="0">
                  <a:pos x="14" y="25"/>
                </a:cxn>
                <a:cxn ang="0">
                  <a:pos x="10" y="27"/>
                </a:cxn>
                <a:cxn ang="0">
                  <a:pos x="7" y="25"/>
                </a:cxn>
                <a:cxn ang="0">
                  <a:pos x="3" y="22"/>
                </a:cxn>
                <a:cxn ang="0">
                  <a:pos x="2" y="20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3" y="3"/>
                </a:cxn>
                <a:cxn ang="0">
                  <a:pos x="7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7" y="1"/>
                </a:cxn>
                <a:cxn ang="0">
                  <a:pos x="20" y="4"/>
                </a:cxn>
                <a:cxn ang="0">
                  <a:pos x="20" y="6"/>
                </a:cxn>
                <a:cxn ang="0">
                  <a:pos x="20" y="7"/>
                </a:cxn>
                <a:cxn ang="0">
                  <a:pos x="20" y="7"/>
                </a:cxn>
                <a:cxn ang="0">
                  <a:pos x="19" y="8"/>
                </a:cxn>
                <a:cxn ang="0">
                  <a:pos x="17" y="8"/>
                </a:cxn>
                <a:cxn ang="0">
                  <a:pos x="16" y="7"/>
                </a:cxn>
                <a:cxn ang="0">
                  <a:pos x="16" y="7"/>
                </a:cxn>
                <a:cxn ang="0">
                  <a:pos x="14" y="6"/>
                </a:cxn>
                <a:cxn ang="0">
                  <a:pos x="14" y="4"/>
                </a:cxn>
                <a:cxn ang="0">
                  <a:pos x="14" y="3"/>
                </a:cxn>
                <a:cxn ang="0">
                  <a:pos x="13" y="3"/>
                </a:cxn>
                <a:cxn ang="0">
                  <a:pos x="13" y="1"/>
                </a:cxn>
                <a:cxn ang="0">
                  <a:pos x="12" y="1"/>
                </a:cxn>
                <a:cxn ang="0">
                  <a:pos x="9" y="1"/>
                </a:cxn>
                <a:cxn ang="0">
                  <a:pos x="7" y="3"/>
                </a:cxn>
                <a:cxn ang="0">
                  <a:pos x="6" y="7"/>
                </a:cxn>
                <a:cxn ang="0">
                  <a:pos x="5" y="10"/>
                </a:cxn>
                <a:cxn ang="0">
                  <a:pos x="6" y="14"/>
                </a:cxn>
                <a:cxn ang="0">
                  <a:pos x="7" y="18"/>
                </a:cxn>
                <a:cxn ang="0">
                  <a:pos x="10" y="21"/>
                </a:cxn>
                <a:cxn ang="0">
                  <a:pos x="13" y="21"/>
                </a:cxn>
                <a:cxn ang="0">
                  <a:pos x="16" y="21"/>
                </a:cxn>
                <a:cxn ang="0">
                  <a:pos x="17" y="20"/>
                </a:cxn>
                <a:cxn ang="0">
                  <a:pos x="19" y="18"/>
                </a:cxn>
                <a:cxn ang="0">
                  <a:pos x="20" y="15"/>
                </a:cxn>
                <a:cxn ang="0">
                  <a:pos x="21" y="15"/>
                </a:cxn>
              </a:cxnLst>
              <a:rect l="0" t="0" r="r" b="b"/>
              <a:pathLst>
                <a:path w="21" h="27">
                  <a:moveTo>
                    <a:pt x="21" y="15"/>
                  </a:moveTo>
                  <a:lnTo>
                    <a:pt x="20" y="20"/>
                  </a:lnTo>
                  <a:lnTo>
                    <a:pt x="17" y="24"/>
                  </a:lnTo>
                  <a:lnTo>
                    <a:pt x="14" y="25"/>
                  </a:lnTo>
                  <a:lnTo>
                    <a:pt x="10" y="27"/>
                  </a:lnTo>
                  <a:lnTo>
                    <a:pt x="7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2" y="6"/>
                  </a:lnTo>
                  <a:lnTo>
                    <a:pt x="3" y="3"/>
                  </a:lnTo>
                  <a:lnTo>
                    <a:pt x="7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7" y="1"/>
                  </a:lnTo>
                  <a:lnTo>
                    <a:pt x="20" y="4"/>
                  </a:lnTo>
                  <a:lnTo>
                    <a:pt x="20" y="6"/>
                  </a:lnTo>
                  <a:lnTo>
                    <a:pt x="20" y="7"/>
                  </a:lnTo>
                  <a:lnTo>
                    <a:pt x="20" y="7"/>
                  </a:lnTo>
                  <a:lnTo>
                    <a:pt x="19" y="8"/>
                  </a:lnTo>
                  <a:lnTo>
                    <a:pt x="17" y="8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13" y="3"/>
                  </a:lnTo>
                  <a:lnTo>
                    <a:pt x="13" y="1"/>
                  </a:lnTo>
                  <a:lnTo>
                    <a:pt x="12" y="1"/>
                  </a:lnTo>
                  <a:lnTo>
                    <a:pt x="9" y="1"/>
                  </a:lnTo>
                  <a:lnTo>
                    <a:pt x="7" y="3"/>
                  </a:lnTo>
                  <a:lnTo>
                    <a:pt x="6" y="7"/>
                  </a:lnTo>
                  <a:lnTo>
                    <a:pt x="5" y="10"/>
                  </a:lnTo>
                  <a:lnTo>
                    <a:pt x="6" y="14"/>
                  </a:lnTo>
                  <a:lnTo>
                    <a:pt x="7" y="18"/>
                  </a:lnTo>
                  <a:lnTo>
                    <a:pt x="10" y="21"/>
                  </a:lnTo>
                  <a:lnTo>
                    <a:pt x="13" y="21"/>
                  </a:lnTo>
                  <a:lnTo>
                    <a:pt x="16" y="21"/>
                  </a:lnTo>
                  <a:lnTo>
                    <a:pt x="17" y="20"/>
                  </a:lnTo>
                  <a:lnTo>
                    <a:pt x="19" y="18"/>
                  </a:lnTo>
                  <a:lnTo>
                    <a:pt x="20" y="15"/>
                  </a:lnTo>
                  <a:lnTo>
                    <a:pt x="21" y="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04" name="Freeform 32"/>
            <p:cNvSpPr>
              <a:spLocks noEditPoints="1"/>
            </p:cNvSpPr>
            <p:nvPr/>
          </p:nvSpPr>
          <p:spPr bwMode="auto">
            <a:xfrm>
              <a:off x="3231" y="2105"/>
              <a:ext cx="22" cy="27"/>
            </a:xfrm>
            <a:custGeom>
              <a:avLst/>
              <a:gdLst/>
              <a:ahLst/>
              <a:cxnLst>
                <a:cxn ang="0">
                  <a:pos x="9" y="24"/>
                </a:cxn>
                <a:cxn ang="0">
                  <a:pos x="7" y="25"/>
                </a:cxn>
                <a:cxn ang="0">
                  <a:pos x="2" y="25"/>
                </a:cxn>
                <a:cxn ang="0">
                  <a:pos x="0" y="22"/>
                </a:cxn>
                <a:cxn ang="0">
                  <a:pos x="0" y="18"/>
                </a:cxn>
                <a:cxn ang="0">
                  <a:pos x="1" y="14"/>
                </a:cxn>
                <a:cxn ang="0">
                  <a:pos x="8" y="11"/>
                </a:cxn>
                <a:cxn ang="0">
                  <a:pos x="14" y="8"/>
                </a:cxn>
                <a:cxn ang="0">
                  <a:pos x="12" y="3"/>
                </a:cxn>
                <a:cxn ang="0">
                  <a:pos x="9" y="1"/>
                </a:cxn>
                <a:cxn ang="0">
                  <a:pos x="7" y="3"/>
                </a:cxn>
                <a:cxn ang="0">
                  <a:pos x="5" y="4"/>
                </a:cxn>
                <a:cxn ang="0">
                  <a:pos x="5" y="7"/>
                </a:cxn>
                <a:cxn ang="0">
                  <a:pos x="4" y="8"/>
                </a:cxn>
                <a:cxn ang="0">
                  <a:pos x="2" y="8"/>
                </a:cxn>
                <a:cxn ang="0">
                  <a:pos x="1" y="7"/>
                </a:cxn>
                <a:cxn ang="0">
                  <a:pos x="1" y="4"/>
                </a:cxn>
                <a:cxn ang="0">
                  <a:pos x="5" y="0"/>
                </a:cxn>
                <a:cxn ang="0">
                  <a:pos x="12" y="0"/>
                </a:cxn>
                <a:cxn ang="0">
                  <a:pos x="17" y="1"/>
                </a:cxn>
                <a:cxn ang="0">
                  <a:pos x="18" y="6"/>
                </a:cxn>
                <a:cxn ang="0">
                  <a:pos x="18" y="17"/>
                </a:cxn>
                <a:cxn ang="0">
                  <a:pos x="18" y="21"/>
                </a:cxn>
                <a:cxn ang="0">
                  <a:pos x="18" y="22"/>
                </a:cxn>
                <a:cxn ang="0">
                  <a:pos x="19" y="22"/>
                </a:cxn>
                <a:cxn ang="0">
                  <a:pos x="19" y="22"/>
                </a:cxn>
                <a:cxn ang="0">
                  <a:pos x="22" y="21"/>
                </a:cxn>
                <a:cxn ang="0">
                  <a:pos x="19" y="25"/>
                </a:cxn>
                <a:cxn ang="0">
                  <a:pos x="15" y="25"/>
                </a:cxn>
                <a:cxn ang="0">
                  <a:pos x="14" y="24"/>
                </a:cxn>
                <a:cxn ang="0">
                  <a:pos x="14" y="20"/>
                </a:cxn>
                <a:cxn ang="0">
                  <a:pos x="9" y="13"/>
                </a:cxn>
                <a:cxn ang="0">
                  <a:pos x="7" y="14"/>
                </a:cxn>
                <a:cxn ang="0">
                  <a:pos x="4" y="17"/>
                </a:cxn>
                <a:cxn ang="0">
                  <a:pos x="4" y="20"/>
                </a:cxn>
                <a:cxn ang="0">
                  <a:pos x="7" y="22"/>
                </a:cxn>
                <a:cxn ang="0">
                  <a:pos x="11" y="22"/>
                </a:cxn>
              </a:cxnLst>
              <a:rect l="0" t="0" r="r" b="b"/>
              <a:pathLst>
                <a:path w="22" h="27">
                  <a:moveTo>
                    <a:pt x="14" y="21"/>
                  </a:moveTo>
                  <a:lnTo>
                    <a:pt x="9" y="24"/>
                  </a:lnTo>
                  <a:lnTo>
                    <a:pt x="8" y="25"/>
                  </a:lnTo>
                  <a:lnTo>
                    <a:pt x="7" y="25"/>
                  </a:lnTo>
                  <a:lnTo>
                    <a:pt x="5" y="27"/>
                  </a:lnTo>
                  <a:lnTo>
                    <a:pt x="2" y="25"/>
                  </a:lnTo>
                  <a:lnTo>
                    <a:pt x="1" y="24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1" y="14"/>
                  </a:lnTo>
                  <a:lnTo>
                    <a:pt x="4" y="13"/>
                  </a:lnTo>
                  <a:lnTo>
                    <a:pt x="8" y="11"/>
                  </a:lnTo>
                  <a:lnTo>
                    <a:pt x="14" y="8"/>
                  </a:lnTo>
                  <a:lnTo>
                    <a:pt x="14" y="8"/>
                  </a:lnTo>
                  <a:lnTo>
                    <a:pt x="14" y="4"/>
                  </a:lnTo>
                  <a:lnTo>
                    <a:pt x="12" y="3"/>
                  </a:lnTo>
                  <a:lnTo>
                    <a:pt x="11" y="1"/>
                  </a:lnTo>
                  <a:lnTo>
                    <a:pt x="9" y="1"/>
                  </a:lnTo>
                  <a:lnTo>
                    <a:pt x="7" y="1"/>
                  </a:lnTo>
                  <a:lnTo>
                    <a:pt x="7" y="3"/>
                  </a:lnTo>
                  <a:lnTo>
                    <a:pt x="5" y="3"/>
                  </a:lnTo>
                  <a:lnTo>
                    <a:pt x="5" y="4"/>
                  </a:lnTo>
                  <a:lnTo>
                    <a:pt x="5" y="6"/>
                  </a:lnTo>
                  <a:lnTo>
                    <a:pt x="5" y="7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1" y="8"/>
                  </a:lnTo>
                  <a:lnTo>
                    <a:pt x="1" y="7"/>
                  </a:lnTo>
                  <a:lnTo>
                    <a:pt x="1" y="6"/>
                  </a:lnTo>
                  <a:lnTo>
                    <a:pt x="1" y="4"/>
                  </a:lnTo>
                  <a:lnTo>
                    <a:pt x="2" y="1"/>
                  </a:lnTo>
                  <a:lnTo>
                    <a:pt x="5" y="0"/>
                  </a:lnTo>
                  <a:lnTo>
                    <a:pt x="9" y="0"/>
                  </a:lnTo>
                  <a:lnTo>
                    <a:pt x="12" y="0"/>
                  </a:lnTo>
                  <a:lnTo>
                    <a:pt x="15" y="1"/>
                  </a:lnTo>
                  <a:lnTo>
                    <a:pt x="17" y="1"/>
                  </a:lnTo>
                  <a:lnTo>
                    <a:pt x="18" y="3"/>
                  </a:lnTo>
                  <a:lnTo>
                    <a:pt x="18" y="6"/>
                  </a:lnTo>
                  <a:lnTo>
                    <a:pt x="18" y="8"/>
                  </a:lnTo>
                  <a:lnTo>
                    <a:pt x="18" y="17"/>
                  </a:lnTo>
                  <a:lnTo>
                    <a:pt x="18" y="20"/>
                  </a:lnTo>
                  <a:lnTo>
                    <a:pt x="18" y="21"/>
                  </a:lnTo>
                  <a:lnTo>
                    <a:pt x="18" y="22"/>
                  </a:lnTo>
                  <a:lnTo>
                    <a:pt x="18" y="22"/>
                  </a:lnTo>
                  <a:lnTo>
                    <a:pt x="19" y="22"/>
                  </a:lnTo>
                  <a:lnTo>
                    <a:pt x="19" y="22"/>
                  </a:lnTo>
                  <a:lnTo>
                    <a:pt x="19" y="22"/>
                  </a:lnTo>
                  <a:lnTo>
                    <a:pt x="19" y="22"/>
                  </a:lnTo>
                  <a:lnTo>
                    <a:pt x="21" y="22"/>
                  </a:lnTo>
                  <a:lnTo>
                    <a:pt x="22" y="21"/>
                  </a:lnTo>
                  <a:lnTo>
                    <a:pt x="22" y="22"/>
                  </a:lnTo>
                  <a:lnTo>
                    <a:pt x="19" y="25"/>
                  </a:lnTo>
                  <a:lnTo>
                    <a:pt x="17" y="27"/>
                  </a:lnTo>
                  <a:lnTo>
                    <a:pt x="15" y="25"/>
                  </a:lnTo>
                  <a:lnTo>
                    <a:pt x="14" y="25"/>
                  </a:lnTo>
                  <a:lnTo>
                    <a:pt x="14" y="24"/>
                  </a:lnTo>
                  <a:lnTo>
                    <a:pt x="14" y="21"/>
                  </a:lnTo>
                  <a:close/>
                  <a:moveTo>
                    <a:pt x="14" y="20"/>
                  </a:moveTo>
                  <a:lnTo>
                    <a:pt x="14" y="11"/>
                  </a:lnTo>
                  <a:lnTo>
                    <a:pt x="9" y="13"/>
                  </a:lnTo>
                  <a:lnTo>
                    <a:pt x="8" y="13"/>
                  </a:lnTo>
                  <a:lnTo>
                    <a:pt x="7" y="14"/>
                  </a:lnTo>
                  <a:lnTo>
                    <a:pt x="5" y="15"/>
                  </a:lnTo>
                  <a:lnTo>
                    <a:pt x="4" y="17"/>
                  </a:lnTo>
                  <a:lnTo>
                    <a:pt x="4" y="18"/>
                  </a:lnTo>
                  <a:lnTo>
                    <a:pt x="4" y="20"/>
                  </a:lnTo>
                  <a:lnTo>
                    <a:pt x="5" y="21"/>
                  </a:lnTo>
                  <a:lnTo>
                    <a:pt x="7" y="22"/>
                  </a:lnTo>
                  <a:lnTo>
                    <a:pt x="8" y="22"/>
                  </a:lnTo>
                  <a:lnTo>
                    <a:pt x="11" y="22"/>
                  </a:lnTo>
                  <a:lnTo>
                    <a:pt x="14" y="2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05" name="Freeform 33"/>
            <p:cNvSpPr>
              <a:spLocks/>
            </p:cNvSpPr>
            <p:nvPr/>
          </p:nvSpPr>
          <p:spPr bwMode="auto">
            <a:xfrm>
              <a:off x="3255" y="2105"/>
              <a:ext cx="26" cy="25"/>
            </a:xfrm>
            <a:custGeom>
              <a:avLst/>
              <a:gdLst/>
              <a:ahLst/>
              <a:cxnLst>
                <a:cxn ang="0">
                  <a:pos x="8" y="6"/>
                </a:cxn>
                <a:cxn ang="0">
                  <a:pos x="11" y="3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19" y="1"/>
                </a:cxn>
                <a:cxn ang="0">
                  <a:pos x="21" y="1"/>
                </a:cxn>
                <a:cxn ang="0">
                  <a:pos x="22" y="4"/>
                </a:cxn>
                <a:cxn ang="0">
                  <a:pos x="22" y="6"/>
                </a:cxn>
                <a:cxn ang="0">
                  <a:pos x="23" y="8"/>
                </a:cxn>
                <a:cxn ang="0">
                  <a:pos x="23" y="20"/>
                </a:cxn>
                <a:cxn ang="0">
                  <a:pos x="23" y="22"/>
                </a:cxn>
                <a:cxn ang="0">
                  <a:pos x="23" y="24"/>
                </a:cxn>
                <a:cxn ang="0">
                  <a:pos x="23" y="24"/>
                </a:cxn>
                <a:cxn ang="0">
                  <a:pos x="23" y="24"/>
                </a:cxn>
                <a:cxn ang="0">
                  <a:pos x="25" y="25"/>
                </a:cxn>
                <a:cxn ang="0">
                  <a:pos x="26" y="25"/>
                </a:cxn>
                <a:cxn ang="0">
                  <a:pos x="26" y="25"/>
                </a:cxn>
                <a:cxn ang="0">
                  <a:pos x="15" y="25"/>
                </a:cxn>
                <a:cxn ang="0">
                  <a:pos x="15" y="25"/>
                </a:cxn>
                <a:cxn ang="0">
                  <a:pos x="15" y="25"/>
                </a:cxn>
                <a:cxn ang="0">
                  <a:pos x="16" y="25"/>
                </a:cxn>
                <a:cxn ang="0">
                  <a:pos x="18" y="24"/>
                </a:cxn>
                <a:cxn ang="0">
                  <a:pos x="18" y="24"/>
                </a:cxn>
                <a:cxn ang="0">
                  <a:pos x="18" y="22"/>
                </a:cxn>
                <a:cxn ang="0">
                  <a:pos x="18" y="21"/>
                </a:cxn>
                <a:cxn ang="0">
                  <a:pos x="18" y="20"/>
                </a:cxn>
                <a:cxn ang="0">
                  <a:pos x="18" y="10"/>
                </a:cxn>
                <a:cxn ang="0">
                  <a:pos x="18" y="7"/>
                </a:cxn>
                <a:cxn ang="0">
                  <a:pos x="18" y="4"/>
                </a:cxn>
                <a:cxn ang="0">
                  <a:pos x="16" y="4"/>
                </a:cxn>
                <a:cxn ang="0">
                  <a:pos x="14" y="3"/>
                </a:cxn>
                <a:cxn ang="0">
                  <a:pos x="11" y="4"/>
                </a:cxn>
                <a:cxn ang="0">
                  <a:pos x="8" y="7"/>
                </a:cxn>
                <a:cxn ang="0">
                  <a:pos x="8" y="20"/>
                </a:cxn>
                <a:cxn ang="0">
                  <a:pos x="8" y="22"/>
                </a:cxn>
                <a:cxn ang="0">
                  <a:pos x="8" y="22"/>
                </a:cxn>
                <a:cxn ang="0">
                  <a:pos x="8" y="24"/>
                </a:cxn>
                <a:cxn ang="0">
                  <a:pos x="8" y="24"/>
                </a:cxn>
                <a:cxn ang="0">
                  <a:pos x="9" y="25"/>
                </a:cxn>
                <a:cxn ang="0">
                  <a:pos x="11" y="25"/>
                </a:cxn>
                <a:cxn ang="0">
                  <a:pos x="11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5"/>
                </a:cxn>
                <a:cxn ang="0">
                  <a:pos x="2" y="24"/>
                </a:cxn>
                <a:cxn ang="0">
                  <a:pos x="2" y="22"/>
                </a:cxn>
                <a:cxn ang="0">
                  <a:pos x="2" y="20"/>
                </a:cxn>
                <a:cxn ang="0">
                  <a:pos x="2" y="10"/>
                </a:cxn>
                <a:cxn ang="0">
                  <a:pos x="2" y="7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8" y="0"/>
                </a:cxn>
                <a:cxn ang="0">
                  <a:pos x="8" y="6"/>
                </a:cxn>
              </a:cxnLst>
              <a:rect l="0" t="0" r="r" b="b"/>
              <a:pathLst>
                <a:path w="26" h="25">
                  <a:moveTo>
                    <a:pt x="8" y="6"/>
                  </a:moveTo>
                  <a:lnTo>
                    <a:pt x="11" y="3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21" y="1"/>
                  </a:lnTo>
                  <a:lnTo>
                    <a:pt x="22" y="4"/>
                  </a:lnTo>
                  <a:lnTo>
                    <a:pt x="22" y="6"/>
                  </a:lnTo>
                  <a:lnTo>
                    <a:pt x="23" y="8"/>
                  </a:lnTo>
                  <a:lnTo>
                    <a:pt x="23" y="20"/>
                  </a:lnTo>
                  <a:lnTo>
                    <a:pt x="23" y="22"/>
                  </a:lnTo>
                  <a:lnTo>
                    <a:pt x="23" y="24"/>
                  </a:lnTo>
                  <a:lnTo>
                    <a:pt x="23" y="24"/>
                  </a:lnTo>
                  <a:lnTo>
                    <a:pt x="23" y="24"/>
                  </a:lnTo>
                  <a:lnTo>
                    <a:pt x="25" y="25"/>
                  </a:lnTo>
                  <a:lnTo>
                    <a:pt x="26" y="25"/>
                  </a:lnTo>
                  <a:lnTo>
                    <a:pt x="26" y="25"/>
                  </a:lnTo>
                  <a:lnTo>
                    <a:pt x="15" y="25"/>
                  </a:lnTo>
                  <a:lnTo>
                    <a:pt x="15" y="25"/>
                  </a:lnTo>
                  <a:lnTo>
                    <a:pt x="15" y="25"/>
                  </a:lnTo>
                  <a:lnTo>
                    <a:pt x="16" y="25"/>
                  </a:lnTo>
                  <a:lnTo>
                    <a:pt x="18" y="24"/>
                  </a:lnTo>
                  <a:lnTo>
                    <a:pt x="18" y="24"/>
                  </a:lnTo>
                  <a:lnTo>
                    <a:pt x="18" y="22"/>
                  </a:lnTo>
                  <a:lnTo>
                    <a:pt x="18" y="21"/>
                  </a:lnTo>
                  <a:lnTo>
                    <a:pt x="18" y="20"/>
                  </a:lnTo>
                  <a:lnTo>
                    <a:pt x="18" y="10"/>
                  </a:lnTo>
                  <a:lnTo>
                    <a:pt x="18" y="7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4" y="3"/>
                  </a:lnTo>
                  <a:lnTo>
                    <a:pt x="11" y="4"/>
                  </a:lnTo>
                  <a:lnTo>
                    <a:pt x="8" y="7"/>
                  </a:lnTo>
                  <a:lnTo>
                    <a:pt x="8" y="20"/>
                  </a:lnTo>
                  <a:lnTo>
                    <a:pt x="8" y="22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9" y="25"/>
                  </a:lnTo>
                  <a:lnTo>
                    <a:pt x="11" y="25"/>
                  </a:lnTo>
                  <a:lnTo>
                    <a:pt x="11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2" y="24"/>
                  </a:lnTo>
                  <a:lnTo>
                    <a:pt x="2" y="22"/>
                  </a:lnTo>
                  <a:lnTo>
                    <a:pt x="2" y="20"/>
                  </a:lnTo>
                  <a:lnTo>
                    <a:pt x="2" y="10"/>
                  </a:lnTo>
                  <a:lnTo>
                    <a:pt x="2" y="7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3"/>
                  </a:lnTo>
                  <a:lnTo>
                    <a:pt x="2" y="3"/>
                  </a:lnTo>
                  <a:lnTo>
                    <a:pt x="1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7" y="0"/>
                  </a:lnTo>
                  <a:lnTo>
                    <a:pt x="8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06" name="Freeform 34"/>
            <p:cNvSpPr>
              <a:spLocks/>
            </p:cNvSpPr>
            <p:nvPr/>
          </p:nvSpPr>
          <p:spPr bwMode="auto">
            <a:xfrm>
              <a:off x="3283" y="2105"/>
              <a:ext cx="26" cy="25"/>
            </a:xfrm>
            <a:custGeom>
              <a:avLst/>
              <a:gdLst/>
              <a:ahLst/>
              <a:cxnLst>
                <a:cxn ang="0">
                  <a:pos x="8" y="6"/>
                </a:cxn>
                <a:cxn ang="0">
                  <a:pos x="11" y="3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19" y="1"/>
                </a:cxn>
                <a:cxn ang="0">
                  <a:pos x="21" y="1"/>
                </a:cxn>
                <a:cxn ang="0">
                  <a:pos x="22" y="4"/>
                </a:cxn>
                <a:cxn ang="0">
                  <a:pos x="22" y="6"/>
                </a:cxn>
                <a:cxn ang="0">
                  <a:pos x="23" y="8"/>
                </a:cxn>
                <a:cxn ang="0">
                  <a:pos x="23" y="20"/>
                </a:cxn>
                <a:cxn ang="0">
                  <a:pos x="23" y="22"/>
                </a:cxn>
                <a:cxn ang="0">
                  <a:pos x="23" y="24"/>
                </a:cxn>
                <a:cxn ang="0">
                  <a:pos x="23" y="24"/>
                </a:cxn>
                <a:cxn ang="0">
                  <a:pos x="23" y="24"/>
                </a:cxn>
                <a:cxn ang="0">
                  <a:pos x="25" y="25"/>
                </a:cxn>
                <a:cxn ang="0">
                  <a:pos x="26" y="25"/>
                </a:cxn>
                <a:cxn ang="0">
                  <a:pos x="26" y="25"/>
                </a:cxn>
                <a:cxn ang="0">
                  <a:pos x="15" y="25"/>
                </a:cxn>
                <a:cxn ang="0">
                  <a:pos x="15" y="25"/>
                </a:cxn>
                <a:cxn ang="0">
                  <a:pos x="15" y="25"/>
                </a:cxn>
                <a:cxn ang="0">
                  <a:pos x="16" y="25"/>
                </a:cxn>
                <a:cxn ang="0">
                  <a:pos x="18" y="24"/>
                </a:cxn>
                <a:cxn ang="0">
                  <a:pos x="18" y="24"/>
                </a:cxn>
                <a:cxn ang="0">
                  <a:pos x="18" y="22"/>
                </a:cxn>
                <a:cxn ang="0">
                  <a:pos x="18" y="21"/>
                </a:cxn>
                <a:cxn ang="0">
                  <a:pos x="18" y="20"/>
                </a:cxn>
                <a:cxn ang="0">
                  <a:pos x="18" y="10"/>
                </a:cxn>
                <a:cxn ang="0">
                  <a:pos x="18" y="7"/>
                </a:cxn>
                <a:cxn ang="0">
                  <a:pos x="18" y="4"/>
                </a:cxn>
                <a:cxn ang="0">
                  <a:pos x="16" y="4"/>
                </a:cxn>
                <a:cxn ang="0">
                  <a:pos x="14" y="3"/>
                </a:cxn>
                <a:cxn ang="0">
                  <a:pos x="11" y="4"/>
                </a:cxn>
                <a:cxn ang="0">
                  <a:pos x="8" y="7"/>
                </a:cxn>
                <a:cxn ang="0">
                  <a:pos x="8" y="20"/>
                </a:cxn>
                <a:cxn ang="0">
                  <a:pos x="8" y="22"/>
                </a:cxn>
                <a:cxn ang="0">
                  <a:pos x="8" y="22"/>
                </a:cxn>
                <a:cxn ang="0">
                  <a:pos x="8" y="24"/>
                </a:cxn>
                <a:cxn ang="0">
                  <a:pos x="8" y="24"/>
                </a:cxn>
                <a:cxn ang="0">
                  <a:pos x="9" y="25"/>
                </a:cxn>
                <a:cxn ang="0">
                  <a:pos x="11" y="25"/>
                </a:cxn>
                <a:cxn ang="0">
                  <a:pos x="11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5"/>
                </a:cxn>
                <a:cxn ang="0">
                  <a:pos x="2" y="24"/>
                </a:cxn>
                <a:cxn ang="0">
                  <a:pos x="2" y="22"/>
                </a:cxn>
                <a:cxn ang="0">
                  <a:pos x="2" y="20"/>
                </a:cxn>
                <a:cxn ang="0">
                  <a:pos x="2" y="10"/>
                </a:cxn>
                <a:cxn ang="0">
                  <a:pos x="2" y="7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8" y="0"/>
                </a:cxn>
                <a:cxn ang="0">
                  <a:pos x="8" y="6"/>
                </a:cxn>
              </a:cxnLst>
              <a:rect l="0" t="0" r="r" b="b"/>
              <a:pathLst>
                <a:path w="26" h="25">
                  <a:moveTo>
                    <a:pt x="8" y="6"/>
                  </a:moveTo>
                  <a:lnTo>
                    <a:pt x="11" y="3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21" y="1"/>
                  </a:lnTo>
                  <a:lnTo>
                    <a:pt x="22" y="4"/>
                  </a:lnTo>
                  <a:lnTo>
                    <a:pt x="22" y="6"/>
                  </a:lnTo>
                  <a:lnTo>
                    <a:pt x="23" y="8"/>
                  </a:lnTo>
                  <a:lnTo>
                    <a:pt x="23" y="20"/>
                  </a:lnTo>
                  <a:lnTo>
                    <a:pt x="23" y="22"/>
                  </a:lnTo>
                  <a:lnTo>
                    <a:pt x="23" y="24"/>
                  </a:lnTo>
                  <a:lnTo>
                    <a:pt x="23" y="24"/>
                  </a:lnTo>
                  <a:lnTo>
                    <a:pt x="23" y="24"/>
                  </a:lnTo>
                  <a:lnTo>
                    <a:pt x="25" y="25"/>
                  </a:lnTo>
                  <a:lnTo>
                    <a:pt x="26" y="25"/>
                  </a:lnTo>
                  <a:lnTo>
                    <a:pt x="26" y="25"/>
                  </a:lnTo>
                  <a:lnTo>
                    <a:pt x="15" y="25"/>
                  </a:lnTo>
                  <a:lnTo>
                    <a:pt x="15" y="25"/>
                  </a:lnTo>
                  <a:lnTo>
                    <a:pt x="15" y="25"/>
                  </a:lnTo>
                  <a:lnTo>
                    <a:pt x="16" y="25"/>
                  </a:lnTo>
                  <a:lnTo>
                    <a:pt x="18" y="24"/>
                  </a:lnTo>
                  <a:lnTo>
                    <a:pt x="18" y="24"/>
                  </a:lnTo>
                  <a:lnTo>
                    <a:pt x="18" y="22"/>
                  </a:lnTo>
                  <a:lnTo>
                    <a:pt x="18" y="21"/>
                  </a:lnTo>
                  <a:lnTo>
                    <a:pt x="18" y="20"/>
                  </a:lnTo>
                  <a:lnTo>
                    <a:pt x="18" y="10"/>
                  </a:lnTo>
                  <a:lnTo>
                    <a:pt x="18" y="7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4" y="3"/>
                  </a:lnTo>
                  <a:lnTo>
                    <a:pt x="11" y="4"/>
                  </a:lnTo>
                  <a:lnTo>
                    <a:pt x="8" y="7"/>
                  </a:lnTo>
                  <a:lnTo>
                    <a:pt x="8" y="20"/>
                  </a:lnTo>
                  <a:lnTo>
                    <a:pt x="8" y="22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9" y="25"/>
                  </a:lnTo>
                  <a:lnTo>
                    <a:pt x="11" y="25"/>
                  </a:lnTo>
                  <a:lnTo>
                    <a:pt x="11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2" y="24"/>
                  </a:lnTo>
                  <a:lnTo>
                    <a:pt x="2" y="22"/>
                  </a:lnTo>
                  <a:lnTo>
                    <a:pt x="2" y="20"/>
                  </a:lnTo>
                  <a:lnTo>
                    <a:pt x="2" y="10"/>
                  </a:lnTo>
                  <a:lnTo>
                    <a:pt x="2" y="7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3"/>
                  </a:lnTo>
                  <a:lnTo>
                    <a:pt x="2" y="3"/>
                  </a:lnTo>
                  <a:lnTo>
                    <a:pt x="1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7" y="0"/>
                  </a:lnTo>
                  <a:lnTo>
                    <a:pt x="8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07" name="Freeform 35"/>
            <p:cNvSpPr>
              <a:spLocks noEditPoints="1"/>
            </p:cNvSpPr>
            <p:nvPr/>
          </p:nvSpPr>
          <p:spPr bwMode="auto">
            <a:xfrm>
              <a:off x="3312" y="2105"/>
              <a:ext cx="21" cy="27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4" y="14"/>
                </a:cxn>
                <a:cxn ang="0">
                  <a:pos x="7" y="18"/>
                </a:cxn>
                <a:cxn ang="0">
                  <a:pos x="10" y="21"/>
                </a:cxn>
                <a:cxn ang="0">
                  <a:pos x="13" y="21"/>
                </a:cxn>
                <a:cxn ang="0">
                  <a:pos x="15" y="21"/>
                </a:cxn>
                <a:cxn ang="0">
                  <a:pos x="17" y="20"/>
                </a:cxn>
                <a:cxn ang="0">
                  <a:pos x="18" y="18"/>
                </a:cxn>
                <a:cxn ang="0">
                  <a:pos x="20" y="15"/>
                </a:cxn>
                <a:cxn ang="0">
                  <a:pos x="21" y="15"/>
                </a:cxn>
                <a:cxn ang="0">
                  <a:pos x="20" y="20"/>
                </a:cxn>
                <a:cxn ang="0">
                  <a:pos x="17" y="22"/>
                </a:cxn>
                <a:cxn ang="0">
                  <a:pos x="14" y="25"/>
                </a:cxn>
                <a:cxn ang="0">
                  <a:pos x="10" y="27"/>
                </a:cxn>
                <a:cxn ang="0">
                  <a:pos x="6" y="25"/>
                </a:cxn>
                <a:cxn ang="0">
                  <a:pos x="3" y="22"/>
                </a:cxn>
                <a:cxn ang="0">
                  <a:pos x="0" y="18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1" y="6"/>
                </a:cxn>
                <a:cxn ang="0">
                  <a:pos x="3" y="3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8" y="3"/>
                </a:cxn>
                <a:cxn ang="0">
                  <a:pos x="20" y="6"/>
                </a:cxn>
                <a:cxn ang="0">
                  <a:pos x="21" y="10"/>
                </a:cxn>
                <a:cxn ang="0">
                  <a:pos x="4" y="10"/>
                </a:cxn>
                <a:cxn ang="0">
                  <a:pos x="4" y="8"/>
                </a:cxn>
                <a:cxn ang="0">
                  <a:pos x="15" y="8"/>
                </a:cxn>
                <a:cxn ang="0">
                  <a:pos x="14" y="6"/>
                </a:cxn>
                <a:cxn ang="0">
                  <a:pos x="14" y="4"/>
                </a:cxn>
                <a:cxn ang="0">
                  <a:pos x="14" y="3"/>
                </a:cxn>
                <a:cxn ang="0">
                  <a:pos x="13" y="3"/>
                </a:cxn>
                <a:cxn ang="0">
                  <a:pos x="11" y="1"/>
                </a:cxn>
                <a:cxn ang="0">
                  <a:pos x="10" y="1"/>
                </a:cxn>
                <a:cxn ang="0">
                  <a:pos x="7" y="1"/>
                </a:cxn>
                <a:cxn ang="0">
                  <a:pos x="6" y="3"/>
                </a:cxn>
                <a:cxn ang="0">
                  <a:pos x="4" y="6"/>
                </a:cxn>
                <a:cxn ang="0">
                  <a:pos x="4" y="8"/>
                </a:cxn>
              </a:cxnLst>
              <a:rect l="0" t="0" r="r" b="b"/>
              <a:pathLst>
                <a:path w="21" h="27">
                  <a:moveTo>
                    <a:pt x="4" y="10"/>
                  </a:moveTo>
                  <a:lnTo>
                    <a:pt x="4" y="14"/>
                  </a:lnTo>
                  <a:lnTo>
                    <a:pt x="7" y="18"/>
                  </a:lnTo>
                  <a:lnTo>
                    <a:pt x="10" y="21"/>
                  </a:lnTo>
                  <a:lnTo>
                    <a:pt x="13" y="21"/>
                  </a:lnTo>
                  <a:lnTo>
                    <a:pt x="15" y="21"/>
                  </a:lnTo>
                  <a:lnTo>
                    <a:pt x="17" y="20"/>
                  </a:lnTo>
                  <a:lnTo>
                    <a:pt x="18" y="18"/>
                  </a:lnTo>
                  <a:lnTo>
                    <a:pt x="20" y="15"/>
                  </a:lnTo>
                  <a:lnTo>
                    <a:pt x="21" y="15"/>
                  </a:lnTo>
                  <a:lnTo>
                    <a:pt x="20" y="20"/>
                  </a:lnTo>
                  <a:lnTo>
                    <a:pt x="17" y="22"/>
                  </a:lnTo>
                  <a:lnTo>
                    <a:pt x="14" y="25"/>
                  </a:lnTo>
                  <a:lnTo>
                    <a:pt x="10" y="27"/>
                  </a:lnTo>
                  <a:lnTo>
                    <a:pt x="6" y="25"/>
                  </a:lnTo>
                  <a:lnTo>
                    <a:pt x="3" y="22"/>
                  </a:lnTo>
                  <a:lnTo>
                    <a:pt x="0" y="18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1" y="6"/>
                  </a:lnTo>
                  <a:lnTo>
                    <a:pt x="3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8" y="3"/>
                  </a:lnTo>
                  <a:lnTo>
                    <a:pt x="20" y="6"/>
                  </a:lnTo>
                  <a:lnTo>
                    <a:pt x="21" y="10"/>
                  </a:lnTo>
                  <a:lnTo>
                    <a:pt x="4" y="10"/>
                  </a:lnTo>
                  <a:close/>
                  <a:moveTo>
                    <a:pt x="4" y="8"/>
                  </a:moveTo>
                  <a:lnTo>
                    <a:pt x="15" y="8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7" y="1"/>
                  </a:lnTo>
                  <a:lnTo>
                    <a:pt x="6" y="3"/>
                  </a:lnTo>
                  <a:lnTo>
                    <a:pt x="4" y="6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08" name="Freeform 36"/>
            <p:cNvSpPr>
              <a:spLocks/>
            </p:cNvSpPr>
            <p:nvPr/>
          </p:nvSpPr>
          <p:spPr bwMode="auto">
            <a:xfrm>
              <a:off x="3336" y="2105"/>
              <a:ext cx="18" cy="2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6"/>
                </a:cxn>
                <a:cxn ang="0">
                  <a:pos x="10" y="3"/>
                </a:cxn>
                <a:cxn ang="0">
                  <a:pos x="13" y="0"/>
                </a:cxn>
                <a:cxn ang="0">
                  <a:pos x="14" y="0"/>
                </a:cxn>
                <a:cxn ang="0">
                  <a:pos x="15" y="0"/>
                </a:cxn>
                <a:cxn ang="0">
                  <a:pos x="17" y="1"/>
                </a:cxn>
                <a:cxn ang="0">
                  <a:pos x="17" y="1"/>
                </a:cxn>
                <a:cxn ang="0">
                  <a:pos x="18" y="3"/>
                </a:cxn>
                <a:cxn ang="0">
                  <a:pos x="18" y="4"/>
                </a:cxn>
                <a:cxn ang="0">
                  <a:pos x="17" y="6"/>
                </a:cxn>
                <a:cxn ang="0">
                  <a:pos x="17" y="6"/>
                </a:cxn>
                <a:cxn ang="0">
                  <a:pos x="15" y="6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13" y="4"/>
                </a:cxn>
                <a:cxn ang="0">
                  <a:pos x="11" y="4"/>
                </a:cxn>
                <a:cxn ang="0">
                  <a:pos x="11" y="4"/>
                </a:cxn>
                <a:cxn ang="0">
                  <a:pos x="10" y="4"/>
                </a:cxn>
                <a:cxn ang="0">
                  <a:pos x="10" y="6"/>
                </a:cxn>
                <a:cxn ang="0">
                  <a:pos x="8" y="8"/>
                </a:cxn>
                <a:cxn ang="0">
                  <a:pos x="8" y="20"/>
                </a:cxn>
                <a:cxn ang="0">
                  <a:pos x="8" y="21"/>
                </a:cxn>
                <a:cxn ang="0">
                  <a:pos x="8" y="22"/>
                </a:cxn>
                <a:cxn ang="0">
                  <a:pos x="8" y="24"/>
                </a:cxn>
                <a:cxn ang="0">
                  <a:pos x="10" y="24"/>
                </a:cxn>
                <a:cxn ang="0">
                  <a:pos x="11" y="25"/>
                </a:cxn>
                <a:cxn ang="0">
                  <a:pos x="13" y="25"/>
                </a:cxn>
                <a:cxn ang="0">
                  <a:pos x="13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5"/>
                </a:cxn>
                <a:cxn ang="0">
                  <a:pos x="3" y="24"/>
                </a:cxn>
                <a:cxn ang="0">
                  <a:pos x="3" y="24"/>
                </a:cxn>
                <a:cxn ang="0">
                  <a:pos x="3" y="22"/>
                </a:cxn>
                <a:cxn ang="0">
                  <a:pos x="3" y="21"/>
                </a:cxn>
                <a:cxn ang="0">
                  <a:pos x="3" y="20"/>
                </a:cxn>
                <a:cxn ang="0">
                  <a:pos x="3" y="10"/>
                </a:cxn>
                <a:cxn ang="0">
                  <a:pos x="3" y="7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8" y="0"/>
                </a:cxn>
              </a:cxnLst>
              <a:rect l="0" t="0" r="r" b="b"/>
              <a:pathLst>
                <a:path w="18" h="25">
                  <a:moveTo>
                    <a:pt x="8" y="0"/>
                  </a:moveTo>
                  <a:lnTo>
                    <a:pt x="8" y="6"/>
                  </a:lnTo>
                  <a:lnTo>
                    <a:pt x="10" y="3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7" y="1"/>
                  </a:lnTo>
                  <a:lnTo>
                    <a:pt x="17" y="1"/>
                  </a:lnTo>
                  <a:lnTo>
                    <a:pt x="18" y="3"/>
                  </a:lnTo>
                  <a:lnTo>
                    <a:pt x="18" y="4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5" y="6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3" y="4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10" y="4"/>
                  </a:lnTo>
                  <a:lnTo>
                    <a:pt x="10" y="6"/>
                  </a:lnTo>
                  <a:lnTo>
                    <a:pt x="8" y="8"/>
                  </a:lnTo>
                  <a:lnTo>
                    <a:pt x="8" y="20"/>
                  </a:lnTo>
                  <a:lnTo>
                    <a:pt x="8" y="21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10" y="24"/>
                  </a:lnTo>
                  <a:lnTo>
                    <a:pt x="11" y="25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3" y="22"/>
                  </a:lnTo>
                  <a:lnTo>
                    <a:pt x="3" y="21"/>
                  </a:lnTo>
                  <a:lnTo>
                    <a:pt x="3" y="20"/>
                  </a:lnTo>
                  <a:lnTo>
                    <a:pt x="3" y="10"/>
                  </a:lnTo>
                  <a:lnTo>
                    <a:pt x="3" y="7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3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7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09" name="Freeform 37"/>
            <p:cNvSpPr>
              <a:spLocks/>
            </p:cNvSpPr>
            <p:nvPr/>
          </p:nvSpPr>
          <p:spPr bwMode="auto">
            <a:xfrm>
              <a:off x="2399" y="2160"/>
              <a:ext cx="34" cy="38"/>
            </a:xfrm>
            <a:custGeom>
              <a:avLst/>
              <a:gdLst/>
              <a:ahLst/>
              <a:cxnLst>
                <a:cxn ang="0">
                  <a:pos x="1" y="38"/>
                </a:cxn>
                <a:cxn ang="0">
                  <a:pos x="4" y="7"/>
                </a:cxn>
                <a:cxn ang="0">
                  <a:pos x="5" y="5"/>
                </a:cxn>
                <a:cxn ang="0">
                  <a:pos x="5" y="4"/>
                </a:cxn>
                <a:cxn ang="0">
                  <a:pos x="4" y="2"/>
                </a:cxn>
                <a:cxn ang="0">
                  <a:pos x="4" y="1"/>
                </a:cxn>
                <a:cxn ang="0">
                  <a:pos x="3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15" y="0"/>
                </a:cxn>
                <a:cxn ang="0">
                  <a:pos x="15" y="1"/>
                </a:cxn>
                <a:cxn ang="0">
                  <a:pos x="13" y="1"/>
                </a:cxn>
                <a:cxn ang="0">
                  <a:pos x="11" y="1"/>
                </a:cxn>
                <a:cxn ang="0">
                  <a:pos x="11" y="2"/>
                </a:cxn>
                <a:cxn ang="0">
                  <a:pos x="10" y="2"/>
                </a:cxn>
                <a:cxn ang="0">
                  <a:pos x="10" y="4"/>
                </a:cxn>
                <a:cxn ang="0">
                  <a:pos x="10" y="7"/>
                </a:cxn>
                <a:cxn ang="0">
                  <a:pos x="7" y="29"/>
                </a:cxn>
                <a:cxn ang="0">
                  <a:pos x="22" y="10"/>
                </a:cxn>
                <a:cxn ang="0">
                  <a:pos x="24" y="7"/>
                </a:cxn>
                <a:cxn ang="0">
                  <a:pos x="25" y="4"/>
                </a:cxn>
                <a:cxn ang="0">
                  <a:pos x="25" y="4"/>
                </a:cxn>
                <a:cxn ang="0">
                  <a:pos x="25" y="2"/>
                </a:cxn>
                <a:cxn ang="0">
                  <a:pos x="25" y="2"/>
                </a:cxn>
                <a:cxn ang="0">
                  <a:pos x="25" y="1"/>
                </a:cxn>
                <a:cxn ang="0">
                  <a:pos x="24" y="1"/>
                </a:cxn>
                <a:cxn ang="0">
                  <a:pos x="22" y="1"/>
                </a:cxn>
                <a:cxn ang="0">
                  <a:pos x="22" y="0"/>
                </a:cxn>
                <a:cxn ang="0">
                  <a:pos x="34" y="0"/>
                </a:cxn>
                <a:cxn ang="0">
                  <a:pos x="34" y="1"/>
                </a:cxn>
                <a:cxn ang="0">
                  <a:pos x="32" y="1"/>
                </a:cxn>
                <a:cxn ang="0">
                  <a:pos x="31" y="1"/>
                </a:cxn>
                <a:cxn ang="0">
                  <a:pos x="29" y="2"/>
                </a:cxn>
                <a:cxn ang="0">
                  <a:pos x="28" y="4"/>
                </a:cxn>
                <a:cxn ang="0">
                  <a:pos x="27" y="5"/>
                </a:cxn>
                <a:cxn ang="0">
                  <a:pos x="24" y="10"/>
                </a:cxn>
                <a:cxn ang="0">
                  <a:pos x="3" y="38"/>
                </a:cxn>
                <a:cxn ang="0">
                  <a:pos x="1" y="38"/>
                </a:cxn>
              </a:cxnLst>
              <a:rect l="0" t="0" r="r" b="b"/>
              <a:pathLst>
                <a:path w="34" h="38">
                  <a:moveTo>
                    <a:pt x="1" y="38"/>
                  </a:moveTo>
                  <a:lnTo>
                    <a:pt x="4" y="7"/>
                  </a:lnTo>
                  <a:lnTo>
                    <a:pt x="5" y="5"/>
                  </a:lnTo>
                  <a:lnTo>
                    <a:pt x="5" y="4"/>
                  </a:lnTo>
                  <a:lnTo>
                    <a:pt x="4" y="2"/>
                  </a:lnTo>
                  <a:lnTo>
                    <a:pt x="4" y="1"/>
                  </a:lnTo>
                  <a:lnTo>
                    <a:pt x="3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11" y="2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10" y="7"/>
                  </a:lnTo>
                  <a:lnTo>
                    <a:pt x="7" y="29"/>
                  </a:lnTo>
                  <a:lnTo>
                    <a:pt x="22" y="10"/>
                  </a:lnTo>
                  <a:lnTo>
                    <a:pt x="24" y="7"/>
                  </a:lnTo>
                  <a:lnTo>
                    <a:pt x="25" y="4"/>
                  </a:lnTo>
                  <a:lnTo>
                    <a:pt x="25" y="4"/>
                  </a:lnTo>
                  <a:lnTo>
                    <a:pt x="25" y="2"/>
                  </a:lnTo>
                  <a:lnTo>
                    <a:pt x="25" y="2"/>
                  </a:lnTo>
                  <a:lnTo>
                    <a:pt x="25" y="1"/>
                  </a:lnTo>
                  <a:lnTo>
                    <a:pt x="24" y="1"/>
                  </a:lnTo>
                  <a:lnTo>
                    <a:pt x="22" y="1"/>
                  </a:lnTo>
                  <a:lnTo>
                    <a:pt x="22" y="0"/>
                  </a:lnTo>
                  <a:lnTo>
                    <a:pt x="34" y="0"/>
                  </a:lnTo>
                  <a:lnTo>
                    <a:pt x="34" y="1"/>
                  </a:lnTo>
                  <a:lnTo>
                    <a:pt x="32" y="1"/>
                  </a:lnTo>
                  <a:lnTo>
                    <a:pt x="31" y="1"/>
                  </a:lnTo>
                  <a:lnTo>
                    <a:pt x="29" y="2"/>
                  </a:lnTo>
                  <a:lnTo>
                    <a:pt x="28" y="4"/>
                  </a:lnTo>
                  <a:lnTo>
                    <a:pt x="27" y="5"/>
                  </a:lnTo>
                  <a:lnTo>
                    <a:pt x="24" y="10"/>
                  </a:lnTo>
                  <a:lnTo>
                    <a:pt x="3" y="38"/>
                  </a:lnTo>
                  <a:lnTo>
                    <a:pt x="1" y="3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10" name="Freeform 38"/>
            <p:cNvSpPr>
              <a:spLocks noEditPoints="1"/>
            </p:cNvSpPr>
            <p:nvPr/>
          </p:nvSpPr>
          <p:spPr bwMode="auto">
            <a:xfrm>
              <a:off x="2426" y="2160"/>
              <a:ext cx="35" cy="3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23" y="0"/>
                </a:cxn>
                <a:cxn ang="0">
                  <a:pos x="28" y="0"/>
                </a:cxn>
                <a:cxn ang="0">
                  <a:pos x="32" y="2"/>
                </a:cxn>
                <a:cxn ang="0">
                  <a:pos x="33" y="5"/>
                </a:cxn>
                <a:cxn ang="0">
                  <a:pos x="35" y="8"/>
                </a:cxn>
                <a:cxn ang="0">
                  <a:pos x="33" y="11"/>
                </a:cxn>
                <a:cxn ang="0">
                  <a:pos x="33" y="14"/>
                </a:cxn>
                <a:cxn ang="0">
                  <a:pos x="30" y="15"/>
                </a:cxn>
                <a:cxn ang="0">
                  <a:pos x="28" y="18"/>
                </a:cxn>
                <a:cxn ang="0">
                  <a:pos x="25" y="18"/>
                </a:cxn>
                <a:cxn ang="0">
                  <a:pos x="21" y="19"/>
                </a:cxn>
                <a:cxn ang="0">
                  <a:pos x="18" y="19"/>
                </a:cxn>
                <a:cxn ang="0">
                  <a:pos x="15" y="19"/>
                </a:cxn>
                <a:cxn ang="0">
                  <a:pos x="12" y="29"/>
                </a:cxn>
                <a:cxn ang="0">
                  <a:pos x="11" y="32"/>
                </a:cxn>
                <a:cxn ang="0">
                  <a:pos x="11" y="33"/>
                </a:cxn>
                <a:cxn ang="0">
                  <a:pos x="11" y="35"/>
                </a:cxn>
                <a:cxn ang="0">
                  <a:pos x="11" y="35"/>
                </a:cxn>
                <a:cxn ang="0">
                  <a:pos x="12" y="36"/>
                </a:cxn>
                <a:cxn ang="0">
                  <a:pos x="15" y="36"/>
                </a:cxn>
                <a:cxn ang="0">
                  <a:pos x="15" y="38"/>
                </a:cxn>
                <a:cxn ang="0">
                  <a:pos x="0" y="38"/>
                </a:cxn>
                <a:cxn ang="0">
                  <a:pos x="0" y="36"/>
                </a:cxn>
                <a:cxn ang="0">
                  <a:pos x="2" y="36"/>
                </a:cxn>
                <a:cxn ang="0">
                  <a:pos x="4" y="35"/>
                </a:cxn>
                <a:cxn ang="0">
                  <a:pos x="5" y="33"/>
                </a:cxn>
                <a:cxn ang="0">
                  <a:pos x="7" y="29"/>
                </a:cxn>
                <a:cxn ang="0">
                  <a:pos x="12" y="8"/>
                </a:cxn>
                <a:cxn ang="0">
                  <a:pos x="14" y="5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4" y="1"/>
                </a:cxn>
                <a:cxn ang="0">
                  <a:pos x="12" y="1"/>
                </a:cxn>
                <a:cxn ang="0">
                  <a:pos x="9" y="1"/>
                </a:cxn>
                <a:cxn ang="0">
                  <a:pos x="9" y="0"/>
                </a:cxn>
                <a:cxn ang="0">
                  <a:pos x="15" y="18"/>
                </a:cxn>
                <a:cxn ang="0">
                  <a:pos x="18" y="18"/>
                </a:cxn>
                <a:cxn ang="0">
                  <a:pos x="19" y="18"/>
                </a:cxn>
                <a:cxn ang="0">
                  <a:pos x="22" y="18"/>
                </a:cxn>
                <a:cxn ang="0">
                  <a:pos x="25" y="17"/>
                </a:cxn>
                <a:cxn ang="0">
                  <a:pos x="26" y="15"/>
                </a:cxn>
                <a:cxn ang="0">
                  <a:pos x="28" y="12"/>
                </a:cxn>
                <a:cxn ang="0">
                  <a:pos x="29" y="10"/>
                </a:cxn>
                <a:cxn ang="0">
                  <a:pos x="29" y="8"/>
                </a:cxn>
                <a:cxn ang="0">
                  <a:pos x="29" y="5"/>
                </a:cxn>
                <a:cxn ang="0">
                  <a:pos x="28" y="2"/>
                </a:cxn>
                <a:cxn ang="0">
                  <a:pos x="26" y="2"/>
                </a:cxn>
                <a:cxn ang="0">
                  <a:pos x="23" y="1"/>
                </a:cxn>
                <a:cxn ang="0">
                  <a:pos x="22" y="1"/>
                </a:cxn>
                <a:cxn ang="0">
                  <a:pos x="19" y="2"/>
                </a:cxn>
                <a:cxn ang="0">
                  <a:pos x="15" y="18"/>
                </a:cxn>
              </a:cxnLst>
              <a:rect l="0" t="0" r="r" b="b"/>
              <a:pathLst>
                <a:path w="35" h="38">
                  <a:moveTo>
                    <a:pt x="9" y="0"/>
                  </a:moveTo>
                  <a:lnTo>
                    <a:pt x="23" y="0"/>
                  </a:lnTo>
                  <a:lnTo>
                    <a:pt x="28" y="0"/>
                  </a:lnTo>
                  <a:lnTo>
                    <a:pt x="32" y="2"/>
                  </a:lnTo>
                  <a:lnTo>
                    <a:pt x="33" y="5"/>
                  </a:lnTo>
                  <a:lnTo>
                    <a:pt x="35" y="8"/>
                  </a:lnTo>
                  <a:lnTo>
                    <a:pt x="33" y="11"/>
                  </a:lnTo>
                  <a:lnTo>
                    <a:pt x="33" y="14"/>
                  </a:lnTo>
                  <a:lnTo>
                    <a:pt x="30" y="15"/>
                  </a:lnTo>
                  <a:lnTo>
                    <a:pt x="28" y="18"/>
                  </a:lnTo>
                  <a:lnTo>
                    <a:pt x="25" y="18"/>
                  </a:lnTo>
                  <a:lnTo>
                    <a:pt x="21" y="19"/>
                  </a:lnTo>
                  <a:lnTo>
                    <a:pt x="18" y="19"/>
                  </a:lnTo>
                  <a:lnTo>
                    <a:pt x="15" y="19"/>
                  </a:lnTo>
                  <a:lnTo>
                    <a:pt x="12" y="29"/>
                  </a:lnTo>
                  <a:lnTo>
                    <a:pt x="11" y="32"/>
                  </a:lnTo>
                  <a:lnTo>
                    <a:pt x="11" y="33"/>
                  </a:lnTo>
                  <a:lnTo>
                    <a:pt x="11" y="35"/>
                  </a:lnTo>
                  <a:lnTo>
                    <a:pt x="11" y="35"/>
                  </a:lnTo>
                  <a:lnTo>
                    <a:pt x="12" y="36"/>
                  </a:lnTo>
                  <a:lnTo>
                    <a:pt x="15" y="36"/>
                  </a:lnTo>
                  <a:lnTo>
                    <a:pt x="15" y="38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4" y="35"/>
                  </a:lnTo>
                  <a:lnTo>
                    <a:pt x="5" y="33"/>
                  </a:lnTo>
                  <a:lnTo>
                    <a:pt x="7" y="29"/>
                  </a:lnTo>
                  <a:lnTo>
                    <a:pt x="12" y="8"/>
                  </a:lnTo>
                  <a:lnTo>
                    <a:pt x="14" y="5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1"/>
                  </a:lnTo>
                  <a:lnTo>
                    <a:pt x="12" y="1"/>
                  </a:lnTo>
                  <a:lnTo>
                    <a:pt x="9" y="1"/>
                  </a:lnTo>
                  <a:lnTo>
                    <a:pt x="9" y="0"/>
                  </a:lnTo>
                  <a:close/>
                  <a:moveTo>
                    <a:pt x="15" y="18"/>
                  </a:moveTo>
                  <a:lnTo>
                    <a:pt x="18" y="18"/>
                  </a:lnTo>
                  <a:lnTo>
                    <a:pt x="19" y="18"/>
                  </a:lnTo>
                  <a:lnTo>
                    <a:pt x="22" y="18"/>
                  </a:lnTo>
                  <a:lnTo>
                    <a:pt x="25" y="17"/>
                  </a:lnTo>
                  <a:lnTo>
                    <a:pt x="26" y="15"/>
                  </a:lnTo>
                  <a:lnTo>
                    <a:pt x="28" y="12"/>
                  </a:lnTo>
                  <a:lnTo>
                    <a:pt x="29" y="10"/>
                  </a:lnTo>
                  <a:lnTo>
                    <a:pt x="29" y="8"/>
                  </a:lnTo>
                  <a:lnTo>
                    <a:pt x="29" y="5"/>
                  </a:lnTo>
                  <a:lnTo>
                    <a:pt x="28" y="2"/>
                  </a:lnTo>
                  <a:lnTo>
                    <a:pt x="26" y="2"/>
                  </a:lnTo>
                  <a:lnTo>
                    <a:pt x="23" y="1"/>
                  </a:lnTo>
                  <a:lnTo>
                    <a:pt x="22" y="1"/>
                  </a:lnTo>
                  <a:lnTo>
                    <a:pt x="19" y="2"/>
                  </a:lnTo>
                  <a:lnTo>
                    <a:pt x="15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33511" name="Picture 3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89" y="2170"/>
              <a:ext cx="47" cy="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512" name="Picture 4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89" y="2170"/>
              <a:ext cx="47" cy="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3513" name="Freeform 41"/>
            <p:cNvSpPr>
              <a:spLocks/>
            </p:cNvSpPr>
            <p:nvPr/>
          </p:nvSpPr>
          <p:spPr bwMode="auto">
            <a:xfrm>
              <a:off x="2574" y="2160"/>
              <a:ext cx="32" cy="38"/>
            </a:xfrm>
            <a:custGeom>
              <a:avLst/>
              <a:gdLst/>
              <a:ahLst/>
              <a:cxnLst>
                <a:cxn ang="0">
                  <a:pos x="2" y="38"/>
                </a:cxn>
                <a:cxn ang="0">
                  <a:pos x="4" y="7"/>
                </a:cxn>
                <a:cxn ang="0">
                  <a:pos x="4" y="5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14" y="0"/>
                </a:cxn>
                <a:cxn ang="0">
                  <a:pos x="14" y="1"/>
                </a:cxn>
                <a:cxn ang="0">
                  <a:pos x="13" y="1"/>
                </a:cxn>
                <a:cxn ang="0">
                  <a:pos x="11" y="1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0" y="4"/>
                </a:cxn>
                <a:cxn ang="0">
                  <a:pos x="9" y="7"/>
                </a:cxn>
                <a:cxn ang="0">
                  <a:pos x="7" y="29"/>
                </a:cxn>
                <a:cxn ang="0">
                  <a:pos x="21" y="10"/>
                </a:cxn>
                <a:cxn ang="0">
                  <a:pos x="23" y="7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4" y="1"/>
                </a:cxn>
                <a:cxn ang="0">
                  <a:pos x="23" y="1"/>
                </a:cxn>
                <a:cxn ang="0">
                  <a:pos x="21" y="1"/>
                </a:cxn>
                <a:cxn ang="0">
                  <a:pos x="23" y="0"/>
                </a:cxn>
                <a:cxn ang="0">
                  <a:pos x="32" y="0"/>
                </a:cxn>
                <a:cxn ang="0">
                  <a:pos x="32" y="1"/>
                </a:cxn>
                <a:cxn ang="0">
                  <a:pos x="31" y="1"/>
                </a:cxn>
                <a:cxn ang="0">
                  <a:pos x="31" y="1"/>
                </a:cxn>
                <a:cxn ang="0">
                  <a:pos x="30" y="2"/>
                </a:cxn>
                <a:cxn ang="0">
                  <a:pos x="28" y="4"/>
                </a:cxn>
                <a:cxn ang="0">
                  <a:pos x="25" y="5"/>
                </a:cxn>
                <a:cxn ang="0">
                  <a:pos x="23" y="10"/>
                </a:cxn>
                <a:cxn ang="0">
                  <a:pos x="3" y="38"/>
                </a:cxn>
                <a:cxn ang="0">
                  <a:pos x="2" y="38"/>
                </a:cxn>
              </a:cxnLst>
              <a:rect l="0" t="0" r="r" b="b"/>
              <a:pathLst>
                <a:path w="32" h="38">
                  <a:moveTo>
                    <a:pt x="2" y="38"/>
                  </a:moveTo>
                  <a:lnTo>
                    <a:pt x="4" y="7"/>
                  </a:lnTo>
                  <a:lnTo>
                    <a:pt x="4" y="5"/>
                  </a:lnTo>
                  <a:lnTo>
                    <a:pt x="4" y="4"/>
                  </a:lnTo>
                  <a:lnTo>
                    <a:pt x="4" y="2"/>
                  </a:lnTo>
                  <a:lnTo>
                    <a:pt x="3" y="1"/>
                  </a:lnTo>
                  <a:lnTo>
                    <a:pt x="3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9" y="7"/>
                  </a:lnTo>
                  <a:lnTo>
                    <a:pt x="7" y="29"/>
                  </a:lnTo>
                  <a:lnTo>
                    <a:pt x="21" y="10"/>
                  </a:lnTo>
                  <a:lnTo>
                    <a:pt x="23" y="7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4" y="1"/>
                  </a:lnTo>
                  <a:lnTo>
                    <a:pt x="23" y="1"/>
                  </a:lnTo>
                  <a:lnTo>
                    <a:pt x="21" y="1"/>
                  </a:lnTo>
                  <a:lnTo>
                    <a:pt x="23" y="0"/>
                  </a:lnTo>
                  <a:lnTo>
                    <a:pt x="32" y="0"/>
                  </a:lnTo>
                  <a:lnTo>
                    <a:pt x="32" y="1"/>
                  </a:lnTo>
                  <a:lnTo>
                    <a:pt x="31" y="1"/>
                  </a:lnTo>
                  <a:lnTo>
                    <a:pt x="31" y="1"/>
                  </a:lnTo>
                  <a:lnTo>
                    <a:pt x="30" y="2"/>
                  </a:lnTo>
                  <a:lnTo>
                    <a:pt x="28" y="4"/>
                  </a:lnTo>
                  <a:lnTo>
                    <a:pt x="25" y="5"/>
                  </a:lnTo>
                  <a:lnTo>
                    <a:pt x="23" y="10"/>
                  </a:lnTo>
                  <a:lnTo>
                    <a:pt x="3" y="38"/>
                  </a:lnTo>
                  <a:lnTo>
                    <a:pt x="2" y="3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14" name="Freeform 42"/>
            <p:cNvSpPr>
              <a:spLocks noEditPoints="1"/>
            </p:cNvSpPr>
            <p:nvPr/>
          </p:nvSpPr>
          <p:spPr bwMode="auto">
            <a:xfrm>
              <a:off x="2597" y="2172"/>
              <a:ext cx="21" cy="26"/>
            </a:xfrm>
            <a:custGeom>
              <a:avLst/>
              <a:gdLst/>
              <a:ahLst/>
              <a:cxnLst>
                <a:cxn ang="0">
                  <a:pos x="4" y="14"/>
                </a:cxn>
                <a:cxn ang="0">
                  <a:pos x="4" y="16"/>
                </a:cxn>
                <a:cxn ang="0">
                  <a:pos x="4" y="17"/>
                </a:cxn>
                <a:cxn ang="0">
                  <a:pos x="4" y="19"/>
                </a:cxn>
                <a:cxn ang="0">
                  <a:pos x="5" y="20"/>
                </a:cxn>
                <a:cxn ang="0">
                  <a:pos x="8" y="21"/>
                </a:cxn>
                <a:cxn ang="0">
                  <a:pos x="9" y="23"/>
                </a:cxn>
                <a:cxn ang="0">
                  <a:pos x="11" y="21"/>
                </a:cxn>
                <a:cxn ang="0">
                  <a:pos x="14" y="21"/>
                </a:cxn>
                <a:cxn ang="0">
                  <a:pos x="15" y="20"/>
                </a:cxn>
                <a:cxn ang="0">
                  <a:pos x="18" y="19"/>
                </a:cxn>
                <a:cxn ang="0">
                  <a:pos x="19" y="19"/>
                </a:cxn>
                <a:cxn ang="0">
                  <a:pos x="15" y="23"/>
                </a:cxn>
                <a:cxn ang="0">
                  <a:pos x="11" y="26"/>
                </a:cxn>
                <a:cxn ang="0">
                  <a:pos x="7" y="26"/>
                </a:cxn>
                <a:cxn ang="0">
                  <a:pos x="4" y="26"/>
                </a:cxn>
                <a:cxn ang="0">
                  <a:pos x="1" y="23"/>
                </a:cxn>
                <a:cxn ang="0">
                  <a:pos x="0" y="20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4" y="5"/>
                </a:cxn>
                <a:cxn ang="0">
                  <a:pos x="8" y="2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19" y="2"/>
                </a:cxn>
                <a:cxn ang="0">
                  <a:pos x="21" y="2"/>
                </a:cxn>
                <a:cxn ang="0">
                  <a:pos x="21" y="5"/>
                </a:cxn>
                <a:cxn ang="0">
                  <a:pos x="21" y="6"/>
                </a:cxn>
                <a:cxn ang="0">
                  <a:pos x="19" y="9"/>
                </a:cxn>
                <a:cxn ang="0">
                  <a:pos x="16" y="10"/>
                </a:cxn>
                <a:cxn ang="0">
                  <a:pos x="12" y="13"/>
                </a:cxn>
                <a:cxn ang="0">
                  <a:pos x="9" y="14"/>
                </a:cxn>
                <a:cxn ang="0">
                  <a:pos x="4" y="14"/>
                </a:cxn>
                <a:cxn ang="0">
                  <a:pos x="4" y="13"/>
                </a:cxn>
                <a:cxn ang="0">
                  <a:pos x="8" y="13"/>
                </a:cxn>
                <a:cxn ang="0">
                  <a:pos x="11" y="12"/>
                </a:cxn>
                <a:cxn ang="0">
                  <a:pos x="14" y="10"/>
                </a:cxn>
                <a:cxn ang="0">
                  <a:pos x="15" y="7"/>
                </a:cxn>
                <a:cxn ang="0">
                  <a:pos x="16" y="6"/>
                </a:cxn>
                <a:cxn ang="0">
                  <a:pos x="16" y="3"/>
                </a:cxn>
                <a:cxn ang="0">
                  <a:pos x="16" y="3"/>
                </a:cxn>
                <a:cxn ang="0">
                  <a:pos x="16" y="2"/>
                </a:cxn>
                <a:cxn ang="0">
                  <a:pos x="15" y="2"/>
                </a:cxn>
                <a:cxn ang="0">
                  <a:pos x="14" y="2"/>
                </a:cxn>
                <a:cxn ang="0">
                  <a:pos x="11" y="2"/>
                </a:cxn>
                <a:cxn ang="0">
                  <a:pos x="8" y="5"/>
                </a:cxn>
                <a:cxn ang="0">
                  <a:pos x="7" y="9"/>
                </a:cxn>
                <a:cxn ang="0">
                  <a:pos x="4" y="13"/>
                </a:cxn>
              </a:cxnLst>
              <a:rect l="0" t="0" r="r" b="b"/>
              <a:pathLst>
                <a:path w="21" h="26">
                  <a:moveTo>
                    <a:pt x="4" y="14"/>
                  </a:moveTo>
                  <a:lnTo>
                    <a:pt x="4" y="16"/>
                  </a:lnTo>
                  <a:lnTo>
                    <a:pt x="4" y="17"/>
                  </a:lnTo>
                  <a:lnTo>
                    <a:pt x="4" y="19"/>
                  </a:lnTo>
                  <a:lnTo>
                    <a:pt x="5" y="20"/>
                  </a:lnTo>
                  <a:lnTo>
                    <a:pt x="8" y="21"/>
                  </a:lnTo>
                  <a:lnTo>
                    <a:pt x="9" y="23"/>
                  </a:lnTo>
                  <a:lnTo>
                    <a:pt x="11" y="21"/>
                  </a:lnTo>
                  <a:lnTo>
                    <a:pt x="14" y="21"/>
                  </a:lnTo>
                  <a:lnTo>
                    <a:pt x="15" y="20"/>
                  </a:lnTo>
                  <a:lnTo>
                    <a:pt x="18" y="19"/>
                  </a:lnTo>
                  <a:lnTo>
                    <a:pt x="19" y="19"/>
                  </a:lnTo>
                  <a:lnTo>
                    <a:pt x="15" y="23"/>
                  </a:lnTo>
                  <a:lnTo>
                    <a:pt x="11" y="26"/>
                  </a:lnTo>
                  <a:lnTo>
                    <a:pt x="7" y="26"/>
                  </a:lnTo>
                  <a:lnTo>
                    <a:pt x="4" y="26"/>
                  </a:lnTo>
                  <a:lnTo>
                    <a:pt x="1" y="23"/>
                  </a:lnTo>
                  <a:lnTo>
                    <a:pt x="0" y="20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1" y="9"/>
                  </a:lnTo>
                  <a:lnTo>
                    <a:pt x="4" y="5"/>
                  </a:lnTo>
                  <a:lnTo>
                    <a:pt x="8" y="2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1" y="5"/>
                  </a:lnTo>
                  <a:lnTo>
                    <a:pt x="21" y="6"/>
                  </a:lnTo>
                  <a:lnTo>
                    <a:pt x="19" y="9"/>
                  </a:lnTo>
                  <a:lnTo>
                    <a:pt x="16" y="10"/>
                  </a:lnTo>
                  <a:lnTo>
                    <a:pt x="12" y="13"/>
                  </a:lnTo>
                  <a:lnTo>
                    <a:pt x="9" y="14"/>
                  </a:lnTo>
                  <a:lnTo>
                    <a:pt x="4" y="14"/>
                  </a:lnTo>
                  <a:close/>
                  <a:moveTo>
                    <a:pt x="4" y="13"/>
                  </a:moveTo>
                  <a:lnTo>
                    <a:pt x="8" y="13"/>
                  </a:lnTo>
                  <a:lnTo>
                    <a:pt x="11" y="12"/>
                  </a:lnTo>
                  <a:lnTo>
                    <a:pt x="14" y="10"/>
                  </a:lnTo>
                  <a:lnTo>
                    <a:pt x="15" y="7"/>
                  </a:lnTo>
                  <a:lnTo>
                    <a:pt x="16" y="6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6" y="2"/>
                  </a:lnTo>
                  <a:lnTo>
                    <a:pt x="15" y="2"/>
                  </a:lnTo>
                  <a:lnTo>
                    <a:pt x="14" y="2"/>
                  </a:lnTo>
                  <a:lnTo>
                    <a:pt x="11" y="2"/>
                  </a:lnTo>
                  <a:lnTo>
                    <a:pt x="8" y="5"/>
                  </a:lnTo>
                  <a:lnTo>
                    <a:pt x="7" y="9"/>
                  </a:lnTo>
                  <a:lnTo>
                    <a:pt x="4" y="1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15" name="Freeform 43"/>
            <p:cNvSpPr>
              <a:spLocks/>
            </p:cNvSpPr>
            <p:nvPr/>
          </p:nvSpPr>
          <p:spPr bwMode="auto">
            <a:xfrm>
              <a:off x="2621" y="2172"/>
              <a:ext cx="21" cy="26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11" y="0"/>
                </a:cxn>
                <a:cxn ang="0">
                  <a:pos x="7" y="14"/>
                </a:cxn>
                <a:cxn ang="0">
                  <a:pos x="9" y="9"/>
                </a:cxn>
                <a:cxn ang="0">
                  <a:pos x="12" y="5"/>
                </a:cxn>
                <a:cxn ang="0">
                  <a:pos x="15" y="2"/>
                </a:cxn>
                <a:cxn ang="0">
                  <a:pos x="18" y="0"/>
                </a:cxn>
                <a:cxn ang="0">
                  <a:pos x="19" y="0"/>
                </a:cxn>
                <a:cxn ang="0">
                  <a:pos x="19" y="0"/>
                </a:cxn>
                <a:cxn ang="0">
                  <a:pos x="21" y="0"/>
                </a:cxn>
                <a:cxn ang="0">
                  <a:pos x="21" y="2"/>
                </a:cxn>
                <a:cxn ang="0">
                  <a:pos x="21" y="2"/>
                </a:cxn>
                <a:cxn ang="0">
                  <a:pos x="21" y="5"/>
                </a:cxn>
                <a:cxn ang="0">
                  <a:pos x="19" y="6"/>
                </a:cxn>
                <a:cxn ang="0">
                  <a:pos x="19" y="7"/>
                </a:cxn>
                <a:cxn ang="0">
                  <a:pos x="18" y="7"/>
                </a:cxn>
                <a:cxn ang="0">
                  <a:pos x="18" y="7"/>
                </a:cxn>
                <a:cxn ang="0">
                  <a:pos x="16" y="7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6" y="5"/>
                </a:cxn>
                <a:cxn ang="0">
                  <a:pos x="16" y="5"/>
                </a:cxn>
                <a:cxn ang="0">
                  <a:pos x="16" y="5"/>
                </a:cxn>
                <a:cxn ang="0">
                  <a:pos x="16" y="5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4" y="6"/>
                </a:cxn>
                <a:cxn ang="0">
                  <a:pos x="12" y="7"/>
                </a:cxn>
                <a:cxn ang="0">
                  <a:pos x="11" y="10"/>
                </a:cxn>
                <a:cxn ang="0">
                  <a:pos x="8" y="14"/>
                </a:cxn>
                <a:cxn ang="0">
                  <a:pos x="7" y="16"/>
                </a:cxn>
                <a:cxn ang="0">
                  <a:pos x="7" y="17"/>
                </a:cxn>
                <a:cxn ang="0">
                  <a:pos x="5" y="20"/>
                </a:cxn>
                <a:cxn ang="0">
                  <a:pos x="5" y="21"/>
                </a:cxn>
                <a:cxn ang="0">
                  <a:pos x="4" y="26"/>
                </a:cxn>
                <a:cxn ang="0">
                  <a:pos x="0" y="26"/>
                </a:cxn>
                <a:cxn ang="0">
                  <a:pos x="5" y="7"/>
                </a:cxn>
                <a:cxn ang="0">
                  <a:pos x="5" y="5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5" y="2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2" y="2"/>
                </a:cxn>
              </a:cxnLst>
              <a:rect l="0" t="0" r="r" b="b"/>
              <a:pathLst>
                <a:path w="21" h="26">
                  <a:moveTo>
                    <a:pt x="2" y="2"/>
                  </a:moveTo>
                  <a:lnTo>
                    <a:pt x="11" y="0"/>
                  </a:lnTo>
                  <a:lnTo>
                    <a:pt x="7" y="14"/>
                  </a:lnTo>
                  <a:lnTo>
                    <a:pt x="9" y="9"/>
                  </a:lnTo>
                  <a:lnTo>
                    <a:pt x="12" y="5"/>
                  </a:lnTo>
                  <a:lnTo>
                    <a:pt x="15" y="2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1" y="0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1" y="5"/>
                  </a:lnTo>
                  <a:lnTo>
                    <a:pt x="19" y="6"/>
                  </a:lnTo>
                  <a:lnTo>
                    <a:pt x="19" y="7"/>
                  </a:lnTo>
                  <a:lnTo>
                    <a:pt x="18" y="7"/>
                  </a:lnTo>
                  <a:lnTo>
                    <a:pt x="18" y="7"/>
                  </a:lnTo>
                  <a:lnTo>
                    <a:pt x="16" y="7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4" y="6"/>
                  </a:lnTo>
                  <a:lnTo>
                    <a:pt x="12" y="7"/>
                  </a:lnTo>
                  <a:lnTo>
                    <a:pt x="11" y="10"/>
                  </a:lnTo>
                  <a:lnTo>
                    <a:pt x="8" y="14"/>
                  </a:lnTo>
                  <a:lnTo>
                    <a:pt x="7" y="16"/>
                  </a:lnTo>
                  <a:lnTo>
                    <a:pt x="7" y="17"/>
                  </a:lnTo>
                  <a:lnTo>
                    <a:pt x="5" y="20"/>
                  </a:lnTo>
                  <a:lnTo>
                    <a:pt x="5" y="21"/>
                  </a:lnTo>
                  <a:lnTo>
                    <a:pt x="4" y="26"/>
                  </a:lnTo>
                  <a:lnTo>
                    <a:pt x="0" y="26"/>
                  </a:lnTo>
                  <a:lnTo>
                    <a:pt x="5" y="7"/>
                  </a:lnTo>
                  <a:lnTo>
                    <a:pt x="5" y="5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1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16" name="Freeform 44"/>
            <p:cNvSpPr>
              <a:spLocks noEditPoints="1"/>
            </p:cNvSpPr>
            <p:nvPr/>
          </p:nvSpPr>
          <p:spPr bwMode="auto">
            <a:xfrm>
              <a:off x="2643" y="2158"/>
              <a:ext cx="24" cy="4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0" y="20"/>
                </a:cxn>
                <a:cxn ang="0">
                  <a:pos x="11" y="17"/>
                </a:cxn>
                <a:cxn ang="0">
                  <a:pos x="14" y="16"/>
                </a:cxn>
                <a:cxn ang="0">
                  <a:pos x="15" y="14"/>
                </a:cxn>
                <a:cxn ang="0">
                  <a:pos x="18" y="14"/>
                </a:cxn>
                <a:cxn ang="0">
                  <a:pos x="21" y="14"/>
                </a:cxn>
                <a:cxn ang="0">
                  <a:pos x="22" y="16"/>
                </a:cxn>
                <a:cxn ang="0">
                  <a:pos x="24" y="19"/>
                </a:cxn>
                <a:cxn ang="0">
                  <a:pos x="24" y="21"/>
                </a:cxn>
                <a:cxn ang="0">
                  <a:pos x="24" y="26"/>
                </a:cxn>
                <a:cxn ang="0">
                  <a:pos x="22" y="30"/>
                </a:cxn>
                <a:cxn ang="0">
                  <a:pos x="20" y="34"/>
                </a:cxn>
                <a:cxn ang="0">
                  <a:pos x="15" y="37"/>
                </a:cxn>
                <a:cxn ang="0">
                  <a:pos x="13" y="40"/>
                </a:cxn>
                <a:cxn ang="0">
                  <a:pos x="8" y="40"/>
                </a:cxn>
                <a:cxn ang="0">
                  <a:pos x="4" y="38"/>
                </a:cxn>
                <a:cxn ang="0">
                  <a:pos x="0" y="37"/>
                </a:cxn>
                <a:cxn ang="0">
                  <a:pos x="8" y="7"/>
                </a:cxn>
                <a:cxn ang="0">
                  <a:pos x="10" y="4"/>
                </a:cxn>
                <a:cxn ang="0">
                  <a:pos x="10" y="3"/>
                </a:cxn>
                <a:cxn ang="0">
                  <a:pos x="10" y="3"/>
                </a:cxn>
                <a:cxn ang="0">
                  <a:pos x="10" y="3"/>
                </a:cxn>
                <a:cxn ang="0">
                  <a:pos x="8" y="2"/>
                </a:cxn>
                <a:cxn ang="0">
                  <a:pos x="7" y="2"/>
                </a:cxn>
                <a:cxn ang="0">
                  <a:pos x="7" y="2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15" y="0"/>
                </a:cxn>
                <a:cxn ang="0">
                  <a:pos x="4" y="37"/>
                </a:cxn>
                <a:cxn ang="0">
                  <a:pos x="7" y="38"/>
                </a:cxn>
                <a:cxn ang="0">
                  <a:pos x="8" y="38"/>
                </a:cxn>
                <a:cxn ang="0">
                  <a:pos x="11" y="38"/>
                </a:cxn>
                <a:cxn ang="0">
                  <a:pos x="14" y="37"/>
                </a:cxn>
                <a:cxn ang="0">
                  <a:pos x="15" y="34"/>
                </a:cxn>
                <a:cxn ang="0">
                  <a:pos x="18" y="31"/>
                </a:cxn>
                <a:cxn ang="0">
                  <a:pos x="20" y="27"/>
                </a:cxn>
                <a:cxn ang="0">
                  <a:pos x="20" y="23"/>
                </a:cxn>
                <a:cxn ang="0">
                  <a:pos x="20" y="20"/>
                </a:cxn>
                <a:cxn ang="0">
                  <a:pos x="18" y="19"/>
                </a:cxn>
                <a:cxn ang="0">
                  <a:pos x="17" y="17"/>
                </a:cxn>
                <a:cxn ang="0">
                  <a:pos x="15" y="17"/>
                </a:cxn>
                <a:cxn ang="0">
                  <a:pos x="14" y="19"/>
                </a:cxn>
                <a:cxn ang="0">
                  <a:pos x="11" y="19"/>
                </a:cxn>
                <a:cxn ang="0">
                  <a:pos x="10" y="21"/>
                </a:cxn>
                <a:cxn ang="0">
                  <a:pos x="8" y="24"/>
                </a:cxn>
                <a:cxn ang="0">
                  <a:pos x="4" y="37"/>
                </a:cxn>
              </a:cxnLst>
              <a:rect l="0" t="0" r="r" b="b"/>
              <a:pathLst>
                <a:path w="24" h="40">
                  <a:moveTo>
                    <a:pt x="15" y="0"/>
                  </a:moveTo>
                  <a:lnTo>
                    <a:pt x="10" y="20"/>
                  </a:lnTo>
                  <a:lnTo>
                    <a:pt x="11" y="17"/>
                  </a:lnTo>
                  <a:lnTo>
                    <a:pt x="14" y="16"/>
                  </a:lnTo>
                  <a:lnTo>
                    <a:pt x="15" y="14"/>
                  </a:lnTo>
                  <a:lnTo>
                    <a:pt x="18" y="14"/>
                  </a:lnTo>
                  <a:lnTo>
                    <a:pt x="21" y="14"/>
                  </a:lnTo>
                  <a:lnTo>
                    <a:pt x="22" y="16"/>
                  </a:lnTo>
                  <a:lnTo>
                    <a:pt x="24" y="19"/>
                  </a:lnTo>
                  <a:lnTo>
                    <a:pt x="24" y="21"/>
                  </a:lnTo>
                  <a:lnTo>
                    <a:pt x="24" y="26"/>
                  </a:lnTo>
                  <a:lnTo>
                    <a:pt x="22" y="30"/>
                  </a:lnTo>
                  <a:lnTo>
                    <a:pt x="20" y="34"/>
                  </a:lnTo>
                  <a:lnTo>
                    <a:pt x="15" y="37"/>
                  </a:lnTo>
                  <a:lnTo>
                    <a:pt x="13" y="40"/>
                  </a:lnTo>
                  <a:lnTo>
                    <a:pt x="8" y="40"/>
                  </a:lnTo>
                  <a:lnTo>
                    <a:pt x="4" y="38"/>
                  </a:lnTo>
                  <a:lnTo>
                    <a:pt x="0" y="37"/>
                  </a:lnTo>
                  <a:lnTo>
                    <a:pt x="8" y="7"/>
                  </a:lnTo>
                  <a:lnTo>
                    <a:pt x="10" y="4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8" y="2"/>
                  </a:lnTo>
                  <a:lnTo>
                    <a:pt x="7" y="2"/>
                  </a:lnTo>
                  <a:lnTo>
                    <a:pt x="7" y="2"/>
                  </a:lnTo>
                  <a:lnTo>
                    <a:pt x="6" y="2"/>
                  </a:lnTo>
                  <a:lnTo>
                    <a:pt x="6" y="2"/>
                  </a:lnTo>
                  <a:lnTo>
                    <a:pt x="15" y="0"/>
                  </a:lnTo>
                  <a:close/>
                  <a:moveTo>
                    <a:pt x="4" y="37"/>
                  </a:moveTo>
                  <a:lnTo>
                    <a:pt x="7" y="38"/>
                  </a:lnTo>
                  <a:lnTo>
                    <a:pt x="8" y="38"/>
                  </a:lnTo>
                  <a:lnTo>
                    <a:pt x="11" y="38"/>
                  </a:lnTo>
                  <a:lnTo>
                    <a:pt x="14" y="37"/>
                  </a:lnTo>
                  <a:lnTo>
                    <a:pt x="15" y="34"/>
                  </a:lnTo>
                  <a:lnTo>
                    <a:pt x="18" y="31"/>
                  </a:lnTo>
                  <a:lnTo>
                    <a:pt x="20" y="27"/>
                  </a:lnTo>
                  <a:lnTo>
                    <a:pt x="20" y="23"/>
                  </a:lnTo>
                  <a:lnTo>
                    <a:pt x="20" y="20"/>
                  </a:lnTo>
                  <a:lnTo>
                    <a:pt x="18" y="19"/>
                  </a:lnTo>
                  <a:lnTo>
                    <a:pt x="17" y="17"/>
                  </a:lnTo>
                  <a:lnTo>
                    <a:pt x="15" y="17"/>
                  </a:lnTo>
                  <a:lnTo>
                    <a:pt x="14" y="19"/>
                  </a:lnTo>
                  <a:lnTo>
                    <a:pt x="11" y="19"/>
                  </a:lnTo>
                  <a:lnTo>
                    <a:pt x="10" y="21"/>
                  </a:lnTo>
                  <a:lnTo>
                    <a:pt x="8" y="24"/>
                  </a:lnTo>
                  <a:lnTo>
                    <a:pt x="4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33517" name="Picture 4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672" y="2177"/>
              <a:ext cx="19" cy="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518" name="Picture 46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672" y="2177"/>
              <a:ext cx="19" cy="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3519" name="Freeform 47"/>
            <p:cNvSpPr>
              <a:spLocks/>
            </p:cNvSpPr>
            <p:nvPr/>
          </p:nvSpPr>
          <p:spPr bwMode="auto">
            <a:xfrm>
              <a:off x="2982" y="2160"/>
              <a:ext cx="13" cy="49"/>
            </a:xfrm>
            <a:custGeom>
              <a:avLst/>
              <a:gdLst/>
              <a:ahLst/>
              <a:cxnLst>
                <a:cxn ang="0">
                  <a:pos x="13" y="49"/>
                </a:cxn>
                <a:cxn ang="0">
                  <a:pos x="0" y="49"/>
                </a:cxn>
                <a:cxn ang="0">
                  <a:pos x="0" y="0"/>
                </a:cxn>
                <a:cxn ang="0">
                  <a:pos x="13" y="0"/>
                </a:cxn>
                <a:cxn ang="0">
                  <a:pos x="13" y="1"/>
                </a:cxn>
                <a:cxn ang="0">
                  <a:pos x="5" y="1"/>
                </a:cxn>
                <a:cxn ang="0">
                  <a:pos x="5" y="46"/>
                </a:cxn>
                <a:cxn ang="0">
                  <a:pos x="13" y="46"/>
                </a:cxn>
                <a:cxn ang="0">
                  <a:pos x="13" y="49"/>
                </a:cxn>
              </a:cxnLst>
              <a:rect l="0" t="0" r="r" b="b"/>
              <a:pathLst>
                <a:path w="13" h="49">
                  <a:moveTo>
                    <a:pt x="13" y="49"/>
                  </a:moveTo>
                  <a:lnTo>
                    <a:pt x="0" y="49"/>
                  </a:lnTo>
                  <a:lnTo>
                    <a:pt x="0" y="0"/>
                  </a:lnTo>
                  <a:lnTo>
                    <a:pt x="13" y="0"/>
                  </a:lnTo>
                  <a:lnTo>
                    <a:pt x="13" y="1"/>
                  </a:lnTo>
                  <a:lnTo>
                    <a:pt x="5" y="1"/>
                  </a:lnTo>
                  <a:lnTo>
                    <a:pt x="5" y="46"/>
                  </a:lnTo>
                  <a:lnTo>
                    <a:pt x="13" y="46"/>
                  </a:lnTo>
                  <a:lnTo>
                    <a:pt x="13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20" name="Freeform 48"/>
            <p:cNvSpPr>
              <a:spLocks noEditPoints="1"/>
            </p:cNvSpPr>
            <p:nvPr/>
          </p:nvSpPr>
          <p:spPr bwMode="auto">
            <a:xfrm>
              <a:off x="2998" y="2160"/>
              <a:ext cx="24" cy="38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" y="12"/>
                </a:cxn>
                <a:cxn ang="0">
                  <a:pos x="3" y="8"/>
                </a:cxn>
                <a:cxn ang="0">
                  <a:pos x="4" y="4"/>
                </a:cxn>
                <a:cxn ang="0">
                  <a:pos x="7" y="1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7" y="0"/>
                </a:cxn>
                <a:cxn ang="0">
                  <a:pos x="19" y="4"/>
                </a:cxn>
                <a:cxn ang="0">
                  <a:pos x="22" y="8"/>
                </a:cxn>
                <a:cxn ang="0">
                  <a:pos x="24" y="12"/>
                </a:cxn>
                <a:cxn ang="0">
                  <a:pos x="24" y="18"/>
                </a:cxn>
                <a:cxn ang="0">
                  <a:pos x="24" y="24"/>
                </a:cxn>
                <a:cxn ang="0">
                  <a:pos x="22" y="29"/>
                </a:cxn>
                <a:cxn ang="0">
                  <a:pos x="19" y="33"/>
                </a:cxn>
                <a:cxn ang="0">
                  <a:pos x="18" y="36"/>
                </a:cxn>
                <a:cxn ang="0">
                  <a:pos x="15" y="38"/>
                </a:cxn>
                <a:cxn ang="0">
                  <a:pos x="12" y="38"/>
                </a:cxn>
                <a:cxn ang="0">
                  <a:pos x="8" y="38"/>
                </a:cxn>
                <a:cxn ang="0">
                  <a:pos x="5" y="35"/>
                </a:cxn>
                <a:cxn ang="0">
                  <a:pos x="4" y="32"/>
                </a:cxn>
                <a:cxn ang="0">
                  <a:pos x="1" y="25"/>
                </a:cxn>
                <a:cxn ang="0">
                  <a:pos x="0" y="19"/>
                </a:cxn>
                <a:cxn ang="0">
                  <a:pos x="5" y="19"/>
                </a:cxn>
                <a:cxn ang="0">
                  <a:pos x="7" y="26"/>
                </a:cxn>
                <a:cxn ang="0">
                  <a:pos x="8" y="32"/>
                </a:cxn>
                <a:cxn ang="0">
                  <a:pos x="10" y="35"/>
                </a:cxn>
                <a:cxn ang="0">
                  <a:pos x="12" y="36"/>
                </a:cxn>
                <a:cxn ang="0">
                  <a:pos x="14" y="36"/>
                </a:cxn>
                <a:cxn ang="0">
                  <a:pos x="15" y="35"/>
                </a:cxn>
                <a:cxn ang="0">
                  <a:pos x="17" y="33"/>
                </a:cxn>
                <a:cxn ang="0">
                  <a:pos x="18" y="31"/>
                </a:cxn>
                <a:cxn ang="0">
                  <a:pos x="18" y="25"/>
                </a:cxn>
                <a:cxn ang="0">
                  <a:pos x="18" y="17"/>
                </a:cxn>
                <a:cxn ang="0">
                  <a:pos x="18" y="11"/>
                </a:cxn>
                <a:cxn ang="0">
                  <a:pos x="17" y="7"/>
                </a:cxn>
                <a:cxn ang="0">
                  <a:pos x="17" y="4"/>
                </a:cxn>
                <a:cxn ang="0">
                  <a:pos x="15" y="1"/>
                </a:cxn>
                <a:cxn ang="0">
                  <a:pos x="14" y="1"/>
                </a:cxn>
                <a:cxn ang="0">
                  <a:pos x="12" y="1"/>
                </a:cxn>
                <a:cxn ang="0">
                  <a:pos x="11" y="1"/>
                </a:cxn>
                <a:cxn ang="0">
                  <a:pos x="10" y="2"/>
                </a:cxn>
                <a:cxn ang="0">
                  <a:pos x="7" y="5"/>
                </a:cxn>
                <a:cxn ang="0">
                  <a:pos x="7" y="10"/>
                </a:cxn>
                <a:cxn ang="0">
                  <a:pos x="5" y="15"/>
                </a:cxn>
                <a:cxn ang="0">
                  <a:pos x="5" y="19"/>
                </a:cxn>
              </a:cxnLst>
              <a:rect l="0" t="0" r="r" b="b"/>
              <a:pathLst>
                <a:path w="24" h="38">
                  <a:moveTo>
                    <a:pt x="0" y="19"/>
                  </a:moveTo>
                  <a:lnTo>
                    <a:pt x="1" y="12"/>
                  </a:lnTo>
                  <a:lnTo>
                    <a:pt x="3" y="8"/>
                  </a:lnTo>
                  <a:lnTo>
                    <a:pt x="4" y="4"/>
                  </a:lnTo>
                  <a:lnTo>
                    <a:pt x="7" y="1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7" y="0"/>
                  </a:lnTo>
                  <a:lnTo>
                    <a:pt x="19" y="4"/>
                  </a:lnTo>
                  <a:lnTo>
                    <a:pt x="22" y="8"/>
                  </a:lnTo>
                  <a:lnTo>
                    <a:pt x="24" y="12"/>
                  </a:lnTo>
                  <a:lnTo>
                    <a:pt x="24" y="18"/>
                  </a:lnTo>
                  <a:lnTo>
                    <a:pt x="24" y="24"/>
                  </a:lnTo>
                  <a:lnTo>
                    <a:pt x="22" y="29"/>
                  </a:lnTo>
                  <a:lnTo>
                    <a:pt x="19" y="33"/>
                  </a:lnTo>
                  <a:lnTo>
                    <a:pt x="18" y="36"/>
                  </a:lnTo>
                  <a:lnTo>
                    <a:pt x="15" y="38"/>
                  </a:lnTo>
                  <a:lnTo>
                    <a:pt x="12" y="38"/>
                  </a:lnTo>
                  <a:lnTo>
                    <a:pt x="8" y="38"/>
                  </a:lnTo>
                  <a:lnTo>
                    <a:pt x="5" y="35"/>
                  </a:lnTo>
                  <a:lnTo>
                    <a:pt x="4" y="32"/>
                  </a:lnTo>
                  <a:lnTo>
                    <a:pt x="1" y="25"/>
                  </a:lnTo>
                  <a:lnTo>
                    <a:pt x="0" y="19"/>
                  </a:lnTo>
                  <a:close/>
                  <a:moveTo>
                    <a:pt x="5" y="19"/>
                  </a:moveTo>
                  <a:lnTo>
                    <a:pt x="7" y="26"/>
                  </a:lnTo>
                  <a:lnTo>
                    <a:pt x="8" y="32"/>
                  </a:lnTo>
                  <a:lnTo>
                    <a:pt x="10" y="35"/>
                  </a:lnTo>
                  <a:lnTo>
                    <a:pt x="12" y="36"/>
                  </a:lnTo>
                  <a:lnTo>
                    <a:pt x="14" y="36"/>
                  </a:lnTo>
                  <a:lnTo>
                    <a:pt x="15" y="35"/>
                  </a:lnTo>
                  <a:lnTo>
                    <a:pt x="17" y="33"/>
                  </a:lnTo>
                  <a:lnTo>
                    <a:pt x="18" y="31"/>
                  </a:lnTo>
                  <a:lnTo>
                    <a:pt x="18" y="25"/>
                  </a:lnTo>
                  <a:lnTo>
                    <a:pt x="18" y="17"/>
                  </a:lnTo>
                  <a:lnTo>
                    <a:pt x="18" y="11"/>
                  </a:lnTo>
                  <a:lnTo>
                    <a:pt x="17" y="7"/>
                  </a:lnTo>
                  <a:lnTo>
                    <a:pt x="17" y="4"/>
                  </a:lnTo>
                  <a:lnTo>
                    <a:pt x="15" y="1"/>
                  </a:lnTo>
                  <a:lnTo>
                    <a:pt x="14" y="1"/>
                  </a:lnTo>
                  <a:lnTo>
                    <a:pt x="12" y="1"/>
                  </a:lnTo>
                  <a:lnTo>
                    <a:pt x="11" y="1"/>
                  </a:lnTo>
                  <a:lnTo>
                    <a:pt x="10" y="2"/>
                  </a:lnTo>
                  <a:lnTo>
                    <a:pt x="7" y="5"/>
                  </a:lnTo>
                  <a:lnTo>
                    <a:pt x="7" y="10"/>
                  </a:lnTo>
                  <a:lnTo>
                    <a:pt x="5" y="15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21" name="Freeform 49"/>
            <p:cNvSpPr>
              <a:spLocks/>
            </p:cNvSpPr>
            <p:nvPr/>
          </p:nvSpPr>
          <p:spPr bwMode="auto">
            <a:xfrm>
              <a:off x="3027" y="2191"/>
              <a:ext cx="9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0" y="14"/>
                </a:cxn>
                <a:cxn ang="0">
                  <a:pos x="3" y="12"/>
                </a:cxn>
                <a:cxn ang="0">
                  <a:pos x="4" y="11"/>
                </a:cxn>
                <a:cxn ang="0">
                  <a:pos x="6" y="9"/>
                </a:cxn>
                <a:cxn ang="0">
                  <a:pos x="6" y="7"/>
                </a:cxn>
                <a:cxn ang="0">
                  <a:pos x="6" y="7"/>
                </a:cxn>
                <a:cxn ang="0">
                  <a:pos x="6" y="7"/>
                </a:cxn>
                <a:cxn ang="0">
                  <a:pos x="6" y="7"/>
                </a:cxn>
                <a:cxn ang="0">
                  <a:pos x="6" y="5"/>
                </a:cxn>
                <a:cxn ang="0">
                  <a:pos x="6" y="7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3" y="7"/>
                </a:cxn>
                <a:cxn ang="0">
                  <a:pos x="2" y="7"/>
                </a:cxn>
                <a:cxn ang="0">
                  <a:pos x="2" y="5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6" y="1"/>
                </a:cxn>
                <a:cxn ang="0">
                  <a:pos x="7" y="2"/>
                </a:cxn>
                <a:cxn ang="0">
                  <a:pos x="7" y="4"/>
                </a:cxn>
                <a:cxn ang="0">
                  <a:pos x="9" y="7"/>
                </a:cxn>
                <a:cxn ang="0">
                  <a:pos x="7" y="8"/>
                </a:cxn>
                <a:cxn ang="0">
                  <a:pos x="6" y="11"/>
                </a:cxn>
                <a:cxn ang="0">
                  <a:pos x="4" y="14"/>
                </a:cxn>
                <a:cxn ang="0">
                  <a:pos x="0" y="15"/>
                </a:cxn>
              </a:cxnLst>
              <a:rect l="0" t="0" r="r" b="b"/>
              <a:pathLst>
                <a:path w="9" h="15">
                  <a:moveTo>
                    <a:pt x="0" y="15"/>
                  </a:moveTo>
                  <a:lnTo>
                    <a:pt x="0" y="14"/>
                  </a:lnTo>
                  <a:lnTo>
                    <a:pt x="3" y="12"/>
                  </a:lnTo>
                  <a:lnTo>
                    <a:pt x="4" y="11"/>
                  </a:lnTo>
                  <a:lnTo>
                    <a:pt x="6" y="9"/>
                  </a:lnTo>
                  <a:lnTo>
                    <a:pt x="6" y="7"/>
                  </a:lnTo>
                  <a:lnTo>
                    <a:pt x="6" y="7"/>
                  </a:lnTo>
                  <a:lnTo>
                    <a:pt x="6" y="7"/>
                  </a:lnTo>
                  <a:lnTo>
                    <a:pt x="6" y="7"/>
                  </a:lnTo>
                  <a:lnTo>
                    <a:pt x="6" y="5"/>
                  </a:lnTo>
                  <a:lnTo>
                    <a:pt x="6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3" y="7"/>
                  </a:lnTo>
                  <a:lnTo>
                    <a:pt x="2" y="7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2"/>
                  </a:lnTo>
                  <a:lnTo>
                    <a:pt x="2" y="1"/>
                  </a:lnTo>
                  <a:lnTo>
                    <a:pt x="2" y="1"/>
                  </a:lnTo>
                  <a:lnTo>
                    <a:pt x="3" y="0"/>
                  </a:lnTo>
                  <a:lnTo>
                    <a:pt x="6" y="1"/>
                  </a:lnTo>
                  <a:lnTo>
                    <a:pt x="7" y="2"/>
                  </a:lnTo>
                  <a:lnTo>
                    <a:pt x="7" y="4"/>
                  </a:lnTo>
                  <a:lnTo>
                    <a:pt x="9" y="7"/>
                  </a:lnTo>
                  <a:lnTo>
                    <a:pt x="7" y="8"/>
                  </a:lnTo>
                  <a:lnTo>
                    <a:pt x="6" y="11"/>
                  </a:lnTo>
                  <a:lnTo>
                    <a:pt x="4" y="14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22" name="Freeform 50"/>
            <p:cNvSpPr>
              <a:spLocks/>
            </p:cNvSpPr>
            <p:nvPr/>
          </p:nvSpPr>
          <p:spPr bwMode="auto">
            <a:xfrm>
              <a:off x="3044" y="2160"/>
              <a:ext cx="16" cy="3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0" y="31"/>
                </a:cxn>
                <a:cxn ang="0">
                  <a:pos x="11" y="33"/>
                </a:cxn>
                <a:cxn ang="0">
                  <a:pos x="11" y="35"/>
                </a:cxn>
                <a:cxn ang="0">
                  <a:pos x="11" y="35"/>
                </a:cxn>
                <a:cxn ang="0">
                  <a:pos x="11" y="36"/>
                </a:cxn>
                <a:cxn ang="0">
                  <a:pos x="13" y="36"/>
                </a:cxn>
                <a:cxn ang="0">
                  <a:pos x="16" y="36"/>
                </a:cxn>
                <a:cxn ang="0">
                  <a:pos x="16" y="38"/>
                </a:cxn>
                <a:cxn ang="0">
                  <a:pos x="2" y="38"/>
                </a:cxn>
                <a:cxn ang="0">
                  <a:pos x="2" y="36"/>
                </a:cxn>
                <a:cxn ang="0">
                  <a:pos x="3" y="36"/>
                </a:cxn>
                <a:cxn ang="0">
                  <a:pos x="4" y="36"/>
                </a:cxn>
                <a:cxn ang="0">
                  <a:pos x="6" y="36"/>
                </a:cxn>
                <a:cxn ang="0">
                  <a:pos x="6" y="35"/>
                </a:cxn>
                <a:cxn ang="0">
                  <a:pos x="6" y="33"/>
                </a:cxn>
                <a:cxn ang="0">
                  <a:pos x="6" y="31"/>
                </a:cxn>
                <a:cxn ang="0">
                  <a:pos x="6" y="10"/>
                </a:cxn>
                <a:cxn ang="0">
                  <a:pos x="6" y="7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2" y="4"/>
                </a:cxn>
                <a:cxn ang="0">
                  <a:pos x="0" y="2"/>
                </a:cxn>
              </a:cxnLst>
              <a:rect l="0" t="0" r="r" b="b"/>
              <a:pathLst>
                <a:path w="16" h="38">
                  <a:moveTo>
                    <a:pt x="0" y="2"/>
                  </a:moveTo>
                  <a:lnTo>
                    <a:pt x="10" y="0"/>
                  </a:lnTo>
                  <a:lnTo>
                    <a:pt x="10" y="0"/>
                  </a:lnTo>
                  <a:lnTo>
                    <a:pt x="10" y="31"/>
                  </a:lnTo>
                  <a:lnTo>
                    <a:pt x="11" y="33"/>
                  </a:lnTo>
                  <a:lnTo>
                    <a:pt x="11" y="35"/>
                  </a:lnTo>
                  <a:lnTo>
                    <a:pt x="11" y="35"/>
                  </a:lnTo>
                  <a:lnTo>
                    <a:pt x="11" y="36"/>
                  </a:lnTo>
                  <a:lnTo>
                    <a:pt x="13" y="36"/>
                  </a:lnTo>
                  <a:lnTo>
                    <a:pt x="16" y="36"/>
                  </a:lnTo>
                  <a:lnTo>
                    <a:pt x="16" y="38"/>
                  </a:lnTo>
                  <a:lnTo>
                    <a:pt x="2" y="38"/>
                  </a:lnTo>
                  <a:lnTo>
                    <a:pt x="2" y="36"/>
                  </a:lnTo>
                  <a:lnTo>
                    <a:pt x="3" y="36"/>
                  </a:lnTo>
                  <a:lnTo>
                    <a:pt x="4" y="36"/>
                  </a:lnTo>
                  <a:lnTo>
                    <a:pt x="6" y="36"/>
                  </a:lnTo>
                  <a:lnTo>
                    <a:pt x="6" y="35"/>
                  </a:lnTo>
                  <a:lnTo>
                    <a:pt x="6" y="33"/>
                  </a:lnTo>
                  <a:lnTo>
                    <a:pt x="6" y="31"/>
                  </a:lnTo>
                  <a:lnTo>
                    <a:pt x="6" y="10"/>
                  </a:lnTo>
                  <a:lnTo>
                    <a:pt x="6" y="7"/>
                  </a:lnTo>
                  <a:lnTo>
                    <a:pt x="6" y="4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3" y="2"/>
                  </a:lnTo>
                  <a:lnTo>
                    <a:pt x="2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23" name="Freeform 51"/>
            <p:cNvSpPr>
              <a:spLocks/>
            </p:cNvSpPr>
            <p:nvPr/>
          </p:nvSpPr>
          <p:spPr bwMode="auto">
            <a:xfrm>
              <a:off x="3068" y="2160"/>
              <a:ext cx="13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0"/>
                </a:cxn>
                <a:cxn ang="0">
                  <a:pos x="13" y="49"/>
                </a:cxn>
                <a:cxn ang="0">
                  <a:pos x="0" y="49"/>
                </a:cxn>
                <a:cxn ang="0">
                  <a:pos x="0" y="46"/>
                </a:cxn>
                <a:cxn ang="0">
                  <a:pos x="7" y="46"/>
                </a:cxn>
                <a:cxn ang="0">
                  <a:pos x="7" y="1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13" h="49">
                  <a:moveTo>
                    <a:pt x="0" y="0"/>
                  </a:moveTo>
                  <a:lnTo>
                    <a:pt x="13" y="0"/>
                  </a:lnTo>
                  <a:lnTo>
                    <a:pt x="13" y="49"/>
                  </a:lnTo>
                  <a:lnTo>
                    <a:pt x="0" y="49"/>
                  </a:lnTo>
                  <a:lnTo>
                    <a:pt x="0" y="46"/>
                  </a:lnTo>
                  <a:lnTo>
                    <a:pt x="7" y="46"/>
                  </a:lnTo>
                  <a:lnTo>
                    <a:pt x="7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24" name="Freeform 52"/>
            <p:cNvSpPr>
              <a:spLocks/>
            </p:cNvSpPr>
            <p:nvPr/>
          </p:nvSpPr>
          <p:spPr bwMode="auto">
            <a:xfrm>
              <a:off x="3120" y="2160"/>
              <a:ext cx="32" cy="38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31" y="12"/>
                </a:cxn>
                <a:cxn ang="0">
                  <a:pos x="31" y="12"/>
                </a:cxn>
                <a:cxn ang="0">
                  <a:pos x="29" y="7"/>
                </a:cxn>
                <a:cxn ang="0">
                  <a:pos x="27" y="4"/>
                </a:cxn>
                <a:cxn ang="0">
                  <a:pos x="22" y="1"/>
                </a:cxn>
                <a:cxn ang="0">
                  <a:pos x="18" y="1"/>
                </a:cxn>
                <a:cxn ang="0">
                  <a:pos x="15" y="1"/>
                </a:cxn>
                <a:cxn ang="0">
                  <a:pos x="12" y="2"/>
                </a:cxn>
                <a:cxn ang="0">
                  <a:pos x="10" y="5"/>
                </a:cxn>
                <a:cxn ang="0">
                  <a:pos x="8" y="8"/>
                </a:cxn>
                <a:cxn ang="0">
                  <a:pos x="7" y="14"/>
                </a:cxn>
                <a:cxn ang="0">
                  <a:pos x="5" y="19"/>
                </a:cxn>
                <a:cxn ang="0">
                  <a:pos x="7" y="24"/>
                </a:cxn>
                <a:cxn ang="0">
                  <a:pos x="8" y="28"/>
                </a:cxn>
                <a:cxn ang="0">
                  <a:pos x="10" y="31"/>
                </a:cxn>
                <a:cxn ang="0">
                  <a:pos x="12" y="33"/>
                </a:cxn>
                <a:cxn ang="0">
                  <a:pos x="15" y="35"/>
                </a:cxn>
                <a:cxn ang="0">
                  <a:pos x="19" y="35"/>
                </a:cxn>
                <a:cxn ang="0">
                  <a:pos x="22" y="35"/>
                </a:cxn>
                <a:cxn ang="0">
                  <a:pos x="25" y="33"/>
                </a:cxn>
                <a:cxn ang="0">
                  <a:pos x="28" y="32"/>
                </a:cxn>
                <a:cxn ang="0">
                  <a:pos x="32" y="28"/>
                </a:cxn>
                <a:cxn ang="0">
                  <a:pos x="32" y="28"/>
                </a:cxn>
                <a:cxn ang="0">
                  <a:pos x="29" y="32"/>
                </a:cxn>
                <a:cxn ang="0">
                  <a:pos x="27" y="35"/>
                </a:cxn>
                <a:cxn ang="0">
                  <a:pos x="22" y="38"/>
                </a:cxn>
                <a:cxn ang="0">
                  <a:pos x="17" y="38"/>
                </a:cxn>
                <a:cxn ang="0">
                  <a:pos x="11" y="38"/>
                </a:cxn>
                <a:cxn ang="0">
                  <a:pos x="7" y="35"/>
                </a:cxn>
                <a:cxn ang="0">
                  <a:pos x="3" y="31"/>
                </a:cxn>
                <a:cxn ang="0">
                  <a:pos x="1" y="25"/>
                </a:cxn>
                <a:cxn ang="0">
                  <a:pos x="0" y="19"/>
                </a:cxn>
                <a:cxn ang="0">
                  <a:pos x="0" y="14"/>
                </a:cxn>
                <a:cxn ang="0">
                  <a:pos x="3" y="8"/>
                </a:cxn>
                <a:cxn ang="0">
                  <a:pos x="5" y="5"/>
                </a:cxn>
                <a:cxn ang="0">
                  <a:pos x="8" y="1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2" y="0"/>
                </a:cxn>
                <a:cxn ang="0">
                  <a:pos x="27" y="1"/>
                </a:cxn>
                <a:cxn ang="0">
                  <a:pos x="27" y="1"/>
                </a:cxn>
                <a:cxn ang="0">
                  <a:pos x="28" y="1"/>
                </a:cxn>
                <a:cxn ang="0">
                  <a:pos x="28" y="1"/>
                </a:cxn>
                <a:cxn ang="0">
                  <a:pos x="29" y="1"/>
                </a:cxn>
                <a:cxn ang="0">
                  <a:pos x="29" y="0"/>
                </a:cxn>
                <a:cxn ang="0">
                  <a:pos x="31" y="0"/>
                </a:cxn>
                <a:cxn ang="0">
                  <a:pos x="31" y="0"/>
                </a:cxn>
              </a:cxnLst>
              <a:rect l="0" t="0" r="r" b="b"/>
              <a:pathLst>
                <a:path w="32" h="38">
                  <a:moveTo>
                    <a:pt x="31" y="0"/>
                  </a:moveTo>
                  <a:lnTo>
                    <a:pt x="31" y="12"/>
                  </a:lnTo>
                  <a:lnTo>
                    <a:pt x="31" y="12"/>
                  </a:lnTo>
                  <a:lnTo>
                    <a:pt x="29" y="7"/>
                  </a:lnTo>
                  <a:lnTo>
                    <a:pt x="27" y="4"/>
                  </a:lnTo>
                  <a:lnTo>
                    <a:pt x="22" y="1"/>
                  </a:lnTo>
                  <a:lnTo>
                    <a:pt x="18" y="1"/>
                  </a:lnTo>
                  <a:lnTo>
                    <a:pt x="15" y="1"/>
                  </a:lnTo>
                  <a:lnTo>
                    <a:pt x="12" y="2"/>
                  </a:lnTo>
                  <a:lnTo>
                    <a:pt x="10" y="5"/>
                  </a:lnTo>
                  <a:lnTo>
                    <a:pt x="8" y="8"/>
                  </a:lnTo>
                  <a:lnTo>
                    <a:pt x="7" y="14"/>
                  </a:lnTo>
                  <a:lnTo>
                    <a:pt x="5" y="19"/>
                  </a:lnTo>
                  <a:lnTo>
                    <a:pt x="7" y="24"/>
                  </a:lnTo>
                  <a:lnTo>
                    <a:pt x="8" y="28"/>
                  </a:lnTo>
                  <a:lnTo>
                    <a:pt x="10" y="31"/>
                  </a:lnTo>
                  <a:lnTo>
                    <a:pt x="12" y="33"/>
                  </a:lnTo>
                  <a:lnTo>
                    <a:pt x="15" y="35"/>
                  </a:lnTo>
                  <a:lnTo>
                    <a:pt x="19" y="35"/>
                  </a:lnTo>
                  <a:lnTo>
                    <a:pt x="22" y="35"/>
                  </a:lnTo>
                  <a:lnTo>
                    <a:pt x="25" y="33"/>
                  </a:lnTo>
                  <a:lnTo>
                    <a:pt x="28" y="32"/>
                  </a:lnTo>
                  <a:lnTo>
                    <a:pt x="32" y="28"/>
                  </a:lnTo>
                  <a:lnTo>
                    <a:pt x="32" y="28"/>
                  </a:lnTo>
                  <a:lnTo>
                    <a:pt x="29" y="32"/>
                  </a:lnTo>
                  <a:lnTo>
                    <a:pt x="27" y="35"/>
                  </a:lnTo>
                  <a:lnTo>
                    <a:pt x="22" y="38"/>
                  </a:lnTo>
                  <a:lnTo>
                    <a:pt x="17" y="38"/>
                  </a:lnTo>
                  <a:lnTo>
                    <a:pt x="11" y="38"/>
                  </a:lnTo>
                  <a:lnTo>
                    <a:pt x="7" y="35"/>
                  </a:lnTo>
                  <a:lnTo>
                    <a:pt x="3" y="31"/>
                  </a:lnTo>
                  <a:lnTo>
                    <a:pt x="1" y="25"/>
                  </a:lnTo>
                  <a:lnTo>
                    <a:pt x="0" y="19"/>
                  </a:lnTo>
                  <a:lnTo>
                    <a:pt x="0" y="14"/>
                  </a:lnTo>
                  <a:lnTo>
                    <a:pt x="3" y="8"/>
                  </a:lnTo>
                  <a:lnTo>
                    <a:pt x="5" y="5"/>
                  </a:lnTo>
                  <a:lnTo>
                    <a:pt x="8" y="1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28" y="1"/>
                  </a:lnTo>
                  <a:lnTo>
                    <a:pt x="28" y="1"/>
                  </a:lnTo>
                  <a:lnTo>
                    <a:pt x="29" y="1"/>
                  </a:lnTo>
                  <a:lnTo>
                    <a:pt x="29" y="0"/>
                  </a:lnTo>
                  <a:lnTo>
                    <a:pt x="31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25" name="Freeform 53"/>
            <p:cNvSpPr>
              <a:spLocks noEditPoints="1"/>
            </p:cNvSpPr>
            <p:nvPr/>
          </p:nvSpPr>
          <p:spPr bwMode="auto">
            <a:xfrm>
              <a:off x="3156" y="2171"/>
              <a:ext cx="24" cy="2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6" y="1"/>
                </a:cxn>
                <a:cxn ang="0">
                  <a:pos x="19" y="3"/>
                </a:cxn>
                <a:cxn ang="0">
                  <a:pos x="21" y="4"/>
                </a:cxn>
                <a:cxn ang="0">
                  <a:pos x="24" y="8"/>
                </a:cxn>
                <a:cxn ang="0">
                  <a:pos x="24" y="13"/>
                </a:cxn>
                <a:cxn ang="0">
                  <a:pos x="24" y="17"/>
                </a:cxn>
                <a:cxn ang="0">
                  <a:pos x="23" y="20"/>
                </a:cxn>
                <a:cxn ang="0">
                  <a:pos x="21" y="22"/>
                </a:cxn>
                <a:cxn ang="0">
                  <a:pos x="19" y="25"/>
                </a:cxn>
                <a:cxn ang="0">
                  <a:pos x="16" y="27"/>
                </a:cxn>
                <a:cxn ang="0">
                  <a:pos x="12" y="27"/>
                </a:cxn>
                <a:cxn ang="0">
                  <a:pos x="9" y="27"/>
                </a:cxn>
                <a:cxn ang="0">
                  <a:pos x="6" y="25"/>
                </a:cxn>
                <a:cxn ang="0">
                  <a:pos x="3" y="22"/>
                </a:cxn>
                <a:cxn ang="0">
                  <a:pos x="2" y="18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6" y="1"/>
                </a:cxn>
                <a:cxn ang="0">
                  <a:pos x="10" y="1"/>
                </a:cxn>
                <a:cxn ang="0">
                  <a:pos x="13" y="0"/>
                </a:cxn>
                <a:cxn ang="0">
                  <a:pos x="12" y="3"/>
                </a:cxn>
                <a:cxn ang="0">
                  <a:pos x="10" y="3"/>
                </a:cxn>
                <a:cxn ang="0">
                  <a:pos x="9" y="3"/>
                </a:cxn>
                <a:cxn ang="0">
                  <a:pos x="7" y="4"/>
                </a:cxn>
                <a:cxn ang="0">
                  <a:pos x="6" y="6"/>
                </a:cxn>
                <a:cxn ang="0">
                  <a:pos x="6" y="8"/>
                </a:cxn>
                <a:cxn ang="0">
                  <a:pos x="5" y="11"/>
                </a:cxn>
                <a:cxn ang="0">
                  <a:pos x="6" y="17"/>
                </a:cxn>
                <a:cxn ang="0">
                  <a:pos x="7" y="21"/>
                </a:cxn>
                <a:cxn ang="0">
                  <a:pos x="10" y="24"/>
                </a:cxn>
                <a:cxn ang="0">
                  <a:pos x="13" y="25"/>
                </a:cxn>
                <a:cxn ang="0">
                  <a:pos x="16" y="24"/>
                </a:cxn>
                <a:cxn ang="0">
                  <a:pos x="19" y="22"/>
                </a:cxn>
                <a:cxn ang="0">
                  <a:pos x="20" y="20"/>
                </a:cxn>
                <a:cxn ang="0">
                  <a:pos x="20" y="15"/>
                </a:cxn>
                <a:cxn ang="0">
                  <a:pos x="20" y="11"/>
                </a:cxn>
                <a:cxn ang="0">
                  <a:pos x="19" y="7"/>
                </a:cxn>
                <a:cxn ang="0">
                  <a:pos x="17" y="4"/>
                </a:cxn>
                <a:cxn ang="0">
                  <a:pos x="14" y="3"/>
                </a:cxn>
                <a:cxn ang="0">
                  <a:pos x="12" y="3"/>
                </a:cxn>
              </a:cxnLst>
              <a:rect l="0" t="0" r="r" b="b"/>
              <a:pathLst>
                <a:path w="24" h="27">
                  <a:moveTo>
                    <a:pt x="13" y="0"/>
                  </a:moveTo>
                  <a:lnTo>
                    <a:pt x="16" y="1"/>
                  </a:lnTo>
                  <a:lnTo>
                    <a:pt x="19" y="3"/>
                  </a:lnTo>
                  <a:lnTo>
                    <a:pt x="21" y="4"/>
                  </a:lnTo>
                  <a:lnTo>
                    <a:pt x="24" y="8"/>
                  </a:lnTo>
                  <a:lnTo>
                    <a:pt x="24" y="13"/>
                  </a:lnTo>
                  <a:lnTo>
                    <a:pt x="24" y="17"/>
                  </a:lnTo>
                  <a:lnTo>
                    <a:pt x="23" y="20"/>
                  </a:lnTo>
                  <a:lnTo>
                    <a:pt x="21" y="22"/>
                  </a:lnTo>
                  <a:lnTo>
                    <a:pt x="19" y="25"/>
                  </a:lnTo>
                  <a:lnTo>
                    <a:pt x="16" y="27"/>
                  </a:lnTo>
                  <a:lnTo>
                    <a:pt x="12" y="27"/>
                  </a:lnTo>
                  <a:lnTo>
                    <a:pt x="9" y="27"/>
                  </a:lnTo>
                  <a:lnTo>
                    <a:pt x="6" y="25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7"/>
                  </a:lnTo>
                  <a:lnTo>
                    <a:pt x="5" y="4"/>
                  </a:lnTo>
                  <a:lnTo>
                    <a:pt x="6" y="1"/>
                  </a:lnTo>
                  <a:lnTo>
                    <a:pt x="10" y="1"/>
                  </a:lnTo>
                  <a:lnTo>
                    <a:pt x="13" y="0"/>
                  </a:lnTo>
                  <a:close/>
                  <a:moveTo>
                    <a:pt x="12" y="3"/>
                  </a:moveTo>
                  <a:lnTo>
                    <a:pt x="10" y="3"/>
                  </a:lnTo>
                  <a:lnTo>
                    <a:pt x="9" y="3"/>
                  </a:lnTo>
                  <a:lnTo>
                    <a:pt x="7" y="4"/>
                  </a:lnTo>
                  <a:lnTo>
                    <a:pt x="6" y="6"/>
                  </a:lnTo>
                  <a:lnTo>
                    <a:pt x="6" y="8"/>
                  </a:lnTo>
                  <a:lnTo>
                    <a:pt x="5" y="11"/>
                  </a:lnTo>
                  <a:lnTo>
                    <a:pt x="6" y="17"/>
                  </a:lnTo>
                  <a:lnTo>
                    <a:pt x="7" y="21"/>
                  </a:lnTo>
                  <a:lnTo>
                    <a:pt x="10" y="24"/>
                  </a:lnTo>
                  <a:lnTo>
                    <a:pt x="13" y="25"/>
                  </a:lnTo>
                  <a:lnTo>
                    <a:pt x="16" y="24"/>
                  </a:lnTo>
                  <a:lnTo>
                    <a:pt x="19" y="22"/>
                  </a:lnTo>
                  <a:lnTo>
                    <a:pt x="20" y="20"/>
                  </a:lnTo>
                  <a:lnTo>
                    <a:pt x="20" y="15"/>
                  </a:lnTo>
                  <a:lnTo>
                    <a:pt x="20" y="11"/>
                  </a:lnTo>
                  <a:lnTo>
                    <a:pt x="19" y="7"/>
                  </a:lnTo>
                  <a:lnTo>
                    <a:pt x="17" y="4"/>
                  </a:lnTo>
                  <a:lnTo>
                    <a:pt x="14" y="3"/>
                  </a:lnTo>
                  <a:lnTo>
                    <a:pt x="12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26" name="Freeform 54"/>
            <p:cNvSpPr>
              <a:spLocks/>
            </p:cNvSpPr>
            <p:nvPr/>
          </p:nvSpPr>
          <p:spPr bwMode="auto">
            <a:xfrm>
              <a:off x="3183" y="2171"/>
              <a:ext cx="42" cy="27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13" y="1"/>
                </a:cxn>
                <a:cxn ang="0">
                  <a:pos x="15" y="0"/>
                </a:cxn>
                <a:cxn ang="0">
                  <a:pos x="20" y="1"/>
                </a:cxn>
                <a:cxn ang="0">
                  <a:pos x="22" y="4"/>
                </a:cxn>
                <a:cxn ang="0">
                  <a:pos x="27" y="3"/>
                </a:cxn>
                <a:cxn ang="0">
                  <a:pos x="31" y="0"/>
                </a:cxn>
                <a:cxn ang="0">
                  <a:pos x="34" y="0"/>
                </a:cxn>
                <a:cxn ang="0">
                  <a:pos x="38" y="3"/>
                </a:cxn>
                <a:cxn ang="0">
                  <a:pos x="39" y="7"/>
                </a:cxn>
                <a:cxn ang="0">
                  <a:pos x="39" y="20"/>
                </a:cxn>
                <a:cxn ang="0">
                  <a:pos x="39" y="24"/>
                </a:cxn>
                <a:cxn ang="0">
                  <a:pos x="41" y="25"/>
                </a:cxn>
                <a:cxn ang="0">
                  <a:pos x="42" y="25"/>
                </a:cxn>
                <a:cxn ang="0">
                  <a:pos x="31" y="27"/>
                </a:cxn>
                <a:cxn ang="0">
                  <a:pos x="31" y="25"/>
                </a:cxn>
                <a:cxn ang="0">
                  <a:pos x="34" y="25"/>
                </a:cxn>
                <a:cxn ang="0">
                  <a:pos x="34" y="24"/>
                </a:cxn>
                <a:cxn ang="0">
                  <a:pos x="34" y="20"/>
                </a:cxn>
                <a:cxn ang="0">
                  <a:pos x="34" y="7"/>
                </a:cxn>
                <a:cxn ang="0">
                  <a:pos x="32" y="4"/>
                </a:cxn>
                <a:cxn ang="0">
                  <a:pos x="28" y="4"/>
                </a:cxn>
                <a:cxn ang="0">
                  <a:pos x="25" y="6"/>
                </a:cxn>
                <a:cxn ang="0">
                  <a:pos x="24" y="7"/>
                </a:cxn>
                <a:cxn ang="0">
                  <a:pos x="24" y="20"/>
                </a:cxn>
                <a:cxn ang="0">
                  <a:pos x="24" y="24"/>
                </a:cxn>
                <a:cxn ang="0">
                  <a:pos x="25" y="25"/>
                </a:cxn>
                <a:cxn ang="0">
                  <a:pos x="27" y="25"/>
                </a:cxn>
                <a:cxn ang="0">
                  <a:pos x="15" y="27"/>
                </a:cxn>
                <a:cxn ang="0">
                  <a:pos x="17" y="25"/>
                </a:cxn>
                <a:cxn ang="0">
                  <a:pos x="18" y="24"/>
                </a:cxn>
                <a:cxn ang="0">
                  <a:pos x="20" y="22"/>
                </a:cxn>
                <a:cxn ang="0">
                  <a:pos x="20" y="10"/>
                </a:cxn>
                <a:cxn ang="0">
                  <a:pos x="18" y="6"/>
                </a:cxn>
                <a:cxn ang="0">
                  <a:pos x="15" y="4"/>
                </a:cxn>
                <a:cxn ang="0">
                  <a:pos x="13" y="4"/>
                </a:cxn>
                <a:cxn ang="0">
                  <a:pos x="8" y="7"/>
                </a:cxn>
                <a:cxn ang="0">
                  <a:pos x="8" y="22"/>
                </a:cxn>
                <a:cxn ang="0">
                  <a:pos x="10" y="25"/>
                </a:cxn>
                <a:cxn ang="0">
                  <a:pos x="11" y="25"/>
                </a:cxn>
                <a:cxn ang="0">
                  <a:pos x="13" y="27"/>
                </a:cxn>
                <a:cxn ang="0">
                  <a:pos x="0" y="25"/>
                </a:cxn>
                <a:cxn ang="0">
                  <a:pos x="3" y="25"/>
                </a:cxn>
                <a:cxn ang="0">
                  <a:pos x="4" y="24"/>
                </a:cxn>
                <a:cxn ang="0">
                  <a:pos x="4" y="20"/>
                </a:cxn>
                <a:cxn ang="0">
                  <a:pos x="4" y="7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8" y="0"/>
                </a:cxn>
              </a:cxnLst>
              <a:rect l="0" t="0" r="r" b="b"/>
              <a:pathLst>
                <a:path w="42" h="27">
                  <a:moveTo>
                    <a:pt x="8" y="6"/>
                  </a:moveTo>
                  <a:lnTo>
                    <a:pt x="11" y="4"/>
                  </a:lnTo>
                  <a:lnTo>
                    <a:pt x="11" y="3"/>
                  </a:lnTo>
                  <a:lnTo>
                    <a:pt x="13" y="1"/>
                  </a:lnTo>
                  <a:lnTo>
                    <a:pt x="14" y="1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1" y="1"/>
                  </a:lnTo>
                  <a:lnTo>
                    <a:pt x="22" y="4"/>
                  </a:lnTo>
                  <a:lnTo>
                    <a:pt x="24" y="6"/>
                  </a:lnTo>
                  <a:lnTo>
                    <a:pt x="27" y="3"/>
                  </a:lnTo>
                  <a:lnTo>
                    <a:pt x="28" y="1"/>
                  </a:lnTo>
                  <a:lnTo>
                    <a:pt x="31" y="0"/>
                  </a:lnTo>
                  <a:lnTo>
                    <a:pt x="32" y="0"/>
                  </a:lnTo>
                  <a:lnTo>
                    <a:pt x="34" y="0"/>
                  </a:lnTo>
                  <a:lnTo>
                    <a:pt x="36" y="1"/>
                  </a:lnTo>
                  <a:lnTo>
                    <a:pt x="38" y="3"/>
                  </a:lnTo>
                  <a:lnTo>
                    <a:pt x="38" y="4"/>
                  </a:lnTo>
                  <a:lnTo>
                    <a:pt x="39" y="7"/>
                  </a:lnTo>
                  <a:lnTo>
                    <a:pt x="39" y="10"/>
                  </a:lnTo>
                  <a:lnTo>
                    <a:pt x="39" y="20"/>
                  </a:lnTo>
                  <a:lnTo>
                    <a:pt x="39" y="22"/>
                  </a:lnTo>
                  <a:lnTo>
                    <a:pt x="39" y="24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1" y="25"/>
                  </a:lnTo>
                  <a:lnTo>
                    <a:pt x="42" y="25"/>
                  </a:lnTo>
                  <a:lnTo>
                    <a:pt x="42" y="27"/>
                  </a:lnTo>
                  <a:lnTo>
                    <a:pt x="31" y="27"/>
                  </a:lnTo>
                  <a:lnTo>
                    <a:pt x="31" y="25"/>
                  </a:lnTo>
                  <a:lnTo>
                    <a:pt x="31" y="25"/>
                  </a:lnTo>
                  <a:lnTo>
                    <a:pt x="32" y="25"/>
                  </a:lnTo>
                  <a:lnTo>
                    <a:pt x="34" y="25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34" y="22"/>
                  </a:lnTo>
                  <a:lnTo>
                    <a:pt x="34" y="20"/>
                  </a:lnTo>
                  <a:lnTo>
                    <a:pt x="34" y="10"/>
                  </a:lnTo>
                  <a:lnTo>
                    <a:pt x="34" y="7"/>
                  </a:lnTo>
                  <a:lnTo>
                    <a:pt x="34" y="6"/>
                  </a:lnTo>
                  <a:lnTo>
                    <a:pt x="32" y="4"/>
                  </a:lnTo>
                  <a:lnTo>
                    <a:pt x="31" y="4"/>
                  </a:lnTo>
                  <a:lnTo>
                    <a:pt x="28" y="4"/>
                  </a:lnTo>
                  <a:lnTo>
                    <a:pt x="27" y="4"/>
                  </a:lnTo>
                  <a:lnTo>
                    <a:pt x="25" y="6"/>
                  </a:lnTo>
                  <a:lnTo>
                    <a:pt x="24" y="7"/>
                  </a:lnTo>
                  <a:lnTo>
                    <a:pt x="24" y="7"/>
                  </a:lnTo>
                  <a:lnTo>
                    <a:pt x="24" y="8"/>
                  </a:lnTo>
                  <a:lnTo>
                    <a:pt x="24" y="20"/>
                  </a:lnTo>
                  <a:lnTo>
                    <a:pt x="24" y="22"/>
                  </a:lnTo>
                  <a:lnTo>
                    <a:pt x="24" y="24"/>
                  </a:lnTo>
                  <a:lnTo>
                    <a:pt x="24" y="25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27" y="25"/>
                  </a:lnTo>
                  <a:lnTo>
                    <a:pt x="27" y="27"/>
                  </a:lnTo>
                  <a:lnTo>
                    <a:pt x="15" y="27"/>
                  </a:lnTo>
                  <a:lnTo>
                    <a:pt x="15" y="25"/>
                  </a:lnTo>
                  <a:lnTo>
                    <a:pt x="17" y="25"/>
                  </a:lnTo>
                  <a:lnTo>
                    <a:pt x="18" y="25"/>
                  </a:lnTo>
                  <a:lnTo>
                    <a:pt x="18" y="24"/>
                  </a:lnTo>
                  <a:lnTo>
                    <a:pt x="20" y="24"/>
                  </a:lnTo>
                  <a:lnTo>
                    <a:pt x="20" y="22"/>
                  </a:lnTo>
                  <a:lnTo>
                    <a:pt x="20" y="20"/>
                  </a:lnTo>
                  <a:lnTo>
                    <a:pt x="20" y="10"/>
                  </a:lnTo>
                  <a:lnTo>
                    <a:pt x="18" y="7"/>
                  </a:lnTo>
                  <a:lnTo>
                    <a:pt x="18" y="6"/>
                  </a:lnTo>
                  <a:lnTo>
                    <a:pt x="17" y="4"/>
                  </a:lnTo>
                  <a:lnTo>
                    <a:pt x="15" y="4"/>
                  </a:lnTo>
                  <a:lnTo>
                    <a:pt x="14" y="4"/>
                  </a:lnTo>
                  <a:lnTo>
                    <a:pt x="13" y="4"/>
                  </a:lnTo>
                  <a:lnTo>
                    <a:pt x="10" y="6"/>
                  </a:lnTo>
                  <a:lnTo>
                    <a:pt x="8" y="7"/>
                  </a:lnTo>
                  <a:lnTo>
                    <a:pt x="8" y="20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11" y="25"/>
                  </a:lnTo>
                  <a:lnTo>
                    <a:pt x="13" y="25"/>
                  </a:lnTo>
                  <a:lnTo>
                    <a:pt x="13" y="27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3" y="25"/>
                  </a:lnTo>
                  <a:lnTo>
                    <a:pt x="3" y="25"/>
                  </a:lnTo>
                  <a:lnTo>
                    <a:pt x="4" y="24"/>
                  </a:lnTo>
                  <a:lnTo>
                    <a:pt x="4" y="22"/>
                  </a:lnTo>
                  <a:lnTo>
                    <a:pt x="4" y="20"/>
                  </a:lnTo>
                  <a:lnTo>
                    <a:pt x="4" y="11"/>
                  </a:lnTo>
                  <a:lnTo>
                    <a:pt x="4" y="7"/>
                  </a:lnTo>
                  <a:lnTo>
                    <a:pt x="4" y="6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3"/>
                  </a:lnTo>
                  <a:lnTo>
                    <a:pt x="7" y="0"/>
                  </a:lnTo>
                  <a:lnTo>
                    <a:pt x="8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27" name="Freeform 55"/>
            <p:cNvSpPr>
              <a:spLocks noEditPoints="1"/>
            </p:cNvSpPr>
            <p:nvPr/>
          </p:nvSpPr>
          <p:spPr bwMode="auto">
            <a:xfrm>
              <a:off x="3226" y="2171"/>
              <a:ext cx="27" cy="3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7"/>
                </a:cxn>
                <a:cxn ang="0">
                  <a:pos x="13" y="1"/>
                </a:cxn>
                <a:cxn ang="0">
                  <a:pos x="17" y="0"/>
                </a:cxn>
                <a:cxn ang="0">
                  <a:pos x="24" y="3"/>
                </a:cxn>
                <a:cxn ang="0">
                  <a:pos x="27" y="13"/>
                </a:cxn>
                <a:cxn ang="0">
                  <a:pos x="26" y="20"/>
                </a:cxn>
                <a:cxn ang="0">
                  <a:pos x="20" y="25"/>
                </a:cxn>
                <a:cxn ang="0">
                  <a:pos x="13" y="27"/>
                </a:cxn>
                <a:cxn ang="0">
                  <a:pos x="10" y="25"/>
                </a:cxn>
                <a:cxn ang="0">
                  <a:pos x="9" y="32"/>
                </a:cxn>
                <a:cxn ang="0">
                  <a:pos x="10" y="36"/>
                </a:cxn>
                <a:cxn ang="0">
                  <a:pos x="10" y="38"/>
                </a:cxn>
                <a:cxn ang="0">
                  <a:pos x="13" y="38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3" y="38"/>
                </a:cxn>
                <a:cxn ang="0">
                  <a:pos x="5" y="36"/>
                </a:cxn>
                <a:cxn ang="0">
                  <a:pos x="5" y="32"/>
                </a:cxn>
                <a:cxn ang="0">
                  <a:pos x="5" y="6"/>
                </a:cxn>
                <a:cxn ang="0">
                  <a:pos x="5" y="4"/>
                </a:cxn>
                <a:cxn ang="0">
                  <a:pos x="3" y="4"/>
                </a:cxn>
                <a:cxn ang="0">
                  <a:pos x="2" y="4"/>
                </a:cxn>
                <a:cxn ang="0">
                  <a:pos x="2" y="3"/>
                </a:cxn>
                <a:cxn ang="0">
                  <a:pos x="9" y="17"/>
                </a:cxn>
                <a:cxn ang="0">
                  <a:pos x="10" y="21"/>
                </a:cxn>
                <a:cxn ang="0">
                  <a:pos x="12" y="24"/>
                </a:cxn>
                <a:cxn ang="0">
                  <a:pos x="16" y="25"/>
                </a:cxn>
                <a:cxn ang="0">
                  <a:pos x="20" y="22"/>
                </a:cxn>
                <a:cxn ang="0">
                  <a:pos x="23" y="15"/>
                </a:cxn>
                <a:cxn ang="0">
                  <a:pos x="20" y="7"/>
                </a:cxn>
                <a:cxn ang="0">
                  <a:pos x="16" y="4"/>
                </a:cxn>
                <a:cxn ang="0">
                  <a:pos x="13" y="6"/>
                </a:cxn>
                <a:cxn ang="0">
                  <a:pos x="9" y="8"/>
                </a:cxn>
              </a:cxnLst>
              <a:rect l="0" t="0" r="r" b="b"/>
              <a:pathLst>
                <a:path w="27" h="38">
                  <a:moveTo>
                    <a:pt x="2" y="3"/>
                  </a:moveTo>
                  <a:lnTo>
                    <a:pt x="9" y="0"/>
                  </a:lnTo>
                  <a:lnTo>
                    <a:pt x="9" y="0"/>
                  </a:lnTo>
                  <a:lnTo>
                    <a:pt x="9" y="7"/>
                  </a:lnTo>
                  <a:lnTo>
                    <a:pt x="12" y="4"/>
                  </a:lnTo>
                  <a:lnTo>
                    <a:pt x="13" y="1"/>
                  </a:lnTo>
                  <a:lnTo>
                    <a:pt x="16" y="1"/>
                  </a:lnTo>
                  <a:lnTo>
                    <a:pt x="17" y="0"/>
                  </a:lnTo>
                  <a:lnTo>
                    <a:pt x="22" y="1"/>
                  </a:lnTo>
                  <a:lnTo>
                    <a:pt x="24" y="3"/>
                  </a:lnTo>
                  <a:lnTo>
                    <a:pt x="26" y="7"/>
                  </a:lnTo>
                  <a:lnTo>
                    <a:pt x="27" y="13"/>
                  </a:lnTo>
                  <a:lnTo>
                    <a:pt x="27" y="17"/>
                  </a:lnTo>
                  <a:lnTo>
                    <a:pt x="26" y="20"/>
                  </a:lnTo>
                  <a:lnTo>
                    <a:pt x="23" y="24"/>
                  </a:lnTo>
                  <a:lnTo>
                    <a:pt x="20" y="25"/>
                  </a:lnTo>
                  <a:lnTo>
                    <a:pt x="16" y="27"/>
                  </a:lnTo>
                  <a:lnTo>
                    <a:pt x="13" y="27"/>
                  </a:lnTo>
                  <a:lnTo>
                    <a:pt x="12" y="27"/>
                  </a:lnTo>
                  <a:lnTo>
                    <a:pt x="10" y="25"/>
                  </a:lnTo>
                  <a:lnTo>
                    <a:pt x="9" y="24"/>
                  </a:lnTo>
                  <a:lnTo>
                    <a:pt x="9" y="32"/>
                  </a:lnTo>
                  <a:lnTo>
                    <a:pt x="9" y="35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8"/>
                  </a:lnTo>
                  <a:lnTo>
                    <a:pt x="12" y="38"/>
                  </a:lnTo>
                  <a:lnTo>
                    <a:pt x="13" y="38"/>
                  </a:lnTo>
                  <a:lnTo>
                    <a:pt x="13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2" y="38"/>
                  </a:lnTo>
                  <a:lnTo>
                    <a:pt x="3" y="38"/>
                  </a:lnTo>
                  <a:lnTo>
                    <a:pt x="5" y="36"/>
                  </a:lnTo>
                  <a:lnTo>
                    <a:pt x="5" y="36"/>
                  </a:lnTo>
                  <a:lnTo>
                    <a:pt x="5" y="35"/>
                  </a:lnTo>
                  <a:lnTo>
                    <a:pt x="5" y="32"/>
                  </a:lnTo>
                  <a:lnTo>
                    <a:pt x="5" y="8"/>
                  </a:lnTo>
                  <a:lnTo>
                    <a:pt x="5" y="6"/>
                  </a:lnTo>
                  <a:lnTo>
                    <a:pt x="5" y="4"/>
                  </a:lnTo>
                  <a:lnTo>
                    <a:pt x="5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3"/>
                  </a:lnTo>
                  <a:close/>
                  <a:moveTo>
                    <a:pt x="9" y="8"/>
                  </a:moveTo>
                  <a:lnTo>
                    <a:pt x="9" y="17"/>
                  </a:lnTo>
                  <a:lnTo>
                    <a:pt x="9" y="20"/>
                  </a:lnTo>
                  <a:lnTo>
                    <a:pt x="10" y="21"/>
                  </a:lnTo>
                  <a:lnTo>
                    <a:pt x="10" y="22"/>
                  </a:lnTo>
                  <a:lnTo>
                    <a:pt x="12" y="24"/>
                  </a:lnTo>
                  <a:lnTo>
                    <a:pt x="13" y="25"/>
                  </a:lnTo>
                  <a:lnTo>
                    <a:pt x="16" y="25"/>
                  </a:lnTo>
                  <a:lnTo>
                    <a:pt x="17" y="24"/>
                  </a:lnTo>
                  <a:lnTo>
                    <a:pt x="20" y="22"/>
                  </a:lnTo>
                  <a:lnTo>
                    <a:pt x="22" y="20"/>
                  </a:lnTo>
                  <a:lnTo>
                    <a:pt x="23" y="15"/>
                  </a:lnTo>
                  <a:lnTo>
                    <a:pt x="22" y="10"/>
                  </a:lnTo>
                  <a:lnTo>
                    <a:pt x="20" y="7"/>
                  </a:lnTo>
                  <a:lnTo>
                    <a:pt x="17" y="6"/>
                  </a:lnTo>
                  <a:lnTo>
                    <a:pt x="16" y="4"/>
                  </a:lnTo>
                  <a:lnTo>
                    <a:pt x="14" y="4"/>
                  </a:lnTo>
                  <a:lnTo>
                    <a:pt x="13" y="6"/>
                  </a:lnTo>
                  <a:lnTo>
                    <a:pt x="12" y="6"/>
                  </a:lnTo>
                  <a:lnTo>
                    <a:pt x="9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28" name="Freeform 56"/>
            <p:cNvSpPr>
              <a:spLocks/>
            </p:cNvSpPr>
            <p:nvPr/>
          </p:nvSpPr>
          <p:spPr bwMode="auto">
            <a:xfrm>
              <a:off x="3257" y="2158"/>
              <a:ext cx="12" cy="40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33"/>
                </a:cxn>
                <a:cxn ang="0">
                  <a:pos x="9" y="35"/>
                </a:cxn>
                <a:cxn ang="0">
                  <a:pos x="9" y="37"/>
                </a:cxn>
                <a:cxn ang="0">
                  <a:pos x="9" y="38"/>
                </a:cxn>
                <a:cxn ang="0">
                  <a:pos x="9" y="38"/>
                </a:cxn>
                <a:cxn ang="0">
                  <a:pos x="10" y="38"/>
                </a:cxn>
                <a:cxn ang="0">
                  <a:pos x="12" y="38"/>
                </a:cxn>
                <a:cxn ang="0">
                  <a:pos x="12" y="40"/>
                </a:cxn>
                <a:cxn ang="0">
                  <a:pos x="0" y="40"/>
                </a:cxn>
                <a:cxn ang="0">
                  <a:pos x="0" y="38"/>
                </a:cxn>
                <a:cxn ang="0">
                  <a:pos x="2" y="38"/>
                </a:cxn>
                <a:cxn ang="0">
                  <a:pos x="2" y="38"/>
                </a:cxn>
                <a:cxn ang="0">
                  <a:pos x="3" y="38"/>
                </a:cxn>
                <a:cxn ang="0">
                  <a:pos x="3" y="37"/>
                </a:cxn>
                <a:cxn ang="0">
                  <a:pos x="3" y="35"/>
                </a:cxn>
                <a:cxn ang="0">
                  <a:pos x="3" y="33"/>
                </a:cxn>
                <a:cxn ang="0">
                  <a:pos x="3" y="10"/>
                </a:cxn>
                <a:cxn ang="0">
                  <a:pos x="3" y="7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9" y="0"/>
                </a:cxn>
              </a:cxnLst>
              <a:rect l="0" t="0" r="r" b="b"/>
              <a:pathLst>
                <a:path w="12" h="40">
                  <a:moveTo>
                    <a:pt x="9" y="0"/>
                  </a:moveTo>
                  <a:lnTo>
                    <a:pt x="9" y="33"/>
                  </a:lnTo>
                  <a:lnTo>
                    <a:pt x="9" y="35"/>
                  </a:lnTo>
                  <a:lnTo>
                    <a:pt x="9" y="37"/>
                  </a:lnTo>
                  <a:lnTo>
                    <a:pt x="9" y="38"/>
                  </a:lnTo>
                  <a:lnTo>
                    <a:pt x="9" y="38"/>
                  </a:lnTo>
                  <a:lnTo>
                    <a:pt x="10" y="38"/>
                  </a:lnTo>
                  <a:lnTo>
                    <a:pt x="12" y="38"/>
                  </a:lnTo>
                  <a:lnTo>
                    <a:pt x="12" y="40"/>
                  </a:lnTo>
                  <a:lnTo>
                    <a:pt x="0" y="40"/>
                  </a:lnTo>
                  <a:lnTo>
                    <a:pt x="0" y="38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3" y="38"/>
                  </a:lnTo>
                  <a:lnTo>
                    <a:pt x="3" y="37"/>
                  </a:lnTo>
                  <a:lnTo>
                    <a:pt x="3" y="35"/>
                  </a:lnTo>
                  <a:lnTo>
                    <a:pt x="3" y="33"/>
                  </a:lnTo>
                  <a:lnTo>
                    <a:pt x="3" y="10"/>
                  </a:lnTo>
                  <a:lnTo>
                    <a:pt x="3" y="7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3"/>
                  </a:lnTo>
                  <a:lnTo>
                    <a:pt x="2" y="3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7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29" name="Freeform 57"/>
            <p:cNvSpPr>
              <a:spLocks noEditPoints="1"/>
            </p:cNvSpPr>
            <p:nvPr/>
          </p:nvSpPr>
          <p:spPr bwMode="auto">
            <a:xfrm>
              <a:off x="3273" y="2171"/>
              <a:ext cx="21" cy="27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4" y="15"/>
                </a:cxn>
                <a:cxn ang="0">
                  <a:pos x="5" y="20"/>
                </a:cxn>
                <a:cxn ang="0">
                  <a:pos x="10" y="21"/>
                </a:cxn>
                <a:cxn ang="0">
                  <a:pos x="12" y="22"/>
                </a:cxn>
                <a:cxn ang="0">
                  <a:pos x="15" y="22"/>
                </a:cxn>
                <a:cxn ang="0">
                  <a:pos x="17" y="21"/>
                </a:cxn>
                <a:cxn ang="0">
                  <a:pos x="18" y="20"/>
                </a:cxn>
                <a:cxn ang="0">
                  <a:pos x="19" y="17"/>
                </a:cxn>
                <a:cxn ang="0">
                  <a:pos x="21" y="17"/>
                </a:cxn>
                <a:cxn ang="0">
                  <a:pos x="19" y="21"/>
                </a:cxn>
                <a:cxn ang="0">
                  <a:pos x="17" y="24"/>
                </a:cxn>
                <a:cxn ang="0">
                  <a:pos x="14" y="27"/>
                </a:cxn>
                <a:cxn ang="0">
                  <a:pos x="10" y="27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0" y="20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1" y="7"/>
                </a:cxn>
                <a:cxn ang="0">
                  <a:pos x="3" y="4"/>
                </a:cxn>
                <a:cxn ang="0">
                  <a:pos x="7" y="1"/>
                </a:cxn>
                <a:cxn ang="0">
                  <a:pos x="11" y="0"/>
                </a:cxn>
                <a:cxn ang="0">
                  <a:pos x="15" y="1"/>
                </a:cxn>
                <a:cxn ang="0">
                  <a:pos x="18" y="3"/>
                </a:cxn>
                <a:cxn ang="0">
                  <a:pos x="19" y="6"/>
                </a:cxn>
                <a:cxn ang="0">
                  <a:pos x="21" y="10"/>
                </a:cxn>
                <a:cxn ang="0">
                  <a:pos x="4" y="10"/>
                </a:cxn>
                <a:cxn ang="0">
                  <a:pos x="4" y="8"/>
                </a:cxn>
                <a:cxn ang="0">
                  <a:pos x="14" y="8"/>
                </a:cxn>
                <a:cxn ang="0">
                  <a:pos x="14" y="7"/>
                </a:cxn>
                <a:cxn ang="0">
                  <a:pos x="14" y="6"/>
                </a:cxn>
                <a:cxn ang="0">
                  <a:pos x="12" y="4"/>
                </a:cxn>
                <a:cxn ang="0">
                  <a:pos x="12" y="3"/>
                </a:cxn>
                <a:cxn ang="0">
                  <a:pos x="11" y="3"/>
                </a:cxn>
                <a:cxn ang="0">
                  <a:pos x="10" y="3"/>
                </a:cxn>
                <a:cxn ang="0">
                  <a:pos x="7" y="3"/>
                </a:cxn>
                <a:cxn ang="0">
                  <a:pos x="5" y="4"/>
                </a:cxn>
                <a:cxn ang="0">
                  <a:pos x="4" y="6"/>
                </a:cxn>
                <a:cxn ang="0">
                  <a:pos x="4" y="8"/>
                </a:cxn>
              </a:cxnLst>
              <a:rect l="0" t="0" r="r" b="b"/>
              <a:pathLst>
                <a:path w="21" h="27">
                  <a:moveTo>
                    <a:pt x="4" y="10"/>
                  </a:moveTo>
                  <a:lnTo>
                    <a:pt x="4" y="15"/>
                  </a:lnTo>
                  <a:lnTo>
                    <a:pt x="5" y="20"/>
                  </a:lnTo>
                  <a:lnTo>
                    <a:pt x="10" y="21"/>
                  </a:lnTo>
                  <a:lnTo>
                    <a:pt x="12" y="22"/>
                  </a:lnTo>
                  <a:lnTo>
                    <a:pt x="15" y="22"/>
                  </a:lnTo>
                  <a:lnTo>
                    <a:pt x="17" y="21"/>
                  </a:lnTo>
                  <a:lnTo>
                    <a:pt x="18" y="20"/>
                  </a:lnTo>
                  <a:lnTo>
                    <a:pt x="19" y="17"/>
                  </a:lnTo>
                  <a:lnTo>
                    <a:pt x="21" y="17"/>
                  </a:lnTo>
                  <a:lnTo>
                    <a:pt x="19" y="21"/>
                  </a:lnTo>
                  <a:lnTo>
                    <a:pt x="17" y="24"/>
                  </a:lnTo>
                  <a:lnTo>
                    <a:pt x="14" y="27"/>
                  </a:lnTo>
                  <a:lnTo>
                    <a:pt x="10" y="27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1" y="7"/>
                  </a:lnTo>
                  <a:lnTo>
                    <a:pt x="3" y="4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5" y="1"/>
                  </a:lnTo>
                  <a:lnTo>
                    <a:pt x="18" y="3"/>
                  </a:lnTo>
                  <a:lnTo>
                    <a:pt x="19" y="6"/>
                  </a:lnTo>
                  <a:lnTo>
                    <a:pt x="21" y="10"/>
                  </a:lnTo>
                  <a:lnTo>
                    <a:pt x="4" y="10"/>
                  </a:lnTo>
                  <a:close/>
                  <a:moveTo>
                    <a:pt x="4" y="8"/>
                  </a:moveTo>
                  <a:lnTo>
                    <a:pt x="14" y="8"/>
                  </a:lnTo>
                  <a:lnTo>
                    <a:pt x="14" y="7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12" y="3"/>
                  </a:lnTo>
                  <a:lnTo>
                    <a:pt x="11" y="3"/>
                  </a:lnTo>
                  <a:lnTo>
                    <a:pt x="10" y="3"/>
                  </a:lnTo>
                  <a:lnTo>
                    <a:pt x="7" y="3"/>
                  </a:lnTo>
                  <a:lnTo>
                    <a:pt x="5" y="4"/>
                  </a:lnTo>
                  <a:lnTo>
                    <a:pt x="4" y="6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30" name="Freeform 58"/>
            <p:cNvSpPr>
              <a:spLocks/>
            </p:cNvSpPr>
            <p:nvPr/>
          </p:nvSpPr>
          <p:spPr bwMode="auto">
            <a:xfrm>
              <a:off x="3295" y="2164"/>
              <a:ext cx="17" cy="3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8"/>
                </a:cxn>
                <a:cxn ang="0">
                  <a:pos x="16" y="8"/>
                </a:cxn>
                <a:cxn ang="0">
                  <a:pos x="16" y="10"/>
                </a:cxn>
                <a:cxn ang="0">
                  <a:pos x="10" y="10"/>
                </a:cxn>
                <a:cxn ang="0">
                  <a:pos x="10" y="27"/>
                </a:cxn>
                <a:cxn ang="0">
                  <a:pos x="10" y="28"/>
                </a:cxn>
                <a:cxn ang="0">
                  <a:pos x="10" y="29"/>
                </a:cxn>
                <a:cxn ang="0">
                  <a:pos x="11" y="29"/>
                </a:cxn>
                <a:cxn ang="0">
                  <a:pos x="11" y="31"/>
                </a:cxn>
                <a:cxn ang="0">
                  <a:pos x="13" y="29"/>
                </a:cxn>
                <a:cxn ang="0">
                  <a:pos x="14" y="29"/>
                </a:cxn>
                <a:cxn ang="0">
                  <a:pos x="14" y="29"/>
                </a:cxn>
                <a:cxn ang="0">
                  <a:pos x="16" y="28"/>
                </a:cxn>
                <a:cxn ang="0">
                  <a:pos x="17" y="28"/>
                </a:cxn>
                <a:cxn ang="0">
                  <a:pos x="16" y="31"/>
                </a:cxn>
                <a:cxn ang="0">
                  <a:pos x="13" y="32"/>
                </a:cxn>
                <a:cxn ang="0">
                  <a:pos x="11" y="34"/>
                </a:cxn>
                <a:cxn ang="0">
                  <a:pos x="10" y="34"/>
                </a:cxn>
                <a:cxn ang="0">
                  <a:pos x="9" y="34"/>
                </a:cxn>
                <a:cxn ang="0">
                  <a:pos x="7" y="34"/>
                </a:cxn>
                <a:cxn ang="0">
                  <a:pos x="6" y="32"/>
                </a:cxn>
                <a:cxn ang="0">
                  <a:pos x="6" y="31"/>
                </a:cxn>
                <a:cxn ang="0">
                  <a:pos x="4" y="29"/>
                </a:cxn>
                <a:cxn ang="0">
                  <a:pos x="4" y="27"/>
                </a:cxn>
                <a:cxn ang="0">
                  <a:pos x="4" y="10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2" y="8"/>
                </a:cxn>
                <a:cxn ang="0">
                  <a:pos x="4" y="7"/>
                </a:cxn>
                <a:cxn ang="0">
                  <a:pos x="6" y="6"/>
                </a:cxn>
                <a:cxn ang="0">
                  <a:pos x="7" y="4"/>
                </a:cxn>
                <a:cxn ang="0">
                  <a:pos x="7" y="3"/>
                </a:cxn>
                <a:cxn ang="0">
                  <a:pos x="9" y="0"/>
                </a:cxn>
                <a:cxn ang="0">
                  <a:pos x="10" y="0"/>
                </a:cxn>
              </a:cxnLst>
              <a:rect l="0" t="0" r="r" b="b"/>
              <a:pathLst>
                <a:path w="17" h="34">
                  <a:moveTo>
                    <a:pt x="10" y="0"/>
                  </a:moveTo>
                  <a:lnTo>
                    <a:pt x="10" y="8"/>
                  </a:lnTo>
                  <a:lnTo>
                    <a:pt x="16" y="8"/>
                  </a:lnTo>
                  <a:lnTo>
                    <a:pt x="16" y="10"/>
                  </a:lnTo>
                  <a:lnTo>
                    <a:pt x="10" y="10"/>
                  </a:lnTo>
                  <a:lnTo>
                    <a:pt x="10" y="27"/>
                  </a:lnTo>
                  <a:lnTo>
                    <a:pt x="10" y="28"/>
                  </a:lnTo>
                  <a:lnTo>
                    <a:pt x="10" y="29"/>
                  </a:lnTo>
                  <a:lnTo>
                    <a:pt x="11" y="29"/>
                  </a:lnTo>
                  <a:lnTo>
                    <a:pt x="11" y="31"/>
                  </a:lnTo>
                  <a:lnTo>
                    <a:pt x="13" y="29"/>
                  </a:lnTo>
                  <a:lnTo>
                    <a:pt x="14" y="29"/>
                  </a:lnTo>
                  <a:lnTo>
                    <a:pt x="14" y="29"/>
                  </a:lnTo>
                  <a:lnTo>
                    <a:pt x="16" y="28"/>
                  </a:lnTo>
                  <a:lnTo>
                    <a:pt x="17" y="28"/>
                  </a:lnTo>
                  <a:lnTo>
                    <a:pt x="16" y="31"/>
                  </a:lnTo>
                  <a:lnTo>
                    <a:pt x="13" y="32"/>
                  </a:lnTo>
                  <a:lnTo>
                    <a:pt x="11" y="34"/>
                  </a:lnTo>
                  <a:lnTo>
                    <a:pt x="10" y="34"/>
                  </a:lnTo>
                  <a:lnTo>
                    <a:pt x="9" y="34"/>
                  </a:lnTo>
                  <a:lnTo>
                    <a:pt x="7" y="34"/>
                  </a:lnTo>
                  <a:lnTo>
                    <a:pt x="6" y="32"/>
                  </a:lnTo>
                  <a:lnTo>
                    <a:pt x="6" y="31"/>
                  </a:lnTo>
                  <a:lnTo>
                    <a:pt x="4" y="29"/>
                  </a:lnTo>
                  <a:lnTo>
                    <a:pt x="4" y="27"/>
                  </a:lnTo>
                  <a:lnTo>
                    <a:pt x="4" y="10"/>
                  </a:lnTo>
                  <a:lnTo>
                    <a:pt x="0" y="10"/>
                  </a:lnTo>
                  <a:lnTo>
                    <a:pt x="0" y="8"/>
                  </a:lnTo>
                  <a:lnTo>
                    <a:pt x="2" y="8"/>
                  </a:lnTo>
                  <a:lnTo>
                    <a:pt x="4" y="7"/>
                  </a:lnTo>
                  <a:lnTo>
                    <a:pt x="6" y="6"/>
                  </a:lnTo>
                  <a:lnTo>
                    <a:pt x="7" y="4"/>
                  </a:lnTo>
                  <a:lnTo>
                    <a:pt x="7" y="3"/>
                  </a:lnTo>
                  <a:lnTo>
                    <a:pt x="9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31" name="Freeform 59"/>
            <p:cNvSpPr>
              <a:spLocks noEditPoints="1"/>
            </p:cNvSpPr>
            <p:nvPr/>
          </p:nvSpPr>
          <p:spPr bwMode="auto">
            <a:xfrm>
              <a:off x="3313" y="2171"/>
              <a:ext cx="21" cy="27"/>
            </a:xfrm>
            <a:custGeom>
              <a:avLst/>
              <a:gdLst/>
              <a:ahLst/>
              <a:cxnLst>
                <a:cxn ang="0">
                  <a:pos x="5" y="10"/>
                </a:cxn>
                <a:cxn ang="0">
                  <a:pos x="5" y="15"/>
                </a:cxn>
                <a:cxn ang="0">
                  <a:pos x="7" y="20"/>
                </a:cxn>
                <a:cxn ang="0">
                  <a:pos x="10" y="21"/>
                </a:cxn>
                <a:cxn ang="0">
                  <a:pos x="13" y="22"/>
                </a:cxn>
                <a:cxn ang="0">
                  <a:pos x="16" y="22"/>
                </a:cxn>
                <a:cxn ang="0">
                  <a:pos x="17" y="21"/>
                </a:cxn>
                <a:cxn ang="0">
                  <a:pos x="19" y="20"/>
                </a:cxn>
                <a:cxn ang="0">
                  <a:pos x="20" y="17"/>
                </a:cxn>
                <a:cxn ang="0">
                  <a:pos x="21" y="17"/>
                </a:cxn>
                <a:cxn ang="0">
                  <a:pos x="20" y="21"/>
                </a:cxn>
                <a:cxn ang="0">
                  <a:pos x="17" y="24"/>
                </a:cxn>
                <a:cxn ang="0">
                  <a:pos x="14" y="27"/>
                </a:cxn>
                <a:cxn ang="0">
                  <a:pos x="12" y="27"/>
                </a:cxn>
                <a:cxn ang="0">
                  <a:pos x="7" y="25"/>
                </a:cxn>
                <a:cxn ang="0">
                  <a:pos x="3" y="24"/>
                </a:cxn>
                <a:cxn ang="0">
                  <a:pos x="0" y="20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2" y="7"/>
                </a:cxn>
                <a:cxn ang="0">
                  <a:pos x="3" y="4"/>
                </a:cxn>
                <a:cxn ang="0">
                  <a:pos x="7" y="1"/>
                </a:cxn>
                <a:cxn ang="0">
                  <a:pos x="12" y="0"/>
                </a:cxn>
                <a:cxn ang="0">
                  <a:pos x="16" y="1"/>
                </a:cxn>
                <a:cxn ang="0">
                  <a:pos x="19" y="3"/>
                </a:cxn>
                <a:cxn ang="0">
                  <a:pos x="20" y="6"/>
                </a:cxn>
                <a:cxn ang="0">
                  <a:pos x="21" y="10"/>
                </a:cxn>
                <a:cxn ang="0">
                  <a:pos x="5" y="10"/>
                </a:cxn>
                <a:cxn ang="0">
                  <a:pos x="5" y="8"/>
                </a:cxn>
                <a:cxn ang="0">
                  <a:pos x="16" y="8"/>
                </a:cxn>
                <a:cxn ang="0">
                  <a:pos x="14" y="7"/>
                </a:cxn>
                <a:cxn ang="0">
                  <a:pos x="14" y="6"/>
                </a:cxn>
                <a:cxn ang="0">
                  <a:pos x="14" y="4"/>
                </a:cxn>
                <a:cxn ang="0">
                  <a:pos x="13" y="3"/>
                </a:cxn>
                <a:cxn ang="0">
                  <a:pos x="12" y="3"/>
                </a:cxn>
                <a:cxn ang="0">
                  <a:pos x="10" y="3"/>
                </a:cxn>
                <a:cxn ang="0">
                  <a:pos x="7" y="3"/>
                </a:cxn>
                <a:cxn ang="0">
                  <a:pos x="6" y="4"/>
                </a:cxn>
                <a:cxn ang="0">
                  <a:pos x="5" y="6"/>
                </a:cxn>
                <a:cxn ang="0">
                  <a:pos x="5" y="8"/>
                </a:cxn>
              </a:cxnLst>
              <a:rect l="0" t="0" r="r" b="b"/>
              <a:pathLst>
                <a:path w="21" h="27">
                  <a:moveTo>
                    <a:pt x="5" y="10"/>
                  </a:moveTo>
                  <a:lnTo>
                    <a:pt x="5" y="15"/>
                  </a:lnTo>
                  <a:lnTo>
                    <a:pt x="7" y="20"/>
                  </a:lnTo>
                  <a:lnTo>
                    <a:pt x="10" y="21"/>
                  </a:lnTo>
                  <a:lnTo>
                    <a:pt x="13" y="22"/>
                  </a:lnTo>
                  <a:lnTo>
                    <a:pt x="16" y="22"/>
                  </a:lnTo>
                  <a:lnTo>
                    <a:pt x="17" y="21"/>
                  </a:lnTo>
                  <a:lnTo>
                    <a:pt x="19" y="20"/>
                  </a:lnTo>
                  <a:lnTo>
                    <a:pt x="20" y="17"/>
                  </a:lnTo>
                  <a:lnTo>
                    <a:pt x="21" y="17"/>
                  </a:lnTo>
                  <a:lnTo>
                    <a:pt x="20" y="21"/>
                  </a:lnTo>
                  <a:lnTo>
                    <a:pt x="17" y="24"/>
                  </a:lnTo>
                  <a:lnTo>
                    <a:pt x="14" y="27"/>
                  </a:lnTo>
                  <a:lnTo>
                    <a:pt x="12" y="27"/>
                  </a:lnTo>
                  <a:lnTo>
                    <a:pt x="7" y="25"/>
                  </a:lnTo>
                  <a:lnTo>
                    <a:pt x="3" y="24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7"/>
                  </a:lnTo>
                  <a:lnTo>
                    <a:pt x="3" y="4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19" y="3"/>
                  </a:lnTo>
                  <a:lnTo>
                    <a:pt x="20" y="6"/>
                  </a:lnTo>
                  <a:lnTo>
                    <a:pt x="21" y="10"/>
                  </a:lnTo>
                  <a:lnTo>
                    <a:pt x="5" y="10"/>
                  </a:lnTo>
                  <a:close/>
                  <a:moveTo>
                    <a:pt x="5" y="8"/>
                  </a:moveTo>
                  <a:lnTo>
                    <a:pt x="16" y="8"/>
                  </a:lnTo>
                  <a:lnTo>
                    <a:pt x="14" y="7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3" y="3"/>
                  </a:lnTo>
                  <a:lnTo>
                    <a:pt x="12" y="3"/>
                  </a:lnTo>
                  <a:lnTo>
                    <a:pt x="10" y="3"/>
                  </a:lnTo>
                  <a:lnTo>
                    <a:pt x="7" y="3"/>
                  </a:lnTo>
                  <a:lnTo>
                    <a:pt x="6" y="4"/>
                  </a:lnTo>
                  <a:lnTo>
                    <a:pt x="5" y="6"/>
                  </a:lnTo>
                  <a:lnTo>
                    <a:pt x="5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32" name="Freeform 60"/>
            <p:cNvSpPr>
              <a:spLocks/>
            </p:cNvSpPr>
            <p:nvPr/>
          </p:nvSpPr>
          <p:spPr bwMode="auto">
            <a:xfrm>
              <a:off x="3337" y="2171"/>
              <a:ext cx="19" cy="27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7"/>
                </a:cxn>
                <a:cxn ang="0">
                  <a:pos x="10" y="3"/>
                </a:cxn>
                <a:cxn ang="0">
                  <a:pos x="13" y="1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7" y="1"/>
                </a:cxn>
                <a:cxn ang="0">
                  <a:pos x="19" y="3"/>
                </a:cxn>
                <a:cxn ang="0">
                  <a:pos x="19" y="4"/>
                </a:cxn>
                <a:cxn ang="0">
                  <a:pos x="19" y="6"/>
                </a:cxn>
                <a:cxn ang="0">
                  <a:pos x="17" y="6"/>
                </a:cxn>
                <a:cxn ang="0">
                  <a:pos x="17" y="7"/>
                </a:cxn>
                <a:cxn ang="0">
                  <a:pos x="16" y="7"/>
                </a:cxn>
                <a:cxn ang="0">
                  <a:pos x="14" y="7"/>
                </a:cxn>
                <a:cxn ang="0">
                  <a:pos x="14" y="6"/>
                </a:cxn>
                <a:cxn ang="0">
                  <a:pos x="13" y="4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0" y="7"/>
                </a:cxn>
                <a:cxn ang="0">
                  <a:pos x="9" y="8"/>
                </a:cxn>
                <a:cxn ang="0">
                  <a:pos x="9" y="20"/>
                </a:cxn>
                <a:cxn ang="0">
                  <a:pos x="9" y="22"/>
                </a:cxn>
                <a:cxn ang="0">
                  <a:pos x="9" y="24"/>
                </a:cxn>
                <a:cxn ang="0">
                  <a:pos x="9" y="24"/>
                </a:cxn>
                <a:cxn ang="0">
                  <a:pos x="10" y="25"/>
                </a:cxn>
                <a:cxn ang="0">
                  <a:pos x="12" y="25"/>
                </a:cxn>
                <a:cxn ang="0">
                  <a:pos x="13" y="25"/>
                </a:cxn>
                <a:cxn ang="0">
                  <a:pos x="13" y="27"/>
                </a:cxn>
                <a:cxn ang="0">
                  <a:pos x="0" y="27"/>
                </a:cxn>
                <a:cxn ang="0">
                  <a:pos x="0" y="25"/>
                </a:cxn>
                <a:cxn ang="0">
                  <a:pos x="2" y="25"/>
                </a:cxn>
                <a:cxn ang="0">
                  <a:pos x="3" y="25"/>
                </a:cxn>
                <a:cxn ang="0">
                  <a:pos x="3" y="24"/>
                </a:cxn>
                <a:cxn ang="0">
                  <a:pos x="3" y="24"/>
                </a:cxn>
                <a:cxn ang="0">
                  <a:pos x="3" y="22"/>
                </a:cxn>
                <a:cxn ang="0">
                  <a:pos x="3" y="20"/>
                </a:cxn>
                <a:cxn ang="0">
                  <a:pos x="3" y="11"/>
                </a:cxn>
                <a:cxn ang="0">
                  <a:pos x="3" y="7"/>
                </a:cxn>
                <a:cxn ang="0">
                  <a:pos x="3" y="6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9" y="0"/>
                </a:cxn>
              </a:cxnLst>
              <a:rect l="0" t="0" r="r" b="b"/>
              <a:pathLst>
                <a:path w="19" h="27">
                  <a:moveTo>
                    <a:pt x="9" y="0"/>
                  </a:moveTo>
                  <a:lnTo>
                    <a:pt x="9" y="7"/>
                  </a:lnTo>
                  <a:lnTo>
                    <a:pt x="10" y="3"/>
                  </a:lnTo>
                  <a:lnTo>
                    <a:pt x="13" y="1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7" y="1"/>
                  </a:lnTo>
                  <a:lnTo>
                    <a:pt x="19" y="3"/>
                  </a:lnTo>
                  <a:lnTo>
                    <a:pt x="19" y="4"/>
                  </a:lnTo>
                  <a:lnTo>
                    <a:pt x="19" y="6"/>
                  </a:lnTo>
                  <a:lnTo>
                    <a:pt x="17" y="6"/>
                  </a:lnTo>
                  <a:lnTo>
                    <a:pt x="17" y="7"/>
                  </a:lnTo>
                  <a:lnTo>
                    <a:pt x="16" y="7"/>
                  </a:lnTo>
                  <a:lnTo>
                    <a:pt x="14" y="7"/>
                  </a:lnTo>
                  <a:lnTo>
                    <a:pt x="14" y="6"/>
                  </a:lnTo>
                  <a:lnTo>
                    <a:pt x="13" y="4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0" y="7"/>
                  </a:lnTo>
                  <a:lnTo>
                    <a:pt x="9" y="8"/>
                  </a:lnTo>
                  <a:lnTo>
                    <a:pt x="9" y="20"/>
                  </a:lnTo>
                  <a:lnTo>
                    <a:pt x="9" y="22"/>
                  </a:lnTo>
                  <a:lnTo>
                    <a:pt x="9" y="24"/>
                  </a:lnTo>
                  <a:lnTo>
                    <a:pt x="9" y="24"/>
                  </a:lnTo>
                  <a:lnTo>
                    <a:pt x="10" y="25"/>
                  </a:lnTo>
                  <a:lnTo>
                    <a:pt x="12" y="25"/>
                  </a:lnTo>
                  <a:lnTo>
                    <a:pt x="13" y="25"/>
                  </a:lnTo>
                  <a:lnTo>
                    <a:pt x="13" y="27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2" y="25"/>
                  </a:lnTo>
                  <a:lnTo>
                    <a:pt x="3" y="25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3" y="22"/>
                  </a:lnTo>
                  <a:lnTo>
                    <a:pt x="3" y="20"/>
                  </a:lnTo>
                  <a:lnTo>
                    <a:pt x="3" y="11"/>
                  </a:lnTo>
                  <a:lnTo>
                    <a:pt x="3" y="7"/>
                  </a:lnTo>
                  <a:lnTo>
                    <a:pt x="3" y="6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7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33" name="Freeform 61"/>
            <p:cNvSpPr>
              <a:spLocks/>
            </p:cNvSpPr>
            <p:nvPr/>
          </p:nvSpPr>
          <p:spPr bwMode="auto">
            <a:xfrm>
              <a:off x="2392" y="2227"/>
              <a:ext cx="31" cy="38"/>
            </a:xfrm>
            <a:custGeom>
              <a:avLst/>
              <a:gdLst/>
              <a:ahLst/>
              <a:cxnLst>
                <a:cxn ang="0">
                  <a:pos x="3" y="24"/>
                </a:cxn>
                <a:cxn ang="0">
                  <a:pos x="4" y="25"/>
                </a:cxn>
                <a:cxn ang="0">
                  <a:pos x="4" y="31"/>
                </a:cxn>
                <a:cxn ang="0">
                  <a:pos x="10" y="36"/>
                </a:cxn>
                <a:cxn ang="0">
                  <a:pos x="17" y="36"/>
                </a:cxn>
                <a:cxn ang="0">
                  <a:pos x="20" y="32"/>
                </a:cxn>
                <a:cxn ang="0">
                  <a:pos x="20" y="28"/>
                </a:cxn>
                <a:cxn ang="0">
                  <a:pos x="18" y="24"/>
                </a:cxn>
                <a:cxn ang="0">
                  <a:pos x="12" y="18"/>
                </a:cxn>
                <a:cxn ang="0">
                  <a:pos x="8" y="14"/>
                </a:cxn>
                <a:cxn ang="0">
                  <a:pos x="7" y="8"/>
                </a:cxn>
                <a:cxn ang="0">
                  <a:pos x="10" y="3"/>
                </a:cxn>
                <a:cxn ang="0">
                  <a:pos x="18" y="0"/>
                </a:cxn>
                <a:cxn ang="0">
                  <a:pos x="21" y="0"/>
                </a:cxn>
                <a:cxn ang="0">
                  <a:pos x="24" y="1"/>
                </a:cxn>
                <a:cxn ang="0">
                  <a:pos x="25" y="1"/>
                </a:cxn>
                <a:cxn ang="0">
                  <a:pos x="27" y="1"/>
                </a:cxn>
                <a:cxn ang="0">
                  <a:pos x="28" y="1"/>
                </a:cxn>
                <a:cxn ang="0">
                  <a:pos x="29" y="0"/>
                </a:cxn>
                <a:cxn ang="0">
                  <a:pos x="28" y="11"/>
                </a:cxn>
                <a:cxn ang="0">
                  <a:pos x="27" y="10"/>
                </a:cxn>
                <a:cxn ang="0">
                  <a:pos x="25" y="6"/>
                </a:cxn>
                <a:cxn ang="0">
                  <a:pos x="21" y="1"/>
                </a:cxn>
                <a:cxn ang="0">
                  <a:pos x="15" y="1"/>
                </a:cxn>
                <a:cxn ang="0">
                  <a:pos x="12" y="4"/>
                </a:cxn>
                <a:cxn ang="0">
                  <a:pos x="12" y="8"/>
                </a:cxn>
                <a:cxn ang="0">
                  <a:pos x="15" y="13"/>
                </a:cxn>
                <a:cxn ang="0">
                  <a:pos x="22" y="20"/>
                </a:cxn>
                <a:cxn ang="0">
                  <a:pos x="25" y="25"/>
                </a:cxn>
                <a:cxn ang="0">
                  <a:pos x="25" y="29"/>
                </a:cxn>
                <a:cxn ang="0">
                  <a:pos x="22" y="35"/>
                </a:cxn>
                <a:cxn ang="0">
                  <a:pos x="17" y="38"/>
                </a:cxn>
                <a:cxn ang="0">
                  <a:pos x="11" y="38"/>
                </a:cxn>
                <a:cxn ang="0">
                  <a:pos x="8" y="36"/>
                </a:cxn>
                <a:cxn ang="0">
                  <a:pos x="4" y="35"/>
                </a:cxn>
                <a:cxn ang="0">
                  <a:pos x="3" y="36"/>
                </a:cxn>
                <a:cxn ang="0">
                  <a:pos x="0" y="38"/>
                </a:cxn>
              </a:cxnLst>
              <a:rect l="0" t="0" r="r" b="b"/>
              <a:pathLst>
                <a:path w="31" h="38">
                  <a:moveTo>
                    <a:pt x="0" y="38"/>
                  </a:moveTo>
                  <a:lnTo>
                    <a:pt x="3" y="24"/>
                  </a:lnTo>
                  <a:lnTo>
                    <a:pt x="4" y="24"/>
                  </a:lnTo>
                  <a:lnTo>
                    <a:pt x="4" y="25"/>
                  </a:lnTo>
                  <a:lnTo>
                    <a:pt x="4" y="28"/>
                  </a:lnTo>
                  <a:lnTo>
                    <a:pt x="4" y="31"/>
                  </a:lnTo>
                  <a:lnTo>
                    <a:pt x="7" y="34"/>
                  </a:lnTo>
                  <a:lnTo>
                    <a:pt x="10" y="36"/>
                  </a:lnTo>
                  <a:lnTo>
                    <a:pt x="12" y="36"/>
                  </a:lnTo>
                  <a:lnTo>
                    <a:pt x="17" y="36"/>
                  </a:lnTo>
                  <a:lnTo>
                    <a:pt x="18" y="35"/>
                  </a:lnTo>
                  <a:lnTo>
                    <a:pt x="20" y="32"/>
                  </a:lnTo>
                  <a:lnTo>
                    <a:pt x="21" y="29"/>
                  </a:lnTo>
                  <a:lnTo>
                    <a:pt x="20" y="28"/>
                  </a:lnTo>
                  <a:lnTo>
                    <a:pt x="20" y="25"/>
                  </a:lnTo>
                  <a:lnTo>
                    <a:pt x="18" y="24"/>
                  </a:lnTo>
                  <a:lnTo>
                    <a:pt x="15" y="21"/>
                  </a:lnTo>
                  <a:lnTo>
                    <a:pt x="12" y="18"/>
                  </a:lnTo>
                  <a:lnTo>
                    <a:pt x="10" y="15"/>
                  </a:lnTo>
                  <a:lnTo>
                    <a:pt x="8" y="14"/>
                  </a:lnTo>
                  <a:lnTo>
                    <a:pt x="7" y="11"/>
                  </a:lnTo>
                  <a:lnTo>
                    <a:pt x="7" y="8"/>
                  </a:lnTo>
                  <a:lnTo>
                    <a:pt x="8" y="6"/>
                  </a:lnTo>
                  <a:lnTo>
                    <a:pt x="10" y="3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1" y="0"/>
                  </a:lnTo>
                  <a:lnTo>
                    <a:pt x="22" y="0"/>
                  </a:lnTo>
                  <a:lnTo>
                    <a:pt x="24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28" y="1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31" y="0"/>
                  </a:lnTo>
                  <a:lnTo>
                    <a:pt x="28" y="11"/>
                  </a:lnTo>
                  <a:lnTo>
                    <a:pt x="27" y="11"/>
                  </a:lnTo>
                  <a:lnTo>
                    <a:pt x="27" y="10"/>
                  </a:lnTo>
                  <a:lnTo>
                    <a:pt x="27" y="8"/>
                  </a:lnTo>
                  <a:lnTo>
                    <a:pt x="25" y="6"/>
                  </a:lnTo>
                  <a:lnTo>
                    <a:pt x="24" y="3"/>
                  </a:lnTo>
                  <a:lnTo>
                    <a:pt x="21" y="1"/>
                  </a:lnTo>
                  <a:lnTo>
                    <a:pt x="18" y="1"/>
                  </a:lnTo>
                  <a:lnTo>
                    <a:pt x="15" y="1"/>
                  </a:lnTo>
                  <a:lnTo>
                    <a:pt x="14" y="3"/>
                  </a:lnTo>
                  <a:lnTo>
                    <a:pt x="12" y="4"/>
                  </a:lnTo>
                  <a:lnTo>
                    <a:pt x="11" y="7"/>
                  </a:lnTo>
                  <a:lnTo>
                    <a:pt x="12" y="8"/>
                  </a:lnTo>
                  <a:lnTo>
                    <a:pt x="12" y="11"/>
                  </a:lnTo>
                  <a:lnTo>
                    <a:pt x="15" y="13"/>
                  </a:lnTo>
                  <a:lnTo>
                    <a:pt x="18" y="17"/>
                  </a:lnTo>
                  <a:lnTo>
                    <a:pt x="22" y="20"/>
                  </a:lnTo>
                  <a:lnTo>
                    <a:pt x="24" y="22"/>
                  </a:lnTo>
                  <a:lnTo>
                    <a:pt x="25" y="25"/>
                  </a:lnTo>
                  <a:lnTo>
                    <a:pt x="25" y="27"/>
                  </a:lnTo>
                  <a:lnTo>
                    <a:pt x="25" y="29"/>
                  </a:lnTo>
                  <a:lnTo>
                    <a:pt x="24" y="32"/>
                  </a:lnTo>
                  <a:lnTo>
                    <a:pt x="22" y="35"/>
                  </a:lnTo>
                  <a:lnTo>
                    <a:pt x="20" y="36"/>
                  </a:lnTo>
                  <a:lnTo>
                    <a:pt x="17" y="38"/>
                  </a:lnTo>
                  <a:lnTo>
                    <a:pt x="12" y="38"/>
                  </a:lnTo>
                  <a:lnTo>
                    <a:pt x="11" y="38"/>
                  </a:lnTo>
                  <a:lnTo>
                    <a:pt x="10" y="38"/>
                  </a:lnTo>
                  <a:lnTo>
                    <a:pt x="8" y="36"/>
                  </a:lnTo>
                  <a:lnTo>
                    <a:pt x="5" y="36"/>
                  </a:lnTo>
                  <a:lnTo>
                    <a:pt x="4" y="35"/>
                  </a:lnTo>
                  <a:lnTo>
                    <a:pt x="4" y="35"/>
                  </a:lnTo>
                  <a:lnTo>
                    <a:pt x="3" y="36"/>
                  </a:lnTo>
                  <a:lnTo>
                    <a:pt x="1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33534" name="Picture 6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48" y="2237"/>
              <a:ext cx="48" cy="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535" name="Picture 6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48" y="2237"/>
              <a:ext cx="48" cy="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3536" name="Freeform 64"/>
            <p:cNvSpPr>
              <a:spLocks/>
            </p:cNvSpPr>
            <p:nvPr/>
          </p:nvSpPr>
          <p:spPr bwMode="auto">
            <a:xfrm>
              <a:off x="2534" y="2227"/>
              <a:ext cx="32" cy="38"/>
            </a:xfrm>
            <a:custGeom>
              <a:avLst/>
              <a:gdLst/>
              <a:ahLst/>
              <a:cxnLst>
                <a:cxn ang="0">
                  <a:pos x="1" y="38"/>
                </a:cxn>
                <a:cxn ang="0">
                  <a:pos x="4" y="7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3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14" y="0"/>
                </a:cxn>
                <a:cxn ang="0">
                  <a:pos x="14" y="1"/>
                </a:cxn>
                <a:cxn ang="0">
                  <a:pos x="11" y="1"/>
                </a:cxn>
                <a:cxn ang="0">
                  <a:pos x="11" y="1"/>
                </a:cxn>
                <a:cxn ang="0">
                  <a:pos x="9" y="3"/>
                </a:cxn>
                <a:cxn ang="0">
                  <a:pos x="9" y="3"/>
                </a:cxn>
                <a:cxn ang="0">
                  <a:pos x="8" y="4"/>
                </a:cxn>
                <a:cxn ang="0">
                  <a:pos x="8" y="7"/>
                </a:cxn>
                <a:cxn ang="0">
                  <a:pos x="7" y="29"/>
                </a:cxn>
                <a:cxn ang="0">
                  <a:pos x="21" y="10"/>
                </a:cxn>
                <a:cxn ang="0">
                  <a:pos x="22" y="7"/>
                </a:cxn>
                <a:cxn ang="0">
                  <a:pos x="23" y="4"/>
                </a:cxn>
                <a:cxn ang="0">
                  <a:pos x="23" y="4"/>
                </a:cxn>
                <a:cxn ang="0">
                  <a:pos x="23" y="3"/>
                </a:cxn>
                <a:cxn ang="0">
                  <a:pos x="23" y="3"/>
                </a:cxn>
                <a:cxn ang="0">
                  <a:pos x="23" y="1"/>
                </a:cxn>
                <a:cxn ang="0">
                  <a:pos x="22" y="1"/>
                </a:cxn>
                <a:cxn ang="0">
                  <a:pos x="21" y="1"/>
                </a:cxn>
                <a:cxn ang="0">
                  <a:pos x="21" y="0"/>
                </a:cxn>
                <a:cxn ang="0">
                  <a:pos x="32" y="0"/>
                </a:cxn>
                <a:cxn ang="0">
                  <a:pos x="32" y="1"/>
                </a:cxn>
                <a:cxn ang="0">
                  <a:pos x="30" y="1"/>
                </a:cxn>
                <a:cxn ang="0">
                  <a:pos x="30" y="1"/>
                </a:cxn>
                <a:cxn ang="0">
                  <a:pos x="29" y="3"/>
                </a:cxn>
                <a:cxn ang="0">
                  <a:pos x="26" y="4"/>
                </a:cxn>
                <a:cxn ang="0">
                  <a:pos x="25" y="6"/>
                </a:cxn>
                <a:cxn ang="0">
                  <a:pos x="22" y="10"/>
                </a:cxn>
                <a:cxn ang="0">
                  <a:pos x="2" y="38"/>
                </a:cxn>
                <a:cxn ang="0">
                  <a:pos x="1" y="38"/>
                </a:cxn>
              </a:cxnLst>
              <a:rect l="0" t="0" r="r" b="b"/>
              <a:pathLst>
                <a:path w="32" h="38">
                  <a:moveTo>
                    <a:pt x="1" y="38"/>
                  </a:moveTo>
                  <a:lnTo>
                    <a:pt x="4" y="7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3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9" y="3"/>
                  </a:lnTo>
                  <a:lnTo>
                    <a:pt x="9" y="3"/>
                  </a:lnTo>
                  <a:lnTo>
                    <a:pt x="8" y="4"/>
                  </a:lnTo>
                  <a:lnTo>
                    <a:pt x="8" y="7"/>
                  </a:lnTo>
                  <a:lnTo>
                    <a:pt x="7" y="29"/>
                  </a:lnTo>
                  <a:lnTo>
                    <a:pt x="21" y="10"/>
                  </a:lnTo>
                  <a:lnTo>
                    <a:pt x="22" y="7"/>
                  </a:lnTo>
                  <a:lnTo>
                    <a:pt x="23" y="4"/>
                  </a:lnTo>
                  <a:lnTo>
                    <a:pt x="23" y="4"/>
                  </a:lnTo>
                  <a:lnTo>
                    <a:pt x="23" y="3"/>
                  </a:lnTo>
                  <a:lnTo>
                    <a:pt x="23" y="3"/>
                  </a:lnTo>
                  <a:lnTo>
                    <a:pt x="23" y="1"/>
                  </a:lnTo>
                  <a:lnTo>
                    <a:pt x="22" y="1"/>
                  </a:lnTo>
                  <a:lnTo>
                    <a:pt x="21" y="1"/>
                  </a:lnTo>
                  <a:lnTo>
                    <a:pt x="21" y="0"/>
                  </a:lnTo>
                  <a:lnTo>
                    <a:pt x="32" y="0"/>
                  </a:lnTo>
                  <a:lnTo>
                    <a:pt x="32" y="1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29" y="3"/>
                  </a:lnTo>
                  <a:lnTo>
                    <a:pt x="26" y="4"/>
                  </a:lnTo>
                  <a:lnTo>
                    <a:pt x="25" y="6"/>
                  </a:lnTo>
                  <a:lnTo>
                    <a:pt x="22" y="10"/>
                  </a:lnTo>
                  <a:lnTo>
                    <a:pt x="2" y="38"/>
                  </a:lnTo>
                  <a:lnTo>
                    <a:pt x="1" y="3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37" name="Freeform 65"/>
            <p:cNvSpPr>
              <a:spLocks noEditPoints="1"/>
            </p:cNvSpPr>
            <p:nvPr/>
          </p:nvSpPr>
          <p:spPr bwMode="auto">
            <a:xfrm>
              <a:off x="2560" y="2227"/>
              <a:ext cx="34" cy="3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23" y="0"/>
                </a:cxn>
                <a:cxn ang="0">
                  <a:pos x="28" y="0"/>
                </a:cxn>
                <a:cxn ang="0">
                  <a:pos x="31" y="3"/>
                </a:cxn>
                <a:cxn ang="0">
                  <a:pos x="34" y="6"/>
                </a:cxn>
                <a:cxn ang="0">
                  <a:pos x="34" y="8"/>
                </a:cxn>
                <a:cxn ang="0">
                  <a:pos x="34" y="11"/>
                </a:cxn>
                <a:cxn ang="0">
                  <a:pos x="32" y="14"/>
                </a:cxn>
                <a:cxn ang="0">
                  <a:pos x="30" y="15"/>
                </a:cxn>
                <a:cxn ang="0">
                  <a:pos x="27" y="18"/>
                </a:cxn>
                <a:cxn ang="0">
                  <a:pos x="24" y="18"/>
                </a:cxn>
                <a:cxn ang="0">
                  <a:pos x="20" y="20"/>
                </a:cxn>
                <a:cxn ang="0">
                  <a:pos x="17" y="20"/>
                </a:cxn>
                <a:cxn ang="0">
                  <a:pos x="14" y="20"/>
                </a:cxn>
                <a:cxn ang="0">
                  <a:pos x="11" y="29"/>
                </a:cxn>
                <a:cxn ang="0">
                  <a:pos x="10" y="32"/>
                </a:cxn>
                <a:cxn ang="0">
                  <a:pos x="10" y="34"/>
                </a:cxn>
                <a:cxn ang="0">
                  <a:pos x="10" y="35"/>
                </a:cxn>
                <a:cxn ang="0">
                  <a:pos x="11" y="35"/>
                </a:cxn>
                <a:cxn ang="0">
                  <a:pos x="13" y="36"/>
                </a:cxn>
                <a:cxn ang="0">
                  <a:pos x="14" y="36"/>
                </a:cxn>
                <a:cxn ang="0">
                  <a:pos x="14" y="38"/>
                </a:cxn>
                <a:cxn ang="0">
                  <a:pos x="0" y="38"/>
                </a:cxn>
                <a:cxn ang="0">
                  <a:pos x="0" y="36"/>
                </a:cxn>
                <a:cxn ang="0">
                  <a:pos x="3" y="36"/>
                </a:cxn>
                <a:cxn ang="0">
                  <a:pos x="4" y="35"/>
                </a:cxn>
                <a:cxn ang="0">
                  <a:pos x="6" y="34"/>
                </a:cxn>
                <a:cxn ang="0">
                  <a:pos x="6" y="29"/>
                </a:cxn>
                <a:cxn ang="0">
                  <a:pos x="13" y="8"/>
                </a:cxn>
                <a:cxn ang="0">
                  <a:pos x="13" y="6"/>
                </a:cxn>
                <a:cxn ang="0">
                  <a:pos x="14" y="3"/>
                </a:cxn>
                <a:cxn ang="0">
                  <a:pos x="13" y="3"/>
                </a:cxn>
                <a:cxn ang="0">
                  <a:pos x="13" y="1"/>
                </a:cxn>
                <a:cxn ang="0">
                  <a:pos x="11" y="1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4" y="18"/>
                </a:cxn>
                <a:cxn ang="0">
                  <a:pos x="17" y="18"/>
                </a:cxn>
                <a:cxn ang="0">
                  <a:pos x="20" y="18"/>
                </a:cxn>
                <a:cxn ang="0">
                  <a:pos x="21" y="18"/>
                </a:cxn>
                <a:cxn ang="0">
                  <a:pos x="24" y="17"/>
                </a:cxn>
                <a:cxn ang="0">
                  <a:pos x="25" y="15"/>
                </a:cxn>
                <a:cxn ang="0">
                  <a:pos x="27" y="13"/>
                </a:cxn>
                <a:cxn ang="0">
                  <a:pos x="28" y="10"/>
                </a:cxn>
                <a:cxn ang="0">
                  <a:pos x="28" y="8"/>
                </a:cxn>
                <a:cxn ang="0">
                  <a:pos x="28" y="6"/>
                </a:cxn>
                <a:cxn ang="0">
                  <a:pos x="27" y="3"/>
                </a:cxn>
                <a:cxn ang="0">
                  <a:pos x="25" y="3"/>
                </a:cxn>
                <a:cxn ang="0">
                  <a:pos x="23" y="1"/>
                </a:cxn>
                <a:cxn ang="0">
                  <a:pos x="21" y="1"/>
                </a:cxn>
                <a:cxn ang="0">
                  <a:pos x="18" y="3"/>
                </a:cxn>
                <a:cxn ang="0">
                  <a:pos x="14" y="18"/>
                </a:cxn>
              </a:cxnLst>
              <a:rect l="0" t="0" r="r" b="b"/>
              <a:pathLst>
                <a:path w="34" h="38">
                  <a:moveTo>
                    <a:pt x="10" y="0"/>
                  </a:moveTo>
                  <a:lnTo>
                    <a:pt x="23" y="0"/>
                  </a:lnTo>
                  <a:lnTo>
                    <a:pt x="28" y="0"/>
                  </a:lnTo>
                  <a:lnTo>
                    <a:pt x="31" y="3"/>
                  </a:lnTo>
                  <a:lnTo>
                    <a:pt x="34" y="6"/>
                  </a:lnTo>
                  <a:lnTo>
                    <a:pt x="34" y="8"/>
                  </a:lnTo>
                  <a:lnTo>
                    <a:pt x="34" y="11"/>
                  </a:lnTo>
                  <a:lnTo>
                    <a:pt x="32" y="14"/>
                  </a:lnTo>
                  <a:lnTo>
                    <a:pt x="30" y="15"/>
                  </a:lnTo>
                  <a:lnTo>
                    <a:pt x="27" y="18"/>
                  </a:lnTo>
                  <a:lnTo>
                    <a:pt x="24" y="18"/>
                  </a:lnTo>
                  <a:lnTo>
                    <a:pt x="20" y="20"/>
                  </a:lnTo>
                  <a:lnTo>
                    <a:pt x="17" y="20"/>
                  </a:lnTo>
                  <a:lnTo>
                    <a:pt x="14" y="20"/>
                  </a:lnTo>
                  <a:lnTo>
                    <a:pt x="11" y="29"/>
                  </a:lnTo>
                  <a:lnTo>
                    <a:pt x="10" y="32"/>
                  </a:lnTo>
                  <a:lnTo>
                    <a:pt x="10" y="34"/>
                  </a:lnTo>
                  <a:lnTo>
                    <a:pt x="10" y="35"/>
                  </a:lnTo>
                  <a:lnTo>
                    <a:pt x="11" y="35"/>
                  </a:lnTo>
                  <a:lnTo>
                    <a:pt x="13" y="36"/>
                  </a:lnTo>
                  <a:lnTo>
                    <a:pt x="14" y="36"/>
                  </a:lnTo>
                  <a:lnTo>
                    <a:pt x="14" y="38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3" y="36"/>
                  </a:lnTo>
                  <a:lnTo>
                    <a:pt x="4" y="35"/>
                  </a:lnTo>
                  <a:lnTo>
                    <a:pt x="6" y="34"/>
                  </a:lnTo>
                  <a:lnTo>
                    <a:pt x="6" y="29"/>
                  </a:lnTo>
                  <a:lnTo>
                    <a:pt x="13" y="8"/>
                  </a:lnTo>
                  <a:lnTo>
                    <a:pt x="13" y="6"/>
                  </a:lnTo>
                  <a:lnTo>
                    <a:pt x="14" y="3"/>
                  </a:lnTo>
                  <a:lnTo>
                    <a:pt x="13" y="3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9" y="1"/>
                  </a:lnTo>
                  <a:lnTo>
                    <a:pt x="10" y="0"/>
                  </a:lnTo>
                  <a:close/>
                  <a:moveTo>
                    <a:pt x="14" y="18"/>
                  </a:moveTo>
                  <a:lnTo>
                    <a:pt x="17" y="18"/>
                  </a:lnTo>
                  <a:lnTo>
                    <a:pt x="20" y="18"/>
                  </a:lnTo>
                  <a:lnTo>
                    <a:pt x="21" y="18"/>
                  </a:lnTo>
                  <a:lnTo>
                    <a:pt x="24" y="17"/>
                  </a:lnTo>
                  <a:lnTo>
                    <a:pt x="25" y="15"/>
                  </a:lnTo>
                  <a:lnTo>
                    <a:pt x="27" y="13"/>
                  </a:lnTo>
                  <a:lnTo>
                    <a:pt x="28" y="10"/>
                  </a:lnTo>
                  <a:lnTo>
                    <a:pt x="28" y="8"/>
                  </a:lnTo>
                  <a:lnTo>
                    <a:pt x="28" y="6"/>
                  </a:lnTo>
                  <a:lnTo>
                    <a:pt x="27" y="3"/>
                  </a:lnTo>
                  <a:lnTo>
                    <a:pt x="25" y="3"/>
                  </a:lnTo>
                  <a:lnTo>
                    <a:pt x="23" y="1"/>
                  </a:lnTo>
                  <a:lnTo>
                    <a:pt x="21" y="1"/>
                  </a:lnTo>
                  <a:lnTo>
                    <a:pt x="18" y="3"/>
                  </a:lnTo>
                  <a:lnTo>
                    <a:pt x="14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33538" name="Picture 6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97" y="2244"/>
              <a:ext cx="18" cy="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539" name="Picture 6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597" y="2244"/>
              <a:ext cx="18" cy="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3540" name="Freeform 68"/>
            <p:cNvSpPr>
              <a:spLocks/>
            </p:cNvSpPr>
            <p:nvPr/>
          </p:nvSpPr>
          <p:spPr bwMode="auto">
            <a:xfrm>
              <a:off x="2982" y="2227"/>
              <a:ext cx="12" cy="49"/>
            </a:xfrm>
            <a:custGeom>
              <a:avLst/>
              <a:gdLst/>
              <a:ahLst/>
              <a:cxnLst>
                <a:cxn ang="0">
                  <a:pos x="12" y="49"/>
                </a:cxn>
                <a:cxn ang="0">
                  <a:pos x="0" y="49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1"/>
                </a:cxn>
                <a:cxn ang="0">
                  <a:pos x="5" y="1"/>
                </a:cxn>
                <a:cxn ang="0">
                  <a:pos x="5" y="46"/>
                </a:cxn>
                <a:cxn ang="0">
                  <a:pos x="12" y="46"/>
                </a:cxn>
                <a:cxn ang="0">
                  <a:pos x="12" y="49"/>
                </a:cxn>
              </a:cxnLst>
              <a:rect l="0" t="0" r="r" b="b"/>
              <a:pathLst>
                <a:path w="12" h="49">
                  <a:moveTo>
                    <a:pt x="12" y="49"/>
                  </a:moveTo>
                  <a:lnTo>
                    <a:pt x="0" y="49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1"/>
                  </a:lnTo>
                  <a:lnTo>
                    <a:pt x="5" y="1"/>
                  </a:lnTo>
                  <a:lnTo>
                    <a:pt x="5" y="46"/>
                  </a:lnTo>
                  <a:lnTo>
                    <a:pt x="12" y="46"/>
                  </a:lnTo>
                  <a:lnTo>
                    <a:pt x="12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41" name="Freeform 69"/>
            <p:cNvSpPr>
              <a:spLocks noEditPoints="1"/>
            </p:cNvSpPr>
            <p:nvPr/>
          </p:nvSpPr>
          <p:spPr bwMode="auto">
            <a:xfrm>
              <a:off x="2998" y="2227"/>
              <a:ext cx="24" cy="38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13"/>
                </a:cxn>
                <a:cxn ang="0">
                  <a:pos x="1" y="8"/>
                </a:cxn>
                <a:cxn ang="0">
                  <a:pos x="4" y="4"/>
                </a:cxn>
                <a:cxn ang="0">
                  <a:pos x="7" y="1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9" y="4"/>
                </a:cxn>
                <a:cxn ang="0">
                  <a:pos x="22" y="8"/>
                </a:cxn>
                <a:cxn ang="0">
                  <a:pos x="24" y="13"/>
                </a:cxn>
                <a:cxn ang="0">
                  <a:pos x="24" y="18"/>
                </a:cxn>
                <a:cxn ang="0">
                  <a:pos x="24" y="24"/>
                </a:cxn>
                <a:cxn ang="0">
                  <a:pos x="22" y="29"/>
                </a:cxn>
                <a:cxn ang="0">
                  <a:pos x="19" y="34"/>
                </a:cxn>
                <a:cxn ang="0">
                  <a:pos x="17" y="36"/>
                </a:cxn>
                <a:cxn ang="0">
                  <a:pos x="14" y="38"/>
                </a:cxn>
                <a:cxn ang="0">
                  <a:pos x="11" y="38"/>
                </a:cxn>
                <a:cxn ang="0">
                  <a:pos x="8" y="38"/>
                </a:cxn>
                <a:cxn ang="0">
                  <a:pos x="5" y="35"/>
                </a:cxn>
                <a:cxn ang="0">
                  <a:pos x="3" y="32"/>
                </a:cxn>
                <a:cxn ang="0">
                  <a:pos x="1" y="25"/>
                </a:cxn>
                <a:cxn ang="0">
                  <a:pos x="0" y="20"/>
                </a:cxn>
                <a:cxn ang="0">
                  <a:pos x="5" y="20"/>
                </a:cxn>
                <a:cxn ang="0">
                  <a:pos x="5" y="27"/>
                </a:cxn>
                <a:cxn ang="0">
                  <a:pos x="7" y="32"/>
                </a:cxn>
                <a:cxn ang="0">
                  <a:pos x="10" y="35"/>
                </a:cxn>
                <a:cxn ang="0">
                  <a:pos x="11" y="36"/>
                </a:cxn>
                <a:cxn ang="0">
                  <a:pos x="12" y="36"/>
                </a:cxn>
                <a:cxn ang="0">
                  <a:pos x="15" y="35"/>
                </a:cxn>
                <a:cxn ang="0">
                  <a:pos x="17" y="34"/>
                </a:cxn>
                <a:cxn ang="0">
                  <a:pos x="17" y="31"/>
                </a:cxn>
                <a:cxn ang="0">
                  <a:pos x="18" y="25"/>
                </a:cxn>
                <a:cxn ang="0">
                  <a:pos x="18" y="17"/>
                </a:cxn>
                <a:cxn ang="0">
                  <a:pos x="18" y="11"/>
                </a:cxn>
                <a:cxn ang="0">
                  <a:pos x="17" y="7"/>
                </a:cxn>
                <a:cxn ang="0">
                  <a:pos x="15" y="4"/>
                </a:cxn>
                <a:cxn ang="0">
                  <a:pos x="14" y="1"/>
                </a:cxn>
                <a:cxn ang="0">
                  <a:pos x="14" y="1"/>
                </a:cxn>
                <a:cxn ang="0">
                  <a:pos x="12" y="1"/>
                </a:cxn>
                <a:cxn ang="0">
                  <a:pos x="10" y="1"/>
                </a:cxn>
                <a:cxn ang="0">
                  <a:pos x="8" y="3"/>
                </a:cxn>
                <a:cxn ang="0">
                  <a:pos x="7" y="6"/>
                </a:cxn>
                <a:cxn ang="0">
                  <a:pos x="5" y="10"/>
                </a:cxn>
                <a:cxn ang="0">
                  <a:pos x="5" y="15"/>
                </a:cxn>
                <a:cxn ang="0">
                  <a:pos x="5" y="20"/>
                </a:cxn>
              </a:cxnLst>
              <a:rect l="0" t="0" r="r" b="b"/>
              <a:pathLst>
                <a:path w="24" h="38">
                  <a:moveTo>
                    <a:pt x="0" y="20"/>
                  </a:moveTo>
                  <a:lnTo>
                    <a:pt x="0" y="13"/>
                  </a:lnTo>
                  <a:lnTo>
                    <a:pt x="1" y="8"/>
                  </a:lnTo>
                  <a:lnTo>
                    <a:pt x="4" y="4"/>
                  </a:lnTo>
                  <a:lnTo>
                    <a:pt x="7" y="1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9" y="4"/>
                  </a:lnTo>
                  <a:lnTo>
                    <a:pt x="22" y="8"/>
                  </a:lnTo>
                  <a:lnTo>
                    <a:pt x="24" y="13"/>
                  </a:lnTo>
                  <a:lnTo>
                    <a:pt x="24" y="18"/>
                  </a:lnTo>
                  <a:lnTo>
                    <a:pt x="24" y="24"/>
                  </a:lnTo>
                  <a:lnTo>
                    <a:pt x="22" y="29"/>
                  </a:lnTo>
                  <a:lnTo>
                    <a:pt x="19" y="34"/>
                  </a:lnTo>
                  <a:lnTo>
                    <a:pt x="17" y="36"/>
                  </a:lnTo>
                  <a:lnTo>
                    <a:pt x="14" y="38"/>
                  </a:lnTo>
                  <a:lnTo>
                    <a:pt x="11" y="38"/>
                  </a:lnTo>
                  <a:lnTo>
                    <a:pt x="8" y="38"/>
                  </a:lnTo>
                  <a:lnTo>
                    <a:pt x="5" y="35"/>
                  </a:lnTo>
                  <a:lnTo>
                    <a:pt x="3" y="32"/>
                  </a:lnTo>
                  <a:lnTo>
                    <a:pt x="1" y="25"/>
                  </a:lnTo>
                  <a:lnTo>
                    <a:pt x="0" y="20"/>
                  </a:lnTo>
                  <a:close/>
                  <a:moveTo>
                    <a:pt x="5" y="20"/>
                  </a:moveTo>
                  <a:lnTo>
                    <a:pt x="5" y="27"/>
                  </a:lnTo>
                  <a:lnTo>
                    <a:pt x="7" y="32"/>
                  </a:lnTo>
                  <a:lnTo>
                    <a:pt x="10" y="35"/>
                  </a:lnTo>
                  <a:lnTo>
                    <a:pt x="11" y="36"/>
                  </a:lnTo>
                  <a:lnTo>
                    <a:pt x="12" y="36"/>
                  </a:lnTo>
                  <a:lnTo>
                    <a:pt x="15" y="35"/>
                  </a:lnTo>
                  <a:lnTo>
                    <a:pt x="17" y="34"/>
                  </a:lnTo>
                  <a:lnTo>
                    <a:pt x="17" y="31"/>
                  </a:lnTo>
                  <a:lnTo>
                    <a:pt x="18" y="25"/>
                  </a:lnTo>
                  <a:lnTo>
                    <a:pt x="18" y="17"/>
                  </a:lnTo>
                  <a:lnTo>
                    <a:pt x="18" y="11"/>
                  </a:lnTo>
                  <a:lnTo>
                    <a:pt x="17" y="7"/>
                  </a:lnTo>
                  <a:lnTo>
                    <a:pt x="15" y="4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8" y="3"/>
                  </a:lnTo>
                  <a:lnTo>
                    <a:pt x="7" y="6"/>
                  </a:lnTo>
                  <a:lnTo>
                    <a:pt x="5" y="10"/>
                  </a:lnTo>
                  <a:lnTo>
                    <a:pt x="5" y="15"/>
                  </a:lnTo>
                  <a:lnTo>
                    <a:pt x="5" y="2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42" name="Freeform 70"/>
            <p:cNvSpPr>
              <a:spLocks/>
            </p:cNvSpPr>
            <p:nvPr/>
          </p:nvSpPr>
          <p:spPr bwMode="auto">
            <a:xfrm>
              <a:off x="3027" y="2258"/>
              <a:ext cx="7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0" y="14"/>
                </a:cxn>
                <a:cxn ang="0">
                  <a:pos x="3" y="12"/>
                </a:cxn>
                <a:cxn ang="0">
                  <a:pos x="4" y="11"/>
                </a:cxn>
                <a:cxn ang="0">
                  <a:pos x="6" y="10"/>
                </a:cxn>
                <a:cxn ang="0">
                  <a:pos x="6" y="7"/>
                </a:cxn>
                <a:cxn ang="0">
                  <a:pos x="6" y="7"/>
                </a:cxn>
                <a:cxn ang="0">
                  <a:pos x="6" y="7"/>
                </a:cxn>
                <a:cxn ang="0">
                  <a:pos x="6" y="7"/>
                </a:cxn>
                <a:cxn ang="0">
                  <a:pos x="6" y="5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3" y="7"/>
                </a:cxn>
                <a:cxn ang="0">
                  <a:pos x="3" y="7"/>
                </a:cxn>
                <a:cxn ang="0">
                  <a:pos x="2" y="7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4" y="1"/>
                </a:cxn>
                <a:cxn ang="0">
                  <a:pos x="6" y="3"/>
                </a:cxn>
                <a:cxn ang="0">
                  <a:pos x="7" y="4"/>
                </a:cxn>
                <a:cxn ang="0">
                  <a:pos x="7" y="7"/>
                </a:cxn>
                <a:cxn ang="0">
                  <a:pos x="7" y="8"/>
                </a:cxn>
                <a:cxn ang="0">
                  <a:pos x="6" y="11"/>
                </a:cxn>
                <a:cxn ang="0">
                  <a:pos x="3" y="14"/>
                </a:cxn>
                <a:cxn ang="0">
                  <a:pos x="0" y="15"/>
                </a:cxn>
              </a:cxnLst>
              <a:rect l="0" t="0" r="r" b="b"/>
              <a:pathLst>
                <a:path w="7" h="15">
                  <a:moveTo>
                    <a:pt x="0" y="15"/>
                  </a:moveTo>
                  <a:lnTo>
                    <a:pt x="0" y="14"/>
                  </a:lnTo>
                  <a:lnTo>
                    <a:pt x="3" y="12"/>
                  </a:lnTo>
                  <a:lnTo>
                    <a:pt x="4" y="11"/>
                  </a:lnTo>
                  <a:lnTo>
                    <a:pt x="6" y="10"/>
                  </a:lnTo>
                  <a:lnTo>
                    <a:pt x="6" y="7"/>
                  </a:lnTo>
                  <a:lnTo>
                    <a:pt x="6" y="7"/>
                  </a:lnTo>
                  <a:lnTo>
                    <a:pt x="6" y="7"/>
                  </a:lnTo>
                  <a:lnTo>
                    <a:pt x="6" y="7"/>
                  </a:lnTo>
                  <a:lnTo>
                    <a:pt x="6" y="5"/>
                  </a:lnTo>
                  <a:lnTo>
                    <a:pt x="4" y="7"/>
                  </a:lnTo>
                  <a:lnTo>
                    <a:pt x="4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2" y="7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1"/>
                  </a:lnTo>
                  <a:lnTo>
                    <a:pt x="6" y="3"/>
                  </a:lnTo>
                  <a:lnTo>
                    <a:pt x="7" y="4"/>
                  </a:lnTo>
                  <a:lnTo>
                    <a:pt x="7" y="7"/>
                  </a:lnTo>
                  <a:lnTo>
                    <a:pt x="7" y="8"/>
                  </a:lnTo>
                  <a:lnTo>
                    <a:pt x="6" y="11"/>
                  </a:lnTo>
                  <a:lnTo>
                    <a:pt x="3" y="14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43" name="Freeform 71"/>
            <p:cNvSpPr>
              <a:spLocks/>
            </p:cNvSpPr>
            <p:nvPr/>
          </p:nvSpPr>
          <p:spPr bwMode="auto">
            <a:xfrm>
              <a:off x="3044" y="2227"/>
              <a:ext cx="16" cy="3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0" y="31"/>
                </a:cxn>
                <a:cxn ang="0">
                  <a:pos x="10" y="34"/>
                </a:cxn>
                <a:cxn ang="0">
                  <a:pos x="10" y="35"/>
                </a:cxn>
                <a:cxn ang="0">
                  <a:pos x="11" y="35"/>
                </a:cxn>
                <a:cxn ang="0">
                  <a:pos x="11" y="36"/>
                </a:cxn>
                <a:cxn ang="0">
                  <a:pos x="13" y="36"/>
                </a:cxn>
                <a:cxn ang="0">
                  <a:pos x="16" y="36"/>
                </a:cxn>
                <a:cxn ang="0">
                  <a:pos x="16" y="38"/>
                </a:cxn>
                <a:cxn ang="0">
                  <a:pos x="2" y="38"/>
                </a:cxn>
                <a:cxn ang="0">
                  <a:pos x="2" y="36"/>
                </a:cxn>
                <a:cxn ang="0">
                  <a:pos x="3" y="36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6" y="35"/>
                </a:cxn>
                <a:cxn ang="0">
                  <a:pos x="6" y="34"/>
                </a:cxn>
                <a:cxn ang="0">
                  <a:pos x="6" y="31"/>
                </a:cxn>
                <a:cxn ang="0">
                  <a:pos x="6" y="10"/>
                </a:cxn>
                <a:cxn ang="0">
                  <a:pos x="6" y="7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3"/>
                </a:cxn>
                <a:cxn ang="0">
                  <a:pos x="3" y="3"/>
                </a:cxn>
                <a:cxn ang="0">
                  <a:pos x="2" y="3"/>
                </a:cxn>
                <a:cxn ang="0">
                  <a:pos x="0" y="4"/>
                </a:cxn>
                <a:cxn ang="0">
                  <a:pos x="0" y="3"/>
                </a:cxn>
              </a:cxnLst>
              <a:rect l="0" t="0" r="r" b="b"/>
              <a:pathLst>
                <a:path w="16" h="38">
                  <a:moveTo>
                    <a:pt x="0" y="3"/>
                  </a:moveTo>
                  <a:lnTo>
                    <a:pt x="10" y="0"/>
                  </a:lnTo>
                  <a:lnTo>
                    <a:pt x="10" y="0"/>
                  </a:lnTo>
                  <a:lnTo>
                    <a:pt x="10" y="31"/>
                  </a:lnTo>
                  <a:lnTo>
                    <a:pt x="10" y="34"/>
                  </a:lnTo>
                  <a:lnTo>
                    <a:pt x="10" y="35"/>
                  </a:lnTo>
                  <a:lnTo>
                    <a:pt x="11" y="35"/>
                  </a:lnTo>
                  <a:lnTo>
                    <a:pt x="11" y="36"/>
                  </a:lnTo>
                  <a:lnTo>
                    <a:pt x="13" y="36"/>
                  </a:lnTo>
                  <a:lnTo>
                    <a:pt x="16" y="36"/>
                  </a:lnTo>
                  <a:lnTo>
                    <a:pt x="16" y="38"/>
                  </a:lnTo>
                  <a:lnTo>
                    <a:pt x="2" y="38"/>
                  </a:lnTo>
                  <a:lnTo>
                    <a:pt x="2" y="36"/>
                  </a:lnTo>
                  <a:lnTo>
                    <a:pt x="3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6" y="35"/>
                  </a:lnTo>
                  <a:lnTo>
                    <a:pt x="6" y="34"/>
                  </a:lnTo>
                  <a:lnTo>
                    <a:pt x="6" y="31"/>
                  </a:lnTo>
                  <a:lnTo>
                    <a:pt x="6" y="10"/>
                  </a:lnTo>
                  <a:lnTo>
                    <a:pt x="6" y="7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3"/>
                  </a:lnTo>
                  <a:lnTo>
                    <a:pt x="3" y="3"/>
                  </a:lnTo>
                  <a:lnTo>
                    <a:pt x="2" y="3"/>
                  </a:lnTo>
                  <a:lnTo>
                    <a:pt x="0" y="4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44" name="Freeform 72"/>
            <p:cNvSpPr>
              <a:spLocks/>
            </p:cNvSpPr>
            <p:nvPr/>
          </p:nvSpPr>
          <p:spPr bwMode="auto">
            <a:xfrm>
              <a:off x="3068" y="2227"/>
              <a:ext cx="13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0"/>
                </a:cxn>
                <a:cxn ang="0">
                  <a:pos x="13" y="49"/>
                </a:cxn>
                <a:cxn ang="0">
                  <a:pos x="0" y="49"/>
                </a:cxn>
                <a:cxn ang="0">
                  <a:pos x="0" y="46"/>
                </a:cxn>
                <a:cxn ang="0">
                  <a:pos x="7" y="46"/>
                </a:cxn>
                <a:cxn ang="0">
                  <a:pos x="7" y="1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13" h="49">
                  <a:moveTo>
                    <a:pt x="0" y="0"/>
                  </a:moveTo>
                  <a:lnTo>
                    <a:pt x="13" y="0"/>
                  </a:lnTo>
                  <a:lnTo>
                    <a:pt x="13" y="49"/>
                  </a:lnTo>
                  <a:lnTo>
                    <a:pt x="0" y="49"/>
                  </a:lnTo>
                  <a:lnTo>
                    <a:pt x="0" y="46"/>
                  </a:lnTo>
                  <a:lnTo>
                    <a:pt x="7" y="46"/>
                  </a:lnTo>
                  <a:lnTo>
                    <a:pt x="7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45" name="Freeform 73"/>
            <p:cNvSpPr>
              <a:spLocks/>
            </p:cNvSpPr>
            <p:nvPr/>
          </p:nvSpPr>
          <p:spPr bwMode="auto">
            <a:xfrm>
              <a:off x="3120" y="2227"/>
              <a:ext cx="32" cy="38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31" y="13"/>
                </a:cxn>
                <a:cxn ang="0">
                  <a:pos x="31" y="13"/>
                </a:cxn>
                <a:cxn ang="0">
                  <a:pos x="28" y="7"/>
                </a:cxn>
                <a:cxn ang="0">
                  <a:pos x="25" y="4"/>
                </a:cxn>
                <a:cxn ang="0">
                  <a:pos x="22" y="1"/>
                </a:cxn>
                <a:cxn ang="0">
                  <a:pos x="18" y="1"/>
                </a:cxn>
                <a:cxn ang="0">
                  <a:pos x="15" y="1"/>
                </a:cxn>
                <a:cxn ang="0">
                  <a:pos x="12" y="3"/>
                </a:cxn>
                <a:cxn ang="0">
                  <a:pos x="10" y="6"/>
                </a:cxn>
                <a:cxn ang="0">
                  <a:pos x="7" y="8"/>
                </a:cxn>
                <a:cxn ang="0">
                  <a:pos x="5" y="14"/>
                </a:cxn>
                <a:cxn ang="0">
                  <a:pos x="5" y="20"/>
                </a:cxn>
                <a:cxn ang="0">
                  <a:pos x="5" y="24"/>
                </a:cxn>
                <a:cxn ang="0">
                  <a:pos x="7" y="28"/>
                </a:cxn>
                <a:cxn ang="0">
                  <a:pos x="10" y="31"/>
                </a:cxn>
                <a:cxn ang="0">
                  <a:pos x="12" y="34"/>
                </a:cxn>
                <a:cxn ang="0">
                  <a:pos x="15" y="35"/>
                </a:cxn>
                <a:cxn ang="0">
                  <a:pos x="19" y="35"/>
                </a:cxn>
                <a:cxn ang="0">
                  <a:pos x="22" y="35"/>
                </a:cxn>
                <a:cxn ang="0">
                  <a:pos x="25" y="34"/>
                </a:cxn>
                <a:cxn ang="0">
                  <a:pos x="28" y="32"/>
                </a:cxn>
                <a:cxn ang="0">
                  <a:pos x="31" y="28"/>
                </a:cxn>
                <a:cxn ang="0">
                  <a:pos x="32" y="28"/>
                </a:cxn>
                <a:cxn ang="0">
                  <a:pos x="29" y="32"/>
                </a:cxn>
                <a:cxn ang="0">
                  <a:pos x="25" y="35"/>
                </a:cxn>
                <a:cxn ang="0">
                  <a:pos x="21" y="38"/>
                </a:cxn>
                <a:cxn ang="0">
                  <a:pos x="17" y="38"/>
                </a:cxn>
                <a:cxn ang="0">
                  <a:pos x="11" y="38"/>
                </a:cxn>
                <a:cxn ang="0">
                  <a:pos x="7" y="35"/>
                </a:cxn>
                <a:cxn ang="0">
                  <a:pos x="3" y="31"/>
                </a:cxn>
                <a:cxn ang="0">
                  <a:pos x="0" y="25"/>
                </a:cxn>
                <a:cxn ang="0">
                  <a:pos x="0" y="20"/>
                </a:cxn>
                <a:cxn ang="0">
                  <a:pos x="0" y="14"/>
                </a:cxn>
                <a:cxn ang="0">
                  <a:pos x="1" y="8"/>
                </a:cxn>
                <a:cxn ang="0">
                  <a:pos x="4" y="6"/>
                </a:cxn>
                <a:cxn ang="0">
                  <a:pos x="8" y="1"/>
                </a:cxn>
                <a:cxn ang="0">
                  <a:pos x="12" y="0"/>
                </a:cxn>
                <a:cxn ang="0">
                  <a:pos x="18" y="0"/>
                </a:cxn>
                <a:cxn ang="0">
                  <a:pos x="22" y="0"/>
                </a:cxn>
                <a:cxn ang="0">
                  <a:pos x="25" y="1"/>
                </a:cxn>
                <a:cxn ang="0">
                  <a:pos x="27" y="1"/>
                </a:cxn>
                <a:cxn ang="0">
                  <a:pos x="28" y="1"/>
                </a:cxn>
                <a:cxn ang="0">
                  <a:pos x="28" y="1"/>
                </a:cxn>
                <a:cxn ang="0">
                  <a:pos x="28" y="1"/>
                </a:cxn>
                <a:cxn ang="0">
                  <a:pos x="29" y="0"/>
                </a:cxn>
                <a:cxn ang="0">
                  <a:pos x="29" y="0"/>
                </a:cxn>
                <a:cxn ang="0">
                  <a:pos x="31" y="0"/>
                </a:cxn>
              </a:cxnLst>
              <a:rect l="0" t="0" r="r" b="b"/>
              <a:pathLst>
                <a:path w="32" h="38">
                  <a:moveTo>
                    <a:pt x="31" y="0"/>
                  </a:moveTo>
                  <a:lnTo>
                    <a:pt x="31" y="13"/>
                  </a:lnTo>
                  <a:lnTo>
                    <a:pt x="31" y="13"/>
                  </a:lnTo>
                  <a:lnTo>
                    <a:pt x="28" y="7"/>
                  </a:lnTo>
                  <a:lnTo>
                    <a:pt x="25" y="4"/>
                  </a:lnTo>
                  <a:lnTo>
                    <a:pt x="22" y="1"/>
                  </a:lnTo>
                  <a:lnTo>
                    <a:pt x="18" y="1"/>
                  </a:lnTo>
                  <a:lnTo>
                    <a:pt x="15" y="1"/>
                  </a:lnTo>
                  <a:lnTo>
                    <a:pt x="12" y="3"/>
                  </a:lnTo>
                  <a:lnTo>
                    <a:pt x="10" y="6"/>
                  </a:lnTo>
                  <a:lnTo>
                    <a:pt x="7" y="8"/>
                  </a:lnTo>
                  <a:lnTo>
                    <a:pt x="5" y="14"/>
                  </a:lnTo>
                  <a:lnTo>
                    <a:pt x="5" y="20"/>
                  </a:lnTo>
                  <a:lnTo>
                    <a:pt x="5" y="24"/>
                  </a:lnTo>
                  <a:lnTo>
                    <a:pt x="7" y="28"/>
                  </a:lnTo>
                  <a:lnTo>
                    <a:pt x="10" y="31"/>
                  </a:lnTo>
                  <a:lnTo>
                    <a:pt x="12" y="34"/>
                  </a:lnTo>
                  <a:lnTo>
                    <a:pt x="15" y="35"/>
                  </a:lnTo>
                  <a:lnTo>
                    <a:pt x="19" y="35"/>
                  </a:lnTo>
                  <a:lnTo>
                    <a:pt x="22" y="35"/>
                  </a:lnTo>
                  <a:lnTo>
                    <a:pt x="25" y="34"/>
                  </a:lnTo>
                  <a:lnTo>
                    <a:pt x="28" y="32"/>
                  </a:lnTo>
                  <a:lnTo>
                    <a:pt x="31" y="28"/>
                  </a:lnTo>
                  <a:lnTo>
                    <a:pt x="32" y="28"/>
                  </a:lnTo>
                  <a:lnTo>
                    <a:pt x="29" y="32"/>
                  </a:lnTo>
                  <a:lnTo>
                    <a:pt x="25" y="35"/>
                  </a:lnTo>
                  <a:lnTo>
                    <a:pt x="21" y="38"/>
                  </a:lnTo>
                  <a:lnTo>
                    <a:pt x="17" y="38"/>
                  </a:lnTo>
                  <a:lnTo>
                    <a:pt x="11" y="38"/>
                  </a:lnTo>
                  <a:lnTo>
                    <a:pt x="7" y="35"/>
                  </a:lnTo>
                  <a:lnTo>
                    <a:pt x="3" y="31"/>
                  </a:lnTo>
                  <a:lnTo>
                    <a:pt x="0" y="25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1" y="8"/>
                  </a:lnTo>
                  <a:lnTo>
                    <a:pt x="4" y="6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5" y="1"/>
                  </a:lnTo>
                  <a:lnTo>
                    <a:pt x="27" y="1"/>
                  </a:lnTo>
                  <a:lnTo>
                    <a:pt x="28" y="1"/>
                  </a:lnTo>
                  <a:lnTo>
                    <a:pt x="28" y="1"/>
                  </a:lnTo>
                  <a:lnTo>
                    <a:pt x="28" y="1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46" name="Freeform 74"/>
            <p:cNvSpPr>
              <a:spLocks noEditPoints="1"/>
            </p:cNvSpPr>
            <p:nvPr/>
          </p:nvSpPr>
          <p:spPr bwMode="auto">
            <a:xfrm>
              <a:off x="3156" y="2238"/>
              <a:ext cx="24" cy="2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6" y="2"/>
                </a:cxn>
                <a:cxn ang="0">
                  <a:pos x="19" y="3"/>
                </a:cxn>
                <a:cxn ang="0">
                  <a:pos x="21" y="4"/>
                </a:cxn>
                <a:cxn ang="0">
                  <a:pos x="23" y="9"/>
                </a:cxn>
                <a:cxn ang="0">
                  <a:pos x="24" y="13"/>
                </a:cxn>
                <a:cxn ang="0">
                  <a:pos x="24" y="17"/>
                </a:cxn>
                <a:cxn ang="0">
                  <a:pos x="23" y="20"/>
                </a:cxn>
                <a:cxn ang="0">
                  <a:pos x="20" y="23"/>
                </a:cxn>
                <a:cxn ang="0">
                  <a:pos x="19" y="25"/>
                </a:cxn>
                <a:cxn ang="0">
                  <a:pos x="14" y="27"/>
                </a:cxn>
                <a:cxn ang="0">
                  <a:pos x="12" y="27"/>
                </a:cxn>
                <a:cxn ang="0">
                  <a:pos x="9" y="27"/>
                </a:cxn>
                <a:cxn ang="0">
                  <a:pos x="6" y="25"/>
                </a:cxn>
                <a:cxn ang="0">
                  <a:pos x="3" y="23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2" y="7"/>
                </a:cxn>
                <a:cxn ang="0">
                  <a:pos x="3" y="4"/>
                </a:cxn>
                <a:cxn ang="0">
                  <a:pos x="6" y="2"/>
                </a:cxn>
                <a:cxn ang="0">
                  <a:pos x="9" y="2"/>
                </a:cxn>
                <a:cxn ang="0">
                  <a:pos x="12" y="0"/>
                </a:cxn>
                <a:cxn ang="0">
                  <a:pos x="12" y="3"/>
                </a:cxn>
                <a:cxn ang="0">
                  <a:pos x="10" y="3"/>
                </a:cxn>
                <a:cxn ang="0">
                  <a:pos x="9" y="3"/>
                </a:cxn>
                <a:cxn ang="0">
                  <a:pos x="7" y="4"/>
                </a:cxn>
                <a:cxn ang="0">
                  <a:pos x="6" y="6"/>
                </a:cxn>
                <a:cxn ang="0">
                  <a:pos x="5" y="9"/>
                </a:cxn>
                <a:cxn ang="0">
                  <a:pos x="5" y="11"/>
                </a:cxn>
                <a:cxn ang="0">
                  <a:pos x="6" y="17"/>
                </a:cxn>
                <a:cxn ang="0">
                  <a:pos x="7" y="21"/>
                </a:cxn>
                <a:cxn ang="0">
                  <a:pos x="10" y="24"/>
                </a:cxn>
                <a:cxn ang="0">
                  <a:pos x="13" y="25"/>
                </a:cxn>
                <a:cxn ang="0">
                  <a:pos x="16" y="24"/>
                </a:cxn>
                <a:cxn ang="0">
                  <a:pos x="17" y="23"/>
                </a:cxn>
                <a:cxn ang="0">
                  <a:pos x="19" y="20"/>
                </a:cxn>
                <a:cxn ang="0">
                  <a:pos x="20" y="16"/>
                </a:cxn>
                <a:cxn ang="0">
                  <a:pos x="19" y="11"/>
                </a:cxn>
                <a:cxn ang="0">
                  <a:pos x="19" y="7"/>
                </a:cxn>
                <a:cxn ang="0">
                  <a:pos x="16" y="4"/>
                </a:cxn>
                <a:cxn ang="0">
                  <a:pos x="14" y="3"/>
                </a:cxn>
                <a:cxn ang="0">
                  <a:pos x="12" y="3"/>
                </a:cxn>
              </a:cxnLst>
              <a:rect l="0" t="0" r="r" b="b"/>
              <a:pathLst>
                <a:path w="24" h="27">
                  <a:moveTo>
                    <a:pt x="12" y="0"/>
                  </a:moveTo>
                  <a:lnTo>
                    <a:pt x="16" y="2"/>
                  </a:lnTo>
                  <a:lnTo>
                    <a:pt x="19" y="3"/>
                  </a:lnTo>
                  <a:lnTo>
                    <a:pt x="21" y="4"/>
                  </a:lnTo>
                  <a:lnTo>
                    <a:pt x="23" y="9"/>
                  </a:lnTo>
                  <a:lnTo>
                    <a:pt x="24" y="13"/>
                  </a:lnTo>
                  <a:lnTo>
                    <a:pt x="24" y="17"/>
                  </a:lnTo>
                  <a:lnTo>
                    <a:pt x="23" y="20"/>
                  </a:lnTo>
                  <a:lnTo>
                    <a:pt x="20" y="23"/>
                  </a:lnTo>
                  <a:lnTo>
                    <a:pt x="19" y="25"/>
                  </a:lnTo>
                  <a:lnTo>
                    <a:pt x="14" y="27"/>
                  </a:lnTo>
                  <a:lnTo>
                    <a:pt x="12" y="27"/>
                  </a:lnTo>
                  <a:lnTo>
                    <a:pt x="9" y="27"/>
                  </a:lnTo>
                  <a:lnTo>
                    <a:pt x="6" y="25"/>
                  </a:lnTo>
                  <a:lnTo>
                    <a:pt x="3" y="23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9" y="2"/>
                  </a:lnTo>
                  <a:lnTo>
                    <a:pt x="12" y="0"/>
                  </a:lnTo>
                  <a:close/>
                  <a:moveTo>
                    <a:pt x="12" y="3"/>
                  </a:moveTo>
                  <a:lnTo>
                    <a:pt x="10" y="3"/>
                  </a:lnTo>
                  <a:lnTo>
                    <a:pt x="9" y="3"/>
                  </a:lnTo>
                  <a:lnTo>
                    <a:pt x="7" y="4"/>
                  </a:lnTo>
                  <a:lnTo>
                    <a:pt x="6" y="6"/>
                  </a:lnTo>
                  <a:lnTo>
                    <a:pt x="5" y="9"/>
                  </a:lnTo>
                  <a:lnTo>
                    <a:pt x="5" y="11"/>
                  </a:lnTo>
                  <a:lnTo>
                    <a:pt x="6" y="17"/>
                  </a:lnTo>
                  <a:lnTo>
                    <a:pt x="7" y="21"/>
                  </a:lnTo>
                  <a:lnTo>
                    <a:pt x="10" y="24"/>
                  </a:lnTo>
                  <a:lnTo>
                    <a:pt x="13" y="25"/>
                  </a:lnTo>
                  <a:lnTo>
                    <a:pt x="16" y="24"/>
                  </a:lnTo>
                  <a:lnTo>
                    <a:pt x="17" y="23"/>
                  </a:lnTo>
                  <a:lnTo>
                    <a:pt x="19" y="20"/>
                  </a:lnTo>
                  <a:lnTo>
                    <a:pt x="20" y="16"/>
                  </a:lnTo>
                  <a:lnTo>
                    <a:pt x="19" y="11"/>
                  </a:lnTo>
                  <a:lnTo>
                    <a:pt x="19" y="7"/>
                  </a:lnTo>
                  <a:lnTo>
                    <a:pt x="16" y="4"/>
                  </a:lnTo>
                  <a:lnTo>
                    <a:pt x="14" y="3"/>
                  </a:lnTo>
                  <a:lnTo>
                    <a:pt x="12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47" name="Freeform 75"/>
            <p:cNvSpPr>
              <a:spLocks/>
            </p:cNvSpPr>
            <p:nvPr/>
          </p:nvSpPr>
          <p:spPr bwMode="auto">
            <a:xfrm>
              <a:off x="3183" y="2238"/>
              <a:ext cx="42" cy="27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3" y="2"/>
                </a:cxn>
                <a:cxn ang="0">
                  <a:pos x="15" y="0"/>
                </a:cxn>
                <a:cxn ang="0">
                  <a:pos x="20" y="2"/>
                </a:cxn>
                <a:cxn ang="0">
                  <a:pos x="22" y="4"/>
                </a:cxn>
                <a:cxn ang="0">
                  <a:pos x="25" y="3"/>
                </a:cxn>
                <a:cxn ang="0">
                  <a:pos x="29" y="0"/>
                </a:cxn>
                <a:cxn ang="0">
                  <a:pos x="34" y="0"/>
                </a:cxn>
                <a:cxn ang="0">
                  <a:pos x="36" y="3"/>
                </a:cxn>
                <a:cxn ang="0">
                  <a:pos x="38" y="7"/>
                </a:cxn>
                <a:cxn ang="0">
                  <a:pos x="38" y="20"/>
                </a:cxn>
                <a:cxn ang="0">
                  <a:pos x="39" y="24"/>
                </a:cxn>
                <a:cxn ang="0">
                  <a:pos x="39" y="25"/>
                </a:cxn>
                <a:cxn ang="0">
                  <a:pos x="42" y="25"/>
                </a:cxn>
                <a:cxn ang="0">
                  <a:pos x="31" y="27"/>
                </a:cxn>
                <a:cxn ang="0">
                  <a:pos x="31" y="25"/>
                </a:cxn>
                <a:cxn ang="0">
                  <a:pos x="32" y="25"/>
                </a:cxn>
                <a:cxn ang="0">
                  <a:pos x="34" y="24"/>
                </a:cxn>
                <a:cxn ang="0">
                  <a:pos x="34" y="20"/>
                </a:cxn>
                <a:cxn ang="0">
                  <a:pos x="34" y="7"/>
                </a:cxn>
                <a:cxn ang="0">
                  <a:pos x="32" y="4"/>
                </a:cxn>
                <a:cxn ang="0">
                  <a:pos x="28" y="4"/>
                </a:cxn>
                <a:cxn ang="0">
                  <a:pos x="25" y="6"/>
                </a:cxn>
                <a:cxn ang="0">
                  <a:pos x="24" y="7"/>
                </a:cxn>
                <a:cxn ang="0">
                  <a:pos x="24" y="20"/>
                </a:cxn>
                <a:cxn ang="0">
                  <a:pos x="24" y="24"/>
                </a:cxn>
                <a:cxn ang="0">
                  <a:pos x="24" y="25"/>
                </a:cxn>
                <a:cxn ang="0">
                  <a:pos x="27" y="25"/>
                </a:cxn>
                <a:cxn ang="0">
                  <a:pos x="15" y="27"/>
                </a:cxn>
                <a:cxn ang="0">
                  <a:pos x="17" y="25"/>
                </a:cxn>
                <a:cxn ang="0">
                  <a:pos x="18" y="24"/>
                </a:cxn>
                <a:cxn ang="0">
                  <a:pos x="18" y="23"/>
                </a:cxn>
                <a:cxn ang="0">
                  <a:pos x="18" y="10"/>
                </a:cxn>
                <a:cxn ang="0">
                  <a:pos x="18" y="6"/>
                </a:cxn>
                <a:cxn ang="0">
                  <a:pos x="14" y="4"/>
                </a:cxn>
                <a:cxn ang="0">
                  <a:pos x="11" y="4"/>
                </a:cxn>
                <a:cxn ang="0">
                  <a:pos x="8" y="7"/>
                </a:cxn>
                <a:cxn ang="0">
                  <a:pos x="8" y="23"/>
                </a:cxn>
                <a:cxn ang="0">
                  <a:pos x="8" y="25"/>
                </a:cxn>
                <a:cxn ang="0">
                  <a:pos x="10" y="25"/>
                </a:cxn>
                <a:cxn ang="0">
                  <a:pos x="11" y="27"/>
                </a:cxn>
                <a:cxn ang="0">
                  <a:pos x="0" y="25"/>
                </a:cxn>
                <a:cxn ang="0">
                  <a:pos x="3" y="25"/>
                </a:cxn>
                <a:cxn ang="0">
                  <a:pos x="3" y="24"/>
                </a:cxn>
                <a:cxn ang="0">
                  <a:pos x="3" y="20"/>
                </a:cxn>
                <a:cxn ang="0">
                  <a:pos x="3" y="7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8" y="0"/>
                </a:cxn>
              </a:cxnLst>
              <a:rect l="0" t="0" r="r" b="b"/>
              <a:pathLst>
                <a:path w="42" h="27">
                  <a:moveTo>
                    <a:pt x="8" y="6"/>
                  </a:moveTo>
                  <a:lnTo>
                    <a:pt x="10" y="4"/>
                  </a:lnTo>
                  <a:lnTo>
                    <a:pt x="11" y="3"/>
                  </a:lnTo>
                  <a:lnTo>
                    <a:pt x="13" y="2"/>
                  </a:lnTo>
                  <a:lnTo>
                    <a:pt x="14" y="2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2"/>
                  </a:lnTo>
                  <a:lnTo>
                    <a:pt x="21" y="2"/>
                  </a:lnTo>
                  <a:lnTo>
                    <a:pt x="22" y="4"/>
                  </a:lnTo>
                  <a:lnTo>
                    <a:pt x="24" y="6"/>
                  </a:lnTo>
                  <a:lnTo>
                    <a:pt x="25" y="3"/>
                  </a:lnTo>
                  <a:lnTo>
                    <a:pt x="28" y="2"/>
                  </a:lnTo>
                  <a:lnTo>
                    <a:pt x="29" y="0"/>
                  </a:lnTo>
                  <a:lnTo>
                    <a:pt x="32" y="0"/>
                  </a:lnTo>
                  <a:lnTo>
                    <a:pt x="34" y="0"/>
                  </a:lnTo>
                  <a:lnTo>
                    <a:pt x="35" y="2"/>
                  </a:lnTo>
                  <a:lnTo>
                    <a:pt x="36" y="3"/>
                  </a:lnTo>
                  <a:lnTo>
                    <a:pt x="38" y="4"/>
                  </a:lnTo>
                  <a:lnTo>
                    <a:pt x="38" y="7"/>
                  </a:lnTo>
                  <a:lnTo>
                    <a:pt x="38" y="10"/>
                  </a:lnTo>
                  <a:lnTo>
                    <a:pt x="38" y="20"/>
                  </a:lnTo>
                  <a:lnTo>
                    <a:pt x="39" y="23"/>
                  </a:lnTo>
                  <a:lnTo>
                    <a:pt x="39" y="24"/>
                  </a:lnTo>
                  <a:lnTo>
                    <a:pt x="39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2" y="25"/>
                  </a:lnTo>
                  <a:lnTo>
                    <a:pt x="42" y="27"/>
                  </a:lnTo>
                  <a:lnTo>
                    <a:pt x="31" y="27"/>
                  </a:lnTo>
                  <a:lnTo>
                    <a:pt x="31" y="25"/>
                  </a:lnTo>
                  <a:lnTo>
                    <a:pt x="31" y="25"/>
                  </a:lnTo>
                  <a:lnTo>
                    <a:pt x="32" y="25"/>
                  </a:lnTo>
                  <a:lnTo>
                    <a:pt x="32" y="25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34" y="23"/>
                  </a:lnTo>
                  <a:lnTo>
                    <a:pt x="34" y="20"/>
                  </a:lnTo>
                  <a:lnTo>
                    <a:pt x="34" y="10"/>
                  </a:lnTo>
                  <a:lnTo>
                    <a:pt x="34" y="7"/>
                  </a:lnTo>
                  <a:lnTo>
                    <a:pt x="34" y="6"/>
                  </a:lnTo>
                  <a:lnTo>
                    <a:pt x="32" y="4"/>
                  </a:lnTo>
                  <a:lnTo>
                    <a:pt x="29" y="4"/>
                  </a:lnTo>
                  <a:lnTo>
                    <a:pt x="28" y="4"/>
                  </a:lnTo>
                  <a:lnTo>
                    <a:pt x="27" y="4"/>
                  </a:lnTo>
                  <a:lnTo>
                    <a:pt x="25" y="6"/>
                  </a:lnTo>
                  <a:lnTo>
                    <a:pt x="24" y="7"/>
                  </a:lnTo>
                  <a:lnTo>
                    <a:pt x="24" y="7"/>
                  </a:lnTo>
                  <a:lnTo>
                    <a:pt x="24" y="9"/>
                  </a:lnTo>
                  <a:lnTo>
                    <a:pt x="24" y="20"/>
                  </a:lnTo>
                  <a:lnTo>
                    <a:pt x="24" y="23"/>
                  </a:lnTo>
                  <a:lnTo>
                    <a:pt x="24" y="24"/>
                  </a:lnTo>
                  <a:lnTo>
                    <a:pt x="24" y="25"/>
                  </a:lnTo>
                  <a:lnTo>
                    <a:pt x="24" y="25"/>
                  </a:lnTo>
                  <a:lnTo>
                    <a:pt x="25" y="25"/>
                  </a:lnTo>
                  <a:lnTo>
                    <a:pt x="27" y="25"/>
                  </a:lnTo>
                  <a:lnTo>
                    <a:pt x="27" y="27"/>
                  </a:lnTo>
                  <a:lnTo>
                    <a:pt x="15" y="27"/>
                  </a:lnTo>
                  <a:lnTo>
                    <a:pt x="15" y="25"/>
                  </a:lnTo>
                  <a:lnTo>
                    <a:pt x="17" y="25"/>
                  </a:lnTo>
                  <a:lnTo>
                    <a:pt x="18" y="25"/>
                  </a:lnTo>
                  <a:lnTo>
                    <a:pt x="18" y="24"/>
                  </a:lnTo>
                  <a:lnTo>
                    <a:pt x="18" y="24"/>
                  </a:lnTo>
                  <a:lnTo>
                    <a:pt x="18" y="23"/>
                  </a:lnTo>
                  <a:lnTo>
                    <a:pt x="18" y="20"/>
                  </a:lnTo>
                  <a:lnTo>
                    <a:pt x="18" y="10"/>
                  </a:lnTo>
                  <a:lnTo>
                    <a:pt x="18" y="7"/>
                  </a:lnTo>
                  <a:lnTo>
                    <a:pt x="18" y="6"/>
                  </a:lnTo>
                  <a:lnTo>
                    <a:pt x="17" y="4"/>
                  </a:lnTo>
                  <a:lnTo>
                    <a:pt x="14" y="4"/>
                  </a:lnTo>
                  <a:lnTo>
                    <a:pt x="13" y="4"/>
                  </a:lnTo>
                  <a:lnTo>
                    <a:pt x="11" y="4"/>
                  </a:lnTo>
                  <a:lnTo>
                    <a:pt x="10" y="6"/>
                  </a:lnTo>
                  <a:lnTo>
                    <a:pt x="8" y="7"/>
                  </a:lnTo>
                  <a:lnTo>
                    <a:pt x="8" y="20"/>
                  </a:lnTo>
                  <a:lnTo>
                    <a:pt x="8" y="23"/>
                  </a:lnTo>
                  <a:lnTo>
                    <a:pt x="8" y="24"/>
                  </a:lnTo>
                  <a:lnTo>
                    <a:pt x="8" y="25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11" y="25"/>
                  </a:lnTo>
                  <a:lnTo>
                    <a:pt x="11" y="27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3" y="25"/>
                  </a:lnTo>
                  <a:lnTo>
                    <a:pt x="3" y="25"/>
                  </a:lnTo>
                  <a:lnTo>
                    <a:pt x="3" y="24"/>
                  </a:lnTo>
                  <a:lnTo>
                    <a:pt x="3" y="23"/>
                  </a:lnTo>
                  <a:lnTo>
                    <a:pt x="3" y="20"/>
                  </a:lnTo>
                  <a:lnTo>
                    <a:pt x="3" y="11"/>
                  </a:lnTo>
                  <a:lnTo>
                    <a:pt x="3" y="7"/>
                  </a:lnTo>
                  <a:lnTo>
                    <a:pt x="3" y="6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7" y="0"/>
                  </a:lnTo>
                  <a:lnTo>
                    <a:pt x="8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48" name="Freeform 76"/>
            <p:cNvSpPr>
              <a:spLocks noEditPoints="1"/>
            </p:cNvSpPr>
            <p:nvPr/>
          </p:nvSpPr>
          <p:spPr bwMode="auto">
            <a:xfrm>
              <a:off x="3225" y="2238"/>
              <a:ext cx="28" cy="3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7"/>
                </a:cxn>
                <a:cxn ang="0">
                  <a:pos x="14" y="2"/>
                </a:cxn>
                <a:cxn ang="0">
                  <a:pos x="18" y="0"/>
                </a:cxn>
                <a:cxn ang="0">
                  <a:pos x="24" y="3"/>
                </a:cxn>
                <a:cxn ang="0">
                  <a:pos x="28" y="13"/>
                </a:cxn>
                <a:cxn ang="0">
                  <a:pos x="25" y="20"/>
                </a:cxn>
                <a:cxn ang="0">
                  <a:pos x="20" y="25"/>
                </a:cxn>
                <a:cxn ang="0">
                  <a:pos x="14" y="27"/>
                </a:cxn>
                <a:cxn ang="0">
                  <a:pos x="11" y="25"/>
                </a:cxn>
                <a:cxn ang="0">
                  <a:pos x="10" y="32"/>
                </a:cxn>
                <a:cxn ang="0">
                  <a:pos x="10" y="37"/>
                </a:cxn>
                <a:cxn ang="0">
                  <a:pos x="11" y="38"/>
                </a:cxn>
                <a:cxn ang="0">
                  <a:pos x="14" y="38"/>
                </a:cxn>
                <a:cxn ang="0">
                  <a:pos x="0" y="38"/>
                </a:cxn>
                <a:cxn ang="0">
                  <a:pos x="1" y="38"/>
                </a:cxn>
                <a:cxn ang="0">
                  <a:pos x="4" y="38"/>
                </a:cxn>
                <a:cxn ang="0">
                  <a:pos x="4" y="37"/>
                </a:cxn>
                <a:cxn ang="0">
                  <a:pos x="6" y="32"/>
                </a:cxn>
                <a:cxn ang="0">
                  <a:pos x="6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3" y="4"/>
                </a:cxn>
                <a:cxn ang="0">
                  <a:pos x="1" y="3"/>
                </a:cxn>
                <a:cxn ang="0">
                  <a:pos x="10" y="17"/>
                </a:cxn>
                <a:cxn ang="0">
                  <a:pos x="10" y="21"/>
                </a:cxn>
                <a:cxn ang="0">
                  <a:pos x="13" y="24"/>
                </a:cxn>
                <a:cxn ang="0">
                  <a:pos x="15" y="25"/>
                </a:cxn>
                <a:cxn ang="0">
                  <a:pos x="21" y="23"/>
                </a:cxn>
                <a:cxn ang="0">
                  <a:pos x="23" y="16"/>
                </a:cxn>
                <a:cxn ang="0">
                  <a:pos x="20" y="7"/>
                </a:cxn>
                <a:cxn ang="0">
                  <a:pos x="15" y="4"/>
                </a:cxn>
                <a:cxn ang="0">
                  <a:pos x="13" y="6"/>
                </a:cxn>
                <a:cxn ang="0">
                  <a:pos x="10" y="9"/>
                </a:cxn>
              </a:cxnLst>
              <a:rect l="0" t="0" r="r" b="b"/>
              <a:pathLst>
                <a:path w="28" h="38">
                  <a:moveTo>
                    <a:pt x="1" y="3"/>
                  </a:moveTo>
                  <a:lnTo>
                    <a:pt x="8" y="0"/>
                  </a:lnTo>
                  <a:lnTo>
                    <a:pt x="10" y="0"/>
                  </a:lnTo>
                  <a:lnTo>
                    <a:pt x="10" y="7"/>
                  </a:lnTo>
                  <a:lnTo>
                    <a:pt x="11" y="4"/>
                  </a:lnTo>
                  <a:lnTo>
                    <a:pt x="14" y="2"/>
                  </a:lnTo>
                  <a:lnTo>
                    <a:pt x="15" y="2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4" y="3"/>
                  </a:lnTo>
                  <a:lnTo>
                    <a:pt x="27" y="7"/>
                  </a:lnTo>
                  <a:lnTo>
                    <a:pt x="28" y="13"/>
                  </a:lnTo>
                  <a:lnTo>
                    <a:pt x="27" y="17"/>
                  </a:lnTo>
                  <a:lnTo>
                    <a:pt x="25" y="20"/>
                  </a:lnTo>
                  <a:lnTo>
                    <a:pt x="24" y="24"/>
                  </a:lnTo>
                  <a:lnTo>
                    <a:pt x="20" y="25"/>
                  </a:lnTo>
                  <a:lnTo>
                    <a:pt x="15" y="27"/>
                  </a:lnTo>
                  <a:lnTo>
                    <a:pt x="14" y="27"/>
                  </a:lnTo>
                  <a:lnTo>
                    <a:pt x="13" y="27"/>
                  </a:lnTo>
                  <a:lnTo>
                    <a:pt x="11" y="25"/>
                  </a:lnTo>
                  <a:lnTo>
                    <a:pt x="10" y="24"/>
                  </a:lnTo>
                  <a:lnTo>
                    <a:pt x="10" y="32"/>
                  </a:lnTo>
                  <a:lnTo>
                    <a:pt x="10" y="35"/>
                  </a:lnTo>
                  <a:lnTo>
                    <a:pt x="10" y="37"/>
                  </a:lnTo>
                  <a:lnTo>
                    <a:pt x="10" y="37"/>
                  </a:lnTo>
                  <a:lnTo>
                    <a:pt x="11" y="38"/>
                  </a:lnTo>
                  <a:lnTo>
                    <a:pt x="13" y="38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1" y="38"/>
                  </a:lnTo>
                  <a:lnTo>
                    <a:pt x="3" y="38"/>
                  </a:lnTo>
                  <a:lnTo>
                    <a:pt x="4" y="38"/>
                  </a:lnTo>
                  <a:lnTo>
                    <a:pt x="4" y="37"/>
                  </a:lnTo>
                  <a:lnTo>
                    <a:pt x="4" y="37"/>
                  </a:lnTo>
                  <a:lnTo>
                    <a:pt x="6" y="35"/>
                  </a:lnTo>
                  <a:lnTo>
                    <a:pt x="6" y="32"/>
                  </a:lnTo>
                  <a:lnTo>
                    <a:pt x="6" y="9"/>
                  </a:lnTo>
                  <a:lnTo>
                    <a:pt x="6" y="6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1" y="4"/>
                  </a:lnTo>
                  <a:lnTo>
                    <a:pt x="1" y="3"/>
                  </a:lnTo>
                  <a:close/>
                  <a:moveTo>
                    <a:pt x="10" y="9"/>
                  </a:moveTo>
                  <a:lnTo>
                    <a:pt x="10" y="17"/>
                  </a:lnTo>
                  <a:lnTo>
                    <a:pt x="10" y="20"/>
                  </a:lnTo>
                  <a:lnTo>
                    <a:pt x="10" y="21"/>
                  </a:lnTo>
                  <a:lnTo>
                    <a:pt x="11" y="23"/>
                  </a:lnTo>
                  <a:lnTo>
                    <a:pt x="13" y="24"/>
                  </a:lnTo>
                  <a:lnTo>
                    <a:pt x="14" y="25"/>
                  </a:lnTo>
                  <a:lnTo>
                    <a:pt x="15" y="25"/>
                  </a:lnTo>
                  <a:lnTo>
                    <a:pt x="18" y="24"/>
                  </a:lnTo>
                  <a:lnTo>
                    <a:pt x="21" y="23"/>
                  </a:lnTo>
                  <a:lnTo>
                    <a:pt x="23" y="20"/>
                  </a:lnTo>
                  <a:lnTo>
                    <a:pt x="23" y="16"/>
                  </a:lnTo>
                  <a:lnTo>
                    <a:pt x="23" y="10"/>
                  </a:lnTo>
                  <a:lnTo>
                    <a:pt x="20" y="7"/>
                  </a:lnTo>
                  <a:lnTo>
                    <a:pt x="18" y="6"/>
                  </a:lnTo>
                  <a:lnTo>
                    <a:pt x="15" y="4"/>
                  </a:lnTo>
                  <a:lnTo>
                    <a:pt x="14" y="4"/>
                  </a:lnTo>
                  <a:lnTo>
                    <a:pt x="13" y="6"/>
                  </a:lnTo>
                  <a:lnTo>
                    <a:pt x="11" y="6"/>
                  </a:lnTo>
                  <a:lnTo>
                    <a:pt x="10" y="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49" name="Freeform 77"/>
            <p:cNvSpPr>
              <a:spLocks/>
            </p:cNvSpPr>
            <p:nvPr/>
          </p:nvSpPr>
          <p:spPr bwMode="auto">
            <a:xfrm>
              <a:off x="3256" y="2226"/>
              <a:ext cx="13" cy="39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32"/>
                </a:cxn>
                <a:cxn ang="0">
                  <a:pos x="8" y="35"/>
                </a:cxn>
                <a:cxn ang="0">
                  <a:pos x="10" y="36"/>
                </a:cxn>
                <a:cxn ang="0">
                  <a:pos x="10" y="37"/>
                </a:cxn>
                <a:cxn ang="0">
                  <a:pos x="10" y="37"/>
                </a:cxn>
                <a:cxn ang="0">
                  <a:pos x="11" y="37"/>
                </a:cxn>
                <a:cxn ang="0">
                  <a:pos x="13" y="37"/>
                </a:cxn>
                <a:cxn ang="0">
                  <a:pos x="13" y="39"/>
                </a:cxn>
                <a:cxn ang="0">
                  <a:pos x="0" y="39"/>
                </a:cxn>
                <a:cxn ang="0">
                  <a:pos x="0" y="37"/>
                </a:cxn>
                <a:cxn ang="0">
                  <a:pos x="1" y="37"/>
                </a:cxn>
                <a:cxn ang="0">
                  <a:pos x="3" y="37"/>
                </a:cxn>
                <a:cxn ang="0">
                  <a:pos x="3" y="37"/>
                </a:cxn>
                <a:cxn ang="0">
                  <a:pos x="4" y="36"/>
                </a:cxn>
                <a:cxn ang="0">
                  <a:pos x="4" y="35"/>
                </a:cxn>
                <a:cxn ang="0">
                  <a:pos x="4" y="32"/>
                </a:cxn>
                <a:cxn ang="0">
                  <a:pos x="4" y="9"/>
                </a:cxn>
                <a:cxn ang="0">
                  <a:pos x="4" y="7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7" y="0"/>
                </a:cxn>
                <a:cxn ang="0">
                  <a:pos x="8" y="0"/>
                </a:cxn>
              </a:cxnLst>
              <a:rect l="0" t="0" r="r" b="b"/>
              <a:pathLst>
                <a:path w="13" h="39">
                  <a:moveTo>
                    <a:pt x="8" y="0"/>
                  </a:moveTo>
                  <a:lnTo>
                    <a:pt x="8" y="32"/>
                  </a:lnTo>
                  <a:lnTo>
                    <a:pt x="8" y="35"/>
                  </a:lnTo>
                  <a:lnTo>
                    <a:pt x="10" y="36"/>
                  </a:lnTo>
                  <a:lnTo>
                    <a:pt x="10" y="37"/>
                  </a:lnTo>
                  <a:lnTo>
                    <a:pt x="10" y="37"/>
                  </a:lnTo>
                  <a:lnTo>
                    <a:pt x="11" y="37"/>
                  </a:lnTo>
                  <a:lnTo>
                    <a:pt x="13" y="37"/>
                  </a:lnTo>
                  <a:lnTo>
                    <a:pt x="13" y="39"/>
                  </a:lnTo>
                  <a:lnTo>
                    <a:pt x="0" y="39"/>
                  </a:lnTo>
                  <a:lnTo>
                    <a:pt x="0" y="37"/>
                  </a:lnTo>
                  <a:lnTo>
                    <a:pt x="1" y="37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4" y="36"/>
                  </a:lnTo>
                  <a:lnTo>
                    <a:pt x="4" y="35"/>
                  </a:lnTo>
                  <a:lnTo>
                    <a:pt x="4" y="32"/>
                  </a:lnTo>
                  <a:lnTo>
                    <a:pt x="4" y="9"/>
                  </a:lnTo>
                  <a:lnTo>
                    <a:pt x="4" y="7"/>
                  </a:lnTo>
                  <a:lnTo>
                    <a:pt x="4" y="4"/>
                  </a:lnTo>
                  <a:lnTo>
                    <a:pt x="4" y="4"/>
                  </a:lnTo>
                  <a:lnTo>
                    <a:pt x="3" y="2"/>
                  </a:lnTo>
                  <a:lnTo>
                    <a:pt x="3" y="2"/>
                  </a:lnTo>
                  <a:lnTo>
                    <a:pt x="3" y="2"/>
                  </a:lnTo>
                  <a:lnTo>
                    <a:pt x="1" y="2"/>
                  </a:lnTo>
                  <a:lnTo>
                    <a:pt x="1" y="2"/>
                  </a:lnTo>
                  <a:lnTo>
                    <a:pt x="0" y="2"/>
                  </a:lnTo>
                  <a:lnTo>
                    <a:pt x="7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50" name="Freeform 78"/>
            <p:cNvSpPr>
              <a:spLocks noEditPoints="1"/>
            </p:cNvSpPr>
            <p:nvPr/>
          </p:nvSpPr>
          <p:spPr bwMode="auto">
            <a:xfrm>
              <a:off x="3271" y="2238"/>
              <a:ext cx="21" cy="27"/>
            </a:xfrm>
            <a:custGeom>
              <a:avLst/>
              <a:gdLst/>
              <a:ahLst/>
              <a:cxnLst>
                <a:cxn ang="0">
                  <a:pos x="5" y="10"/>
                </a:cxn>
                <a:cxn ang="0">
                  <a:pos x="6" y="16"/>
                </a:cxn>
                <a:cxn ang="0">
                  <a:pos x="7" y="20"/>
                </a:cxn>
                <a:cxn ang="0">
                  <a:pos x="10" y="21"/>
                </a:cxn>
                <a:cxn ang="0">
                  <a:pos x="14" y="23"/>
                </a:cxn>
                <a:cxn ang="0">
                  <a:pos x="16" y="23"/>
                </a:cxn>
                <a:cxn ang="0">
                  <a:pos x="19" y="21"/>
                </a:cxn>
                <a:cxn ang="0">
                  <a:pos x="20" y="20"/>
                </a:cxn>
                <a:cxn ang="0">
                  <a:pos x="21" y="17"/>
                </a:cxn>
                <a:cxn ang="0">
                  <a:pos x="21" y="17"/>
                </a:cxn>
                <a:cxn ang="0">
                  <a:pos x="20" y="21"/>
                </a:cxn>
                <a:cxn ang="0">
                  <a:pos x="19" y="24"/>
                </a:cxn>
                <a:cxn ang="0">
                  <a:pos x="16" y="27"/>
                </a:cxn>
                <a:cxn ang="0">
                  <a:pos x="12" y="27"/>
                </a:cxn>
                <a:cxn ang="0">
                  <a:pos x="7" y="25"/>
                </a:cxn>
                <a:cxn ang="0">
                  <a:pos x="5" y="24"/>
                </a:cxn>
                <a:cxn ang="0">
                  <a:pos x="2" y="20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12" y="0"/>
                </a:cxn>
                <a:cxn ang="0">
                  <a:pos x="16" y="2"/>
                </a:cxn>
                <a:cxn ang="0">
                  <a:pos x="19" y="3"/>
                </a:cxn>
                <a:cxn ang="0">
                  <a:pos x="21" y="6"/>
                </a:cxn>
                <a:cxn ang="0">
                  <a:pos x="21" y="10"/>
                </a:cxn>
                <a:cxn ang="0">
                  <a:pos x="5" y="10"/>
                </a:cxn>
                <a:cxn ang="0">
                  <a:pos x="5" y="9"/>
                </a:cxn>
                <a:cxn ang="0">
                  <a:pos x="16" y="9"/>
                </a:cxn>
                <a:cxn ang="0">
                  <a:pos x="16" y="7"/>
                </a:cxn>
                <a:cxn ang="0">
                  <a:pos x="16" y="6"/>
                </a:cxn>
                <a:cxn ang="0">
                  <a:pos x="14" y="4"/>
                </a:cxn>
                <a:cxn ang="0">
                  <a:pos x="13" y="3"/>
                </a:cxn>
                <a:cxn ang="0">
                  <a:pos x="12" y="3"/>
                </a:cxn>
                <a:cxn ang="0">
                  <a:pos x="10" y="3"/>
                </a:cxn>
                <a:cxn ang="0">
                  <a:pos x="9" y="3"/>
                </a:cxn>
                <a:cxn ang="0">
                  <a:pos x="7" y="4"/>
                </a:cxn>
                <a:cxn ang="0">
                  <a:pos x="6" y="6"/>
                </a:cxn>
                <a:cxn ang="0">
                  <a:pos x="5" y="9"/>
                </a:cxn>
              </a:cxnLst>
              <a:rect l="0" t="0" r="r" b="b"/>
              <a:pathLst>
                <a:path w="21" h="27">
                  <a:moveTo>
                    <a:pt x="5" y="10"/>
                  </a:moveTo>
                  <a:lnTo>
                    <a:pt x="6" y="16"/>
                  </a:lnTo>
                  <a:lnTo>
                    <a:pt x="7" y="20"/>
                  </a:lnTo>
                  <a:lnTo>
                    <a:pt x="10" y="21"/>
                  </a:lnTo>
                  <a:lnTo>
                    <a:pt x="14" y="23"/>
                  </a:lnTo>
                  <a:lnTo>
                    <a:pt x="16" y="23"/>
                  </a:lnTo>
                  <a:lnTo>
                    <a:pt x="19" y="21"/>
                  </a:lnTo>
                  <a:lnTo>
                    <a:pt x="20" y="20"/>
                  </a:lnTo>
                  <a:lnTo>
                    <a:pt x="21" y="17"/>
                  </a:lnTo>
                  <a:lnTo>
                    <a:pt x="21" y="17"/>
                  </a:lnTo>
                  <a:lnTo>
                    <a:pt x="20" y="21"/>
                  </a:lnTo>
                  <a:lnTo>
                    <a:pt x="19" y="24"/>
                  </a:lnTo>
                  <a:lnTo>
                    <a:pt x="16" y="27"/>
                  </a:lnTo>
                  <a:lnTo>
                    <a:pt x="12" y="27"/>
                  </a:lnTo>
                  <a:lnTo>
                    <a:pt x="7" y="25"/>
                  </a:lnTo>
                  <a:lnTo>
                    <a:pt x="5" y="24"/>
                  </a:lnTo>
                  <a:lnTo>
                    <a:pt x="2" y="20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2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9" y="3"/>
                  </a:lnTo>
                  <a:lnTo>
                    <a:pt x="21" y="6"/>
                  </a:lnTo>
                  <a:lnTo>
                    <a:pt x="21" y="10"/>
                  </a:lnTo>
                  <a:lnTo>
                    <a:pt x="5" y="10"/>
                  </a:lnTo>
                  <a:close/>
                  <a:moveTo>
                    <a:pt x="5" y="9"/>
                  </a:moveTo>
                  <a:lnTo>
                    <a:pt x="16" y="9"/>
                  </a:lnTo>
                  <a:lnTo>
                    <a:pt x="16" y="7"/>
                  </a:lnTo>
                  <a:lnTo>
                    <a:pt x="16" y="6"/>
                  </a:lnTo>
                  <a:lnTo>
                    <a:pt x="14" y="4"/>
                  </a:lnTo>
                  <a:lnTo>
                    <a:pt x="13" y="3"/>
                  </a:lnTo>
                  <a:lnTo>
                    <a:pt x="12" y="3"/>
                  </a:lnTo>
                  <a:lnTo>
                    <a:pt x="10" y="3"/>
                  </a:lnTo>
                  <a:lnTo>
                    <a:pt x="9" y="3"/>
                  </a:lnTo>
                  <a:lnTo>
                    <a:pt x="7" y="4"/>
                  </a:lnTo>
                  <a:lnTo>
                    <a:pt x="6" y="6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51" name="Freeform 79"/>
            <p:cNvSpPr>
              <a:spLocks/>
            </p:cNvSpPr>
            <p:nvPr/>
          </p:nvSpPr>
          <p:spPr bwMode="auto">
            <a:xfrm>
              <a:off x="3295" y="2231"/>
              <a:ext cx="16" cy="34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9"/>
                </a:cxn>
                <a:cxn ang="0">
                  <a:pos x="14" y="9"/>
                </a:cxn>
                <a:cxn ang="0">
                  <a:pos x="14" y="10"/>
                </a:cxn>
                <a:cxn ang="0">
                  <a:pos x="9" y="10"/>
                </a:cxn>
                <a:cxn ang="0">
                  <a:pos x="9" y="27"/>
                </a:cxn>
                <a:cxn ang="0">
                  <a:pos x="9" y="28"/>
                </a:cxn>
                <a:cxn ang="0">
                  <a:pos x="10" y="30"/>
                </a:cxn>
                <a:cxn ang="0">
                  <a:pos x="10" y="30"/>
                </a:cxn>
                <a:cxn ang="0">
                  <a:pos x="11" y="31"/>
                </a:cxn>
                <a:cxn ang="0">
                  <a:pos x="13" y="30"/>
                </a:cxn>
                <a:cxn ang="0">
                  <a:pos x="13" y="30"/>
                </a:cxn>
                <a:cxn ang="0">
                  <a:pos x="14" y="30"/>
                </a:cxn>
                <a:cxn ang="0">
                  <a:pos x="14" y="28"/>
                </a:cxn>
                <a:cxn ang="0">
                  <a:pos x="16" y="28"/>
                </a:cxn>
                <a:cxn ang="0">
                  <a:pos x="14" y="31"/>
                </a:cxn>
                <a:cxn ang="0">
                  <a:pos x="13" y="32"/>
                </a:cxn>
                <a:cxn ang="0">
                  <a:pos x="11" y="34"/>
                </a:cxn>
                <a:cxn ang="0">
                  <a:pos x="9" y="34"/>
                </a:cxn>
                <a:cxn ang="0">
                  <a:pos x="9" y="34"/>
                </a:cxn>
                <a:cxn ang="0">
                  <a:pos x="7" y="34"/>
                </a:cxn>
                <a:cxn ang="0">
                  <a:pos x="6" y="32"/>
                </a:cxn>
                <a:cxn ang="0">
                  <a:pos x="4" y="31"/>
                </a:cxn>
                <a:cxn ang="0">
                  <a:pos x="4" y="30"/>
                </a:cxn>
                <a:cxn ang="0">
                  <a:pos x="4" y="27"/>
                </a:cxn>
                <a:cxn ang="0">
                  <a:pos x="4" y="10"/>
                </a:cxn>
                <a:cxn ang="0">
                  <a:pos x="0" y="10"/>
                </a:cxn>
                <a:cxn ang="0">
                  <a:pos x="0" y="9"/>
                </a:cxn>
                <a:cxn ang="0">
                  <a:pos x="2" y="9"/>
                </a:cxn>
                <a:cxn ang="0">
                  <a:pos x="3" y="7"/>
                </a:cxn>
                <a:cxn ang="0">
                  <a:pos x="4" y="6"/>
                </a:cxn>
                <a:cxn ang="0">
                  <a:pos x="6" y="4"/>
                </a:cxn>
                <a:cxn ang="0">
                  <a:pos x="7" y="3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16" h="34">
                  <a:moveTo>
                    <a:pt x="9" y="0"/>
                  </a:moveTo>
                  <a:lnTo>
                    <a:pt x="9" y="9"/>
                  </a:lnTo>
                  <a:lnTo>
                    <a:pt x="14" y="9"/>
                  </a:lnTo>
                  <a:lnTo>
                    <a:pt x="14" y="10"/>
                  </a:lnTo>
                  <a:lnTo>
                    <a:pt x="9" y="10"/>
                  </a:lnTo>
                  <a:lnTo>
                    <a:pt x="9" y="27"/>
                  </a:lnTo>
                  <a:lnTo>
                    <a:pt x="9" y="28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1" y="31"/>
                  </a:lnTo>
                  <a:lnTo>
                    <a:pt x="13" y="30"/>
                  </a:lnTo>
                  <a:lnTo>
                    <a:pt x="13" y="30"/>
                  </a:lnTo>
                  <a:lnTo>
                    <a:pt x="14" y="30"/>
                  </a:lnTo>
                  <a:lnTo>
                    <a:pt x="14" y="28"/>
                  </a:lnTo>
                  <a:lnTo>
                    <a:pt x="16" y="28"/>
                  </a:lnTo>
                  <a:lnTo>
                    <a:pt x="14" y="31"/>
                  </a:lnTo>
                  <a:lnTo>
                    <a:pt x="13" y="32"/>
                  </a:lnTo>
                  <a:lnTo>
                    <a:pt x="11" y="34"/>
                  </a:lnTo>
                  <a:lnTo>
                    <a:pt x="9" y="34"/>
                  </a:lnTo>
                  <a:lnTo>
                    <a:pt x="9" y="34"/>
                  </a:lnTo>
                  <a:lnTo>
                    <a:pt x="7" y="34"/>
                  </a:lnTo>
                  <a:lnTo>
                    <a:pt x="6" y="32"/>
                  </a:lnTo>
                  <a:lnTo>
                    <a:pt x="4" y="31"/>
                  </a:lnTo>
                  <a:lnTo>
                    <a:pt x="4" y="30"/>
                  </a:lnTo>
                  <a:lnTo>
                    <a:pt x="4" y="27"/>
                  </a:lnTo>
                  <a:lnTo>
                    <a:pt x="4" y="10"/>
                  </a:lnTo>
                  <a:lnTo>
                    <a:pt x="0" y="10"/>
                  </a:lnTo>
                  <a:lnTo>
                    <a:pt x="0" y="9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52" name="Freeform 80"/>
            <p:cNvSpPr>
              <a:spLocks noEditPoints="1"/>
            </p:cNvSpPr>
            <p:nvPr/>
          </p:nvSpPr>
          <p:spPr bwMode="auto">
            <a:xfrm>
              <a:off x="3312" y="2238"/>
              <a:ext cx="21" cy="27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6" y="16"/>
                </a:cxn>
                <a:cxn ang="0">
                  <a:pos x="7" y="20"/>
                </a:cxn>
                <a:cxn ang="0">
                  <a:pos x="10" y="21"/>
                </a:cxn>
                <a:cxn ang="0">
                  <a:pos x="14" y="23"/>
                </a:cxn>
                <a:cxn ang="0">
                  <a:pos x="15" y="23"/>
                </a:cxn>
                <a:cxn ang="0">
                  <a:pos x="18" y="21"/>
                </a:cxn>
                <a:cxn ang="0">
                  <a:pos x="20" y="20"/>
                </a:cxn>
                <a:cxn ang="0">
                  <a:pos x="21" y="17"/>
                </a:cxn>
                <a:cxn ang="0">
                  <a:pos x="21" y="17"/>
                </a:cxn>
                <a:cxn ang="0">
                  <a:pos x="21" y="21"/>
                </a:cxn>
                <a:cxn ang="0">
                  <a:pos x="18" y="24"/>
                </a:cxn>
                <a:cxn ang="0">
                  <a:pos x="15" y="27"/>
                </a:cxn>
                <a:cxn ang="0">
                  <a:pos x="11" y="27"/>
                </a:cxn>
                <a:cxn ang="0">
                  <a:pos x="7" y="25"/>
                </a:cxn>
                <a:cxn ang="0">
                  <a:pos x="4" y="24"/>
                </a:cxn>
                <a:cxn ang="0">
                  <a:pos x="1" y="20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1" y="7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13" y="0"/>
                </a:cxn>
                <a:cxn ang="0">
                  <a:pos x="15" y="2"/>
                </a:cxn>
                <a:cxn ang="0">
                  <a:pos x="20" y="3"/>
                </a:cxn>
                <a:cxn ang="0">
                  <a:pos x="21" y="6"/>
                </a:cxn>
                <a:cxn ang="0">
                  <a:pos x="21" y="10"/>
                </a:cxn>
                <a:cxn ang="0">
                  <a:pos x="4" y="10"/>
                </a:cxn>
                <a:cxn ang="0">
                  <a:pos x="4" y="9"/>
                </a:cxn>
                <a:cxn ang="0">
                  <a:pos x="15" y="9"/>
                </a:cxn>
                <a:cxn ang="0">
                  <a:pos x="15" y="7"/>
                </a:cxn>
                <a:cxn ang="0">
                  <a:pos x="15" y="6"/>
                </a:cxn>
                <a:cxn ang="0">
                  <a:pos x="14" y="4"/>
                </a:cxn>
                <a:cxn ang="0">
                  <a:pos x="14" y="3"/>
                </a:cxn>
                <a:cxn ang="0">
                  <a:pos x="13" y="3"/>
                </a:cxn>
                <a:cxn ang="0">
                  <a:pos x="11" y="3"/>
                </a:cxn>
                <a:cxn ang="0">
                  <a:pos x="8" y="3"/>
                </a:cxn>
                <a:cxn ang="0">
                  <a:pos x="7" y="4"/>
                </a:cxn>
                <a:cxn ang="0">
                  <a:pos x="6" y="6"/>
                </a:cxn>
                <a:cxn ang="0">
                  <a:pos x="4" y="9"/>
                </a:cxn>
              </a:cxnLst>
              <a:rect l="0" t="0" r="r" b="b"/>
              <a:pathLst>
                <a:path w="21" h="27">
                  <a:moveTo>
                    <a:pt x="4" y="10"/>
                  </a:moveTo>
                  <a:lnTo>
                    <a:pt x="6" y="16"/>
                  </a:lnTo>
                  <a:lnTo>
                    <a:pt x="7" y="20"/>
                  </a:lnTo>
                  <a:lnTo>
                    <a:pt x="10" y="21"/>
                  </a:lnTo>
                  <a:lnTo>
                    <a:pt x="14" y="23"/>
                  </a:lnTo>
                  <a:lnTo>
                    <a:pt x="15" y="23"/>
                  </a:lnTo>
                  <a:lnTo>
                    <a:pt x="18" y="21"/>
                  </a:lnTo>
                  <a:lnTo>
                    <a:pt x="20" y="20"/>
                  </a:lnTo>
                  <a:lnTo>
                    <a:pt x="21" y="17"/>
                  </a:lnTo>
                  <a:lnTo>
                    <a:pt x="21" y="17"/>
                  </a:lnTo>
                  <a:lnTo>
                    <a:pt x="21" y="21"/>
                  </a:lnTo>
                  <a:lnTo>
                    <a:pt x="18" y="24"/>
                  </a:lnTo>
                  <a:lnTo>
                    <a:pt x="15" y="27"/>
                  </a:lnTo>
                  <a:lnTo>
                    <a:pt x="11" y="27"/>
                  </a:lnTo>
                  <a:lnTo>
                    <a:pt x="7" y="25"/>
                  </a:lnTo>
                  <a:lnTo>
                    <a:pt x="4" y="24"/>
                  </a:lnTo>
                  <a:lnTo>
                    <a:pt x="1" y="20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1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13" y="0"/>
                  </a:lnTo>
                  <a:lnTo>
                    <a:pt x="15" y="2"/>
                  </a:lnTo>
                  <a:lnTo>
                    <a:pt x="20" y="3"/>
                  </a:lnTo>
                  <a:lnTo>
                    <a:pt x="21" y="6"/>
                  </a:lnTo>
                  <a:lnTo>
                    <a:pt x="21" y="10"/>
                  </a:lnTo>
                  <a:lnTo>
                    <a:pt x="4" y="10"/>
                  </a:lnTo>
                  <a:close/>
                  <a:moveTo>
                    <a:pt x="4" y="9"/>
                  </a:moveTo>
                  <a:lnTo>
                    <a:pt x="15" y="9"/>
                  </a:lnTo>
                  <a:lnTo>
                    <a:pt x="15" y="7"/>
                  </a:lnTo>
                  <a:lnTo>
                    <a:pt x="15" y="6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13" y="3"/>
                  </a:lnTo>
                  <a:lnTo>
                    <a:pt x="11" y="3"/>
                  </a:lnTo>
                  <a:lnTo>
                    <a:pt x="8" y="3"/>
                  </a:lnTo>
                  <a:lnTo>
                    <a:pt x="7" y="4"/>
                  </a:lnTo>
                  <a:lnTo>
                    <a:pt x="6" y="6"/>
                  </a:lnTo>
                  <a:lnTo>
                    <a:pt x="4" y="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53" name="Freeform 81"/>
            <p:cNvSpPr>
              <a:spLocks/>
            </p:cNvSpPr>
            <p:nvPr/>
          </p:nvSpPr>
          <p:spPr bwMode="auto">
            <a:xfrm>
              <a:off x="3337" y="2238"/>
              <a:ext cx="17" cy="2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7" y="7"/>
                </a:cxn>
                <a:cxn ang="0">
                  <a:pos x="10" y="3"/>
                </a:cxn>
                <a:cxn ang="0">
                  <a:pos x="12" y="2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7" y="2"/>
                </a:cxn>
                <a:cxn ang="0">
                  <a:pos x="17" y="3"/>
                </a:cxn>
                <a:cxn ang="0">
                  <a:pos x="17" y="4"/>
                </a:cxn>
                <a:cxn ang="0">
                  <a:pos x="17" y="6"/>
                </a:cxn>
                <a:cxn ang="0">
                  <a:pos x="17" y="6"/>
                </a:cxn>
                <a:cxn ang="0">
                  <a:pos x="16" y="7"/>
                </a:cxn>
                <a:cxn ang="0">
                  <a:pos x="16" y="7"/>
                </a:cxn>
                <a:cxn ang="0">
                  <a:pos x="14" y="7"/>
                </a:cxn>
                <a:cxn ang="0">
                  <a:pos x="13" y="6"/>
                </a:cxn>
                <a:cxn ang="0">
                  <a:pos x="13" y="4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9" y="7"/>
                </a:cxn>
                <a:cxn ang="0">
                  <a:pos x="7" y="9"/>
                </a:cxn>
                <a:cxn ang="0">
                  <a:pos x="7" y="20"/>
                </a:cxn>
                <a:cxn ang="0">
                  <a:pos x="7" y="23"/>
                </a:cxn>
                <a:cxn ang="0">
                  <a:pos x="9" y="24"/>
                </a:cxn>
                <a:cxn ang="0">
                  <a:pos x="9" y="24"/>
                </a:cxn>
                <a:cxn ang="0">
                  <a:pos x="10" y="25"/>
                </a:cxn>
                <a:cxn ang="0">
                  <a:pos x="12" y="25"/>
                </a:cxn>
                <a:cxn ang="0">
                  <a:pos x="13" y="25"/>
                </a:cxn>
                <a:cxn ang="0">
                  <a:pos x="13" y="27"/>
                </a:cxn>
                <a:cxn ang="0">
                  <a:pos x="0" y="27"/>
                </a:cxn>
                <a:cxn ang="0">
                  <a:pos x="0" y="25"/>
                </a:cxn>
                <a:cxn ang="0">
                  <a:pos x="2" y="25"/>
                </a:cxn>
                <a:cxn ang="0">
                  <a:pos x="2" y="25"/>
                </a:cxn>
                <a:cxn ang="0">
                  <a:pos x="3" y="24"/>
                </a:cxn>
                <a:cxn ang="0">
                  <a:pos x="3" y="24"/>
                </a:cxn>
                <a:cxn ang="0">
                  <a:pos x="3" y="23"/>
                </a:cxn>
                <a:cxn ang="0">
                  <a:pos x="3" y="20"/>
                </a:cxn>
                <a:cxn ang="0">
                  <a:pos x="3" y="11"/>
                </a:cxn>
                <a:cxn ang="0">
                  <a:pos x="3" y="7"/>
                </a:cxn>
                <a:cxn ang="0">
                  <a:pos x="3" y="6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7" h="27">
                  <a:moveTo>
                    <a:pt x="7" y="0"/>
                  </a:moveTo>
                  <a:lnTo>
                    <a:pt x="7" y="7"/>
                  </a:lnTo>
                  <a:lnTo>
                    <a:pt x="10" y="3"/>
                  </a:lnTo>
                  <a:lnTo>
                    <a:pt x="12" y="2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7" y="2"/>
                  </a:lnTo>
                  <a:lnTo>
                    <a:pt x="17" y="3"/>
                  </a:lnTo>
                  <a:lnTo>
                    <a:pt x="17" y="4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4" y="7"/>
                  </a:lnTo>
                  <a:lnTo>
                    <a:pt x="13" y="6"/>
                  </a:lnTo>
                  <a:lnTo>
                    <a:pt x="13" y="4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9" y="7"/>
                  </a:lnTo>
                  <a:lnTo>
                    <a:pt x="7" y="9"/>
                  </a:lnTo>
                  <a:lnTo>
                    <a:pt x="7" y="20"/>
                  </a:lnTo>
                  <a:lnTo>
                    <a:pt x="7" y="23"/>
                  </a:lnTo>
                  <a:lnTo>
                    <a:pt x="9" y="24"/>
                  </a:lnTo>
                  <a:lnTo>
                    <a:pt x="9" y="24"/>
                  </a:lnTo>
                  <a:lnTo>
                    <a:pt x="10" y="25"/>
                  </a:lnTo>
                  <a:lnTo>
                    <a:pt x="12" y="25"/>
                  </a:lnTo>
                  <a:lnTo>
                    <a:pt x="13" y="25"/>
                  </a:lnTo>
                  <a:lnTo>
                    <a:pt x="13" y="27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2" y="25"/>
                  </a:lnTo>
                  <a:lnTo>
                    <a:pt x="2" y="25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3" y="23"/>
                  </a:lnTo>
                  <a:lnTo>
                    <a:pt x="3" y="20"/>
                  </a:lnTo>
                  <a:lnTo>
                    <a:pt x="3" y="11"/>
                  </a:lnTo>
                  <a:lnTo>
                    <a:pt x="3" y="7"/>
                  </a:lnTo>
                  <a:lnTo>
                    <a:pt x="3" y="6"/>
                  </a:lnTo>
                  <a:lnTo>
                    <a:pt x="3" y="4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54" name="Freeform 82"/>
            <p:cNvSpPr>
              <a:spLocks/>
            </p:cNvSpPr>
            <p:nvPr/>
          </p:nvSpPr>
          <p:spPr bwMode="auto">
            <a:xfrm>
              <a:off x="2399" y="2294"/>
              <a:ext cx="34" cy="38"/>
            </a:xfrm>
            <a:custGeom>
              <a:avLst/>
              <a:gdLst/>
              <a:ahLst/>
              <a:cxnLst>
                <a:cxn ang="0">
                  <a:pos x="1" y="38"/>
                </a:cxn>
                <a:cxn ang="0">
                  <a:pos x="4" y="7"/>
                </a:cxn>
                <a:cxn ang="0">
                  <a:pos x="5" y="6"/>
                </a:cxn>
                <a:cxn ang="0">
                  <a:pos x="5" y="5"/>
                </a:cxn>
                <a:cxn ang="0">
                  <a:pos x="4" y="3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15" y="0"/>
                </a:cxn>
                <a:cxn ang="0">
                  <a:pos x="15" y="2"/>
                </a:cxn>
                <a:cxn ang="0">
                  <a:pos x="13" y="2"/>
                </a:cxn>
                <a:cxn ang="0">
                  <a:pos x="11" y="2"/>
                </a:cxn>
                <a:cxn ang="0">
                  <a:pos x="11" y="3"/>
                </a:cxn>
                <a:cxn ang="0">
                  <a:pos x="10" y="3"/>
                </a:cxn>
                <a:cxn ang="0">
                  <a:pos x="10" y="5"/>
                </a:cxn>
                <a:cxn ang="0">
                  <a:pos x="10" y="7"/>
                </a:cxn>
                <a:cxn ang="0">
                  <a:pos x="7" y="30"/>
                </a:cxn>
                <a:cxn ang="0">
                  <a:pos x="22" y="10"/>
                </a:cxn>
                <a:cxn ang="0">
                  <a:pos x="24" y="7"/>
                </a:cxn>
                <a:cxn ang="0">
                  <a:pos x="25" y="5"/>
                </a:cxn>
                <a:cxn ang="0">
                  <a:pos x="25" y="5"/>
                </a:cxn>
                <a:cxn ang="0">
                  <a:pos x="25" y="3"/>
                </a:cxn>
                <a:cxn ang="0">
                  <a:pos x="25" y="3"/>
                </a:cxn>
                <a:cxn ang="0">
                  <a:pos x="25" y="2"/>
                </a:cxn>
                <a:cxn ang="0">
                  <a:pos x="24" y="2"/>
                </a:cxn>
                <a:cxn ang="0">
                  <a:pos x="22" y="2"/>
                </a:cxn>
                <a:cxn ang="0">
                  <a:pos x="22" y="0"/>
                </a:cxn>
                <a:cxn ang="0">
                  <a:pos x="34" y="0"/>
                </a:cxn>
                <a:cxn ang="0">
                  <a:pos x="34" y="2"/>
                </a:cxn>
                <a:cxn ang="0">
                  <a:pos x="32" y="2"/>
                </a:cxn>
                <a:cxn ang="0">
                  <a:pos x="31" y="2"/>
                </a:cxn>
                <a:cxn ang="0">
                  <a:pos x="29" y="3"/>
                </a:cxn>
                <a:cxn ang="0">
                  <a:pos x="28" y="5"/>
                </a:cxn>
                <a:cxn ang="0">
                  <a:pos x="27" y="6"/>
                </a:cxn>
                <a:cxn ang="0">
                  <a:pos x="24" y="10"/>
                </a:cxn>
                <a:cxn ang="0">
                  <a:pos x="3" y="38"/>
                </a:cxn>
                <a:cxn ang="0">
                  <a:pos x="1" y="38"/>
                </a:cxn>
              </a:cxnLst>
              <a:rect l="0" t="0" r="r" b="b"/>
              <a:pathLst>
                <a:path w="34" h="38">
                  <a:moveTo>
                    <a:pt x="1" y="38"/>
                  </a:moveTo>
                  <a:lnTo>
                    <a:pt x="4" y="7"/>
                  </a:lnTo>
                  <a:lnTo>
                    <a:pt x="5" y="6"/>
                  </a:lnTo>
                  <a:lnTo>
                    <a:pt x="5" y="5"/>
                  </a:lnTo>
                  <a:lnTo>
                    <a:pt x="4" y="3"/>
                  </a:lnTo>
                  <a:lnTo>
                    <a:pt x="4" y="2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2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11" y="3"/>
                  </a:lnTo>
                  <a:lnTo>
                    <a:pt x="10" y="3"/>
                  </a:lnTo>
                  <a:lnTo>
                    <a:pt x="10" y="5"/>
                  </a:lnTo>
                  <a:lnTo>
                    <a:pt x="10" y="7"/>
                  </a:lnTo>
                  <a:lnTo>
                    <a:pt x="7" y="30"/>
                  </a:lnTo>
                  <a:lnTo>
                    <a:pt x="22" y="10"/>
                  </a:lnTo>
                  <a:lnTo>
                    <a:pt x="24" y="7"/>
                  </a:lnTo>
                  <a:lnTo>
                    <a:pt x="25" y="5"/>
                  </a:lnTo>
                  <a:lnTo>
                    <a:pt x="25" y="5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25" y="2"/>
                  </a:lnTo>
                  <a:lnTo>
                    <a:pt x="24" y="2"/>
                  </a:lnTo>
                  <a:lnTo>
                    <a:pt x="22" y="2"/>
                  </a:lnTo>
                  <a:lnTo>
                    <a:pt x="22" y="0"/>
                  </a:lnTo>
                  <a:lnTo>
                    <a:pt x="34" y="0"/>
                  </a:lnTo>
                  <a:lnTo>
                    <a:pt x="34" y="2"/>
                  </a:lnTo>
                  <a:lnTo>
                    <a:pt x="32" y="2"/>
                  </a:lnTo>
                  <a:lnTo>
                    <a:pt x="31" y="2"/>
                  </a:lnTo>
                  <a:lnTo>
                    <a:pt x="29" y="3"/>
                  </a:lnTo>
                  <a:lnTo>
                    <a:pt x="28" y="5"/>
                  </a:lnTo>
                  <a:lnTo>
                    <a:pt x="27" y="6"/>
                  </a:lnTo>
                  <a:lnTo>
                    <a:pt x="24" y="10"/>
                  </a:lnTo>
                  <a:lnTo>
                    <a:pt x="3" y="38"/>
                  </a:lnTo>
                  <a:lnTo>
                    <a:pt x="1" y="3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55" name="Freeform 83"/>
            <p:cNvSpPr>
              <a:spLocks noEditPoints="1"/>
            </p:cNvSpPr>
            <p:nvPr/>
          </p:nvSpPr>
          <p:spPr bwMode="auto">
            <a:xfrm>
              <a:off x="2426" y="2294"/>
              <a:ext cx="35" cy="3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23" y="0"/>
                </a:cxn>
                <a:cxn ang="0">
                  <a:pos x="28" y="0"/>
                </a:cxn>
                <a:cxn ang="0">
                  <a:pos x="32" y="3"/>
                </a:cxn>
                <a:cxn ang="0">
                  <a:pos x="33" y="6"/>
                </a:cxn>
                <a:cxn ang="0">
                  <a:pos x="35" y="9"/>
                </a:cxn>
                <a:cxn ang="0">
                  <a:pos x="33" y="12"/>
                </a:cxn>
                <a:cxn ang="0">
                  <a:pos x="33" y="14"/>
                </a:cxn>
                <a:cxn ang="0">
                  <a:pos x="30" y="16"/>
                </a:cxn>
                <a:cxn ang="0">
                  <a:pos x="28" y="19"/>
                </a:cxn>
                <a:cxn ang="0">
                  <a:pos x="25" y="19"/>
                </a:cxn>
                <a:cxn ang="0">
                  <a:pos x="21" y="20"/>
                </a:cxn>
                <a:cxn ang="0">
                  <a:pos x="18" y="20"/>
                </a:cxn>
                <a:cxn ang="0">
                  <a:pos x="15" y="20"/>
                </a:cxn>
                <a:cxn ang="0">
                  <a:pos x="12" y="30"/>
                </a:cxn>
                <a:cxn ang="0">
                  <a:pos x="11" y="33"/>
                </a:cxn>
                <a:cxn ang="0">
                  <a:pos x="11" y="34"/>
                </a:cxn>
                <a:cxn ang="0">
                  <a:pos x="11" y="35"/>
                </a:cxn>
                <a:cxn ang="0">
                  <a:pos x="11" y="35"/>
                </a:cxn>
                <a:cxn ang="0">
                  <a:pos x="12" y="37"/>
                </a:cxn>
                <a:cxn ang="0">
                  <a:pos x="15" y="37"/>
                </a:cxn>
                <a:cxn ang="0">
                  <a:pos x="15" y="38"/>
                </a:cxn>
                <a:cxn ang="0">
                  <a:pos x="0" y="38"/>
                </a:cxn>
                <a:cxn ang="0">
                  <a:pos x="0" y="37"/>
                </a:cxn>
                <a:cxn ang="0">
                  <a:pos x="2" y="37"/>
                </a:cxn>
                <a:cxn ang="0">
                  <a:pos x="4" y="35"/>
                </a:cxn>
                <a:cxn ang="0">
                  <a:pos x="5" y="34"/>
                </a:cxn>
                <a:cxn ang="0">
                  <a:pos x="7" y="30"/>
                </a:cxn>
                <a:cxn ang="0">
                  <a:pos x="12" y="9"/>
                </a:cxn>
                <a:cxn ang="0">
                  <a:pos x="14" y="6"/>
                </a:cxn>
                <a:cxn ang="0">
                  <a:pos x="14" y="3"/>
                </a:cxn>
                <a:cxn ang="0">
                  <a:pos x="14" y="3"/>
                </a:cxn>
                <a:cxn ang="0">
                  <a:pos x="14" y="2"/>
                </a:cxn>
                <a:cxn ang="0">
                  <a:pos x="12" y="2"/>
                </a:cxn>
                <a:cxn ang="0">
                  <a:pos x="9" y="2"/>
                </a:cxn>
                <a:cxn ang="0">
                  <a:pos x="9" y="0"/>
                </a:cxn>
                <a:cxn ang="0">
                  <a:pos x="15" y="19"/>
                </a:cxn>
                <a:cxn ang="0">
                  <a:pos x="18" y="19"/>
                </a:cxn>
                <a:cxn ang="0">
                  <a:pos x="19" y="19"/>
                </a:cxn>
                <a:cxn ang="0">
                  <a:pos x="22" y="19"/>
                </a:cxn>
                <a:cxn ang="0">
                  <a:pos x="25" y="17"/>
                </a:cxn>
                <a:cxn ang="0">
                  <a:pos x="26" y="16"/>
                </a:cxn>
                <a:cxn ang="0">
                  <a:pos x="28" y="13"/>
                </a:cxn>
                <a:cxn ang="0">
                  <a:pos x="29" y="10"/>
                </a:cxn>
                <a:cxn ang="0">
                  <a:pos x="29" y="9"/>
                </a:cxn>
                <a:cxn ang="0">
                  <a:pos x="29" y="6"/>
                </a:cxn>
                <a:cxn ang="0">
                  <a:pos x="28" y="3"/>
                </a:cxn>
                <a:cxn ang="0">
                  <a:pos x="26" y="3"/>
                </a:cxn>
                <a:cxn ang="0">
                  <a:pos x="23" y="2"/>
                </a:cxn>
                <a:cxn ang="0">
                  <a:pos x="22" y="2"/>
                </a:cxn>
                <a:cxn ang="0">
                  <a:pos x="19" y="3"/>
                </a:cxn>
                <a:cxn ang="0">
                  <a:pos x="15" y="19"/>
                </a:cxn>
              </a:cxnLst>
              <a:rect l="0" t="0" r="r" b="b"/>
              <a:pathLst>
                <a:path w="35" h="38">
                  <a:moveTo>
                    <a:pt x="9" y="0"/>
                  </a:moveTo>
                  <a:lnTo>
                    <a:pt x="23" y="0"/>
                  </a:lnTo>
                  <a:lnTo>
                    <a:pt x="28" y="0"/>
                  </a:lnTo>
                  <a:lnTo>
                    <a:pt x="32" y="3"/>
                  </a:lnTo>
                  <a:lnTo>
                    <a:pt x="33" y="6"/>
                  </a:lnTo>
                  <a:lnTo>
                    <a:pt x="35" y="9"/>
                  </a:lnTo>
                  <a:lnTo>
                    <a:pt x="33" y="12"/>
                  </a:lnTo>
                  <a:lnTo>
                    <a:pt x="33" y="14"/>
                  </a:lnTo>
                  <a:lnTo>
                    <a:pt x="30" y="16"/>
                  </a:lnTo>
                  <a:lnTo>
                    <a:pt x="28" y="19"/>
                  </a:lnTo>
                  <a:lnTo>
                    <a:pt x="25" y="19"/>
                  </a:lnTo>
                  <a:lnTo>
                    <a:pt x="21" y="20"/>
                  </a:lnTo>
                  <a:lnTo>
                    <a:pt x="18" y="20"/>
                  </a:lnTo>
                  <a:lnTo>
                    <a:pt x="15" y="20"/>
                  </a:lnTo>
                  <a:lnTo>
                    <a:pt x="12" y="30"/>
                  </a:lnTo>
                  <a:lnTo>
                    <a:pt x="11" y="33"/>
                  </a:lnTo>
                  <a:lnTo>
                    <a:pt x="11" y="34"/>
                  </a:lnTo>
                  <a:lnTo>
                    <a:pt x="11" y="35"/>
                  </a:lnTo>
                  <a:lnTo>
                    <a:pt x="11" y="35"/>
                  </a:lnTo>
                  <a:lnTo>
                    <a:pt x="12" y="37"/>
                  </a:lnTo>
                  <a:lnTo>
                    <a:pt x="15" y="37"/>
                  </a:lnTo>
                  <a:lnTo>
                    <a:pt x="15" y="38"/>
                  </a:lnTo>
                  <a:lnTo>
                    <a:pt x="0" y="38"/>
                  </a:lnTo>
                  <a:lnTo>
                    <a:pt x="0" y="37"/>
                  </a:lnTo>
                  <a:lnTo>
                    <a:pt x="2" y="37"/>
                  </a:lnTo>
                  <a:lnTo>
                    <a:pt x="4" y="35"/>
                  </a:lnTo>
                  <a:lnTo>
                    <a:pt x="5" y="34"/>
                  </a:lnTo>
                  <a:lnTo>
                    <a:pt x="7" y="30"/>
                  </a:lnTo>
                  <a:lnTo>
                    <a:pt x="12" y="9"/>
                  </a:lnTo>
                  <a:lnTo>
                    <a:pt x="14" y="6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9" y="2"/>
                  </a:lnTo>
                  <a:lnTo>
                    <a:pt x="9" y="0"/>
                  </a:lnTo>
                  <a:close/>
                  <a:moveTo>
                    <a:pt x="15" y="19"/>
                  </a:moveTo>
                  <a:lnTo>
                    <a:pt x="18" y="19"/>
                  </a:lnTo>
                  <a:lnTo>
                    <a:pt x="19" y="19"/>
                  </a:lnTo>
                  <a:lnTo>
                    <a:pt x="22" y="19"/>
                  </a:lnTo>
                  <a:lnTo>
                    <a:pt x="25" y="17"/>
                  </a:lnTo>
                  <a:lnTo>
                    <a:pt x="26" y="16"/>
                  </a:lnTo>
                  <a:lnTo>
                    <a:pt x="28" y="13"/>
                  </a:lnTo>
                  <a:lnTo>
                    <a:pt x="29" y="10"/>
                  </a:lnTo>
                  <a:lnTo>
                    <a:pt x="29" y="9"/>
                  </a:lnTo>
                  <a:lnTo>
                    <a:pt x="29" y="6"/>
                  </a:lnTo>
                  <a:lnTo>
                    <a:pt x="28" y="3"/>
                  </a:lnTo>
                  <a:lnTo>
                    <a:pt x="26" y="3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19" y="3"/>
                  </a:lnTo>
                  <a:lnTo>
                    <a:pt x="15" y="1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33556" name="Picture 8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89" y="2304"/>
              <a:ext cx="47" cy="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557" name="Picture 8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89" y="2304"/>
              <a:ext cx="47" cy="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3558" name="Freeform 86"/>
            <p:cNvSpPr>
              <a:spLocks/>
            </p:cNvSpPr>
            <p:nvPr/>
          </p:nvSpPr>
          <p:spPr bwMode="auto">
            <a:xfrm>
              <a:off x="2574" y="2294"/>
              <a:ext cx="32" cy="38"/>
            </a:xfrm>
            <a:custGeom>
              <a:avLst/>
              <a:gdLst/>
              <a:ahLst/>
              <a:cxnLst>
                <a:cxn ang="0">
                  <a:pos x="2" y="38"/>
                </a:cxn>
                <a:cxn ang="0">
                  <a:pos x="4" y="7"/>
                </a:cxn>
                <a:cxn ang="0">
                  <a:pos x="4" y="6"/>
                </a:cxn>
                <a:cxn ang="0">
                  <a:pos x="4" y="5"/>
                </a:cxn>
                <a:cxn ang="0">
                  <a:pos x="4" y="3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14" y="0"/>
                </a:cxn>
                <a:cxn ang="0">
                  <a:pos x="14" y="2"/>
                </a:cxn>
                <a:cxn ang="0">
                  <a:pos x="13" y="2"/>
                </a:cxn>
                <a:cxn ang="0">
                  <a:pos x="11" y="2"/>
                </a:cxn>
                <a:cxn ang="0">
                  <a:pos x="10" y="3"/>
                </a:cxn>
                <a:cxn ang="0">
                  <a:pos x="10" y="3"/>
                </a:cxn>
                <a:cxn ang="0">
                  <a:pos x="10" y="5"/>
                </a:cxn>
                <a:cxn ang="0">
                  <a:pos x="9" y="7"/>
                </a:cxn>
                <a:cxn ang="0">
                  <a:pos x="7" y="30"/>
                </a:cxn>
                <a:cxn ang="0">
                  <a:pos x="21" y="10"/>
                </a:cxn>
                <a:cxn ang="0">
                  <a:pos x="23" y="7"/>
                </a:cxn>
                <a:cxn ang="0">
                  <a:pos x="24" y="5"/>
                </a:cxn>
                <a:cxn ang="0">
                  <a:pos x="24" y="5"/>
                </a:cxn>
                <a:cxn ang="0">
                  <a:pos x="24" y="3"/>
                </a:cxn>
                <a:cxn ang="0">
                  <a:pos x="24" y="3"/>
                </a:cxn>
                <a:cxn ang="0">
                  <a:pos x="24" y="2"/>
                </a:cxn>
                <a:cxn ang="0">
                  <a:pos x="23" y="2"/>
                </a:cxn>
                <a:cxn ang="0">
                  <a:pos x="21" y="2"/>
                </a:cxn>
                <a:cxn ang="0">
                  <a:pos x="23" y="0"/>
                </a:cxn>
                <a:cxn ang="0">
                  <a:pos x="32" y="0"/>
                </a:cxn>
                <a:cxn ang="0">
                  <a:pos x="32" y="2"/>
                </a:cxn>
                <a:cxn ang="0">
                  <a:pos x="31" y="2"/>
                </a:cxn>
                <a:cxn ang="0">
                  <a:pos x="31" y="2"/>
                </a:cxn>
                <a:cxn ang="0">
                  <a:pos x="30" y="3"/>
                </a:cxn>
                <a:cxn ang="0">
                  <a:pos x="28" y="5"/>
                </a:cxn>
                <a:cxn ang="0">
                  <a:pos x="25" y="6"/>
                </a:cxn>
                <a:cxn ang="0">
                  <a:pos x="23" y="10"/>
                </a:cxn>
                <a:cxn ang="0">
                  <a:pos x="3" y="38"/>
                </a:cxn>
                <a:cxn ang="0">
                  <a:pos x="2" y="38"/>
                </a:cxn>
              </a:cxnLst>
              <a:rect l="0" t="0" r="r" b="b"/>
              <a:pathLst>
                <a:path w="32" h="38">
                  <a:moveTo>
                    <a:pt x="2" y="38"/>
                  </a:moveTo>
                  <a:lnTo>
                    <a:pt x="4" y="7"/>
                  </a:lnTo>
                  <a:lnTo>
                    <a:pt x="4" y="6"/>
                  </a:lnTo>
                  <a:lnTo>
                    <a:pt x="4" y="5"/>
                  </a:lnTo>
                  <a:lnTo>
                    <a:pt x="4" y="3"/>
                  </a:lnTo>
                  <a:lnTo>
                    <a:pt x="3" y="2"/>
                  </a:lnTo>
                  <a:lnTo>
                    <a:pt x="3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2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10" y="5"/>
                  </a:lnTo>
                  <a:lnTo>
                    <a:pt x="9" y="7"/>
                  </a:lnTo>
                  <a:lnTo>
                    <a:pt x="7" y="30"/>
                  </a:lnTo>
                  <a:lnTo>
                    <a:pt x="21" y="10"/>
                  </a:lnTo>
                  <a:lnTo>
                    <a:pt x="23" y="7"/>
                  </a:lnTo>
                  <a:lnTo>
                    <a:pt x="24" y="5"/>
                  </a:lnTo>
                  <a:lnTo>
                    <a:pt x="24" y="5"/>
                  </a:lnTo>
                  <a:lnTo>
                    <a:pt x="24" y="3"/>
                  </a:lnTo>
                  <a:lnTo>
                    <a:pt x="24" y="3"/>
                  </a:lnTo>
                  <a:lnTo>
                    <a:pt x="24" y="2"/>
                  </a:lnTo>
                  <a:lnTo>
                    <a:pt x="23" y="2"/>
                  </a:lnTo>
                  <a:lnTo>
                    <a:pt x="21" y="2"/>
                  </a:lnTo>
                  <a:lnTo>
                    <a:pt x="23" y="0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1" y="2"/>
                  </a:lnTo>
                  <a:lnTo>
                    <a:pt x="31" y="2"/>
                  </a:lnTo>
                  <a:lnTo>
                    <a:pt x="30" y="3"/>
                  </a:lnTo>
                  <a:lnTo>
                    <a:pt x="28" y="5"/>
                  </a:lnTo>
                  <a:lnTo>
                    <a:pt x="25" y="6"/>
                  </a:lnTo>
                  <a:lnTo>
                    <a:pt x="23" y="10"/>
                  </a:lnTo>
                  <a:lnTo>
                    <a:pt x="3" y="38"/>
                  </a:lnTo>
                  <a:lnTo>
                    <a:pt x="2" y="3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59" name="Freeform 87"/>
            <p:cNvSpPr>
              <a:spLocks noEditPoints="1"/>
            </p:cNvSpPr>
            <p:nvPr/>
          </p:nvSpPr>
          <p:spPr bwMode="auto">
            <a:xfrm>
              <a:off x="2597" y="2307"/>
              <a:ext cx="21" cy="25"/>
            </a:xfrm>
            <a:custGeom>
              <a:avLst/>
              <a:gdLst/>
              <a:ahLst/>
              <a:cxnLst>
                <a:cxn ang="0">
                  <a:pos x="4" y="14"/>
                </a:cxn>
                <a:cxn ang="0">
                  <a:pos x="4" y="15"/>
                </a:cxn>
                <a:cxn ang="0">
                  <a:pos x="4" y="17"/>
                </a:cxn>
                <a:cxn ang="0">
                  <a:pos x="4" y="18"/>
                </a:cxn>
                <a:cxn ang="0">
                  <a:pos x="5" y="20"/>
                </a:cxn>
                <a:cxn ang="0">
                  <a:pos x="8" y="21"/>
                </a:cxn>
                <a:cxn ang="0">
                  <a:pos x="9" y="22"/>
                </a:cxn>
                <a:cxn ang="0">
                  <a:pos x="11" y="21"/>
                </a:cxn>
                <a:cxn ang="0">
                  <a:pos x="14" y="21"/>
                </a:cxn>
                <a:cxn ang="0">
                  <a:pos x="15" y="20"/>
                </a:cxn>
                <a:cxn ang="0">
                  <a:pos x="18" y="18"/>
                </a:cxn>
                <a:cxn ang="0">
                  <a:pos x="19" y="18"/>
                </a:cxn>
                <a:cxn ang="0">
                  <a:pos x="15" y="22"/>
                </a:cxn>
                <a:cxn ang="0">
                  <a:pos x="11" y="25"/>
                </a:cxn>
                <a:cxn ang="0">
                  <a:pos x="7" y="25"/>
                </a:cxn>
                <a:cxn ang="0">
                  <a:pos x="4" y="25"/>
                </a:cxn>
                <a:cxn ang="0">
                  <a:pos x="1" y="22"/>
                </a:cxn>
                <a:cxn ang="0">
                  <a:pos x="0" y="20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1" y="8"/>
                </a:cxn>
                <a:cxn ang="0">
                  <a:pos x="4" y="4"/>
                </a:cxn>
                <a:cxn ang="0">
                  <a:pos x="8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19" y="1"/>
                </a:cxn>
                <a:cxn ang="0">
                  <a:pos x="21" y="1"/>
                </a:cxn>
                <a:cxn ang="0">
                  <a:pos x="21" y="4"/>
                </a:cxn>
                <a:cxn ang="0">
                  <a:pos x="21" y="6"/>
                </a:cxn>
                <a:cxn ang="0">
                  <a:pos x="19" y="8"/>
                </a:cxn>
                <a:cxn ang="0">
                  <a:pos x="16" y="10"/>
                </a:cxn>
                <a:cxn ang="0">
                  <a:pos x="12" y="13"/>
                </a:cxn>
                <a:cxn ang="0">
                  <a:pos x="9" y="14"/>
                </a:cxn>
                <a:cxn ang="0">
                  <a:pos x="4" y="14"/>
                </a:cxn>
                <a:cxn ang="0">
                  <a:pos x="4" y="13"/>
                </a:cxn>
                <a:cxn ang="0">
                  <a:pos x="8" y="13"/>
                </a:cxn>
                <a:cxn ang="0">
                  <a:pos x="11" y="11"/>
                </a:cxn>
                <a:cxn ang="0">
                  <a:pos x="14" y="10"/>
                </a:cxn>
                <a:cxn ang="0">
                  <a:pos x="15" y="7"/>
                </a:cxn>
                <a:cxn ang="0">
                  <a:pos x="16" y="6"/>
                </a:cxn>
                <a:cxn ang="0">
                  <a:pos x="16" y="3"/>
                </a:cxn>
                <a:cxn ang="0">
                  <a:pos x="16" y="3"/>
                </a:cxn>
                <a:cxn ang="0">
                  <a:pos x="16" y="1"/>
                </a:cxn>
                <a:cxn ang="0">
                  <a:pos x="15" y="1"/>
                </a:cxn>
                <a:cxn ang="0">
                  <a:pos x="14" y="1"/>
                </a:cxn>
                <a:cxn ang="0">
                  <a:pos x="11" y="1"/>
                </a:cxn>
                <a:cxn ang="0">
                  <a:pos x="8" y="4"/>
                </a:cxn>
                <a:cxn ang="0">
                  <a:pos x="7" y="8"/>
                </a:cxn>
                <a:cxn ang="0">
                  <a:pos x="4" y="13"/>
                </a:cxn>
              </a:cxnLst>
              <a:rect l="0" t="0" r="r" b="b"/>
              <a:pathLst>
                <a:path w="21" h="25">
                  <a:moveTo>
                    <a:pt x="4" y="14"/>
                  </a:moveTo>
                  <a:lnTo>
                    <a:pt x="4" y="15"/>
                  </a:lnTo>
                  <a:lnTo>
                    <a:pt x="4" y="17"/>
                  </a:lnTo>
                  <a:lnTo>
                    <a:pt x="4" y="18"/>
                  </a:lnTo>
                  <a:lnTo>
                    <a:pt x="5" y="20"/>
                  </a:lnTo>
                  <a:lnTo>
                    <a:pt x="8" y="21"/>
                  </a:lnTo>
                  <a:lnTo>
                    <a:pt x="9" y="22"/>
                  </a:lnTo>
                  <a:lnTo>
                    <a:pt x="11" y="21"/>
                  </a:lnTo>
                  <a:lnTo>
                    <a:pt x="14" y="21"/>
                  </a:lnTo>
                  <a:lnTo>
                    <a:pt x="15" y="20"/>
                  </a:lnTo>
                  <a:lnTo>
                    <a:pt x="18" y="18"/>
                  </a:lnTo>
                  <a:lnTo>
                    <a:pt x="19" y="18"/>
                  </a:lnTo>
                  <a:lnTo>
                    <a:pt x="15" y="22"/>
                  </a:lnTo>
                  <a:lnTo>
                    <a:pt x="11" y="25"/>
                  </a:lnTo>
                  <a:lnTo>
                    <a:pt x="7" y="25"/>
                  </a:lnTo>
                  <a:lnTo>
                    <a:pt x="4" y="25"/>
                  </a:lnTo>
                  <a:lnTo>
                    <a:pt x="1" y="22"/>
                  </a:lnTo>
                  <a:lnTo>
                    <a:pt x="0" y="20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1" y="8"/>
                  </a:lnTo>
                  <a:lnTo>
                    <a:pt x="4" y="4"/>
                  </a:lnTo>
                  <a:lnTo>
                    <a:pt x="8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21" y="1"/>
                  </a:lnTo>
                  <a:lnTo>
                    <a:pt x="21" y="4"/>
                  </a:lnTo>
                  <a:lnTo>
                    <a:pt x="21" y="6"/>
                  </a:lnTo>
                  <a:lnTo>
                    <a:pt x="19" y="8"/>
                  </a:lnTo>
                  <a:lnTo>
                    <a:pt x="16" y="10"/>
                  </a:lnTo>
                  <a:lnTo>
                    <a:pt x="12" y="13"/>
                  </a:lnTo>
                  <a:lnTo>
                    <a:pt x="9" y="14"/>
                  </a:lnTo>
                  <a:lnTo>
                    <a:pt x="4" y="14"/>
                  </a:lnTo>
                  <a:close/>
                  <a:moveTo>
                    <a:pt x="4" y="13"/>
                  </a:moveTo>
                  <a:lnTo>
                    <a:pt x="8" y="13"/>
                  </a:lnTo>
                  <a:lnTo>
                    <a:pt x="11" y="11"/>
                  </a:lnTo>
                  <a:lnTo>
                    <a:pt x="14" y="10"/>
                  </a:lnTo>
                  <a:lnTo>
                    <a:pt x="15" y="7"/>
                  </a:lnTo>
                  <a:lnTo>
                    <a:pt x="16" y="6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6" y="1"/>
                  </a:lnTo>
                  <a:lnTo>
                    <a:pt x="15" y="1"/>
                  </a:lnTo>
                  <a:lnTo>
                    <a:pt x="14" y="1"/>
                  </a:lnTo>
                  <a:lnTo>
                    <a:pt x="11" y="1"/>
                  </a:lnTo>
                  <a:lnTo>
                    <a:pt x="8" y="4"/>
                  </a:lnTo>
                  <a:lnTo>
                    <a:pt x="7" y="8"/>
                  </a:lnTo>
                  <a:lnTo>
                    <a:pt x="4" y="1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60" name="Freeform 88"/>
            <p:cNvSpPr>
              <a:spLocks/>
            </p:cNvSpPr>
            <p:nvPr/>
          </p:nvSpPr>
          <p:spPr bwMode="auto">
            <a:xfrm>
              <a:off x="2621" y="2307"/>
              <a:ext cx="21" cy="25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11" y="0"/>
                </a:cxn>
                <a:cxn ang="0">
                  <a:pos x="7" y="14"/>
                </a:cxn>
                <a:cxn ang="0">
                  <a:pos x="9" y="8"/>
                </a:cxn>
                <a:cxn ang="0">
                  <a:pos x="12" y="4"/>
                </a:cxn>
                <a:cxn ang="0">
                  <a:pos x="15" y="1"/>
                </a:cxn>
                <a:cxn ang="0">
                  <a:pos x="18" y="0"/>
                </a:cxn>
                <a:cxn ang="0">
                  <a:pos x="19" y="0"/>
                </a:cxn>
                <a:cxn ang="0">
                  <a:pos x="19" y="0"/>
                </a:cxn>
                <a:cxn ang="0">
                  <a:pos x="21" y="0"/>
                </a:cxn>
                <a:cxn ang="0">
                  <a:pos x="21" y="1"/>
                </a:cxn>
                <a:cxn ang="0">
                  <a:pos x="21" y="1"/>
                </a:cxn>
                <a:cxn ang="0">
                  <a:pos x="21" y="4"/>
                </a:cxn>
                <a:cxn ang="0">
                  <a:pos x="19" y="6"/>
                </a:cxn>
                <a:cxn ang="0">
                  <a:pos x="19" y="7"/>
                </a:cxn>
                <a:cxn ang="0">
                  <a:pos x="18" y="7"/>
                </a:cxn>
                <a:cxn ang="0">
                  <a:pos x="18" y="7"/>
                </a:cxn>
                <a:cxn ang="0">
                  <a:pos x="16" y="7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5" y="4"/>
                </a:cxn>
                <a:cxn ang="0">
                  <a:pos x="15" y="4"/>
                </a:cxn>
                <a:cxn ang="0">
                  <a:pos x="14" y="6"/>
                </a:cxn>
                <a:cxn ang="0">
                  <a:pos x="12" y="7"/>
                </a:cxn>
                <a:cxn ang="0">
                  <a:pos x="11" y="10"/>
                </a:cxn>
                <a:cxn ang="0">
                  <a:pos x="8" y="14"/>
                </a:cxn>
                <a:cxn ang="0">
                  <a:pos x="7" y="15"/>
                </a:cxn>
                <a:cxn ang="0">
                  <a:pos x="7" y="17"/>
                </a:cxn>
                <a:cxn ang="0">
                  <a:pos x="5" y="20"/>
                </a:cxn>
                <a:cxn ang="0">
                  <a:pos x="5" y="21"/>
                </a:cxn>
                <a:cxn ang="0">
                  <a:pos x="4" y="25"/>
                </a:cxn>
                <a:cxn ang="0">
                  <a:pos x="0" y="25"/>
                </a:cxn>
                <a:cxn ang="0">
                  <a:pos x="5" y="7"/>
                </a:cxn>
                <a:cxn ang="0">
                  <a:pos x="5" y="4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5" y="1"/>
                </a:cxn>
                <a:cxn ang="0">
                  <a:pos x="4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2" y="1"/>
                </a:cxn>
              </a:cxnLst>
              <a:rect l="0" t="0" r="r" b="b"/>
              <a:pathLst>
                <a:path w="21" h="25">
                  <a:moveTo>
                    <a:pt x="2" y="1"/>
                  </a:moveTo>
                  <a:lnTo>
                    <a:pt x="11" y="0"/>
                  </a:lnTo>
                  <a:lnTo>
                    <a:pt x="7" y="14"/>
                  </a:lnTo>
                  <a:lnTo>
                    <a:pt x="9" y="8"/>
                  </a:lnTo>
                  <a:lnTo>
                    <a:pt x="12" y="4"/>
                  </a:lnTo>
                  <a:lnTo>
                    <a:pt x="15" y="1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1" y="0"/>
                  </a:lnTo>
                  <a:lnTo>
                    <a:pt x="21" y="1"/>
                  </a:lnTo>
                  <a:lnTo>
                    <a:pt x="21" y="1"/>
                  </a:lnTo>
                  <a:lnTo>
                    <a:pt x="21" y="4"/>
                  </a:lnTo>
                  <a:lnTo>
                    <a:pt x="19" y="6"/>
                  </a:lnTo>
                  <a:lnTo>
                    <a:pt x="19" y="7"/>
                  </a:lnTo>
                  <a:lnTo>
                    <a:pt x="18" y="7"/>
                  </a:lnTo>
                  <a:lnTo>
                    <a:pt x="18" y="7"/>
                  </a:lnTo>
                  <a:lnTo>
                    <a:pt x="16" y="7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4" y="6"/>
                  </a:lnTo>
                  <a:lnTo>
                    <a:pt x="12" y="7"/>
                  </a:lnTo>
                  <a:lnTo>
                    <a:pt x="11" y="10"/>
                  </a:lnTo>
                  <a:lnTo>
                    <a:pt x="8" y="14"/>
                  </a:lnTo>
                  <a:lnTo>
                    <a:pt x="7" y="15"/>
                  </a:lnTo>
                  <a:lnTo>
                    <a:pt x="7" y="17"/>
                  </a:lnTo>
                  <a:lnTo>
                    <a:pt x="5" y="20"/>
                  </a:lnTo>
                  <a:lnTo>
                    <a:pt x="5" y="21"/>
                  </a:lnTo>
                  <a:lnTo>
                    <a:pt x="4" y="25"/>
                  </a:lnTo>
                  <a:lnTo>
                    <a:pt x="0" y="25"/>
                  </a:lnTo>
                  <a:lnTo>
                    <a:pt x="5" y="7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1"/>
                  </a:lnTo>
                  <a:lnTo>
                    <a:pt x="4" y="1"/>
                  </a:lnTo>
                  <a:lnTo>
                    <a:pt x="2" y="1"/>
                  </a:lnTo>
                  <a:lnTo>
                    <a:pt x="1" y="1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61" name="Freeform 89"/>
            <p:cNvSpPr>
              <a:spLocks noEditPoints="1"/>
            </p:cNvSpPr>
            <p:nvPr/>
          </p:nvSpPr>
          <p:spPr bwMode="auto">
            <a:xfrm>
              <a:off x="2643" y="2293"/>
              <a:ext cx="24" cy="39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0" y="20"/>
                </a:cxn>
                <a:cxn ang="0">
                  <a:pos x="11" y="17"/>
                </a:cxn>
                <a:cxn ang="0">
                  <a:pos x="14" y="15"/>
                </a:cxn>
                <a:cxn ang="0">
                  <a:pos x="15" y="14"/>
                </a:cxn>
                <a:cxn ang="0">
                  <a:pos x="18" y="14"/>
                </a:cxn>
                <a:cxn ang="0">
                  <a:pos x="21" y="14"/>
                </a:cxn>
                <a:cxn ang="0">
                  <a:pos x="22" y="15"/>
                </a:cxn>
                <a:cxn ang="0">
                  <a:pos x="24" y="18"/>
                </a:cxn>
                <a:cxn ang="0">
                  <a:pos x="24" y="21"/>
                </a:cxn>
                <a:cxn ang="0">
                  <a:pos x="24" y="25"/>
                </a:cxn>
                <a:cxn ang="0">
                  <a:pos x="22" y="29"/>
                </a:cxn>
                <a:cxn ang="0">
                  <a:pos x="20" y="34"/>
                </a:cxn>
                <a:cxn ang="0">
                  <a:pos x="15" y="36"/>
                </a:cxn>
                <a:cxn ang="0">
                  <a:pos x="13" y="39"/>
                </a:cxn>
                <a:cxn ang="0">
                  <a:pos x="8" y="39"/>
                </a:cxn>
                <a:cxn ang="0">
                  <a:pos x="4" y="38"/>
                </a:cxn>
                <a:cxn ang="0">
                  <a:pos x="0" y="36"/>
                </a:cxn>
                <a:cxn ang="0">
                  <a:pos x="8" y="7"/>
                </a:cxn>
                <a:cxn ang="0">
                  <a:pos x="10" y="4"/>
                </a:cxn>
                <a:cxn ang="0">
                  <a:pos x="10" y="3"/>
                </a:cxn>
                <a:cxn ang="0">
                  <a:pos x="10" y="3"/>
                </a:cxn>
                <a:cxn ang="0">
                  <a:pos x="10" y="3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7" y="1"/>
                </a:cxn>
                <a:cxn ang="0">
                  <a:pos x="6" y="1"/>
                </a:cxn>
                <a:cxn ang="0">
                  <a:pos x="6" y="1"/>
                </a:cxn>
                <a:cxn ang="0">
                  <a:pos x="15" y="0"/>
                </a:cxn>
                <a:cxn ang="0">
                  <a:pos x="4" y="36"/>
                </a:cxn>
                <a:cxn ang="0">
                  <a:pos x="7" y="38"/>
                </a:cxn>
                <a:cxn ang="0">
                  <a:pos x="8" y="38"/>
                </a:cxn>
                <a:cxn ang="0">
                  <a:pos x="11" y="38"/>
                </a:cxn>
                <a:cxn ang="0">
                  <a:pos x="14" y="36"/>
                </a:cxn>
                <a:cxn ang="0">
                  <a:pos x="15" y="34"/>
                </a:cxn>
                <a:cxn ang="0">
                  <a:pos x="18" y="31"/>
                </a:cxn>
                <a:cxn ang="0">
                  <a:pos x="20" y="27"/>
                </a:cxn>
                <a:cxn ang="0">
                  <a:pos x="20" y="22"/>
                </a:cxn>
                <a:cxn ang="0">
                  <a:pos x="20" y="20"/>
                </a:cxn>
                <a:cxn ang="0">
                  <a:pos x="18" y="18"/>
                </a:cxn>
                <a:cxn ang="0">
                  <a:pos x="17" y="17"/>
                </a:cxn>
                <a:cxn ang="0">
                  <a:pos x="15" y="17"/>
                </a:cxn>
                <a:cxn ang="0">
                  <a:pos x="14" y="18"/>
                </a:cxn>
                <a:cxn ang="0">
                  <a:pos x="11" y="18"/>
                </a:cxn>
                <a:cxn ang="0">
                  <a:pos x="10" y="21"/>
                </a:cxn>
                <a:cxn ang="0">
                  <a:pos x="8" y="24"/>
                </a:cxn>
                <a:cxn ang="0">
                  <a:pos x="4" y="36"/>
                </a:cxn>
              </a:cxnLst>
              <a:rect l="0" t="0" r="r" b="b"/>
              <a:pathLst>
                <a:path w="24" h="39">
                  <a:moveTo>
                    <a:pt x="15" y="0"/>
                  </a:moveTo>
                  <a:lnTo>
                    <a:pt x="10" y="20"/>
                  </a:lnTo>
                  <a:lnTo>
                    <a:pt x="11" y="17"/>
                  </a:lnTo>
                  <a:lnTo>
                    <a:pt x="14" y="15"/>
                  </a:lnTo>
                  <a:lnTo>
                    <a:pt x="15" y="14"/>
                  </a:lnTo>
                  <a:lnTo>
                    <a:pt x="18" y="14"/>
                  </a:lnTo>
                  <a:lnTo>
                    <a:pt x="21" y="14"/>
                  </a:lnTo>
                  <a:lnTo>
                    <a:pt x="22" y="15"/>
                  </a:lnTo>
                  <a:lnTo>
                    <a:pt x="24" y="18"/>
                  </a:lnTo>
                  <a:lnTo>
                    <a:pt x="24" y="21"/>
                  </a:lnTo>
                  <a:lnTo>
                    <a:pt x="24" y="25"/>
                  </a:lnTo>
                  <a:lnTo>
                    <a:pt x="22" y="29"/>
                  </a:lnTo>
                  <a:lnTo>
                    <a:pt x="20" y="34"/>
                  </a:lnTo>
                  <a:lnTo>
                    <a:pt x="15" y="36"/>
                  </a:lnTo>
                  <a:lnTo>
                    <a:pt x="13" y="39"/>
                  </a:lnTo>
                  <a:lnTo>
                    <a:pt x="8" y="39"/>
                  </a:lnTo>
                  <a:lnTo>
                    <a:pt x="4" y="38"/>
                  </a:lnTo>
                  <a:lnTo>
                    <a:pt x="0" y="36"/>
                  </a:lnTo>
                  <a:lnTo>
                    <a:pt x="8" y="7"/>
                  </a:lnTo>
                  <a:lnTo>
                    <a:pt x="10" y="4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8" y="1"/>
                  </a:lnTo>
                  <a:lnTo>
                    <a:pt x="7" y="1"/>
                  </a:lnTo>
                  <a:lnTo>
                    <a:pt x="7" y="1"/>
                  </a:lnTo>
                  <a:lnTo>
                    <a:pt x="6" y="1"/>
                  </a:lnTo>
                  <a:lnTo>
                    <a:pt x="6" y="1"/>
                  </a:lnTo>
                  <a:lnTo>
                    <a:pt x="15" y="0"/>
                  </a:lnTo>
                  <a:close/>
                  <a:moveTo>
                    <a:pt x="4" y="36"/>
                  </a:moveTo>
                  <a:lnTo>
                    <a:pt x="7" y="38"/>
                  </a:lnTo>
                  <a:lnTo>
                    <a:pt x="8" y="38"/>
                  </a:lnTo>
                  <a:lnTo>
                    <a:pt x="11" y="38"/>
                  </a:lnTo>
                  <a:lnTo>
                    <a:pt x="14" y="36"/>
                  </a:lnTo>
                  <a:lnTo>
                    <a:pt x="15" y="34"/>
                  </a:lnTo>
                  <a:lnTo>
                    <a:pt x="18" y="31"/>
                  </a:lnTo>
                  <a:lnTo>
                    <a:pt x="20" y="27"/>
                  </a:lnTo>
                  <a:lnTo>
                    <a:pt x="20" y="22"/>
                  </a:lnTo>
                  <a:lnTo>
                    <a:pt x="20" y="20"/>
                  </a:lnTo>
                  <a:lnTo>
                    <a:pt x="18" y="18"/>
                  </a:lnTo>
                  <a:lnTo>
                    <a:pt x="17" y="17"/>
                  </a:lnTo>
                  <a:lnTo>
                    <a:pt x="15" y="17"/>
                  </a:lnTo>
                  <a:lnTo>
                    <a:pt x="14" y="18"/>
                  </a:lnTo>
                  <a:lnTo>
                    <a:pt x="11" y="18"/>
                  </a:lnTo>
                  <a:lnTo>
                    <a:pt x="10" y="21"/>
                  </a:lnTo>
                  <a:lnTo>
                    <a:pt x="8" y="24"/>
                  </a:lnTo>
                  <a:lnTo>
                    <a:pt x="4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33562" name="Picture 90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684" y="2311"/>
              <a:ext cx="18" cy="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563" name="Picture 91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684" y="2311"/>
              <a:ext cx="18" cy="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3564" name="Freeform 92"/>
            <p:cNvSpPr>
              <a:spLocks/>
            </p:cNvSpPr>
            <p:nvPr/>
          </p:nvSpPr>
          <p:spPr bwMode="auto">
            <a:xfrm>
              <a:off x="2717" y="2294"/>
              <a:ext cx="44" cy="3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30" y="30"/>
                </a:cxn>
                <a:cxn ang="0">
                  <a:pos x="35" y="7"/>
                </a:cxn>
                <a:cxn ang="0">
                  <a:pos x="37" y="6"/>
                </a:cxn>
                <a:cxn ang="0">
                  <a:pos x="37" y="3"/>
                </a:cxn>
                <a:cxn ang="0">
                  <a:pos x="37" y="3"/>
                </a:cxn>
                <a:cxn ang="0">
                  <a:pos x="35" y="2"/>
                </a:cxn>
                <a:cxn ang="0">
                  <a:pos x="34" y="2"/>
                </a:cxn>
                <a:cxn ang="0">
                  <a:pos x="33" y="2"/>
                </a:cxn>
                <a:cxn ang="0">
                  <a:pos x="33" y="2"/>
                </a:cxn>
                <a:cxn ang="0">
                  <a:pos x="33" y="2"/>
                </a:cxn>
                <a:cxn ang="0">
                  <a:pos x="33" y="0"/>
                </a:cxn>
                <a:cxn ang="0">
                  <a:pos x="44" y="0"/>
                </a:cxn>
                <a:cxn ang="0">
                  <a:pos x="44" y="2"/>
                </a:cxn>
                <a:cxn ang="0">
                  <a:pos x="42" y="2"/>
                </a:cxn>
                <a:cxn ang="0">
                  <a:pos x="41" y="2"/>
                </a:cxn>
                <a:cxn ang="0">
                  <a:pos x="40" y="3"/>
                </a:cxn>
                <a:cxn ang="0">
                  <a:pos x="40" y="3"/>
                </a:cxn>
                <a:cxn ang="0">
                  <a:pos x="38" y="5"/>
                </a:cxn>
                <a:cxn ang="0">
                  <a:pos x="37" y="7"/>
                </a:cxn>
                <a:cxn ang="0">
                  <a:pos x="28" y="38"/>
                </a:cxn>
                <a:cxn ang="0">
                  <a:pos x="28" y="38"/>
                </a:cxn>
                <a:cxn ang="0">
                  <a:pos x="16" y="7"/>
                </a:cxn>
                <a:cxn ang="0">
                  <a:pos x="9" y="30"/>
                </a:cxn>
                <a:cxn ang="0">
                  <a:pos x="9" y="33"/>
                </a:cxn>
                <a:cxn ang="0">
                  <a:pos x="9" y="34"/>
                </a:cxn>
                <a:cxn ang="0">
                  <a:pos x="9" y="35"/>
                </a:cxn>
                <a:cxn ang="0">
                  <a:pos x="9" y="35"/>
                </a:cxn>
                <a:cxn ang="0">
                  <a:pos x="10" y="37"/>
                </a:cxn>
                <a:cxn ang="0">
                  <a:pos x="12" y="37"/>
                </a:cxn>
                <a:cxn ang="0">
                  <a:pos x="12" y="38"/>
                </a:cxn>
                <a:cxn ang="0">
                  <a:pos x="0" y="38"/>
                </a:cxn>
                <a:cxn ang="0">
                  <a:pos x="0" y="37"/>
                </a:cxn>
                <a:cxn ang="0">
                  <a:pos x="2" y="37"/>
                </a:cxn>
                <a:cxn ang="0">
                  <a:pos x="3" y="37"/>
                </a:cxn>
                <a:cxn ang="0">
                  <a:pos x="4" y="35"/>
                </a:cxn>
                <a:cxn ang="0">
                  <a:pos x="4" y="35"/>
                </a:cxn>
                <a:cxn ang="0">
                  <a:pos x="6" y="34"/>
                </a:cxn>
                <a:cxn ang="0">
                  <a:pos x="7" y="31"/>
                </a:cxn>
                <a:cxn ang="0">
                  <a:pos x="14" y="5"/>
                </a:cxn>
                <a:cxn ang="0">
                  <a:pos x="13" y="3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9" y="2"/>
                </a:cxn>
                <a:cxn ang="0">
                  <a:pos x="9" y="0"/>
                </a:cxn>
                <a:cxn ang="0">
                  <a:pos x="17" y="0"/>
                </a:cxn>
              </a:cxnLst>
              <a:rect l="0" t="0" r="r" b="b"/>
              <a:pathLst>
                <a:path w="44" h="38">
                  <a:moveTo>
                    <a:pt x="17" y="0"/>
                  </a:moveTo>
                  <a:lnTo>
                    <a:pt x="30" y="30"/>
                  </a:lnTo>
                  <a:lnTo>
                    <a:pt x="35" y="7"/>
                  </a:lnTo>
                  <a:lnTo>
                    <a:pt x="37" y="6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5" y="2"/>
                  </a:lnTo>
                  <a:lnTo>
                    <a:pt x="34" y="2"/>
                  </a:lnTo>
                  <a:lnTo>
                    <a:pt x="33" y="2"/>
                  </a:lnTo>
                  <a:lnTo>
                    <a:pt x="33" y="2"/>
                  </a:lnTo>
                  <a:lnTo>
                    <a:pt x="33" y="2"/>
                  </a:lnTo>
                  <a:lnTo>
                    <a:pt x="33" y="0"/>
                  </a:lnTo>
                  <a:lnTo>
                    <a:pt x="44" y="0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41" y="2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38" y="5"/>
                  </a:lnTo>
                  <a:lnTo>
                    <a:pt x="37" y="7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16" y="7"/>
                  </a:lnTo>
                  <a:lnTo>
                    <a:pt x="9" y="30"/>
                  </a:lnTo>
                  <a:lnTo>
                    <a:pt x="9" y="33"/>
                  </a:lnTo>
                  <a:lnTo>
                    <a:pt x="9" y="34"/>
                  </a:lnTo>
                  <a:lnTo>
                    <a:pt x="9" y="35"/>
                  </a:lnTo>
                  <a:lnTo>
                    <a:pt x="9" y="35"/>
                  </a:lnTo>
                  <a:lnTo>
                    <a:pt x="10" y="37"/>
                  </a:lnTo>
                  <a:lnTo>
                    <a:pt x="12" y="37"/>
                  </a:lnTo>
                  <a:lnTo>
                    <a:pt x="12" y="38"/>
                  </a:lnTo>
                  <a:lnTo>
                    <a:pt x="0" y="38"/>
                  </a:lnTo>
                  <a:lnTo>
                    <a:pt x="0" y="37"/>
                  </a:lnTo>
                  <a:lnTo>
                    <a:pt x="2" y="37"/>
                  </a:lnTo>
                  <a:lnTo>
                    <a:pt x="3" y="37"/>
                  </a:lnTo>
                  <a:lnTo>
                    <a:pt x="4" y="35"/>
                  </a:lnTo>
                  <a:lnTo>
                    <a:pt x="4" y="35"/>
                  </a:lnTo>
                  <a:lnTo>
                    <a:pt x="6" y="34"/>
                  </a:lnTo>
                  <a:lnTo>
                    <a:pt x="7" y="31"/>
                  </a:lnTo>
                  <a:lnTo>
                    <a:pt x="14" y="5"/>
                  </a:lnTo>
                  <a:lnTo>
                    <a:pt x="13" y="3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9" y="2"/>
                  </a:lnTo>
                  <a:lnTo>
                    <a:pt x="9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65" name="Freeform 93"/>
            <p:cNvSpPr>
              <a:spLocks noEditPoints="1"/>
            </p:cNvSpPr>
            <p:nvPr/>
          </p:nvSpPr>
          <p:spPr bwMode="auto">
            <a:xfrm>
              <a:off x="2757" y="2294"/>
              <a:ext cx="33" cy="3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30" y="3"/>
                </a:cxn>
                <a:cxn ang="0">
                  <a:pos x="33" y="6"/>
                </a:cxn>
                <a:cxn ang="0">
                  <a:pos x="33" y="9"/>
                </a:cxn>
                <a:cxn ang="0">
                  <a:pos x="33" y="12"/>
                </a:cxn>
                <a:cxn ang="0">
                  <a:pos x="32" y="14"/>
                </a:cxn>
                <a:cxn ang="0">
                  <a:pos x="29" y="16"/>
                </a:cxn>
                <a:cxn ang="0">
                  <a:pos x="26" y="19"/>
                </a:cxn>
                <a:cxn ang="0">
                  <a:pos x="23" y="19"/>
                </a:cxn>
                <a:cxn ang="0">
                  <a:pos x="19" y="20"/>
                </a:cxn>
                <a:cxn ang="0">
                  <a:pos x="16" y="20"/>
                </a:cxn>
                <a:cxn ang="0">
                  <a:pos x="14" y="20"/>
                </a:cxn>
                <a:cxn ang="0">
                  <a:pos x="11" y="30"/>
                </a:cxn>
                <a:cxn ang="0">
                  <a:pos x="9" y="33"/>
                </a:cxn>
                <a:cxn ang="0">
                  <a:pos x="9" y="34"/>
                </a:cxn>
                <a:cxn ang="0">
                  <a:pos x="9" y="35"/>
                </a:cxn>
                <a:cxn ang="0">
                  <a:pos x="11" y="35"/>
                </a:cxn>
                <a:cxn ang="0">
                  <a:pos x="11" y="37"/>
                </a:cxn>
                <a:cxn ang="0">
                  <a:pos x="14" y="37"/>
                </a:cxn>
                <a:cxn ang="0">
                  <a:pos x="14" y="38"/>
                </a:cxn>
                <a:cxn ang="0">
                  <a:pos x="0" y="38"/>
                </a:cxn>
                <a:cxn ang="0">
                  <a:pos x="0" y="37"/>
                </a:cxn>
                <a:cxn ang="0">
                  <a:pos x="2" y="37"/>
                </a:cxn>
                <a:cxn ang="0">
                  <a:pos x="4" y="35"/>
                </a:cxn>
                <a:cxn ang="0">
                  <a:pos x="4" y="34"/>
                </a:cxn>
                <a:cxn ang="0">
                  <a:pos x="5" y="30"/>
                </a:cxn>
                <a:cxn ang="0">
                  <a:pos x="12" y="9"/>
                </a:cxn>
                <a:cxn ang="0">
                  <a:pos x="12" y="6"/>
                </a:cxn>
                <a:cxn ang="0">
                  <a:pos x="12" y="3"/>
                </a:cxn>
                <a:cxn ang="0">
                  <a:pos x="12" y="3"/>
                </a:cxn>
                <a:cxn ang="0">
                  <a:pos x="12" y="2"/>
                </a:cxn>
                <a:cxn ang="0">
                  <a:pos x="11" y="2"/>
                </a:cxn>
                <a:cxn ang="0">
                  <a:pos x="8" y="2"/>
                </a:cxn>
                <a:cxn ang="0">
                  <a:pos x="9" y="0"/>
                </a:cxn>
                <a:cxn ang="0">
                  <a:pos x="14" y="19"/>
                </a:cxn>
                <a:cxn ang="0">
                  <a:pos x="16" y="19"/>
                </a:cxn>
                <a:cxn ang="0">
                  <a:pos x="18" y="19"/>
                </a:cxn>
                <a:cxn ang="0">
                  <a:pos x="21" y="19"/>
                </a:cxn>
                <a:cxn ang="0">
                  <a:pos x="23" y="17"/>
                </a:cxn>
                <a:cxn ang="0">
                  <a:pos x="25" y="16"/>
                </a:cxn>
                <a:cxn ang="0">
                  <a:pos x="26" y="13"/>
                </a:cxn>
                <a:cxn ang="0">
                  <a:pos x="28" y="10"/>
                </a:cxn>
                <a:cxn ang="0">
                  <a:pos x="28" y="9"/>
                </a:cxn>
                <a:cxn ang="0">
                  <a:pos x="28" y="6"/>
                </a:cxn>
                <a:cxn ang="0">
                  <a:pos x="26" y="3"/>
                </a:cxn>
                <a:cxn ang="0">
                  <a:pos x="25" y="3"/>
                </a:cxn>
                <a:cxn ang="0">
                  <a:pos x="22" y="2"/>
                </a:cxn>
                <a:cxn ang="0">
                  <a:pos x="21" y="2"/>
                </a:cxn>
                <a:cxn ang="0">
                  <a:pos x="18" y="3"/>
                </a:cxn>
                <a:cxn ang="0">
                  <a:pos x="14" y="19"/>
                </a:cxn>
              </a:cxnLst>
              <a:rect l="0" t="0" r="r" b="b"/>
              <a:pathLst>
                <a:path w="33" h="38">
                  <a:moveTo>
                    <a:pt x="9" y="0"/>
                  </a:moveTo>
                  <a:lnTo>
                    <a:pt x="22" y="0"/>
                  </a:lnTo>
                  <a:lnTo>
                    <a:pt x="28" y="0"/>
                  </a:lnTo>
                  <a:lnTo>
                    <a:pt x="30" y="3"/>
                  </a:lnTo>
                  <a:lnTo>
                    <a:pt x="33" y="6"/>
                  </a:lnTo>
                  <a:lnTo>
                    <a:pt x="33" y="9"/>
                  </a:lnTo>
                  <a:lnTo>
                    <a:pt x="33" y="12"/>
                  </a:lnTo>
                  <a:lnTo>
                    <a:pt x="32" y="14"/>
                  </a:lnTo>
                  <a:lnTo>
                    <a:pt x="29" y="16"/>
                  </a:lnTo>
                  <a:lnTo>
                    <a:pt x="26" y="19"/>
                  </a:lnTo>
                  <a:lnTo>
                    <a:pt x="23" y="19"/>
                  </a:lnTo>
                  <a:lnTo>
                    <a:pt x="19" y="20"/>
                  </a:lnTo>
                  <a:lnTo>
                    <a:pt x="16" y="20"/>
                  </a:lnTo>
                  <a:lnTo>
                    <a:pt x="14" y="20"/>
                  </a:lnTo>
                  <a:lnTo>
                    <a:pt x="11" y="30"/>
                  </a:lnTo>
                  <a:lnTo>
                    <a:pt x="9" y="33"/>
                  </a:lnTo>
                  <a:lnTo>
                    <a:pt x="9" y="34"/>
                  </a:lnTo>
                  <a:lnTo>
                    <a:pt x="9" y="35"/>
                  </a:lnTo>
                  <a:lnTo>
                    <a:pt x="11" y="35"/>
                  </a:lnTo>
                  <a:lnTo>
                    <a:pt x="11" y="37"/>
                  </a:lnTo>
                  <a:lnTo>
                    <a:pt x="14" y="37"/>
                  </a:lnTo>
                  <a:lnTo>
                    <a:pt x="14" y="38"/>
                  </a:lnTo>
                  <a:lnTo>
                    <a:pt x="0" y="38"/>
                  </a:lnTo>
                  <a:lnTo>
                    <a:pt x="0" y="37"/>
                  </a:lnTo>
                  <a:lnTo>
                    <a:pt x="2" y="37"/>
                  </a:lnTo>
                  <a:lnTo>
                    <a:pt x="4" y="35"/>
                  </a:lnTo>
                  <a:lnTo>
                    <a:pt x="4" y="34"/>
                  </a:lnTo>
                  <a:lnTo>
                    <a:pt x="5" y="30"/>
                  </a:lnTo>
                  <a:lnTo>
                    <a:pt x="12" y="9"/>
                  </a:lnTo>
                  <a:lnTo>
                    <a:pt x="12" y="6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2" y="2"/>
                  </a:lnTo>
                  <a:lnTo>
                    <a:pt x="11" y="2"/>
                  </a:lnTo>
                  <a:lnTo>
                    <a:pt x="8" y="2"/>
                  </a:lnTo>
                  <a:lnTo>
                    <a:pt x="9" y="0"/>
                  </a:lnTo>
                  <a:close/>
                  <a:moveTo>
                    <a:pt x="14" y="19"/>
                  </a:moveTo>
                  <a:lnTo>
                    <a:pt x="16" y="19"/>
                  </a:lnTo>
                  <a:lnTo>
                    <a:pt x="18" y="19"/>
                  </a:lnTo>
                  <a:lnTo>
                    <a:pt x="21" y="19"/>
                  </a:lnTo>
                  <a:lnTo>
                    <a:pt x="23" y="17"/>
                  </a:lnTo>
                  <a:lnTo>
                    <a:pt x="25" y="16"/>
                  </a:lnTo>
                  <a:lnTo>
                    <a:pt x="26" y="13"/>
                  </a:lnTo>
                  <a:lnTo>
                    <a:pt x="28" y="10"/>
                  </a:lnTo>
                  <a:lnTo>
                    <a:pt x="28" y="9"/>
                  </a:lnTo>
                  <a:lnTo>
                    <a:pt x="28" y="6"/>
                  </a:lnTo>
                  <a:lnTo>
                    <a:pt x="26" y="3"/>
                  </a:lnTo>
                  <a:lnTo>
                    <a:pt x="25" y="3"/>
                  </a:lnTo>
                  <a:lnTo>
                    <a:pt x="22" y="2"/>
                  </a:lnTo>
                  <a:lnTo>
                    <a:pt x="21" y="2"/>
                  </a:lnTo>
                  <a:lnTo>
                    <a:pt x="18" y="3"/>
                  </a:lnTo>
                  <a:lnTo>
                    <a:pt x="14" y="1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66" name="Freeform 94"/>
            <p:cNvSpPr>
              <a:spLocks/>
            </p:cNvSpPr>
            <p:nvPr/>
          </p:nvSpPr>
          <p:spPr bwMode="auto">
            <a:xfrm>
              <a:off x="2982" y="2294"/>
              <a:ext cx="13" cy="49"/>
            </a:xfrm>
            <a:custGeom>
              <a:avLst/>
              <a:gdLst/>
              <a:ahLst/>
              <a:cxnLst>
                <a:cxn ang="0">
                  <a:pos x="13" y="49"/>
                </a:cxn>
                <a:cxn ang="0">
                  <a:pos x="0" y="49"/>
                </a:cxn>
                <a:cxn ang="0">
                  <a:pos x="0" y="0"/>
                </a:cxn>
                <a:cxn ang="0">
                  <a:pos x="13" y="0"/>
                </a:cxn>
                <a:cxn ang="0">
                  <a:pos x="13" y="2"/>
                </a:cxn>
                <a:cxn ang="0">
                  <a:pos x="6" y="2"/>
                </a:cxn>
                <a:cxn ang="0">
                  <a:pos x="6" y="47"/>
                </a:cxn>
                <a:cxn ang="0">
                  <a:pos x="13" y="47"/>
                </a:cxn>
                <a:cxn ang="0">
                  <a:pos x="13" y="49"/>
                </a:cxn>
              </a:cxnLst>
              <a:rect l="0" t="0" r="r" b="b"/>
              <a:pathLst>
                <a:path w="13" h="49">
                  <a:moveTo>
                    <a:pt x="13" y="49"/>
                  </a:moveTo>
                  <a:lnTo>
                    <a:pt x="0" y="49"/>
                  </a:lnTo>
                  <a:lnTo>
                    <a:pt x="0" y="0"/>
                  </a:lnTo>
                  <a:lnTo>
                    <a:pt x="13" y="0"/>
                  </a:lnTo>
                  <a:lnTo>
                    <a:pt x="13" y="2"/>
                  </a:lnTo>
                  <a:lnTo>
                    <a:pt x="6" y="2"/>
                  </a:lnTo>
                  <a:lnTo>
                    <a:pt x="6" y="47"/>
                  </a:lnTo>
                  <a:lnTo>
                    <a:pt x="13" y="47"/>
                  </a:lnTo>
                  <a:lnTo>
                    <a:pt x="13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67" name="Freeform 95"/>
            <p:cNvSpPr>
              <a:spLocks noEditPoints="1"/>
            </p:cNvSpPr>
            <p:nvPr/>
          </p:nvSpPr>
          <p:spPr bwMode="auto">
            <a:xfrm>
              <a:off x="2999" y="2294"/>
              <a:ext cx="24" cy="38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13"/>
                </a:cxn>
                <a:cxn ang="0">
                  <a:pos x="2" y="9"/>
                </a:cxn>
                <a:cxn ang="0">
                  <a:pos x="4" y="5"/>
                </a:cxn>
                <a:cxn ang="0">
                  <a:pos x="7" y="2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6" y="0"/>
                </a:cxn>
                <a:cxn ang="0">
                  <a:pos x="20" y="5"/>
                </a:cxn>
                <a:cxn ang="0">
                  <a:pos x="21" y="9"/>
                </a:cxn>
                <a:cxn ang="0">
                  <a:pos x="23" y="13"/>
                </a:cxn>
                <a:cxn ang="0">
                  <a:pos x="24" y="19"/>
                </a:cxn>
                <a:cxn ang="0">
                  <a:pos x="23" y="24"/>
                </a:cxn>
                <a:cxn ang="0">
                  <a:pos x="21" y="30"/>
                </a:cxn>
                <a:cxn ang="0">
                  <a:pos x="20" y="34"/>
                </a:cxn>
                <a:cxn ang="0">
                  <a:pos x="17" y="37"/>
                </a:cxn>
                <a:cxn ang="0">
                  <a:pos x="14" y="38"/>
                </a:cxn>
                <a:cxn ang="0">
                  <a:pos x="11" y="38"/>
                </a:cxn>
                <a:cxn ang="0">
                  <a:pos x="9" y="38"/>
                </a:cxn>
                <a:cxn ang="0">
                  <a:pos x="6" y="35"/>
                </a:cxn>
                <a:cxn ang="0">
                  <a:pos x="3" y="33"/>
                </a:cxn>
                <a:cxn ang="0">
                  <a:pos x="0" y="26"/>
                </a:cxn>
                <a:cxn ang="0">
                  <a:pos x="0" y="20"/>
                </a:cxn>
                <a:cxn ang="0">
                  <a:pos x="6" y="20"/>
                </a:cxn>
                <a:cxn ang="0">
                  <a:pos x="6" y="27"/>
                </a:cxn>
                <a:cxn ang="0">
                  <a:pos x="7" y="33"/>
                </a:cxn>
                <a:cxn ang="0">
                  <a:pos x="9" y="35"/>
                </a:cxn>
                <a:cxn ang="0">
                  <a:pos x="11" y="37"/>
                </a:cxn>
                <a:cxn ang="0">
                  <a:pos x="13" y="37"/>
                </a:cxn>
                <a:cxn ang="0">
                  <a:pos x="14" y="35"/>
                </a:cxn>
                <a:cxn ang="0">
                  <a:pos x="16" y="34"/>
                </a:cxn>
                <a:cxn ang="0">
                  <a:pos x="17" y="31"/>
                </a:cxn>
                <a:cxn ang="0">
                  <a:pos x="18" y="26"/>
                </a:cxn>
                <a:cxn ang="0">
                  <a:pos x="18" y="17"/>
                </a:cxn>
                <a:cxn ang="0">
                  <a:pos x="18" y="12"/>
                </a:cxn>
                <a:cxn ang="0">
                  <a:pos x="17" y="7"/>
                </a:cxn>
                <a:cxn ang="0">
                  <a:pos x="16" y="5"/>
                </a:cxn>
                <a:cxn ang="0">
                  <a:pos x="14" y="2"/>
                </a:cxn>
                <a:cxn ang="0">
                  <a:pos x="13" y="2"/>
                </a:cxn>
                <a:cxn ang="0">
                  <a:pos x="11" y="2"/>
                </a:cxn>
                <a:cxn ang="0">
                  <a:pos x="10" y="2"/>
                </a:cxn>
                <a:cxn ang="0">
                  <a:pos x="9" y="3"/>
                </a:cxn>
                <a:cxn ang="0">
                  <a:pos x="7" y="6"/>
                </a:cxn>
                <a:cxn ang="0">
                  <a:pos x="6" y="10"/>
                </a:cxn>
                <a:cxn ang="0">
                  <a:pos x="6" y="16"/>
                </a:cxn>
                <a:cxn ang="0">
                  <a:pos x="6" y="20"/>
                </a:cxn>
              </a:cxnLst>
              <a:rect l="0" t="0" r="r" b="b"/>
              <a:pathLst>
                <a:path w="24" h="38">
                  <a:moveTo>
                    <a:pt x="0" y="20"/>
                  </a:moveTo>
                  <a:lnTo>
                    <a:pt x="0" y="13"/>
                  </a:lnTo>
                  <a:lnTo>
                    <a:pt x="2" y="9"/>
                  </a:lnTo>
                  <a:lnTo>
                    <a:pt x="4" y="5"/>
                  </a:lnTo>
                  <a:lnTo>
                    <a:pt x="7" y="2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20" y="5"/>
                  </a:lnTo>
                  <a:lnTo>
                    <a:pt x="21" y="9"/>
                  </a:lnTo>
                  <a:lnTo>
                    <a:pt x="23" y="13"/>
                  </a:lnTo>
                  <a:lnTo>
                    <a:pt x="24" y="19"/>
                  </a:lnTo>
                  <a:lnTo>
                    <a:pt x="23" y="24"/>
                  </a:lnTo>
                  <a:lnTo>
                    <a:pt x="21" y="30"/>
                  </a:lnTo>
                  <a:lnTo>
                    <a:pt x="20" y="34"/>
                  </a:lnTo>
                  <a:lnTo>
                    <a:pt x="17" y="37"/>
                  </a:lnTo>
                  <a:lnTo>
                    <a:pt x="14" y="38"/>
                  </a:lnTo>
                  <a:lnTo>
                    <a:pt x="11" y="38"/>
                  </a:lnTo>
                  <a:lnTo>
                    <a:pt x="9" y="38"/>
                  </a:lnTo>
                  <a:lnTo>
                    <a:pt x="6" y="35"/>
                  </a:lnTo>
                  <a:lnTo>
                    <a:pt x="3" y="33"/>
                  </a:lnTo>
                  <a:lnTo>
                    <a:pt x="0" y="26"/>
                  </a:lnTo>
                  <a:lnTo>
                    <a:pt x="0" y="20"/>
                  </a:lnTo>
                  <a:close/>
                  <a:moveTo>
                    <a:pt x="6" y="20"/>
                  </a:moveTo>
                  <a:lnTo>
                    <a:pt x="6" y="27"/>
                  </a:lnTo>
                  <a:lnTo>
                    <a:pt x="7" y="33"/>
                  </a:lnTo>
                  <a:lnTo>
                    <a:pt x="9" y="35"/>
                  </a:lnTo>
                  <a:lnTo>
                    <a:pt x="11" y="37"/>
                  </a:lnTo>
                  <a:lnTo>
                    <a:pt x="13" y="37"/>
                  </a:lnTo>
                  <a:lnTo>
                    <a:pt x="14" y="35"/>
                  </a:lnTo>
                  <a:lnTo>
                    <a:pt x="16" y="34"/>
                  </a:lnTo>
                  <a:lnTo>
                    <a:pt x="17" y="31"/>
                  </a:lnTo>
                  <a:lnTo>
                    <a:pt x="18" y="26"/>
                  </a:lnTo>
                  <a:lnTo>
                    <a:pt x="18" y="17"/>
                  </a:lnTo>
                  <a:lnTo>
                    <a:pt x="18" y="12"/>
                  </a:lnTo>
                  <a:lnTo>
                    <a:pt x="17" y="7"/>
                  </a:lnTo>
                  <a:lnTo>
                    <a:pt x="16" y="5"/>
                  </a:lnTo>
                  <a:lnTo>
                    <a:pt x="14" y="2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10" y="2"/>
                  </a:lnTo>
                  <a:lnTo>
                    <a:pt x="9" y="3"/>
                  </a:lnTo>
                  <a:lnTo>
                    <a:pt x="7" y="6"/>
                  </a:lnTo>
                  <a:lnTo>
                    <a:pt x="6" y="10"/>
                  </a:lnTo>
                  <a:lnTo>
                    <a:pt x="6" y="16"/>
                  </a:lnTo>
                  <a:lnTo>
                    <a:pt x="6" y="2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68" name="Freeform 96"/>
            <p:cNvSpPr>
              <a:spLocks/>
            </p:cNvSpPr>
            <p:nvPr/>
          </p:nvSpPr>
          <p:spPr bwMode="auto">
            <a:xfrm>
              <a:off x="3027" y="2325"/>
              <a:ext cx="9" cy="16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14"/>
                </a:cxn>
                <a:cxn ang="0">
                  <a:pos x="3" y="13"/>
                </a:cxn>
                <a:cxn ang="0">
                  <a:pos x="6" y="11"/>
                </a:cxn>
                <a:cxn ang="0">
                  <a:pos x="7" y="10"/>
                </a:cxn>
                <a:cxn ang="0">
                  <a:pos x="7" y="7"/>
                </a:cxn>
                <a:cxn ang="0">
                  <a:pos x="7" y="7"/>
                </a:cxn>
                <a:cxn ang="0">
                  <a:pos x="7" y="7"/>
                </a:cxn>
                <a:cxn ang="0">
                  <a:pos x="7" y="7"/>
                </a:cxn>
                <a:cxn ang="0">
                  <a:pos x="6" y="6"/>
                </a:cxn>
                <a:cxn ang="0">
                  <a:pos x="6" y="7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3" y="7"/>
                </a:cxn>
                <a:cxn ang="0">
                  <a:pos x="2" y="6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4" y="0"/>
                </a:cxn>
                <a:cxn ang="0">
                  <a:pos x="6" y="2"/>
                </a:cxn>
                <a:cxn ang="0">
                  <a:pos x="7" y="3"/>
                </a:cxn>
                <a:cxn ang="0">
                  <a:pos x="9" y="4"/>
                </a:cxn>
                <a:cxn ang="0">
                  <a:pos x="9" y="7"/>
                </a:cxn>
                <a:cxn ang="0">
                  <a:pos x="9" y="9"/>
                </a:cxn>
                <a:cxn ang="0">
                  <a:pos x="7" y="11"/>
                </a:cxn>
                <a:cxn ang="0">
                  <a:pos x="4" y="14"/>
                </a:cxn>
                <a:cxn ang="0">
                  <a:pos x="0" y="16"/>
                </a:cxn>
              </a:cxnLst>
              <a:rect l="0" t="0" r="r" b="b"/>
              <a:pathLst>
                <a:path w="9" h="16">
                  <a:moveTo>
                    <a:pt x="0" y="16"/>
                  </a:moveTo>
                  <a:lnTo>
                    <a:pt x="0" y="14"/>
                  </a:lnTo>
                  <a:lnTo>
                    <a:pt x="3" y="13"/>
                  </a:lnTo>
                  <a:lnTo>
                    <a:pt x="6" y="11"/>
                  </a:lnTo>
                  <a:lnTo>
                    <a:pt x="7" y="10"/>
                  </a:lnTo>
                  <a:lnTo>
                    <a:pt x="7" y="7"/>
                  </a:lnTo>
                  <a:lnTo>
                    <a:pt x="7" y="7"/>
                  </a:lnTo>
                  <a:lnTo>
                    <a:pt x="7" y="7"/>
                  </a:lnTo>
                  <a:lnTo>
                    <a:pt x="7" y="7"/>
                  </a:lnTo>
                  <a:lnTo>
                    <a:pt x="6" y="6"/>
                  </a:lnTo>
                  <a:lnTo>
                    <a:pt x="6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3" y="7"/>
                  </a:lnTo>
                  <a:lnTo>
                    <a:pt x="2" y="6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4" y="0"/>
                  </a:lnTo>
                  <a:lnTo>
                    <a:pt x="6" y="2"/>
                  </a:lnTo>
                  <a:lnTo>
                    <a:pt x="7" y="3"/>
                  </a:lnTo>
                  <a:lnTo>
                    <a:pt x="9" y="4"/>
                  </a:lnTo>
                  <a:lnTo>
                    <a:pt x="9" y="7"/>
                  </a:lnTo>
                  <a:lnTo>
                    <a:pt x="9" y="9"/>
                  </a:lnTo>
                  <a:lnTo>
                    <a:pt x="7" y="11"/>
                  </a:lnTo>
                  <a:lnTo>
                    <a:pt x="4" y="14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69" name="Freeform 97"/>
            <p:cNvSpPr>
              <a:spLocks/>
            </p:cNvSpPr>
            <p:nvPr/>
          </p:nvSpPr>
          <p:spPr bwMode="auto">
            <a:xfrm>
              <a:off x="3046" y="2294"/>
              <a:ext cx="14" cy="3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9" y="31"/>
                </a:cxn>
                <a:cxn ang="0">
                  <a:pos x="9" y="34"/>
                </a:cxn>
                <a:cxn ang="0">
                  <a:pos x="9" y="35"/>
                </a:cxn>
                <a:cxn ang="0">
                  <a:pos x="9" y="35"/>
                </a:cxn>
                <a:cxn ang="0">
                  <a:pos x="11" y="37"/>
                </a:cxn>
                <a:cxn ang="0">
                  <a:pos x="12" y="37"/>
                </a:cxn>
                <a:cxn ang="0">
                  <a:pos x="14" y="37"/>
                </a:cxn>
                <a:cxn ang="0">
                  <a:pos x="14" y="38"/>
                </a:cxn>
                <a:cxn ang="0">
                  <a:pos x="0" y="38"/>
                </a:cxn>
                <a:cxn ang="0">
                  <a:pos x="0" y="37"/>
                </a:cxn>
                <a:cxn ang="0">
                  <a:pos x="2" y="37"/>
                </a:cxn>
                <a:cxn ang="0">
                  <a:pos x="4" y="37"/>
                </a:cxn>
                <a:cxn ang="0">
                  <a:pos x="4" y="37"/>
                </a:cxn>
                <a:cxn ang="0">
                  <a:pos x="4" y="35"/>
                </a:cxn>
                <a:cxn ang="0">
                  <a:pos x="4" y="34"/>
                </a:cxn>
                <a:cxn ang="0">
                  <a:pos x="5" y="31"/>
                </a:cxn>
                <a:cxn ang="0">
                  <a:pos x="5" y="10"/>
                </a:cxn>
                <a:cxn ang="0">
                  <a:pos x="4" y="7"/>
                </a:cxn>
                <a:cxn ang="0">
                  <a:pos x="4" y="5"/>
                </a:cxn>
                <a:cxn ang="0">
                  <a:pos x="4" y="5"/>
                </a:cxn>
                <a:cxn ang="0">
                  <a:pos x="4" y="5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0" y="5"/>
                </a:cxn>
                <a:cxn ang="0">
                  <a:pos x="0" y="3"/>
                </a:cxn>
              </a:cxnLst>
              <a:rect l="0" t="0" r="r" b="b"/>
              <a:pathLst>
                <a:path w="14" h="38">
                  <a:moveTo>
                    <a:pt x="0" y="3"/>
                  </a:moveTo>
                  <a:lnTo>
                    <a:pt x="8" y="0"/>
                  </a:lnTo>
                  <a:lnTo>
                    <a:pt x="9" y="0"/>
                  </a:lnTo>
                  <a:lnTo>
                    <a:pt x="9" y="31"/>
                  </a:lnTo>
                  <a:lnTo>
                    <a:pt x="9" y="34"/>
                  </a:lnTo>
                  <a:lnTo>
                    <a:pt x="9" y="35"/>
                  </a:lnTo>
                  <a:lnTo>
                    <a:pt x="9" y="35"/>
                  </a:lnTo>
                  <a:lnTo>
                    <a:pt x="11" y="37"/>
                  </a:lnTo>
                  <a:lnTo>
                    <a:pt x="12" y="37"/>
                  </a:lnTo>
                  <a:lnTo>
                    <a:pt x="14" y="37"/>
                  </a:lnTo>
                  <a:lnTo>
                    <a:pt x="14" y="38"/>
                  </a:lnTo>
                  <a:lnTo>
                    <a:pt x="0" y="38"/>
                  </a:lnTo>
                  <a:lnTo>
                    <a:pt x="0" y="37"/>
                  </a:lnTo>
                  <a:lnTo>
                    <a:pt x="2" y="37"/>
                  </a:lnTo>
                  <a:lnTo>
                    <a:pt x="4" y="37"/>
                  </a:lnTo>
                  <a:lnTo>
                    <a:pt x="4" y="37"/>
                  </a:lnTo>
                  <a:lnTo>
                    <a:pt x="4" y="35"/>
                  </a:lnTo>
                  <a:lnTo>
                    <a:pt x="4" y="34"/>
                  </a:lnTo>
                  <a:lnTo>
                    <a:pt x="5" y="31"/>
                  </a:lnTo>
                  <a:lnTo>
                    <a:pt x="5" y="10"/>
                  </a:lnTo>
                  <a:lnTo>
                    <a:pt x="4" y="7"/>
                  </a:lnTo>
                  <a:lnTo>
                    <a:pt x="4" y="5"/>
                  </a:lnTo>
                  <a:lnTo>
                    <a:pt x="4" y="5"/>
                  </a:lnTo>
                  <a:lnTo>
                    <a:pt x="4" y="5"/>
                  </a:lnTo>
                  <a:lnTo>
                    <a:pt x="2" y="3"/>
                  </a:lnTo>
                  <a:lnTo>
                    <a:pt x="2" y="3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70" name="Freeform 98"/>
            <p:cNvSpPr>
              <a:spLocks/>
            </p:cNvSpPr>
            <p:nvPr/>
          </p:nvSpPr>
          <p:spPr bwMode="auto">
            <a:xfrm>
              <a:off x="3068" y="2294"/>
              <a:ext cx="13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0"/>
                </a:cxn>
                <a:cxn ang="0">
                  <a:pos x="13" y="49"/>
                </a:cxn>
                <a:cxn ang="0">
                  <a:pos x="0" y="49"/>
                </a:cxn>
                <a:cxn ang="0">
                  <a:pos x="0" y="47"/>
                </a:cxn>
                <a:cxn ang="0">
                  <a:pos x="8" y="47"/>
                </a:cxn>
                <a:cxn ang="0">
                  <a:pos x="8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13" h="49">
                  <a:moveTo>
                    <a:pt x="0" y="0"/>
                  </a:moveTo>
                  <a:lnTo>
                    <a:pt x="13" y="0"/>
                  </a:lnTo>
                  <a:lnTo>
                    <a:pt x="13" y="49"/>
                  </a:lnTo>
                  <a:lnTo>
                    <a:pt x="0" y="49"/>
                  </a:lnTo>
                  <a:lnTo>
                    <a:pt x="0" y="47"/>
                  </a:lnTo>
                  <a:lnTo>
                    <a:pt x="8" y="47"/>
                  </a:lnTo>
                  <a:lnTo>
                    <a:pt x="8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71" name="Freeform 99"/>
            <p:cNvSpPr>
              <a:spLocks/>
            </p:cNvSpPr>
            <p:nvPr/>
          </p:nvSpPr>
          <p:spPr bwMode="auto">
            <a:xfrm>
              <a:off x="3120" y="2294"/>
              <a:ext cx="34" cy="38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32" y="13"/>
                </a:cxn>
                <a:cxn ang="0">
                  <a:pos x="31" y="13"/>
                </a:cxn>
                <a:cxn ang="0">
                  <a:pos x="29" y="7"/>
                </a:cxn>
                <a:cxn ang="0">
                  <a:pos x="27" y="5"/>
                </a:cxn>
                <a:cxn ang="0">
                  <a:pos x="24" y="2"/>
                </a:cxn>
                <a:cxn ang="0">
                  <a:pos x="19" y="2"/>
                </a:cxn>
                <a:cxn ang="0">
                  <a:pos x="15" y="2"/>
                </a:cxn>
                <a:cxn ang="0">
                  <a:pos x="12" y="3"/>
                </a:cxn>
                <a:cxn ang="0">
                  <a:pos x="10" y="6"/>
                </a:cxn>
                <a:cxn ang="0">
                  <a:pos x="8" y="9"/>
                </a:cxn>
                <a:cxn ang="0">
                  <a:pos x="7" y="14"/>
                </a:cxn>
                <a:cxn ang="0">
                  <a:pos x="7" y="20"/>
                </a:cxn>
                <a:cxn ang="0">
                  <a:pos x="7" y="24"/>
                </a:cxn>
                <a:cxn ang="0">
                  <a:pos x="8" y="28"/>
                </a:cxn>
                <a:cxn ang="0">
                  <a:pos x="10" y="31"/>
                </a:cxn>
                <a:cxn ang="0">
                  <a:pos x="12" y="34"/>
                </a:cxn>
                <a:cxn ang="0">
                  <a:pos x="17" y="35"/>
                </a:cxn>
                <a:cxn ang="0">
                  <a:pos x="19" y="35"/>
                </a:cxn>
                <a:cxn ang="0">
                  <a:pos x="24" y="35"/>
                </a:cxn>
                <a:cxn ang="0">
                  <a:pos x="27" y="34"/>
                </a:cxn>
                <a:cxn ang="0">
                  <a:pos x="29" y="33"/>
                </a:cxn>
                <a:cxn ang="0">
                  <a:pos x="32" y="28"/>
                </a:cxn>
                <a:cxn ang="0">
                  <a:pos x="34" y="28"/>
                </a:cxn>
                <a:cxn ang="0">
                  <a:pos x="29" y="33"/>
                </a:cxn>
                <a:cxn ang="0">
                  <a:pos x="27" y="35"/>
                </a:cxn>
                <a:cxn ang="0">
                  <a:pos x="22" y="38"/>
                </a:cxn>
                <a:cxn ang="0">
                  <a:pos x="18" y="38"/>
                </a:cxn>
                <a:cxn ang="0">
                  <a:pos x="12" y="38"/>
                </a:cxn>
                <a:cxn ang="0">
                  <a:pos x="8" y="35"/>
                </a:cxn>
                <a:cxn ang="0">
                  <a:pos x="4" y="31"/>
                </a:cxn>
                <a:cxn ang="0">
                  <a:pos x="1" y="26"/>
                </a:cxn>
                <a:cxn ang="0">
                  <a:pos x="0" y="20"/>
                </a:cxn>
                <a:cxn ang="0">
                  <a:pos x="1" y="14"/>
                </a:cxn>
                <a:cxn ang="0">
                  <a:pos x="3" y="9"/>
                </a:cxn>
                <a:cxn ang="0">
                  <a:pos x="5" y="6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19" y="0"/>
                </a:cxn>
                <a:cxn ang="0">
                  <a:pos x="22" y="0"/>
                </a:cxn>
                <a:cxn ang="0">
                  <a:pos x="27" y="2"/>
                </a:cxn>
                <a:cxn ang="0">
                  <a:pos x="28" y="2"/>
                </a:cxn>
                <a:cxn ang="0">
                  <a:pos x="28" y="2"/>
                </a:cxn>
                <a:cxn ang="0">
                  <a:pos x="29" y="2"/>
                </a:cxn>
                <a:cxn ang="0">
                  <a:pos x="29" y="2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31" y="0"/>
                </a:cxn>
              </a:cxnLst>
              <a:rect l="0" t="0" r="r" b="b"/>
              <a:pathLst>
                <a:path w="34" h="38">
                  <a:moveTo>
                    <a:pt x="31" y="0"/>
                  </a:moveTo>
                  <a:lnTo>
                    <a:pt x="32" y="13"/>
                  </a:lnTo>
                  <a:lnTo>
                    <a:pt x="31" y="13"/>
                  </a:lnTo>
                  <a:lnTo>
                    <a:pt x="29" y="7"/>
                  </a:lnTo>
                  <a:lnTo>
                    <a:pt x="27" y="5"/>
                  </a:lnTo>
                  <a:lnTo>
                    <a:pt x="24" y="2"/>
                  </a:lnTo>
                  <a:lnTo>
                    <a:pt x="19" y="2"/>
                  </a:lnTo>
                  <a:lnTo>
                    <a:pt x="15" y="2"/>
                  </a:lnTo>
                  <a:lnTo>
                    <a:pt x="12" y="3"/>
                  </a:lnTo>
                  <a:lnTo>
                    <a:pt x="10" y="6"/>
                  </a:lnTo>
                  <a:lnTo>
                    <a:pt x="8" y="9"/>
                  </a:lnTo>
                  <a:lnTo>
                    <a:pt x="7" y="14"/>
                  </a:lnTo>
                  <a:lnTo>
                    <a:pt x="7" y="20"/>
                  </a:lnTo>
                  <a:lnTo>
                    <a:pt x="7" y="24"/>
                  </a:lnTo>
                  <a:lnTo>
                    <a:pt x="8" y="28"/>
                  </a:lnTo>
                  <a:lnTo>
                    <a:pt x="10" y="31"/>
                  </a:lnTo>
                  <a:lnTo>
                    <a:pt x="12" y="34"/>
                  </a:lnTo>
                  <a:lnTo>
                    <a:pt x="17" y="35"/>
                  </a:lnTo>
                  <a:lnTo>
                    <a:pt x="19" y="35"/>
                  </a:lnTo>
                  <a:lnTo>
                    <a:pt x="24" y="35"/>
                  </a:lnTo>
                  <a:lnTo>
                    <a:pt x="27" y="34"/>
                  </a:lnTo>
                  <a:lnTo>
                    <a:pt x="29" y="33"/>
                  </a:lnTo>
                  <a:lnTo>
                    <a:pt x="32" y="28"/>
                  </a:lnTo>
                  <a:lnTo>
                    <a:pt x="34" y="28"/>
                  </a:lnTo>
                  <a:lnTo>
                    <a:pt x="29" y="33"/>
                  </a:lnTo>
                  <a:lnTo>
                    <a:pt x="27" y="35"/>
                  </a:lnTo>
                  <a:lnTo>
                    <a:pt x="22" y="38"/>
                  </a:lnTo>
                  <a:lnTo>
                    <a:pt x="18" y="38"/>
                  </a:lnTo>
                  <a:lnTo>
                    <a:pt x="12" y="38"/>
                  </a:lnTo>
                  <a:lnTo>
                    <a:pt x="8" y="35"/>
                  </a:lnTo>
                  <a:lnTo>
                    <a:pt x="4" y="31"/>
                  </a:lnTo>
                  <a:lnTo>
                    <a:pt x="1" y="26"/>
                  </a:lnTo>
                  <a:lnTo>
                    <a:pt x="0" y="20"/>
                  </a:lnTo>
                  <a:lnTo>
                    <a:pt x="1" y="14"/>
                  </a:lnTo>
                  <a:lnTo>
                    <a:pt x="3" y="9"/>
                  </a:lnTo>
                  <a:lnTo>
                    <a:pt x="5" y="6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9" y="0"/>
                  </a:lnTo>
                  <a:lnTo>
                    <a:pt x="22" y="0"/>
                  </a:lnTo>
                  <a:lnTo>
                    <a:pt x="27" y="2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72" name="Freeform 100"/>
            <p:cNvSpPr>
              <a:spLocks noEditPoints="1"/>
            </p:cNvSpPr>
            <p:nvPr/>
          </p:nvSpPr>
          <p:spPr bwMode="auto">
            <a:xfrm>
              <a:off x="3156" y="2306"/>
              <a:ext cx="26" cy="2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7" y="1"/>
                </a:cxn>
                <a:cxn ang="0">
                  <a:pos x="20" y="2"/>
                </a:cxn>
                <a:cxn ang="0">
                  <a:pos x="21" y="4"/>
                </a:cxn>
                <a:cxn ang="0">
                  <a:pos x="24" y="8"/>
                </a:cxn>
                <a:cxn ang="0">
                  <a:pos x="26" y="12"/>
                </a:cxn>
                <a:cxn ang="0">
                  <a:pos x="24" y="16"/>
                </a:cxn>
                <a:cxn ang="0">
                  <a:pos x="23" y="19"/>
                </a:cxn>
                <a:cxn ang="0">
                  <a:pos x="21" y="22"/>
                </a:cxn>
                <a:cxn ang="0">
                  <a:pos x="19" y="25"/>
                </a:cxn>
                <a:cxn ang="0">
                  <a:pos x="16" y="26"/>
                </a:cxn>
                <a:cxn ang="0">
                  <a:pos x="13" y="26"/>
                </a:cxn>
                <a:cxn ang="0">
                  <a:pos x="9" y="26"/>
                </a:cxn>
                <a:cxn ang="0">
                  <a:pos x="6" y="25"/>
                </a:cxn>
                <a:cxn ang="0">
                  <a:pos x="3" y="22"/>
                </a:cxn>
                <a:cxn ang="0">
                  <a:pos x="2" y="18"/>
                </a:cxn>
                <a:cxn ang="0">
                  <a:pos x="0" y="14"/>
                </a:cxn>
                <a:cxn ang="0">
                  <a:pos x="2" y="9"/>
                </a:cxn>
                <a:cxn ang="0">
                  <a:pos x="3" y="7"/>
                </a:cxn>
                <a:cxn ang="0">
                  <a:pos x="5" y="4"/>
                </a:cxn>
                <a:cxn ang="0">
                  <a:pos x="7" y="1"/>
                </a:cxn>
                <a:cxn ang="0">
                  <a:pos x="10" y="1"/>
                </a:cxn>
                <a:cxn ang="0">
                  <a:pos x="13" y="0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9" y="2"/>
                </a:cxn>
                <a:cxn ang="0">
                  <a:pos x="7" y="4"/>
                </a:cxn>
                <a:cxn ang="0">
                  <a:pos x="6" y="5"/>
                </a:cxn>
                <a:cxn ang="0">
                  <a:pos x="6" y="8"/>
                </a:cxn>
                <a:cxn ang="0">
                  <a:pos x="6" y="11"/>
                </a:cxn>
                <a:cxn ang="0">
                  <a:pos x="6" y="16"/>
                </a:cxn>
                <a:cxn ang="0">
                  <a:pos x="7" y="21"/>
                </a:cxn>
                <a:cxn ang="0">
                  <a:pos x="10" y="23"/>
                </a:cxn>
                <a:cxn ang="0">
                  <a:pos x="14" y="25"/>
                </a:cxn>
                <a:cxn ang="0">
                  <a:pos x="16" y="23"/>
                </a:cxn>
                <a:cxn ang="0">
                  <a:pos x="19" y="22"/>
                </a:cxn>
                <a:cxn ang="0">
                  <a:pos x="20" y="19"/>
                </a:cxn>
                <a:cxn ang="0">
                  <a:pos x="20" y="15"/>
                </a:cxn>
                <a:cxn ang="0">
                  <a:pos x="20" y="11"/>
                </a:cxn>
                <a:cxn ang="0">
                  <a:pos x="19" y="7"/>
                </a:cxn>
                <a:cxn ang="0">
                  <a:pos x="17" y="4"/>
                </a:cxn>
                <a:cxn ang="0">
                  <a:pos x="14" y="2"/>
                </a:cxn>
                <a:cxn ang="0">
                  <a:pos x="12" y="2"/>
                </a:cxn>
              </a:cxnLst>
              <a:rect l="0" t="0" r="r" b="b"/>
              <a:pathLst>
                <a:path w="26" h="26">
                  <a:moveTo>
                    <a:pt x="13" y="0"/>
                  </a:moveTo>
                  <a:lnTo>
                    <a:pt x="17" y="1"/>
                  </a:lnTo>
                  <a:lnTo>
                    <a:pt x="20" y="2"/>
                  </a:lnTo>
                  <a:lnTo>
                    <a:pt x="21" y="4"/>
                  </a:lnTo>
                  <a:lnTo>
                    <a:pt x="24" y="8"/>
                  </a:lnTo>
                  <a:lnTo>
                    <a:pt x="26" y="12"/>
                  </a:lnTo>
                  <a:lnTo>
                    <a:pt x="24" y="16"/>
                  </a:lnTo>
                  <a:lnTo>
                    <a:pt x="23" y="19"/>
                  </a:lnTo>
                  <a:lnTo>
                    <a:pt x="21" y="22"/>
                  </a:lnTo>
                  <a:lnTo>
                    <a:pt x="19" y="25"/>
                  </a:lnTo>
                  <a:lnTo>
                    <a:pt x="16" y="26"/>
                  </a:lnTo>
                  <a:lnTo>
                    <a:pt x="13" y="26"/>
                  </a:lnTo>
                  <a:lnTo>
                    <a:pt x="9" y="26"/>
                  </a:lnTo>
                  <a:lnTo>
                    <a:pt x="6" y="25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4"/>
                  </a:lnTo>
                  <a:lnTo>
                    <a:pt x="7" y="1"/>
                  </a:lnTo>
                  <a:lnTo>
                    <a:pt x="10" y="1"/>
                  </a:lnTo>
                  <a:lnTo>
                    <a:pt x="13" y="0"/>
                  </a:lnTo>
                  <a:close/>
                  <a:moveTo>
                    <a:pt x="12" y="2"/>
                  </a:moveTo>
                  <a:lnTo>
                    <a:pt x="10" y="2"/>
                  </a:lnTo>
                  <a:lnTo>
                    <a:pt x="9" y="2"/>
                  </a:lnTo>
                  <a:lnTo>
                    <a:pt x="7" y="4"/>
                  </a:lnTo>
                  <a:lnTo>
                    <a:pt x="6" y="5"/>
                  </a:lnTo>
                  <a:lnTo>
                    <a:pt x="6" y="8"/>
                  </a:lnTo>
                  <a:lnTo>
                    <a:pt x="6" y="11"/>
                  </a:lnTo>
                  <a:lnTo>
                    <a:pt x="6" y="16"/>
                  </a:lnTo>
                  <a:lnTo>
                    <a:pt x="7" y="21"/>
                  </a:lnTo>
                  <a:lnTo>
                    <a:pt x="10" y="23"/>
                  </a:lnTo>
                  <a:lnTo>
                    <a:pt x="14" y="25"/>
                  </a:lnTo>
                  <a:lnTo>
                    <a:pt x="16" y="23"/>
                  </a:lnTo>
                  <a:lnTo>
                    <a:pt x="19" y="22"/>
                  </a:lnTo>
                  <a:lnTo>
                    <a:pt x="20" y="19"/>
                  </a:lnTo>
                  <a:lnTo>
                    <a:pt x="20" y="15"/>
                  </a:lnTo>
                  <a:lnTo>
                    <a:pt x="20" y="11"/>
                  </a:lnTo>
                  <a:lnTo>
                    <a:pt x="19" y="7"/>
                  </a:lnTo>
                  <a:lnTo>
                    <a:pt x="17" y="4"/>
                  </a:lnTo>
                  <a:lnTo>
                    <a:pt x="14" y="2"/>
                  </a:lnTo>
                  <a:lnTo>
                    <a:pt x="12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73" name="Freeform 101"/>
            <p:cNvSpPr>
              <a:spLocks/>
            </p:cNvSpPr>
            <p:nvPr/>
          </p:nvSpPr>
          <p:spPr bwMode="auto">
            <a:xfrm>
              <a:off x="3184" y="2306"/>
              <a:ext cx="42" cy="26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3" y="1"/>
                </a:cxn>
                <a:cxn ang="0">
                  <a:pos x="16" y="0"/>
                </a:cxn>
                <a:cxn ang="0">
                  <a:pos x="19" y="1"/>
                </a:cxn>
                <a:cxn ang="0">
                  <a:pos x="23" y="4"/>
                </a:cxn>
                <a:cxn ang="0">
                  <a:pos x="26" y="2"/>
                </a:cxn>
                <a:cxn ang="0">
                  <a:pos x="30" y="0"/>
                </a:cxn>
                <a:cxn ang="0">
                  <a:pos x="34" y="0"/>
                </a:cxn>
                <a:cxn ang="0">
                  <a:pos x="37" y="2"/>
                </a:cxn>
                <a:cxn ang="0">
                  <a:pos x="38" y="7"/>
                </a:cxn>
                <a:cxn ang="0">
                  <a:pos x="38" y="19"/>
                </a:cxn>
                <a:cxn ang="0">
                  <a:pos x="38" y="23"/>
                </a:cxn>
                <a:cxn ang="0">
                  <a:pos x="40" y="25"/>
                </a:cxn>
                <a:cxn ang="0">
                  <a:pos x="42" y="25"/>
                </a:cxn>
                <a:cxn ang="0">
                  <a:pos x="30" y="26"/>
                </a:cxn>
                <a:cxn ang="0">
                  <a:pos x="31" y="25"/>
                </a:cxn>
                <a:cxn ang="0">
                  <a:pos x="33" y="25"/>
                </a:cxn>
                <a:cxn ang="0">
                  <a:pos x="34" y="23"/>
                </a:cxn>
                <a:cxn ang="0">
                  <a:pos x="34" y="19"/>
                </a:cxn>
                <a:cxn ang="0">
                  <a:pos x="34" y="7"/>
                </a:cxn>
                <a:cxn ang="0">
                  <a:pos x="31" y="4"/>
                </a:cxn>
                <a:cxn ang="0">
                  <a:pos x="28" y="4"/>
                </a:cxn>
                <a:cxn ang="0">
                  <a:pos x="26" y="5"/>
                </a:cxn>
                <a:cxn ang="0">
                  <a:pos x="23" y="7"/>
                </a:cxn>
                <a:cxn ang="0">
                  <a:pos x="23" y="19"/>
                </a:cxn>
                <a:cxn ang="0">
                  <a:pos x="23" y="23"/>
                </a:cxn>
                <a:cxn ang="0">
                  <a:pos x="24" y="25"/>
                </a:cxn>
                <a:cxn ang="0">
                  <a:pos x="27" y="25"/>
                </a:cxn>
                <a:cxn ang="0">
                  <a:pos x="14" y="26"/>
                </a:cxn>
                <a:cxn ang="0">
                  <a:pos x="17" y="25"/>
                </a:cxn>
                <a:cxn ang="0">
                  <a:pos x="19" y="23"/>
                </a:cxn>
                <a:cxn ang="0">
                  <a:pos x="19" y="22"/>
                </a:cxn>
                <a:cxn ang="0">
                  <a:pos x="19" y="9"/>
                </a:cxn>
                <a:cxn ang="0">
                  <a:pos x="17" y="5"/>
                </a:cxn>
                <a:cxn ang="0">
                  <a:pos x="14" y="4"/>
                </a:cxn>
                <a:cxn ang="0">
                  <a:pos x="12" y="4"/>
                </a:cxn>
                <a:cxn ang="0">
                  <a:pos x="7" y="7"/>
                </a:cxn>
                <a:cxn ang="0">
                  <a:pos x="9" y="22"/>
                </a:cxn>
                <a:cxn ang="0">
                  <a:pos x="9" y="25"/>
                </a:cxn>
                <a:cxn ang="0">
                  <a:pos x="10" y="25"/>
                </a:cxn>
                <a:cxn ang="0">
                  <a:pos x="12" y="26"/>
                </a:cxn>
                <a:cxn ang="0">
                  <a:pos x="0" y="25"/>
                </a:cxn>
                <a:cxn ang="0">
                  <a:pos x="2" y="25"/>
                </a:cxn>
                <a:cxn ang="0">
                  <a:pos x="3" y="23"/>
                </a:cxn>
                <a:cxn ang="0">
                  <a:pos x="3" y="19"/>
                </a:cxn>
                <a:cxn ang="0">
                  <a:pos x="3" y="7"/>
                </a:cxn>
                <a:cxn ang="0">
                  <a:pos x="3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7" y="0"/>
                </a:cxn>
              </a:cxnLst>
              <a:rect l="0" t="0" r="r" b="b"/>
              <a:pathLst>
                <a:path w="42" h="26">
                  <a:moveTo>
                    <a:pt x="7" y="5"/>
                  </a:moveTo>
                  <a:lnTo>
                    <a:pt x="10" y="4"/>
                  </a:lnTo>
                  <a:lnTo>
                    <a:pt x="12" y="2"/>
                  </a:lnTo>
                  <a:lnTo>
                    <a:pt x="13" y="1"/>
                  </a:lnTo>
                  <a:lnTo>
                    <a:pt x="14" y="1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1" y="1"/>
                  </a:lnTo>
                  <a:lnTo>
                    <a:pt x="23" y="4"/>
                  </a:lnTo>
                  <a:lnTo>
                    <a:pt x="23" y="5"/>
                  </a:lnTo>
                  <a:lnTo>
                    <a:pt x="26" y="2"/>
                  </a:lnTo>
                  <a:lnTo>
                    <a:pt x="28" y="1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35" y="1"/>
                  </a:lnTo>
                  <a:lnTo>
                    <a:pt x="37" y="2"/>
                  </a:lnTo>
                  <a:lnTo>
                    <a:pt x="38" y="4"/>
                  </a:lnTo>
                  <a:lnTo>
                    <a:pt x="38" y="7"/>
                  </a:lnTo>
                  <a:lnTo>
                    <a:pt x="38" y="9"/>
                  </a:lnTo>
                  <a:lnTo>
                    <a:pt x="38" y="19"/>
                  </a:lnTo>
                  <a:lnTo>
                    <a:pt x="38" y="22"/>
                  </a:lnTo>
                  <a:lnTo>
                    <a:pt x="38" y="23"/>
                  </a:lnTo>
                  <a:lnTo>
                    <a:pt x="40" y="25"/>
                  </a:lnTo>
                  <a:lnTo>
                    <a:pt x="40" y="25"/>
                  </a:lnTo>
                  <a:lnTo>
                    <a:pt x="41" y="25"/>
                  </a:lnTo>
                  <a:lnTo>
                    <a:pt x="42" y="25"/>
                  </a:lnTo>
                  <a:lnTo>
                    <a:pt x="42" y="26"/>
                  </a:lnTo>
                  <a:lnTo>
                    <a:pt x="30" y="26"/>
                  </a:lnTo>
                  <a:lnTo>
                    <a:pt x="30" y="25"/>
                  </a:lnTo>
                  <a:lnTo>
                    <a:pt x="31" y="25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34" y="23"/>
                  </a:lnTo>
                  <a:lnTo>
                    <a:pt x="34" y="23"/>
                  </a:lnTo>
                  <a:lnTo>
                    <a:pt x="34" y="22"/>
                  </a:lnTo>
                  <a:lnTo>
                    <a:pt x="34" y="19"/>
                  </a:lnTo>
                  <a:lnTo>
                    <a:pt x="34" y="9"/>
                  </a:lnTo>
                  <a:lnTo>
                    <a:pt x="34" y="7"/>
                  </a:lnTo>
                  <a:lnTo>
                    <a:pt x="33" y="5"/>
                  </a:lnTo>
                  <a:lnTo>
                    <a:pt x="31" y="4"/>
                  </a:lnTo>
                  <a:lnTo>
                    <a:pt x="30" y="4"/>
                  </a:lnTo>
                  <a:lnTo>
                    <a:pt x="28" y="4"/>
                  </a:lnTo>
                  <a:lnTo>
                    <a:pt x="27" y="4"/>
                  </a:lnTo>
                  <a:lnTo>
                    <a:pt x="26" y="5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3" y="8"/>
                  </a:lnTo>
                  <a:lnTo>
                    <a:pt x="23" y="19"/>
                  </a:lnTo>
                  <a:lnTo>
                    <a:pt x="23" y="22"/>
                  </a:lnTo>
                  <a:lnTo>
                    <a:pt x="23" y="23"/>
                  </a:lnTo>
                  <a:lnTo>
                    <a:pt x="24" y="25"/>
                  </a:lnTo>
                  <a:lnTo>
                    <a:pt x="24" y="25"/>
                  </a:lnTo>
                  <a:lnTo>
                    <a:pt x="26" y="25"/>
                  </a:lnTo>
                  <a:lnTo>
                    <a:pt x="27" y="25"/>
                  </a:lnTo>
                  <a:lnTo>
                    <a:pt x="27" y="26"/>
                  </a:lnTo>
                  <a:lnTo>
                    <a:pt x="14" y="26"/>
                  </a:lnTo>
                  <a:lnTo>
                    <a:pt x="14" y="25"/>
                  </a:lnTo>
                  <a:lnTo>
                    <a:pt x="17" y="25"/>
                  </a:lnTo>
                  <a:lnTo>
                    <a:pt x="17" y="25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19" y="22"/>
                  </a:lnTo>
                  <a:lnTo>
                    <a:pt x="19" y="19"/>
                  </a:lnTo>
                  <a:lnTo>
                    <a:pt x="19" y="9"/>
                  </a:lnTo>
                  <a:lnTo>
                    <a:pt x="19" y="7"/>
                  </a:lnTo>
                  <a:lnTo>
                    <a:pt x="17" y="5"/>
                  </a:lnTo>
                  <a:lnTo>
                    <a:pt x="16" y="4"/>
                  </a:lnTo>
                  <a:lnTo>
                    <a:pt x="14" y="4"/>
                  </a:lnTo>
                  <a:lnTo>
                    <a:pt x="13" y="4"/>
                  </a:lnTo>
                  <a:lnTo>
                    <a:pt x="12" y="4"/>
                  </a:lnTo>
                  <a:lnTo>
                    <a:pt x="10" y="5"/>
                  </a:lnTo>
                  <a:lnTo>
                    <a:pt x="7" y="7"/>
                  </a:lnTo>
                  <a:lnTo>
                    <a:pt x="7" y="19"/>
                  </a:lnTo>
                  <a:lnTo>
                    <a:pt x="9" y="22"/>
                  </a:lnTo>
                  <a:lnTo>
                    <a:pt x="9" y="23"/>
                  </a:lnTo>
                  <a:lnTo>
                    <a:pt x="9" y="25"/>
                  </a:lnTo>
                  <a:lnTo>
                    <a:pt x="9" y="25"/>
                  </a:lnTo>
                  <a:lnTo>
                    <a:pt x="10" y="25"/>
                  </a:lnTo>
                  <a:lnTo>
                    <a:pt x="12" y="25"/>
                  </a:lnTo>
                  <a:lnTo>
                    <a:pt x="12" y="26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2" y="25"/>
                  </a:lnTo>
                  <a:lnTo>
                    <a:pt x="2" y="25"/>
                  </a:lnTo>
                  <a:lnTo>
                    <a:pt x="3" y="25"/>
                  </a:lnTo>
                  <a:lnTo>
                    <a:pt x="3" y="23"/>
                  </a:lnTo>
                  <a:lnTo>
                    <a:pt x="3" y="22"/>
                  </a:lnTo>
                  <a:lnTo>
                    <a:pt x="3" y="19"/>
                  </a:lnTo>
                  <a:lnTo>
                    <a:pt x="3" y="11"/>
                  </a:lnTo>
                  <a:lnTo>
                    <a:pt x="3" y="7"/>
                  </a:lnTo>
                  <a:lnTo>
                    <a:pt x="3" y="5"/>
                  </a:lnTo>
                  <a:lnTo>
                    <a:pt x="3" y="4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2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74" name="Freeform 102"/>
            <p:cNvSpPr>
              <a:spLocks noEditPoints="1"/>
            </p:cNvSpPr>
            <p:nvPr/>
          </p:nvSpPr>
          <p:spPr bwMode="auto">
            <a:xfrm>
              <a:off x="3226" y="2306"/>
              <a:ext cx="27" cy="37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0" y="7"/>
                </a:cxn>
                <a:cxn ang="0">
                  <a:pos x="14" y="1"/>
                </a:cxn>
                <a:cxn ang="0">
                  <a:pos x="17" y="0"/>
                </a:cxn>
                <a:cxn ang="0">
                  <a:pos x="24" y="2"/>
                </a:cxn>
                <a:cxn ang="0">
                  <a:pos x="27" y="12"/>
                </a:cxn>
                <a:cxn ang="0">
                  <a:pos x="26" y="19"/>
                </a:cxn>
                <a:cxn ang="0">
                  <a:pos x="20" y="25"/>
                </a:cxn>
                <a:cxn ang="0">
                  <a:pos x="14" y="26"/>
                </a:cxn>
                <a:cxn ang="0">
                  <a:pos x="12" y="25"/>
                </a:cxn>
                <a:cxn ang="0">
                  <a:pos x="10" y="32"/>
                </a:cxn>
                <a:cxn ang="0">
                  <a:pos x="10" y="36"/>
                </a:cxn>
                <a:cxn ang="0">
                  <a:pos x="12" y="37"/>
                </a:cxn>
                <a:cxn ang="0">
                  <a:pos x="13" y="37"/>
                </a:cxn>
                <a:cxn ang="0">
                  <a:pos x="0" y="37"/>
                </a:cxn>
                <a:cxn ang="0">
                  <a:pos x="2" y="37"/>
                </a:cxn>
                <a:cxn ang="0">
                  <a:pos x="5" y="37"/>
                </a:cxn>
                <a:cxn ang="0">
                  <a:pos x="5" y="36"/>
                </a:cxn>
                <a:cxn ang="0">
                  <a:pos x="5" y="32"/>
                </a:cxn>
                <a:cxn ang="0">
                  <a:pos x="5" y="5"/>
                </a:cxn>
                <a:cxn ang="0">
                  <a:pos x="5" y="4"/>
                </a:cxn>
                <a:cxn ang="0">
                  <a:pos x="5" y="4"/>
                </a:cxn>
                <a:cxn ang="0">
                  <a:pos x="3" y="4"/>
                </a:cxn>
                <a:cxn ang="0">
                  <a:pos x="2" y="2"/>
                </a:cxn>
                <a:cxn ang="0">
                  <a:pos x="10" y="16"/>
                </a:cxn>
                <a:cxn ang="0">
                  <a:pos x="10" y="21"/>
                </a:cxn>
                <a:cxn ang="0">
                  <a:pos x="12" y="23"/>
                </a:cxn>
                <a:cxn ang="0">
                  <a:pos x="16" y="25"/>
                </a:cxn>
                <a:cxn ang="0">
                  <a:pos x="20" y="22"/>
                </a:cxn>
                <a:cxn ang="0">
                  <a:pos x="23" y="15"/>
                </a:cxn>
                <a:cxn ang="0">
                  <a:pos x="20" y="7"/>
                </a:cxn>
                <a:cxn ang="0">
                  <a:pos x="16" y="4"/>
                </a:cxn>
                <a:cxn ang="0">
                  <a:pos x="13" y="5"/>
                </a:cxn>
                <a:cxn ang="0">
                  <a:pos x="10" y="8"/>
                </a:cxn>
              </a:cxnLst>
              <a:rect l="0" t="0" r="r" b="b"/>
              <a:pathLst>
                <a:path w="27" h="37">
                  <a:moveTo>
                    <a:pt x="2" y="2"/>
                  </a:moveTo>
                  <a:lnTo>
                    <a:pt x="9" y="0"/>
                  </a:lnTo>
                  <a:lnTo>
                    <a:pt x="10" y="0"/>
                  </a:lnTo>
                  <a:lnTo>
                    <a:pt x="10" y="7"/>
                  </a:lnTo>
                  <a:lnTo>
                    <a:pt x="12" y="4"/>
                  </a:lnTo>
                  <a:lnTo>
                    <a:pt x="14" y="1"/>
                  </a:lnTo>
                  <a:lnTo>
                    <a:pt x="16" y="1"/>
                  </a:lnTo>
                  <a:lnTo>
                    <a:pt x="17" y="0"/>
                  </a:lnTo>
                  <a:lnTo>
                    <a:pt x="22" y="1"/>
                  </a:lnTo>
                  <a:lnTo>
                    <a:pt x="24" y="2"/>
                  </a:lnTo>
                  <a:lnTo>
                    <a:pt x="27" y="7"/>
                  </a:lnTo>
                  <a:lnTo>
                    <a:pt x="27" y="12"/>
                  </a:lnTo>
                  <a:lnTo>
                    <a:pt x="27" y="16"/>
                  </a:lnTo>
                  <a:lnTo>
                    <a:pt x="26" y="19"/>
                  </a:lnTo>
                  <a:lnTo>
                    <a:pt x="24" y="23"/>
                  </a:lnTo>
                  <a:lnTo>
                    <a:pt x="20" y="25"/>
                  </a:lnTo>
                  <a:lnTo>
                    <a:pt x="16" y="26"/>
                  </a:lnTo>
                  <a:lnTo>
                    <a:pt x="14" y="26"/>
                  </a:lnTo>
                  <a:lnTo>
                    <a:pt x="12" y="26"/>
                  </a:lnTo>
                  <a:lnTo>
                    <a:pt x="12" y="25"/>
                  </a:lnTo>
                  <a:lnTo>
                    <a:pt x="10" y="23"/>
                  </a:lnTo>
                  <a:lnTo>
                    <a:pt x="10" y="32"/>
                  </a:lnTo>
                  <a:lnTo>
                    <a:pt x="10" y="35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3" y="37"/>
                  </a:lnTo>
                  <a:lnTo>
                    <a:pt x="13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2" y="37"/>
                  </a:lnTo>
                  <a:lnTo>
                    <a:pt x="3" y="37"/>
                  </a:lnTo>
                  <a:lnTo>
                    <a:pt x="5" y="37"/>
                  </a:lnTo>
                  <a:lnTo>
                    <a:pt x="5" y="36"/>
                  </a:lnTo>
                  <a:lnTo>
                    <a:pt x="5" y="36"/>
                  </a:lnTo>
                  <a:lnTo>
                    <a:pt x="5" y="35"/>
                  </a:lnTo>
                  <a:lnTo>
                    <a:pt x="5" y="32"/>
                  </a:lnTo>
                  <a:lnTo>
                    <a:pt x="5" y="8"/>
                  </a:lnTo>
                  <a:lnTo>
                    <a:pt x="5" y="5"/>
                  </a:lnTo>
                  <a:lnTo>
                    <a:pt x="5" y="4"/>
                  </a:lnTo>
                  <a:lnTo>
                    <a:pt x="5" y="4"/>
                  </a:lnTo>
                  <a:lnTo>
                    <a:pt x="5" y="4"/>
                  </a:lnTo>
                  <a:lnTo>
                    <a:pt x="5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2"/>
                  </a:lnTo>
                  <a:close/>
                  <a:moveTo>
                    <a:pt x="10" y="8"/>
                  </a:moveTo>
                  <a:lnTo>
                    <a:pt x="10" y="16"/>
                  </a:lnTo>
                  <a:lnTo>
                    <a:pt x="10" y="19"/>
                  </a:lnTo>
                  <a:lnTo>
                    <a:pt x="10" y="21"/>
                  </a:lnTo>
                  <a:lnTo>
                    <a:pt x="10" y="22"/>
                  </a:lnTo>
                  <a:lnTo>
                    <a:pt x="12" y="23"/>
                  </a:lnTo>
                  <a:lnTo>
                    <a:pt x="14" y="25"/>
                  </a:lnTo>
                  <a:lnTo>
                    <a:pt x="16" y="25"/>
                  </a:lnTo>
                  <a:lnTo>
                    <a:pt x="19" y="23"/>
                  </a:lnTo>
                  <a:lnTo>
                    <a:pt x="20" y="22"/>
                  </a:lnTo>
                  <a:lnTo>
                    <a:pt x="22" y="19"/>
                  </a:lnTo>
                  <a:lnTo>
                    <a:pt x="23" y="15"/>
                  </a:lnTo>
                  <a:lnTo>
                    <a:pt x="22" y="9"/>
                  </a:lnTo>
                  <a:lnTo>
                    <a:pt x="20" y="7"/>
                  </a:lnTo>
                  <a:lnTo>
                    <a:pt x="19" y="5"/>
                  </a:lnTo>
                  <a:lnTo>
                    <a:pt x="16" y="4"/>
                  </a:lnTo>
                  <a:lnTo>
                    <a:pt x="14" y="4"/>
                  </a:lnTo>
                  <a:lnTo>
                    <a:pt x="13" y="5"/>
                  </a:lnTo>
                  <a:lnTo>
                    <a:pt x="12" y="5"/>
                  </a:lnTo>
                  <a:lnTo>
                    <a:pt x="10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75" name="Freeform 103"/>
            <p:cNvSpPr>
              <a:spLocks/>
            </p:cNvSpPr>
            <p:nvPr/>
          </p:nvSpPr>
          <p:spPr bwMode="auto">
            <a:xfrm>
              <a:off x="3257" y="2293"/>
              <a:ext cx="12" cy="3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32"/>
                </a:cxn>
                <a:cxn ang="0">
                  <a:pos x="9" y="35"/>
                </a:cxn>
                <a:cxn ang="0">
                  <a:pos x="9" y="36"/>
                </a:cxn>
                <a:cxn ang="0">
                  <a:pos x="9" y="38"/>
                </a:cxn>
                <a:cxn ang="0">
                  <a:pos x="10" y="38"/>
                </a:cxn>
                <a:cxn ang="0">
                  <a:pos x="10" y="38"/>
                </a:cxn>
                <a:cxn ang="0">
                  <a:pos x="12" y="38"/>
                </a:cxn>
                <a:cxn ang="0">
                  <a:pos x="12" y="39"/>
                </a:cxn>
                <a:cxn ang="0">
                  <a:pos x="0" y="39"/>
                </a:cxn>
                <a:cxn ang="0">
                  <a:pos x="0" y="38"/>
                </a:cxn>
                <a:cxn ang="0">
                  <a:pos x="2" y="38"/>
                </a:cxn>
                <a:cxn ang="0">
                  <a:pos x="3" y="38"/>
                </a:cxn>
                <a:cxn ang="0">
                  <a:pos x="3" y="38"/>
                </a:cxn>
                <a:cxn ang="0">
                  <a:pos x="3" y="36"/>
                </a:cxn>
                <a:cxn ang="0">
                  <a:pos x="5" y="35"/>
                </a:cxn>
                <a:cxn ang="0">
                  <a:pos x="5" y="32"/>
                </a:cxn>
                <a:cxn ang="0">
                  <a:pos x="5" y="10"/>
                </a:cxn>
                <a:cxn ang="0">
                  <a:pos x="5" y="7"/>
                </a:cxn>
                <a:cxn ang="0">
                  <a:pos x="5" y="4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9" y="0"/>
                </a:cxn>
              </a:cxnLst>
              <a:rect l="0" t="0" r="r" b="b"/>
              <a:pathLst>
                <a:path w="12" h="39">
                  <a:moveTo>
                    <a:pt x="9" y="0"/>
                  </a:moveTo>
                  <a:lnTo>
                    <a:pt x="9" y="32"/>
                  </a:lnTo>
                  <a:lnTo>
                    <a:pt x="9" y="35"/>
                  </a:lnTo>
                  <a:lnTo>
                    <a:pt x="9" y="36"/>
                  </a:lnTo>
                  <a:lnTo>
                    <a:pt x="9" y="3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12" y="38"/>
                  </a:lnTo>
                  <a:lnTo>
                    <a:pt x="12" y="39"/>
                  </a:lnTo>
                  <a:lnTo>
                    <a:pt x="0" y="39"/>
                  </a:lnTo>
                  <a:lnTo>
                    <a:pt x="0" y="38"/>
                  </a:lnTo>
                  <a:lnTo>
                    <a:pt x="2" y="38"/>
                  </a:lnTo>
                  <a:lnTo>
                    <a:pt x="3" y="38"/>
                  </a:lnTo>
                  <a:lnTo>
                    <a:pt x="3" y="38"/>
                  </a:lnTo>
                  <a:lnTo>
                    <a:pt x="3" y="36"/>
                  </a:lnTo>
                  <a:lnTo>
                    <a:pt x="5" y="35"/>
                  </a:lnTo>
                  <a:lnTo>
                    <a:pt x="5" y="32"/>
                  </a:lnTo>
                  <a:lnTo>
                    <a:pt x="5" y="10"/>
                  </a:lnTo>
                  <a:lnTo>
                    <a:pt x="5" y="7"/>
                  </a:lnTo>
                  <a:lnTo>
                    <a:pt x="5" y="4"/>
                  </a:lnTo>
                  <a:lnTo>
                    <a:pt x="3" y="4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7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76" name="Freeform 104"/>
            <p:cNvSpPr>
              <a:spLocks noEditPoints="1"/>
            </p:cNvSpPr>
            <p:nvPr/>
          </p:nvSpPr>
          <p:spPr bwMode="auto">
            <a:xfrm>
              <a:off x="3273" y="2306"/>
              <a:ext cx="21" cy="26"/>
            </a:xfrm>
            <a:custGeom>
              <a:avLst/>
              <a:gdLst/>
              <a:ahLst/>
              <a:cxnLst>
                <a:cxn ang="0">
                  <a:pos x="4" y="9"/>
                </a:cxn>
                <a:cxn ang="0">
                  <a:pos x="4" y="15"/>
                </a:cxn>
                <a:cxn ang="0">
                  <a:pos x="7" y="19"/>
                </a:cxn>
                <a:cxn ang="0">
                  <a:pos x="10" y="21"/>
                </a:cxn>
                <a:cxn ang="0">
                  <a:pos x="12" y="22"/>
                </a:cxn>
                <a:cxn ang="0">
                  <a:pos x="15" y="22"/>
                </a:cxn>
                <a:cxn ang="0">
                  <a:pos x="17" y="21"/>
                </a:cxn>
                <a:cxn ang="0">
                  <a:pos x="19" y="19"/>
                </a:cxn>
                <a:cxn ang="0">
                  <a:pos x="21" y="16"/>
                </a:cxn>
                <a:cxn ang="0">
                  <a:pos x="21" y="16"/>
                </a:cxn>
                <a:cxn ang="0">
                  <a:pos x="19" y="21"/>
                </a:cxn>
                <a:cxn ang="0">
                  <a:pos x="18" y="23"/>
                </a:cxn>
                <a:cxn ang="0">
                  <a:pos x="14" y="26"/>
                </a:cxn>
                <a:cxn ang="0">
                  <a:pos x="11" y="26"/>
                </a:cxn>
                <a:cxn ang="0">
                  <a:pos x="7" y="25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0" y="9"/>
                </a:cxn>
                <a:cxn ang="0">
                  <a:pos x="1" y="7"/>
                </a:cxn>
                <a:cxn ang="0">
                  <a:pos x="3" y="4"/>
                </a:cxn>
                <a:cxn ang="0">
                  <a:pos x="7" y="1"/>
                </a:cxn>
                <a:cxn ang="0">
                  <a:pos x="11" y="0"/>
                </a:cxn>
                <a:cxn ang="0">
                  <a:pos x="15" y="1"/>
                </a:cxn>
                <a:cxn ang="0">
                  <a:pos x="18" y="2"/>
                </a:cxn>
                <a:cxn ang="0">
                  <a:pos x="19" y="5"/>
                </a:cxn>
                <a:cxn ang="0">
                  <a:pos x="21" y="9"/>
                </a:cxn>
                <a:cxn ang="0">
                  <a:pos x="4" y="9"/>
                </a:cxn>
                <a:cxn ang="0">
                  <a:pos x="4" y="8"/>
                </a:cxn>
                <a:cxn ang="0">
                  <a:pos x="15" y="8"/>
                </a:cxn>
                <a:cxn ang="0">
                  <a:pos x="15" y="7"/>
                </a:cxn>
                <a:cxn ang="0">
                  <a:pos x="14" y="5"/>
                </a:cxn>
                <a:cxn ang="0">
                  <a:pos x="14" y="4"/>
                </a:cxn>
                <a:cxn ang="0">
                  <a:pos x="12" y="2"/>
                </a:cxn>
                <a:cxn ang="0">
                  <a:pos x="11" y="2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5" y="4"/>
                </a:cxn>
                <a:cxn ang="0">
                  <a:pos x="4" y="5"/>
                </a:cxn>
                <a:cxn ang="0">
                  <a:pos x="4" y="8"/>
                </a:cxn>
              </a:cxnLst>
              <a:rect l="0" t="0" r="r" b="b"/>
              <a:pathLst>
                <a:path w="21" h="26">
                  <a:moveTo>
                    <a:pt x="4" y="9"/>
                  </a:moveTo>
                  <a:lnTo>
                    <a:pt x="4" y="15"/>
                  </a:lnTo>
                  <a:lnTo>
                    <a:pt x="7" y="19"/>
                  </a:lnTo>
                  <a:lnTo>
                    <a:pt x="10" y="21"/>
                  </a:lnTo>
                  <a:lnTo>
                    <a:pt x="12" y="22"/>
                  </a:lnTo>
                  <a:lnTo>
                    <a:pt x="15" y="22"/>
                  </a:lnTo>
                  <a:lnTo>
                    <a:pt x="17" y="21"/>
                  </a:lnTo>
                  <a:lnTo>
                    <a:pt x="19" y="19"/>
                  </a:lnTo>
                  <a:lnTo>
                    <a:pt x="21" y="16"/>
                  </a:lnTo>
                  <a:lnTo>
                    <a:pt x="21" y="16"/>
                  </a:lnTo>
                  <a:lnTo>
                    <a:pt x="19" y="21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1" y="26"/>
                  </a:lnTo>
                  <a:lnTo>
                    <a:pt x="7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0" y="9"/>
                  </a:lnTo>
                  <a:lnTo>
                    <a:pt x="1" y="7"/>
                  </a:lnTo>
                  <a:lnTo>
                    <a:pt x="3" y="4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5" y="1"/>
                  </a:lnTo>
                  <a:lnTo>
                    <a:pt x="18" y="2"/>
                  </a:lnTo>
                  <a:lnTo>
                    <a:pt x="19" y="5"/>
                  </a:lnTo>
                  <a:lnTo>
                    <a:pt x="21" y="9"/>
                  </a:lnTo>
                  <a:lnTo>
                    <a:pt x="4" y="9"/>
                  </a:lnTo>
                  <a:close/>
                  <a:moveTo>
                    <a:pt x="4" y="8"/>
                  </a:moveTo>
                  <a:lnTo>
                    <a:pt x="15" y="8"/>
                  </a:lnTo>
                  <a:lnTo>
                    <a:pt x="15" y="7"/>
                  </a:lnTo>
                  <a:lnTo>
                    <a:pt x="14" y="5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11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5" y="4"/>
                  </a:lnTo>
                  <a:lnTo>
                    <a:pt x="4" y="5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77" name="Freeform 105"/>
            <p:cNvSpPr>
              <a:spLocks/>
            </p:cNvSpPr>
            <p:nvPr/>
          </p:nvSpPr>
          <p:spPr bwMode="auto">
            <a:xfrm>
              <a:off x="3297" y="2299"/>
              <a:ext cx="15" cy="3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8"/>
                </a:cxn>
                <a:cxn ang="0">
                  <a:pos x="14" y="8"/>
                </a:cxn>
                <a:cxn ang="0">
                  <a:pos x="14" y="9"/>
                </a:cxn>
                <a:cxn ang="0">
                  <a:pos x="8" y="9"/>
                </a:cxn>
                <a:cxn ang="0">
                  <a:pos x="8" y="26"/>
                </a:cxn>
                <a:cxn ang="0">
                  <a:pos x="8" y="28"/>
                </a:cxn>
                <a:cxn ang="0">
                  <a:pos x="8" y="29"/>
                </a:cxn>
                <a:cxn ang="0">
                  <a:pos x="9" y="29"/>
                </a:cxn>
                <a:cxn ang="0">
                  <a:pos x="11" y="30"/>
                </a:cxn>
                <a:cxn ang="0">
                  <a:pos x="11" y="29"/>
                </a:cxn>
                <a:cxn ang="0">
                  <a:pos x="12" y="29"/>
                </a:cxn>
                <a:cxn ang="0">
                  <a:pos x="14" y="29"/>
                </a:cxn>
                <a:cxn ang="0">
                  <a:pos x="14" y="28"/>
                </a:cxn>
                <a:cxn ang="0">
                  <a:pos x="15" y="28"/>
                </a:cxn>
                <a:cxn ang="0">
                  <a:pos x="14" y="30"/>
                </a:cxn>
                <a:cxn ang="0">
                  <a:pos x="12" y="32"/>
                </a:cxn>
                <a:cxn ang="0">
                  <a:pos x="11" y="33"/>
                </a:cxn>
                <a:cxn ang="0">
                  <a:pos x="8" y="33"/>
                </a:cxn>
                <a:cxn ang="0">
                  <a:pos x="7" y="33"/>
                </a:cxn>
                <a:cxn ang="0">
                  <a:pos x="5" y="33"/>
                </a:cxn>
                <a:cxn ang="0">
                  <a:pos x="5" y="32"/>
                </a:cxn>
                <a:cxn ang="0">
                  <a:pos x="4" y="30"/>
                </a:cxn>
                <a:cxn ang="0">
                  <a:pos x="4" y="29"/>
                </a:cxn>
                <a:cxn ang="0">
                  <a:pos x="4" y="26"/>
                </a:cxn>
                <a:cxn ang="0">
                  <a:pos x="4" y="9"/>
                </a:cxn>
                <a:cxn ang="0">
                  <a:pos x="0" y="9"/>
                </a:cxn>
                <a:cxn ang="0">
                  <a:pos x="0" y="8"/>
                </a:cxn>
                <a:cxn ang="0">
                  <a:pos x="1" y="8"/>
                </a:cxn>
                <a:cxn ang="0">
                  <a:pos x="2" y="7"/>
                </a:cxn>
                <a:cxn ang="0">
                  <a:pos x="4" y="5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7" y="0"/>
                </a:cxn>
                <a:cxn ang="0">
                  <a:pos x="8" y="0"/>
                </a:cxn>
              </a:cxnLst>
              <a:rect l="0" t="0" r="r" b="b"/>
              <a:pathLst>
                <a:path w="15" h="33">
                  <a:moveTo>
                    <a:pt x="8" y="0"/>
                  </a:moveTo>
                  <a:lnTo>
                    <a:pt x="8" y="8"/>
                  </a:lnTo>
                  <a:lnTo>
                    <a:pt x="14" y="8"/>
                  </a:lnTo>
                  <a:lnTo>
                    <a:pt x="14" y="9"/>
                  </a:lnTo>
                  <a:lnTo>
                    <a:pt x="8" y="9"/>
                  </a:lnTo>
                  <a:lnTo>
                    <a:pt x="8" y="26"/>
                  </a:lnTo>
                  <a:lnTo>
                    <a:pt x="8" y="28"/>
                  </a:lnTo>
                  <a:lnTo>
                    <a:pt x="8" y="29"/>
                  </a:lnTo>
                  <a:lnTo>
                    <a:pt x="9" y="29"/>
                  </a:lnTo>
                  <a:lnTo>
                    <a:pt x="11" y="30"/>
                  </a:lnTo>
                  <a:lnTo>
                    <a:pt x="11" y="29"/>
                  </a:lnTo>
                  <a:lnTo>
                    <a:pt x="12" y="29"/>
                  </a:lnTo>
                  <a:lnTo>
                    <a:pt x="14" y="29"/>
                  </a:lnTo>
                  <a:lnTo>
                    <a:pt x="14" y="28"/>
                  </a:lnTo>
                  <a:lnTo>
                    <a:pt x="15" y="28"/>
                  </a:lnTo>
                  <a:lnTo>
                    <a:pt x="14" y="30"/>
                  </a:lnTo>
                  <a:lnTo>
                    <a:pt x="12" y="32"/>
                  </a:lnTo>
                  <a:lnTo>
                    <a:pt x="11" y="33"/>
                  </a:lnTo>
                  <a:lnTo>
                    <a:pt x="8" y="33"/>
                  </a:lnTo>
                  <a:lnTo>
                    <a:pt x="7" y="33"/>
                  </a:lnTo>
                  <a:lnTo>
                    <a:pt x="5" y="33"/>
                  </a:lnTo>
                  <a:lnTo>
                    <a:pt x="5" y="32"/>
                  </a:lnTo>
                  <a:lnTo>
                    <a:pt x="4" y="30"/>
                  </a:lnTo>
                  <a:lnTo>
                    <a:pt x="4" y="29"/>
                  </a:lnTo>
                  <a:lnTo>
                    <a:pt x="4" y="26"/>
                  </a:lnTo>
                  <a:lnTo>
                    <a:pt x="4" y="9"/>
                  </a:lnTo>
                  <a:lnTo>
                    <a:pt x="0" y="9"/>
                  </a:lnTo>
                  <a:lnTo>
                    <a:pt x="0" y="8"/>
                  </a:lnTo>
                  <a:lnTo>
                    <a:pt x="1" y="8"/>
                  </a:lnTo>
                  <a:lnTo>
                    <a:pt x="2" y="7"/>
                  </a:lnTo>
                  <a:lnTo>
                    <a:pt x="4" y="5"/>
                  </a:lnTo>
                  <a:lnTo>
                    <a:pt x="5" y="4"/>
                  </a:lnTo>
                  <a:lnTo>
                    <a:pt x="7" y="2"/>
                  </a:lnTo>
                  <a:lnTo>
                    <a:pt x="7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78" name="Freeform 106"/>
            <p:cNvSpPr>
              <a:spLocks noEditPoints="1"/>
            </p:cNvSpPr>
            <p:nvPr/>
          </p:nvSpPr>
          <p:spPr bwMode="auto">
            <a:xfrm>
              <a:off x="3313" y="2306"/>
              <a:ext cx="21" cy="26"/>
            </a:xfrm>
            <a:custGeom>
              <a:avLst/>
              <a:gdLst/>
              <a:ahLst/>
              <a:cxnLst>
                <a:cxn ang="0">
                  <a:pos x="5" y="9"/>
                </a:cxn>
                <a:cxn ang="0">
                  <a:pos x="6" y="15"/>
                </a:cxn>
                <a:cxn ang="0">
                  <a:pos x="7" y="19"/>
                </a:cxn>
                <a:cxn ang="0">
                  <a:pos x="10" y="21"/>
                </a:cxn>
                <a:cxn ang="0">
                  <a:pos x="14" y="22"/>
                </a:cxn>
                <a:cxn ang="0">
                  <a:pos x="16" y="22"/>
                </a:cxn>
                <a:cxn ang="0">
                  <a:pos x="19" y="21"/>
                </a:cxn>
                <a:cxn ang="0">
                  <a:pos x="20" y="19"/>
                </a:cxn>
                <a:cxn ang="0">
                  <a:pos x="21" y="16"/>
                </a:cxn>
                <a:cxn ang="0">
                  <a:pos x="21" y="16"/>
                </a:cxn>
                <a:cxn ang="0">
                  <a:pos x="20" y="21"/>
                </a:cxn>
                <a:cxn ang="0">
                  <a:pos x="19" y="23"/>
                </a:cxn>
                <a:cxn ang="0">
                  <a:pos x="16" y="26"/>
                </a:cxn>
                <a:cxn ang="0">
                  <a:pos x="12" y="26"/>
                </a:cxn>
                <a:cxn ang="0">
                  <a:pos x="7" y="25"/>
                </a:cxn>
                <a:cxn ang="0">
                  <a:pos x="3" y="23"/>
                </a:cxn>
                <a:cxn ang="0">
                  <a:pos x="2" y="19"/>
                </a:cxn>
                <a:cxn ang="0">
                  <a:pos x="0" y="14"/>
                </a:cxn>
                <a:cxn ang="0">
                  <a:pos x="0" y="9"/>
                </a:cxn>
                <a:cxn ang="0">
                  <a:pos x="2" y="7"/>
                </a:cxn>
                <a:cxn ang="0">
                  <a:pos x="3" y="4"/>
                </a:cxn>
                <a:cxn ang="0">
                  <a:pos x="7" y="1"/>
                </a:cxn>
                <a:cxn ang="0">
                  <a:pos x="12" y="0"/>
                </a:cxn>
                <a:cxn ang="0">
                  <a:pos x="16" y="1"/>
                </a:cxn>
                <a:cxn ang="0">
                  <a:pos x="19" y="2"/>
                </a:cxn>
                <a:cxn ang="0">
                  <a:pos x="21" y="5"/>
                </a:cxn>
                <a:cxn ang="0">
                  <a:pos x="21" y="9"/>
                </a:cxn>
                <a:cxn ang="0">
                  <a:pos x="5" y="9"/>
                </a:cxn>
                <a:cxn ang="0">
                  <a:pos x="5" y="8"/>
                </a:cxn>
                <a:cxn ang="0">
                  <a:pos x="16" y="8"/>
                </a:cxn>
                <a:cxn ang="0">
                  <a:pos x="16" y="7"/>
                </a:cxn>
                <a:cxn ang="0">
                  <a:pos x="16" y="5"/>
                </a:cxn>
                <a:cxn ang="0">
                  <a:pos x="14" y="4"/>
                </a:cxn>
                <a:cxn ang="0">
                  <a:pos x="13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9" y="2"/>
                </a:cxn>
                <a:cxn ang="0">
                  <a:pos x="6" y="4"/>
                </a:cxn>
                <a:cxn ang="0">
                  <a:pos x="6" y="5"/>
                </a:cxn>
                <a:cxn ang="0">
                  <a:pos x="5" y="8"/>
                </a:cxn>
              </a:cxnLst>
              <a:rect l="0" t="0" r="r" b="b"/>
              <a:pathLst>
                <a:path w="21" h="26">
                  <a:moveTo>
                    <a:pt x="5" y="9"/>
                  </a:moveTo>
                  <a:lnTo>
                    <a:pt x="6" y="15"/>
                  </a:lnTo>
                  <a:lnTo>
                    <a:pt x="7" y="19"/>
                  </a:lnTo>
                  <a:lnTo>
                    <a:pt x="10" y="21"/>
                  </a:lnTo>
                  <a:lnTo>
                    <a:pt x="14" y="22"/>
                  </a:lnTo>
                  <a:lnTo>
                    <a:pt x="16" y="22"/>
                  </a:lnTo>
                  <a:lnTo>
                    <a:pt x="19" y="21"/>
                  </a:lnTo>
                  <a:lnTo>
                    <a:pt x="20" y="19"/>
                  </a:lnTo>
                  <a:lnTo>
                    <a:pt x="21" y="16"/>
                  </a:lnTo>
                  <a:lnTo>
                    <a:pt x="21" y="16"/>
                  </a:lnTo>
                  <a:lnTo>
                    <a:pt x="20" y="21"/>
                  </a:lnTo>
                  <a:lnTo>
                    <a:pt x="19" y="23"/>
                  </a:lnTo>
                  <a:lnTo>
                    <a:pt x="16" y="26"/>
                  </a:lnTo>
                  <a:lnTo>
                    <a:pt x="12" y="26"/>
                  </a:lnTo>
                  <a:lnTo>
                    <a:pt x="7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4"/>
                  </a:lnTo>
                  <a:lnTo>
                    <a:pt x="0" y="9"/>
                  </a:lnTo>
                  <a:lnTo>
                    <a:pt x="2" y="7"/>
                  </a:lnTo>
                  <a:lnTo>
                    <a:pt x="3" y="4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19" y="2"/>
                  </a:lnTo>
                  <a:lnTo>
                    <a:pt x="21" y="5"/>
                  </a:lnTo>
                  <a:lnTo>
                    <a:pt x="21" y="9"/>
                  </a:lnTo>
                  <a:lnTo>
                    <a:pt x="5" y="9"/>
                  </a:lnTo>
                  <a:close/>
                  <a:moveTo>
                    <a:pt x="5" y="8"/>
                  </a:moveTo>
                  <a:lnTo>
                    <a:pt x="16" y="8"/>
                  </a:lnTo>
                  <a:lnTo>
                    <a:pt x="16" y="7"/>
                  </a:lnTo>
                  <a:lnTo>
                    <a:pt x="16" y="5"/>
                  </a:lnTo>
                  <a:lnTo>
                    <a:pt x="14" y="4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9" y="2"/>
                  </a:lnTo>
                  <a:lnTo>
                    <a:pt x="6" y="4"/>
                  </a:lnTo>
                  <a:lnTo>
                    <a:pt x="6" y="5"/>
                  </a:lnTo>
                  <a:lnTo>
                    <a:pt x="5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79" name="Freeform 107"/>
            <p:cNvSpPr>
              <a:spLocks/>
            </p:cNvSpPr>
            <p:nvPr/>
          </p:nvSpPr>
          <p:spPr bwMode="auto">
            <a:xfrm>
              <a:off x="3337" y="2306"/>
              <a:ext cx="19" cy="26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7"/>
                </a:cxn>
                <a:cxn ang="0">
                  <a:pos x="12" y="2"/>
                </a:cxn>
                <a:cxn ang="0">
                  <a:pos x="13" y="1"/>
                </a:cxn>
                <a:cxn ang="0">
                  <a:pos x="16" y="0"/>
                </a:cxn>
                <a:cxn ang="0">
                  <a:pos x="17" y="0"/>
                </a:cxn>
                <a:cxn ang="0">
                  <a:pos x="17" y="1"/>
                </a:cxn>
                <a:cxn ang="0">
                  <a:pos x="19" y="2"/>
                </a:cxn>
                <a:cxn ang="0">
                  <a:pos x="19" y="4"/>
                </a:cxn>
                <a:cxn ang="0">
                  <a:pos x="19" y="5"/>
                </a:cxn>
                <a:cxn ang="0">
                  <a:pos x="19" y="5"/>
                </a:cxn>
                <a:cxn ang="0">
                  <a:pos x="17" y="7"/>
                </a:cxn>
                <a:cxn ang="0">
                  <a:pos x="17" y="7"/>
                </a:cxn>
                <a:cxn ang="0">
                  <a:pos x="16" y="7"/>
                </a:cxn>
                <a:cxn ang="0">
                  <a:pos x="14" y="5"/>
                </a:cxn>
                <a:cxn ang="0">
                  <a:pos x="13" y="4"/>
                </a:cxn>
                <a:cxn ang="0">
                  <a:pos x="13" y="4"/>
                </a:cxn>
                <a:cxn ang="0">
                  <a:pos x="12" y="4"/>
                </a:cxn>
                <a:cxn ang="0">
                  <a:pos x="12" y="5"/>
                </a:cxn>
                <a:cxn ang="0">
                  <a:pos x="10" y="7"/>
                </a:cxn>
                <a:cxn ang="0">
                  <a:pos x="9" y="8"/>
                </a:cxn>
                <a:cxn ang="0">
                  <a:pos x="9" y="19"/>
                </a:cxn>
                <a:cxn ang="0">
                  <a:pos x="9" y="22"/>
                </a:cxn>
                <a:cxn ang="0">
                  <a:pos x="9" y="23"/>
                </a:cxn>
                <a:cxn ang="0">
                  <a:pos x="10" y="23"/>
                </a:cxn>
                <a:cxn ang="0">
                  <a:pos x="10" y="25"/>
                </a:cxn>
                <a:cxn ang="0">
                  <a:pos x="12" y="25"/>
                </a:cxn>
                <a:cxn ang="0">
                  <a:pos x="13" y="25"/>
                </a:cxn>
                <a:cxn ang="0">
                  <a:pos x="13" y="26"/>
                </a:cxn>
                <a:cxn ang="0">
                  <a:pos x="0" y="26"/>
                </a:cxn>
                <a:cxn ang="0">
                  <a:pos x="0" y="25"/>
                </a:cxn>
                <a:cxn ang="0">
                  <a:pos x="2" y="25"/>
                </a:cxn>
                <a:cxn ang="0">
                  <a:pos x="3" y="25"/>
                </a:cxn>
                <a:cxn ang="0">
                  <a:pos x="3" y="23"/>
                </a:cxn>
                <a:cxn ang="0">
                  <a:pos x="4" y="23"/>
                </a:cxn>
                <a:cxn ang="0">
                  <a:pos x="4" y="22"/>
                </a:cxn>
                <a:cxn ang="0">
                  <a:pos x="4" y="19"/>
                </a:cxn>
                <a:cxn ang="0">
                  <a:pos x="4" y="11"/>
                </a:cxn>
                <a:cxn ang="0">
                  <a:pos x="4" y="7"/>
                </a:cxn>
                <a:cxn ang="0">
                  <a:pos x="4" y="5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7" y="0"/>
                </a:cxn>
                <a:cxn ang="0">
                  <a:pos x="9" y="0"/>
                </a:cxn>
              </a:cxnLst>
              <a:rect l="0" t="0" r="r" b="b"/>
              <a:pathLst>
                <a:path w="19" h="26">
                  <a:moveTo>
                    <a:pt x="9" y="0"/>
                  </a:moveTo>
                  <a:lnTo>
                    <a:pt x="9" y="7"/>
                  </a:lnTo>
                  <a:lnTo>
                    <a:pt x="12" y="2"/>
                  </a:lnTo>
                  <a:lnTo>
                    <a:pt x="13" y="1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7" y="1"/>
                  </a:lnTo>
                  <a:lnTo>
                    <a:pt x="19" y="2"/>
                  </a:lnTo>
                  <a:lnTo>
                    <a:pt x="19" y="4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7" y="7"/>
                  </a:lnTo>
                  <a:lnTo>
                    <a:pt x="17" y="7"/>
                  </a:lnTo>
                  <a:lnTo>
                    <a:pt x="16" y="7"/>
                  </a:lnTo>
                  <a:lnTo>
                    <a:pt x="14" y="5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2" y="4"/>
                  </a:lnTo>
                  <a:lnTo>
                    <a:pt x="12" y="5"/>
                  </a:lnTo>
                  <a:lnTo>
                    <a:pt x="10" y="7"/>
                  </a:lnTo>
                  <a:lnTo>
                    <a:pt x="9" y="8"/>
                  </a:lnTo>
                  <a:lnTo>
                    <a:pt x="9" y="19"/>
                  </a:lnTo>
                  <a:lnTo>
                    <a:pt x="9" y="22"/>
                  </a:lnTo>
                  <a:lnTo>
                    <a:pt x="9" y="23"/>
                  </a:lnTo>
                  <a:lnTo>
                    <a:pt x="10" y="23"/>
                  </a:lnTo>
                  <a:lnTo>
                    <a:pt x="10" y="25"/>
                  </a:lnTo>
                  <a:lnTo>
                    <a:pt x="12" y="25"/>
                  </a:lnTo>
                  <a:lnTo>
                    <a:pt x="13" y="25"/>
                  </a:lnTo>
                  <a:lnTo>
                    <a:pt x="13" y="26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2" y="25"/>
                  </a:lnTo>
                  <a:lnTo>
                    <a:pt x="3" y="25"/>
                  </a:lnTo>
                  <a:lnTo>
                    <a:pt x="3" y="23"/>
                  </a:lnTo>
                  <a:lnTo>
                    <a:pt x="4" y="23"/>
                  </a:lnTo>
                  <a:lnTo>
                    <a:pt x="4" y="22"/>
                  </a:lnTo>
                  <a:lnTo>
                    <a:pt x="4" y="19"/>
                  </a:lnTo>
                  <a:lnTo>
                    <a:pt x="4" y="11"/>
                  </a:lnTo>
                  <a:lnTo>
                    <a:pt x="4" y="7"/>
                  </a:lnTo>
                  <a:lnTo>
                    <a:pt x="4" y="5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2"/>
                  </a:lnTo>
                  <a:lnTo>
                    <a:pt x="7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80" name="Freeform 108"/>
            <p:cNvSpPr>
              <a:spLocks/>
            </p:cNvSpPr>
            <p:nvPr/>
          </p:nvSpPr>
          <p:spPr bwMode="auto">
            <a:xfrm>
              <a:off x="2390" y="2360"/>
              <a:ext cx="44" cy="40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30" y="30"/>
                </a:cxn>
                <a:cxn ang="0">
                  <a:pos x="36" y="9"/>
                </a:cxn>
                <a:cxn ang="0">
                  <a:pos x="36" y="6"/>
                </a:cxn>
                <a:cxn ang="0">
                  <a:pos x="37" y="4"/>
                </a:cxn>
                <a:cxn ang="0">
                  <a:pos x="36" y="3"/>
                </a:cxn>
                <a:cxn ang="0">
                  <a:pos x="36" y="3"/>
                </a:cxn>
                <a:cxn ang="0">
                  <a:pos x="34" y="2"/>
                </a:cxn>
                <a:cxn ang="0">
                  <a:pos x="33" y="2"/>
                </a:cxn>
                <a:cxn ang="0">
                  <a:pos x="33" y="2"/>
                </a:cxn>
                <a:cxn ang="0">
                  <a:pos x="33" y="2"/>
                </a:cxn>
                <a:cxn ang="0">
                  <a:pos x="33" y="0"/>
                </a:cxn>
                <a:cxn ang="0">
                  <a:pos x="44" y="0"/>
                </a:cxn>
                <a:cxn ang="0">
                  <a:pos x="44" y="2"/>
                </a:cxn>
                <a:cxn ang="0">
                  <a:pos x="43" y="2"/>
                </a:cxn>
                <a:cxn ang="0">
                  <a:pos x="41" y="3"/>
                </a:cxn>
                <a:cxn ang="0">
                  <a:pos x="40" y="3"/>
                </a:cxn>
                <a:cxn ang="0">
                  <a:pos x="40" y="4"/>
                </a:cxn>
                <a:cxn ang="0">
                  <a:pos x="38" y="6"/>
                </a:cxn>
                <a:cxn ang="0">
                  <a:pos x="37" y="9"/>
                </a:cxn>
                <a:cxn ang="0">
                  <a:pos x="29" y="40"/>
                </a:cxn>
                <a:cxn ang="0">
                  <a:pos x="27" y="40"/>
                </a:cxn>
                <a:cxn ang="0">
                  <a:pos x="16" y="7"/>
                </a:cxn>
                <a:cxn ang="0">
                  <a:pos x="9" y="31"/>
                </a:cxn>
                <a:cxn ang="0">
                  <a:pos x="9" y="34"/>
                </a:cxn>
                <a:cxn ang="0">
                  <a:pos x="7" y="35"/>
                </a:cxn>
                <a:cxn ang="0">
                  <a:pos x="9" y="35"/>
                </a:cxn>
                <a:cxn ang="0">
                  <a:pos x="9" y="37"/>
                </a:cxn>
                <a:cxn ang="0">
                  <a:pos x="10" y="37"/>
                </a:cxn>
                <a:cxn ang="0">
                  <a:pos x="12" y="37"/>
                </a:cxn>
                <a:cxn ang="0">
                  <a:pos x="12" y="38"/>
                </a:cxn>
                <a:cxn ang="0">
                  <a:pos x="0" y="38"/>
                </a:cxn>
                <a:cxn ang="0">
                  <a:pos x="0" y="37"/>
                </a:cxn>
                <a:cxn ang="0">
                  <a:pos x="2" y="37"/>
                </a:cxn>
                <a:cxn ang="0">
                  <a:pos x="3" y="37"/>
                </a:cxn>
                <a:cxn ang="0">
                  <a:pos x="5" y="37"/>
                </a:cxn>
                <a:cxn ang="0">
                  <a:pos x="5" y="35"/>
                </a:cxn>
                <a:cxn ang="0">
                  <a:pos x="6" y="34"/>
                </a:cxn>
                <a:cxn ang="0">
                  <a:pos x="7" y="31"/>
                </a:cxn>
                <a:cxn ang="0">
                  <a:pos x="14" y="4"/>
                </a:cxn>
                <a:cxn ang="0">
                  <a:pos x="13" y="3"/>
                </a:cxn>
                <a:cxn ang="0">
                  <a:pos x="12" y="3"/>
                </a:cxn>
                <a:cxn ang="0">
                  <a:pos x="10" y="2"/>
                </a:cxn>
                <a:cxn ang="0">
                  <a:pos x="7" y="2"/>
                </a:cxn>
                <a:cxn ang="0">
                  <a:pos x="9" y="0"/>
                </a:cxn>
                <a:cxn ang="0">
                  <a:pos x="17" y="0"/>
                </a:cxn>
              </a:cxnLst>
              <a:rect l="0" t="0" r="r" b="b"/>
              <a:pathLst>
                <a:path w="44" h="40">
                  <a:moveTo>
                    <a:pt x="17" y="0"/>
                  </a:moveTo>
                  <a:lnTo>
                    <a:pt x="30" y="30"/>
                  </a:lnTo>
                  <a:lnTo>
                    <a:pt x="36" y="9"/>
                  </a:lnTo>
                  <a:lnTo>
                    <a:pt x="36" y="6"/>
                  </a:lnTo>
                  <a:lnTo>
                    <a:pt x="37" y="4"/>
                  </a:lnTo>
                  <a:lnTo>
                    <a:pt x="36" y="3"/>
                  </a:lnTo>
                  <a:lnTo>
                    <a:pt x="36" y="3"/>
                  </a:lnTo>
                  <a:lnTo>
                    <a:pt x="34" y="2"/>
                  </a:lnTo>
                  <a:lnTo>
                    <a:pt x="33" y="2"/>
                  </a:lnTo>
                  <a:lnTo>
                    <a:pt x="33" y="2"/>
                  </a:lnTo>
                  <a:lnTo>
                    <a:pt x="33" y="2"/>
                  </a:lnTo>
                  <a:lnTo>
                    <a:pt x="33" y="0"/>
                  </a:lnTo>
                  <a:lnTo>
                    <a:pt x="44" y="0"/>
                  </a:lnTo>
                  <a:lnTo>
                    <a:pt x="44" y="2"/>
                  </a:lnTo>
                  <a:lnTo>
                    <a:pt x="43" y="2"/>
                  </a:lnTo>
                  <a:lnTo>
                    <a:pt x="41" y="3"/>
                  </a:lnTo>
                  <a:lnTo>
                    <a:pt x="40" y="3"/>
                  </a:lnTo>
                  <a:lnTo>
                    <a:pt x="40" y="4"/>
                  </a:lnTo>
                  <a:lnTo>
                    <a:pt x="38" y="6"/>
                  </a:lnTo>
                  <a:lnTo>
                    <a:pt x="37" y="9"/>
                  </a:lnTo>
                  <a:lnTo>
                    <a:pt x="29" y="40"/>
                  </a:lnTo>
                  <a:lnTo>
                    <a:pt x="27" y="40"/>
                  </a:lnTo>
                  <a:lnTo>
                    <a:pt x="16" y="7"/>
                  </a:lnTo>
                  <a:lnTo>
                    <a:pt x="9" y="31"/>
                  </a:lnTo>
                  <a:lnTo>
                    <a:pt x="9" y="34"/>
                  </a:lnTo>
                  <a:lnTo>
                    <a:pt x="7" y="35"/>
                  </a:lnTo>
                  <a:lnTo>
                    <a:pt x="9" y="35"/>
                  </a:lnTo>
                  <a:lnTo>
                    <a:pt x="9" y="37"/>
                  </a:lnTo>
                  <a:lnTo>
                    <a:pt x="10" y="37"/>
                  </a:lnTo>
                  <a:lnTo>
                    <a:pt x="12" y="37"/>
                  </a:lnTo>
                  <a:lnTo>
                    <a:pt x="12" y="38"/>
                  </a:lnTo>
                  <a:lnTo>
                    <a:pt x="0" y="38"/>
                  </a:lnTo>
                  <a:lnTo>
                    <a:pt x="0" y="37"/>
                  </a:lnTo>
                  <a:lnTo>
                    <a:pt x="2" y="37"/>
                  </a:lnTo>
                  <a:lnTo>
                    <a:pt x="3" y="37"/>
                  </a:lnTo>
                  <a:lnTo>
                    <a:pt x="5" y="37"/>
                  </a:lnTo>
                  <a:lnTo>
                    <a:pt x="5" y="35"/>
                  </a:lnTo>
                  <a:lnTo>
                    <a:pt x="6" y="34"/>
                  </a:lnTo>
                  <a:lnTo>
                    <a:pt x="7" y="31"/>
                  </a:lnTo>
                  <a:lnTo>
                    <a:pt x="14" y="4"/>
                  </a:lnTo>
                  <a:lnTo>
                    <a:pt x="13" y="3"/>
                  </a:lnTo>
                  <a:lnTo>
                    <a:pt x="12" y="3"/>
                  </a:lnTo>
                  <a:lnTo>
                    <a:pt x="10" y="2"/>
                  </a:lnTo>
                  <a:lnTo>
                    <a:pt x="7" y="2"/>
                  </a:lnTo>
                  <a:lnTo>
                    <a:pt x="9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81" name="Freeform 109"/>
            <p:cNvSpPr>
              <a:spLocks noEditPoints="1"/>
            </p:cNvSpPr>
            <p:nvPr/>
          </p:nvSpPr>
          <p:spPr bwMode="auto">
            <a:xfrm>
              <a:off x="2428" y="2360"/>
              <a:ext cx="35" cy="3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24" y="0"/>
                </a:cxn>
                <a:cxn ang="0">
                  <a:pos x="30" y="2"/>
                </a:cxn>
                <a:cxn ang="0">
                  <a:pos x="33" y="3"/>
                </a:cxn>
                <a:cxn ang="0">
                  <a:pos x="34" y="6"/>
                </a:cxn>
                <a:cxn ang="0">
                  <a:pos x="35" y="9"/>
                </a:cxn>
                <a:cxn ang="0">
                  <a:pos x="35" y="11"/>
                </a:cxn>
                <a:cxn ang="0">
                  <a:pos x="34" y="14"/>
                </a:cxn>
                <a:cxn ang="0">
                  <a:pos x="31" y="17"/>
                </a:cxn>
                <a:cxn ang="0">
                  <a:pos x="28" y="18"/>
                </a:cxn>
                <a:cxn ang="0">
                  <a:pos x="26" y="20"/>
                </a:cxn>
                <a:cxn ang="0">
                  <a:pos x="21" y="20"/>
                </a:cxn>
                <a:cxn ang="0">
                  <a:pos x="19" y="20"/>
                </a:cxn>
                <a:cxn ang="0">
                  <a:pos x="16" y="20"/>
                </a:cxn>
                <a:cxn ang="0">
                  <a:pos x="13" y="31"/>
                </a:cxn>
                <a:cxn ang="0">
                  <a:pos x="12" y="34"/>
                </a:cxn>
                <a:cxn ang="0">
                  <a:pos x="12" y="35"/>
                </a:cxn>
                <a:cxn ang="0">
                  <a:pos x="12" y="35"/>
                </a:cxn>
                <a:cxn ang="0">
                  <a:pos x="12" y="37"/>
                </a:cxn>
                <a:cxn ang="0">
                  <a:pos x="13" y="37"/>
                </a:cxn>
                <a:cxn ang="0">
                  <a:pos x="16" y="37"/>
                </a:cxn>
                <a:cxn ang="0">
                  <a:pos x="16" y="38"/>
                </a:cxn>
                <a:cxn ang="0">
                  <a:pos x="0" y="38"/>
                </a:cxn>
                <a:cxn ang="0">
                  <a:pos x="2" y="37"/>
                </a:cxn>
                <a:cxn ang="0">
                  <a:pos x="3" y="37"/>
                </a:cxn>
                <a:cxn ang="0">
                  <a:pos x="5" y="37"/>
                </a:cxn>
                <a:cxn ang="0">
                  <a:pos x="6" y="34"/>
                </a:cxn>
                <a:cxn ang="0">
                  <a:pos x="7" y="31"/>
                </a:cxn>
                <a:cxn ang="0">
                  <a:pos x="13" y="10"/>
                </a:cxn>
                <a:cxn ang="0">
                  <a:pos x="14" y="6"/>
                </a:cxn>
                <a:cxn ang="0">
                  <a:pos x="14" y="4"/>
                </a:cxn>
                <a:cxn ang="0">
                  <a:pos x="14" y="3"/>
                </a:cxn>
                <a:cxn ang="0">
                  <a:pos x="14" y="3"/>
                </a:cxn>
                <a:cxn ang="0">
                  <a:pos x="13" y="3"/>
                </a:cxn>
                <a:cxn ang="0">
                  <a:pos x="10" y="2"/>
                </a:cxn>
                <a:cxn ang="0">
                  <a:pos x="10" y="0"/>
                </a:cxn>
                <a:cxn ang="0">
                  <a:pos x="16" y="18"/>
                </a:cxn>
                <a:cxn ang="0">
                  <a:pos x="19" y="18"/>
                </a:cxn>
                <a:cxn ang="0">
                  <a:pos x="20" y="18"/>
                </a:cxn>
                <a:cxn ang="0">
                  <a:pos x="23" y="18"/>
                </a:cxn>
                <a:cxn ang="0">
                  <a:pos x="26" y="18"/>
                </a:cxn>
                <a:cxn ang="0">
                  <a:pos x="27" y="16"/>
                </a:cxn>
                <a:cxn ang="0">
                  <a:pos x="28" y="14"/>
                </a:cxn>
                <a:cxn ang="0">
                  <a:pos x="30" y="11"/>
                </a:cxn>
                <a:cxn ang="0">
                  <a:pos x="30" y="9"/>
                </a:cxn>
                <a:cxn ang="0">
                  <a:pos x="30" y="6"/>
                </a:cxn>
                <a:cxn ang="0">
                  <a:pos x="28" y="4"/>
                </a:cxn>
                <a:cxn ang="0">
                  <a:pos x="27" y="3"/>
                </a:cxn>
                <a:cxn ang="0">
                  <a:pos x="24" y="3"/>
                </a:cxn>
                <a:cxn ang="0">
                  <a:pos x="23" y="3"/>
                </a:cxn>
                <a:cxn ang="0">
                  <a:pos x="20" y="3"/>
                </a:cxn>
                <a:cxn ang="0">
                  <a:pos x="16" y="18"/>
                </a:cxn>
              </a:cxnLst>
              <a:rect l="0" t="0" r="r" b="b"/>
              <a:pathLst>
                <a:path w="35" h="38">
                  <a:moveTo>
                    <a:pt x="10" y="0"/>
                  </a:moveTo>
                  <a:lnTo>
                    <a:pt x="24" y="0"/>
                  </a:lnTo>
                  <a:lnTo>
                    <a:pt x="30" y="2"/>
                  </a:lnTo>
                  <a:lnTo>
                    <a:pt x="33" y="3"/>
                  </a:lnTo>
                  <a:lnTo>
                    <a:pt x="34" y="6"/>
                  </a:lnTo>
                  <a:lnTo>
                    <a:pt x="35" y="9"/>
                  </a:lnTo>
                  <a:lnTo>
                    <a:pt x="35" y="11"/>
                  </a:lnTo>
                  <a:lnTo>
                    <a:pt x="34" y="14"/>
                  </a:lnTo>
                  <a:lnTo>
                    <a:pt x="31" y="17"/>
                  </a:lnTo>
                  <a:lnTo>
                    <a:pt x="28" y="18"/>
                  </a:lnTo>
                  <a:lnTo>
                    <a:pt x="26" y="20"/>
                  </a:lnTo>
                  <a:lnTo>
                    <a:pt x="21" y="20"/>
                  </a:lnTo>
                  <a:lnTo>
                    <a:pt x="19" y="20"/>
                  </a:lnTo>
                  <a:lnTo>
                    <a:pt x="16" y="20"/>
                  </a:lnTo>
                  <a:lnTo>
                    <a:pt x="13" y="31"/>
                  </a:lnTo>
                  <a:lnTo>
                    <a:pt x="12" y="34"/>
                  </a:lnTo>
                  <a:lnTo>
                    <a:pt x="12" y="35"/>
                  </a:lnTo>
                  <a:lnTo>
                    <a:pt x="12" y="35"/>
                  </a:lnTo>
                  <a:lnTo>
                    <a:pt x="12" y="37"/>
                  </a:lnTo>
                  <a:lnTo>
                    <a:pt x="13" y="37"/>
                  </a:lnTo>
                  <a:lnTo>
                    <a:pt x="16" y="37"/>
                  </a:lnTo>
                  <a:lnTo>
                    <a:pt x="16" y="38"/>
                  </a:lnTo>
                  <a:lnTo>
                    <a:pt x="0" y="38"/>
                  </a:lnTo>
                  <a:lnTo>
                    <a:pt x="2" y="37"/>
                  </a:lnTo>
                  <a:lnTo>
                    <a:pt x="3" y="37"/>
                  </a:lnTo>
                  <a:lnTo>
                    <a:pt x="5" y="37"/>
                  </a:lnTo>
                  <a:lnTo>
                    <a:pt x="6" y="34"/>
                  </a:lnTo>
                  <a:lnTo>
                    <a:pt x="7" y="31"/>
                  </a:lnTo>
                  <a:lnTo>
                    <a:pt x="13" y="10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3" y="3"/>
                  </a:lnTo>
                  <a:lnTo>
                    <a:pt x="10" y="2"/>
                  </a:lnTo>
                  <a:lnTo>
                    <a:pt x="10" y="0"/>
                  </a:lnTo>
                  <a:close/>
                  <a:moveTo>
                    <a:pt x="16" y="18"/>
                  </a:moveTo>
                  <a:lnTo>
                    <a:pt x="19" y="18"/>
                  </a:lnTo>
                  <a:lnTo>
                    <a:pt x="20" y="18"/>
                  </a:lnTo>
                  <a:lnTo>
                    <a:pt x="23" y="18"/>
                  </a:lnTo>
                  <a:lnTo>
                    <a:pt x="26" y="18"/>
                  </a:lnTo>
                  <a:lnTo>
                    <a:pt x="27" y="16"/>
                  </a:lnTo>
                  <a:lnTo>
                    <a:pt x="28" y="14"/>
                  </a:lnTo>
                  <a:lnTo>
                    <a:pt x="30" y="11"/>
                  </a:lnTo>
                  <a:lnTo>
                    <a:pt x="30" y="9"/>
                  </a:lnTo>
                  <a:lnTo>
                    <a:pt x="30" y="6"/>
                  </a:lnTo>
                  <a:lnTo>
                    <a:pt x="28" y="4"/>
                  </a:lnTo>
                  <a:lnTo>
                    <a:pt x="27" y="3"/>
                  </a:lnTo>
                  <a:lnTo>
                    <a:pt x="24" y="3"/>
                  </a:lnTo>
                  <a:lnTo>
                    <a:pt x="23" y="3"/>
                  </a:lnTo>
                  <a:lnTo>
                    <a:pt x="20" y="3"/>
                  </a:lnTo>
                  <a:lnTo>
                    <a:pt x="16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33582" name="Picture 11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91" y="2371"/>
              <a:ext cx="48" cy="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583" name="Picture 11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91" y="2371"/>
              <a:ext cx="48" cy="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584" name="Picture 11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73" y="2377"/>
              <a:ext cx="18" cy="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585" name="Picture 11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573" y="2377"/>
              <a:ext cx="18" cy="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3586" name="Freeform 114"/>
            <p:cNvSpPr>
              <a:spLocks noEditPoints="1"/>
            </p:cNvSpPr>
            <p:nvPr/>
          </p:nvSpPr>
          <p:spPr bwMode="auto">
            <a:xfrm>
              <a:off x="2606" y="2360"/>
              <a:ext cx="41" cy="38"/>
            </a:xfrm>
            <a:custGeom>
              <a:avLst/>
              <a:gdLst/>
              <a:ahLst/>
              <a:cxnLst>
                <a:cxn ang="0">
                  <a:pos x="10" y="2"/>
                </a:cxn>
                <a:cxn ang="0">
                  <a:pos x="10" y="0"/>
                </a:cxn>
                <a:cxn ang="0">
                  <a:pos x="23" y="0"/>
                </a:cxn>
                <a:cxn ang="0">
                  <a:pos x="29" y="2"/>
                </a:cxn>
                <a:cxn ang="0">
                  <a:pos x="33" y="3"/>
                </a:cxn>
                <a:cxn ang="0">
                  <a:pos x="37" y="4"/>
                </a:cxn>
                <a:cxn ang="0">
                  <a:pos x="38" y="9"/>
                </a:cxn>
                <a:cxn ang="0">
                  <a:pos x="40" y="11"/>
                </a:cxn>
                <a:cxn ang="0">
                  <a:pos x="41" y="16"/>
                </a:cxn>
                <a:cxn ang="0">
                  <a:pos x="41" y="20"/>
                </a:cxn>
                <a:cxn ang="0">
                  <a:pos x="40" y="23"/>
                </a:cxn>
                <a:cxn ang="0">
                  <a:pos x="38" y="27"/>
                </a:cxn>
                <a:cxn ang="0">
                  <a:pos x="37" y="28"/>
                </a:cxn>
                <a:cxn ang="0">
                  <a:pos x="36" y="31"/>
                </a:cxn>
                <a:cxn ang="0">
                  <a:pos x="33" y="34"/>
                </a:cxn>
                <a:cxn ang="0">
                  <a:pos x="29" y="35"/>
                </a:cxn>
                <a:cxn ang="0">
                  <a:pos x="26" y="37"/>
                </a:cxn>
                <a:cxn ang="0">
                  <a:pos x="22" y="38"/>
                </a:cxn>
                <a:cxn ang="0">
                  <a:pos x="16" y="38"/>
                </a:cxn>
                <a:cxn ang="0">
                  <a:pos x="0" y="38"/>
                </a:cxn>
                <a:cxn ang="0">
                  <a:pos x="0" y="37"/>
                </a:cxn>
                <a:cxn ang="0">
                  <a:pos x="3" y="37"/>
                </a:cxn>
                <a:cxn ang="0">
                  <a:pos x="5" y="37"/>
                </a:cxn>
                <a:cxn ang="0">
                  <a:pos x="5" y="37"/>
                </a:cxn>
                <a:cxn ang="0">
                  <a:pos x="6" y="35"/>
                </a:cxn>
                <a:cxn ang="0">
                  <a:pos x="6" y="34"/>
                </a:cxn>
                <a:cxn ang="0">
                  <a:pos x="7" y="31"/>
                </a:cxn>
                <a:cxn ang="0">
                  <a:pos x="13" y="9"/>
                </a:cxn>
                <a:cxn ang="0">
                  <a:pos x="15" y="6"/>
                </a:cxn>
                <a:cxn ang="0">
                  <a:pos x="15" y="4"/>
                </a:cxn>
                <a:cxn ang="0">
                  <a:pos x="15" y="3"/>
                </a:cxn>
                <a:cxn ang="0">
                  <a:pos x="15" y="3"/>
                </a:cxn>
                <a:cxn ang="0">
                  <a:pos x="13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20" y="3"/>
                </a:cxn>
                <a:cxn ang="0">
                  <a:pos x="12" y="31"/>
                </a:cxn>
                <a:cxn ang="0">
                  <a:pos x="12" y="34"/>
                </a:cxn>
                <a:cxn ang="0">
                  <a:pos x="12" y="35"/>
                </a:cxn>
                <a:cxn ang="0">
                  <a:pos x="12" y="35"/>
                </a:cxn>
                <a:cxn ang="0">
                  <a:pos x="12" y="35"/>
                </a:cxn>
                <a:cxn ang="0">
                  <a:pos x="12" y="37"/>
                </a:cxn>
                <a:cxn ang="0">
                  <a:pos x="12" y="37"/>
                </a:cxn>
                <a:cxn ang="0">
                  <a:pos x="13" y="37"/>
                </a:cxn>
                <a:cxn ang="0">
                  <a:pos x="15" y="37"/>
                </a:cxn>
                <a:cxn ang="0">
                  <a:pos x="19" y="37"/>
                </a:cxn>
                <a:cxn ang="0">
                  <a:pos x="23" y="35"/>
                </a:cxn>
                <a:cxn ang="0">
                  <a:pos x="26" y="34"/>
                </a:cxn>
                <a:cxn ang="0">
                  <a:pos x="29" y="33"/>
                </a:cxn>
                <a:cxn ang="0">
                  <a:pos x="31" y="30"/>
                </a:cxn>
                <a:cxn ang="0">
                  <a:pos x="34" y="26"/>
                </a:cxn>
                <a:cxn ang="0">
                  <a:pos x="36" y="21"/>
                </a:cxn>
                <a:cxn ang="0">
                  <a:pos x="36" y="16"/>
                </a:cxn>
                <a:cxn ang="0">
                  <a:pos x="36" y="11"/>
                </a:cxn>
                <a:cxn ang="0">
                  <a:pos x="34" y="9"/>
                </a:cxn>
                <a:cxn ang="0">
                  <a:pos x="33" y="6"/>
                </a:cxn>
                <a:cxn ang="0">
                  <a:pos x="30" y="4"/>
                </a:cxn>
                <a:cxn ang="0">
                  <a:pos x="27" y="3"/>
                </a:cxn>
                <a:cxn ang="0">
                  <a:pos x="24" y="3"/>
                </a:cxn>
                <a:cxn ang="0">
                  <a:pos x="22" y="3"/>
                </a:cxn>
                <a:cxn ang="0">
                  <a:pos x="20" y="3"/>
                </a:cxn>
              </a:cxnLst>
              <a:rect l="0" t="0" r="r" b="b"/>
              <a:pathLst>
                <a:path w="41" h="38">
                  <a:moveTo>
                    <a:pt x="10" y="2"/>
                  </a:moveTo>
                  <a:lnTo>
                    <a:pt x="10" y="0"/>
                  </a:lnTo>
                  <a:lnTo>
                    <a:pt x="23" y="0"/>
                  </a:lnTo>
                  <a:lnTo>
                    <a:pt x="29" y="2"/>
                  </a:lnTo>
                  <a:lnTo>
                    <a:pt x="33" y="3"/>
                  </a:lnTo>
                  <a:lnTo>
                    <a:pt x="37" y="4"/>
                  </a:lnTo>
                  <a:lnTo>
                    <a:pt x="38" y="9"/>
                  </a:lnTo>
                  <a:lnTo>
                    <a:pt x="40" y="11"/>
                  </a:lnTo>
                  <a:lnTo>
                    <a:pt x="41" y="16"/>
                  </a:lnTo>
                  <a:lnTo>
                    <a:pt x="41" y="20"/>
                  </a:lnTo>
                  <a:lnTo>
                    <a:pt x="40" y="23"/>
                  </a:lnTo>
                  <a:lnTo>
                    <a:pt x="38" y="27"/>
                  </a:lnTo>
                  <a:lnTo>
                    <a:pt x="37" y="28"/>
                  </a:lnTo>
                  <a:lnTo>
                    <a:pt x="36" y="31"/>
                  </a:lnTo>
                  <a:lnTo>
                    <a:pt x="33" y="34"/>
                  </a:lnTo>
                  <a:lnTo>
                    <a:pt x="29" y="35"/>
                  </a:lnTo>
                  <a:lnTo>
                    <a:pt x="26" y="37"/>
                  </a:lnTo>
                  <a:lnTo>
                    <a:pt x="22" y="38"/>
                  </a:lnTo>
                  <a:lnTo>
                    <a:pt x="16" y="38"/>
                  </a:lnTo>
                  <a:lnTo>
                    <a:pt x="0" y="38"/>
                  </a:lnTo>
                  <a:lnTo>
                    <a:pt x="0" y="37"/>
                  </a:lnTo>
                  <a:lnTo>
                    <a:pt x="3" y="37"/>
                  </a:lnTo>
                  <a:lnTo>
                    <a:pt x="5" y="37"/>
                  </a:lnTo>
                  <a:lnTo>
                    <a:pt x="5" y="37"/>
                  </a:lnTo>
                  <a:lnTo>
                    <a:pt x="6" y="35"/>
                  </a:lnTo>
                  <a:lnTo>
                    <a:pt x="6" y="34"/>
                  </a:lnTo>
                  <a:lnTo>
                    <a:pt x="7" y="31"/>
                  </a:lnTo>
                  <a:lnTo>
                    <a:pt x="13" y="9"/>
                  </a:lnTo>
                  <a:lnTo>
                    <a:pt x="15" y="6"/>
                  </a:lnTo>
                  <a:lnTo>
                    <a:pt x="15" y="4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0" y="2"/>
                  </a:lnTo>
                  <a:close/>
                  <a:moveTo>
                    <a:pt x="20" y="3"/>
                  </a:moveTo>
                  <a:lnTo>
                    <a:pt x="12" y="31"/>
                  </a:lnTo>
                  <a:lnTo>
                    <a:pt x="12" y="34"/>
                  </a:lnTo>
                  <a:lnTo>
                    <a:pt x="12" y="35"/>
                  </a:lnTo>
                  <a:lnTo>
                    <a:pt x="12" y="35"/>
                  </a:lnTo>
                  <a:lnTo>
                    <a:pt x="12" y="35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3" y="37"/>
                  </a:lnTo>
                  <a:lnTo>
                    <a:pt x="15" y="37"/>
                  </a:lnTo>
                  <a:lnTo>
                    <a:pt x="19" y="37"/>
                  </a:lnTo>
                  <a:lnTo>
                    <a:pt x="23" y="35"/>
                  </a:lnTo>
                  <a:lnTo>
                    <a:pt x="26" y="34"/>
                  </a:lnTo>
                  <a:lnTo>
                    <a:pt x="29" y="33"/>
                  </a:lnTo>
                  <a:lnTo>
                    <a:pt x="31" y="30"/>
                  </a:lnTo>
                  <a:lnTo>
                    <a:pt x="34" y="26"/>
                  </a:lnTo>
                  <a:lnTo>
                    <a:pt x="36" y="21"/>
                  </a:lnTo>
                  <a:lnTo>
                    <a:pt x="36" y="16"/>
                  </a:lnTo>
                  <a:lnTo>
                    <a:pt x="36" y="11"/>
                  </a:lnTo>
                  <a:lnTo>
                    <a:pt x="34" y="9"/>
                  </a:lnTo>
                  <a:lnTo>
                    <a:pt x="33" y="6"/>
                  </a:lnTo>
                  <a:lnTo>
                    <a:pt x="30" y="4"/>
                  </a:lnTo>
                  <a:lnTo>
                    <a:pt x="27" y="3"/>
                  </a:lnTo>
                  <a:lnTo>
                    <a:pt x="24" y="3"/>
                  </a:lnTo>
                  <a:lnTo>
                    <a:pt x="22" y="3"/>
                  </a:lnTo>
                  <a:lnTo>
                    <a:pt x="20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87" name="Freeform 115"/>
            <p:cNvSpPr>
              <a:spLocks noEditPoints="1"/>
            </p:cNvSpPr>
            <p:nvPr/>
          </p:nvSpPr>
          <p:spPr bwMode="auto">
            <a:xfrm>
              <a:off x="2649" y="2373"/>
              <a:ext cx="21" cy="27"/>
            </a:xfrm>
            <a:custGeom>
              <a:avLst/>
              <a:gdLst/>
              <a:ahLst/>
              <a:cxnLst>
                <a:cxn ang="0">
                  <a:pos x="5" y="15"/>
                </a:cxn>
                <a:cxn ang="0">
                  <a:pos x="5" y="15"/>
                </a:cxn>
                <a:cxn ang="0">
                  <a:pos x="5" y="17"/>
                </a:cxn>
                <a:cxn ang="0">
                  <a:pos x="5" y="20"/>
                </a:cxn>
                <a:cxn ang="0">
                  <a:pos x="7" y="21"/>
                </a:cxn>
                <a:cxn ang="0">
                  <a:pos x="8" y="22"/>
                </a:cxn>
                <a:cxn ang="0">
                  <a:pos x="11" y="22"/>
                </a:cxn>
                <a:cxn ang="0">
                  <a:pos x="12" y="22"/>
                </a:cxn>
                <a:cxn ang="0">
                  <a:pos x="14" y="22"/>
                </a:cxn>
                <a:cxn ang="0">
                  <a:pos x="16" y="21"/>
                </a:cxn>
                <a:cxn ang="0">
                  <a:pos x="19" y="18"/>
                </a:cxn>
                <a:cxn ang="0">
                  <a:pos x="19" y="20"/>
                </a:cxn>
                <a:cxn ang="0">
                  <a:pos x="15" y="22"/>
                </a:cxn>
                <a:cxn ang="0">
                  <a:pos x="11" y="25"/>
                </a:cxn>
                <a:cxn ang="0">
                  <a:pos x="8" y="27"/>
                </a:cxn>
                <a:cxn ang="0">
                  <a:pos x="4" y="25"/>
                </a:cxn>
                <a:cxn ang="0">
                  <a:pos x="1" y="24"/>
                </a:cxn>
                <a:cxn ang="0">
                  <a:pos x="0" y="21"/>
                </a:cxn>
                <a:cxn ang="0">
                  <a:pos x="0" y="18"/>
                </a:cxn>
                <a:cxn ang="0">
                  <a:pos x="1" y="14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8" y="3"/>
                </a:cxn>
                <a:cxn ang="0">
                  <a:pos x="12" y="1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21" y="1"/>
                </a:cxn>
                <a:cxn ang="0">
                  <a:pos x="21" y="3"/>
                </a:cxn>
                <a:cxn ang="0">
                  <a:pos x="21" y="4"/>
                </a:cxn>
                <a:cxn ang="0">
                  <a:pos x="21" y="7"/>
                </a:cxn>
                <a:cxn ang="0">
                  <a:pos x="19" y="8"/>
                </a:cxn>
                <a:cxn ang="0">
                  <a:pos x="16" y="11"/>
                </a:cxn>
                <a:cxn ang="0">
                  <a:pos x="12" y="13"/>
                </a:cxn>
                <a:cxn ang="0">
                  <a:pos x="9" y="14"/>
                </a:cxn>
                <a:cxn ang="0">
                  <a:pos x="5" y="15"/>
                </a:cxn>
                <a:cxn ang="0">
                  <a:pos x="5" y="14"/>
                </a:cxn>
                <a:cxn ang="0">
                  <a:pos x="8" y="13"/>
                </a:cxn>
                <a:cxn ang="0">
                  <a:pos x="11" y="13"/>
                </a:cxn>
                <a:cxn ang="0">
                  <a:pos x="14" y="10"/>
                </a:cxn>
                <a:cxn ang="0">
                  <a:pos x="15" y="8"/>
                </a:cxn>
                <a:cxn ang="0">
                  <a:pos x="16" y="5"/>
                </a:cxn>
                <a:cxn ang="0">
                  <a:pos x="18" y="4"/>
                </a:cxn>
                <a:cxn ang="0">
                  <a:pos x="16" y="3"/>
                </a:cxn>
                <a:cxn ang="0">
                  <a:pos x="16" y="3"/>
                </a:cxn>
                <a:cxn ang="0">
                  <a:pos x="16" y="1"/>
                </a:cxn>
                <a:cxn ang="0">
                  <a:pos x="15" y="1"/>
                </a:cxn>
                <a:cxn ang="0">
                  <a:pos x="12" y="3"/>
                </a:cxn>
                <a:cxn ang="0">
                  <a:pos x="9" y="4"/>
                </a:cxn>
                <a:cxn ang="0">
                  <a:pos x="7" y="8"/>
                </a:cxn>
                <a:cxn ang="0">
                  <a:pos x="5" y="14"/>
                </a:cxn>
              </a:cxnLst>
              <a:rect l="0" t="0" r="r" b="b"/>
              <a:pathLst>
                <a:path w="21" h="27">
                  <a:moveTo>
                    <a:pt x="5" y="15"/>
                  </a:moveTo>
                  <a:lnTo>
                    <a:pt x="5" y="15"/>
                  </a:lnTo>
                  <a:lnTo>
                    <a:pt x="5" y="17"/>
                  </a:lnTo>
                  <a:lnTo>
                    <a:pt x="5" y="20"/>
                  </a:lnTo>
                  <a:lnTo>
                    <a:pt x="7" y="21"/>
                  </a:lnTo>
                  <a:lnTo>
                    <a:pt x="8" y="22"/>
                  </a:lnTo>
                  <a:lnTo>
                    <a:pt x="11" y="22"/>
                  </a:lnTo>
                  <a:lnTo>
                    <a:pt x="12" y="22"/>
                  </a:lnTo>
                  <a:lnTo>
                    <a:pt x="14" y="22"/>
                  </a:lnTo>
                  <a:lnTo>
                    <a:pt x="16" y="21"/>
                  </a:lnTo>
                  <a:lnTo>
                    <a:pt x="19" y="18"/>
                  </a:lnTo>
                  <a:lnTo>
                    <a:pt x="19" y="20"/>
                  </a:lnTo>
                  <a:lnTo>
                    <a:pt x="15" y="22"/>
                  </a:lnTo>
                  <a:lnTo>
                    <a:pt x="11" y="25"/>
                  </a:lnTo>
                  <a:lnTo>
                    <a:pt x="8" y="27"/>
                  </a:lnTo>
                  <a:lnTo>
                    <a:pt x="4" y="25"/>
                  </a:lnTo>
                  <a:lnTo>
                    <a:pt x="1" y="24"/>
                  </a:lnTo>
                  <a:lnTo>
                    <a:pt x="0" y="21"/>
                  </a:lnTo>
                  <a:lnTo>
                    <a:pt x="0" y="18"/>
                  </a:lnTo>
                  <a:lnTo>
                    <a:pt x="1" y="14"/>
                  </a:lnTo>
                  <a:lnTo>
                    <a:pt x="2" y="10"/>
                  </a:lnTo>
                  <a:lnTo>
                    <a:pt x="5" y="5"/>
                  </a:lnTo>
                  <a:lnTo>
                    <a:pt x="8" y="3"/>
                  </a:lnTo>
                  <a:lnTo>
                    <a:pt x="12" y="1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1" y="3"/>
                  </a:lnTo>
                  <a:lnTo>
                    <a:pt x="21" y="4"/>
                  </a:lnTo>
                  <a:lnTo>
                    <a:pt x="21" y="7"/>
                  </a:lnTo>
                  <a:lnTo>
                    <a:pt x="19" y="8"/>
                  </a:lnTo>
                  <a:lnTo>
                    <a:pt x="16" y="11"/>
                  </a:lnTo>
                  <a:lnTo>
                    <a:pt x="12" y="13"/>
                  </a:lnTo>
                  <a:lnTo>
                    <a:pt x="9" y="14"/>
                  </a:lnTo>
                  <a:lnTo>
                    <a:pt x="5" y="15"/>
                  </a:lnTo>
                  <a:close/>
                  <a:moveTo>
                    <a:pt x="5" y="14"/>
                  </a:moveTo>
                  <a:lnTo>
                    <a:pt x="8" y="13"/>
                  </a:lnTo>
                  <a:lnTo>
                    <a:pt x="11" y="13"/>
                  </a:lnTo>
                  <a:lnTo>
                    <a:pt x="14" y="10"/>
                  </a:lnTo>
                  <a:lnTo>
                    <a:pt x="15" y="8"/>
                  </a:lnTo>
                  <a:lnTo>
                    <a:pt x="16" y="5"/>
                  </a:lnTo>
                  <a:lnTo>
                    <a:pt x="18" y="4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6" y="1"/>
                  </a:lnTo>
                  <a:lnTo>
                    <a:pt x="15" y="1"/>
                  </a:lnTo>
                  <a:lnTo>
                    <a:pt x="12" y="3"/>
                  </a:lnTo>
                  <a:lnTo>
                    <a:pt x="9" y="4"/>
                  </a:lnTo>
                  <a:lnTo>
                    <a:pt x="7" y="8"/>
                  </a:lnTo>
                  <a:lnTo>
                    <a:pt x="5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88" name="Freeform 116"/>
            <p:cNvSpPr>
              <a:spLocks/>
            </p:cNvSpPr>
            <p:nvPr/>
          </p:nvSpPr>
          <p:spPr bwMode="auto">
            <a:xfrm>
              <a:off x="2674" y="2366"/>
              <a:ext cx="15" cy="3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1" y="8"/>
                </a:cxn>
                <a:cxn ang="0">
                  <a:pos x="15" y="8"/>
                </a:cxn>
                <a:cxn ang="0">
                  <a:pos x="15" y="8"/>
                </a:cxn>
                <a:cxn ang="0">
                  <a:pos x="11" y="8"/>
                </a:cxn>
                <a:cxn ang="0">
                  <a:pos x="5" y="27"/>
                </a:cxn>
                <a:cxn ang="0">
                  <a:pos x="5" y="28"/>
                </a:cxn>
                <a:cxn ang="0">
                  <a:pos x="5" y="29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7" y="29"/>
                </a:cxn>
                <a:cxn ang="0">
                  <a:pos x="8" y="28"/>
                </a:cxn>
                <a:cxn ang="0">
                  <a:pos x="10" y="27"/>
                </a:cxn>
                <a:cxn ang="0">
                  <a:pos x="11" y="27"/>
                </a:cxn>
                <a:cxn ang="0">
                  <a:pos x="8" y="31"/>
                </a:cxn>
                <a:cxn ang="0">
                  <a:pos x="5" y="32"/>
                </a:cxn>
                <a:cxn ang="0">
                  <a:pos x="4" y="32"/>
                </a:cxn>
                <a:cxn ang="0">
                  <a:pos x="3" y="34"/>
                </a:cxn>
                <a:cxn ang="0">
                  <a:pos x="3" y="32"/>
                </a:cxn>
                <a:cxn ang="0">
                  <a:pos x="1" y="32"/>
                </a:cxn>
                <a:cxn ang="0">
                  <a:pos x="1" y="31"/>
                </a:cxn>
                <a:cxn ang="0">
                  <a:pos x="0" y="31"/>
                </a:cxn>
                <a:cxn ang="0">
                  <a:pos x="1" y="28"/>
                </a:cxn>
                <a:cxn ang="0">
                  <a:pos x="1" y="25"/>
                </a:cxn>
                <a:cxn ang="0">
                  <a:pos x="5" y="8"/>
                </a:cxn>
                <a:cxn ang="0">
                  <a:pos x="1" y="8"/>
                </a:cxn>
                <a:cxn ang="0">
                  <a:pos x="3" y="8"/>
                </a:cxn>
                <a:cxn ang="0">
                  <a:pos x="5" y="7"/>
                </a:cxn>
                <a:cxn ang="0">
                  <a:pos x="7" y="5"/>
                </a:cxn>
                <a:cxn ang="0">
                  <a:pos x="10" y="4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15" h="34">
                  <a:moveTo>
                    <a:pt x="12" y="0"/>
                  </a:moveTo>
                  <a:lnTo>
                    <a:pt x="11" y="8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1" y="8"/>
                  </a:lnTo>
                  <a:lnTo>
                    <a:pt x="5" y="27"/>
                  </a:lnTo>
                  <a:lnTo>
                    <a:pt x="5" y="28"/>
                  </a:lnTo>
                  <a:lnTo>
                    <a:pt x="5" y="29"/>
                  </a:lnTo>
                  <a:lnTo>
                    <a:pt x="5" y="31"/>
                  </a:lnTo>
                  <a:lnTo>
                    <a:pt x="5" y="31"/>
                  </a:lnTo>
                  <a:lnTo>
                    <a:pt x="5" y="31"/>
                  </a:lnTo>
                  <a:lnTo>
                    <a:pt x="5" y="31"/>
                  </a:lnTo>
                  <a:lnTo>
                    <a:pt x="5" y="31"/>
                  </a:lnTo>
                  <a:lnTo>
                    <a:pt x="7" y="29"/>
                  </a:lnTo>
                  <a:lnTo>
                    <a:pt x="8" y="28"/>
                  </a:lnTo>
                  <a:lnTo>
                    <a:pt x="10" y="27"/>
                  </a:lnTo>
                  <a:lnTo>
                    <a:pt x="11" y="27"/>
                  </a:lnTo>
                  <a:lnTo>
                    <a:pt x="8" y="31"/>
                  </a:lnTo>
                  <a:lnTo>
                    <a:pt x="5" y="32"/>
                  </a:lnTo>
                  <a:lnTo>
                    <a:pt x="4" y="32"/>
                  </a:lnTo>
                  <a:lnTo>
                    <a:pt x="3" y="34"/>
                  </a:lnTo>
                  <a:lnTo>
                    <a:pt x="3" y="32"/>
                  </a:lnTo>
                  <a:lnTo>
                    <a:pt x="1" y="32"/>
                  </a:lnTo>
                  <a:lnTo>
                    <a:pt x="1" y="31"/>
                  </a:lnTo>
                  <a:lnTo>
                    <a:pt x="0" y="31"/>
                  </a:lnTo>
                  <a:lnTo>
                    <a:pt x="1" y="28"/>
                  </a:lnTo>
                  <a:lnTo>
                    <a:pt x="1" y="25"/>
                  </a:lnTo>
                  <a:lnTo>
                    <a:pt x="5" y="8"/>
                  </a:lnTo>
                  <a:lnTo>
                    <a:pt x="1" y="8"/>
                  </a:lnTo>
                  <a:lnTo>
                    <a:pt x="3" y="8"/>
                  </a:lnTo>
                  <a:lnTo>
                    <a:pt x="5" y="7"/>
                  </a:lnTo>
                  <a:lnTo>
                    <a:pt x="7" y="5"/>
                  </a:lnTo>
                  <a:lnTo>
                    <a:pt x="10" y="4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89" name="Freeform 117"/>
            <p:cNvSpPr>
              <a:spLocks/>
            </p:cNvSpPr>
            <p:nvPr/>
          </p:nvSpPr>
          <p:spPr bwMode="auto">
            <a:xfrm>
              <a:off x="2699" y="2360"/>
              <a:ext cx="44" cy="40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30" y="30"/>
                </a:cxn>
                <a:cxn ang="0">
                  <a:pos x="35" y="9"/>
                </a:cxn>
                <a:cxn ang="0">
                  <a:pos x="35" y="6"/>
                </a:cxn>
                <a:cxn ang="0">
                  <a:pos x="37" y="4"/>
                </a:cxn>
                <a:cxn ang="0">
                  <a:pos x="35" y="3"/>
                </a:cxn>
                <a:cxn ang="0">
                  <a:pos x="35" y="3"/>
                </a:cxn>
                <a:cxn ang="0">
                  <a:pos x="34" y="2"/>
                </a:cxn>
                <a:cxn ang="0">
                  <a:pos x="32" y="2"/>
                </a:cxn>
                <a:cxn ang="0">
                  <a:pos x="32" y="2"/>
                </a:cxn>
                <a:cxn ang="0">
                  <a:pos x="32" y="2"/>
                </a:cxn>
                <a:cxn ang="0">
                  <a:pos x="32" y="0"/>
                </a:cxn>
                <a:cxn ang="0">
                  <a:pos x="44" y="0"/>
                </a:cxn>
                <a:cxn ang="0">
                  <a:pos x="44" y="2"/>
                </a:cxn>
                <a:cxn ang="0">
                  <a:pos x="42" y="2"/>
                </a:cxn>
                <a:cxn ang="0">
                  <a:pos x="41" y="3"/>
                </a:cxn>
                <a:cxn ang="0">
                  <a:pos x="39" y="3"/>
                </a:cxn>
                <a:cxn ang="0">
                  <a:pos x="39" y="4"/>
                </a:cxn>
                <a:cxn ang="0">
                  <a:pos x="38" y="6"/>
                </a:cxn>
                <a:cxn ang="0">
                  <a:pos x="37" y="9"/>
                </a:cxn>
                <a:cxn ang="0">
                  <a:pos x="28" y="40"/>
                </a:cxn>
                <a:cxn ang="0">
                  <a:pos x="28" y="40"/>
                </a:cxn>
                <a:cxn ang="0">
                  <a:pos x="15" y="7"/>
                </a:cxn>
                <a:cxn ang="0">
                  <a:pos x="8" y="31"/>
                </a:cxn>
                <a:cxn ang="0">
                  <a:pos x="8" y="34"/>
                </a:cxn>
                <a:cxn ang="0">
                  <a:pos x="7" y="35"/>
                </a:cxn>
                <a:cxn ang="0">
                  <a:pos x="8" y="35"/>
                </a:cxn>
                <a:cxn ang="0">
                  <a:pos x="8" y="37"/>
                </a:cxn>
                <a:cxn ang="0">
                  <a:pos x="10" y="37"/>
                </a:cxn>
                <a:cxn ang="0">
                  <a:pos x="11" y="37"/>
                </a:cxn>
                <a:cxn ang="0">
                  <a:pos x="11" y="38"/>
                </a:cxn>
                <a:cxn ang="0">
                  <a:pos x="0" y="38"/>
                </a:cxn>
                <a:cxn ang="0">
                  <a:pos x="0" y="37"/>
                </a:cxn>
                <a:cxn ang="0">
                  <a:pos x="1" y="37"/>
                </a:cxn>
                <a:cxn ang="0">
                  <a:pos x="3" y="37"/>
                </a:cxn>
                <a:cxn ang="0">
                  <a:pos x="4" y="37"/>
                </a:cxn>
                <a:cxn ang="0">
                  <a:pos x="4" y="35"/>
                </a:cxn>
                <a:cxn ang="0">
                  <a:pos x="6" y="34"/>
                </a:cxn>
                <a:cxn ang="0">
                  <a:pos x="7" y="31"/>
                </a:cxn>
                <a:cxn ang="0">
                  <a:pos x="14" y="4"/>
                </a:cxn>
                <a:cxn ang="0">
                  <a:pos x="13" y="3"/>
                </a:cxn>
                <a:cxn ang="0">
                  <a:pos x="11" y="3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8" y="0"/>
                </a:cxn>
                <a:cxn ang="0">
                  <a:pos x="17" y="0"/>
                </a:cxn>
              </a:cxnLst>
              <a:rect l="0" t="0" r="r" b="b"/>
              <a:pathLst>
                <a:path w="44" h="40">
                  <a:moveTo>
                    <a:pt x="17" y="0"/>
                  </a:moveTo>
                  <a:lnTo>
                    <a:pt x="30" y="30"/>
                  </a:lnTo>
                  <a:lnTo>
                    <a:pt x="35" y="9"/>
                  </a:lnTo>
                  <a:lnTo>
                    <a:pt x="35" y="6"/>
                  </a:lnTo>
                  <a:lnTo>
                    <a:pt x="37" y="4"/>
                  </a:lnTo>
                  <a:lnTo>
                    <a:pt x="35" y="3"/>
                  </a:lnTo>
                  <a:lnTo>
                    <a:pt x="35" y="3"/>
                  </a:lnTo>
                  <a:lnTo>
                    <a:pt x="34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0"/>
                  </a:lnTo>
                  <a:lnTo>
                    <a:pt x="44" y="0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41" y="3"/>
                  </a:lnTo>
                  <a:lnTo>
                    <a:pt x="39" y="3"/>
                  </a:lnTo>
                  <a:lnTo>
                    <a:pt x="39" y="4"/>
                  </a:lnTo>
                  <a:lnTo>
                    <a:pt x="38" y="6"/>
                  </a:lnTo>
                  <a:lnTo>
                    <a:pt x="37" y="9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15" y="7"/>
                  </a:lnTo>
                  <a:lnTo>
                    <a:pt x="8" y="31"/>
                  </a:lnTo>
                  <a:lnTo>
                    <a:pt x="8" y="34"/>
                  </a:lnTo>
                  <a:lnTo>
                    <a:pt x="7" y="35"/>
                  </a:lnTo>
                  <a:lnTo>
                    <a:pt x="8" y="35"/>
                  </a:lnTo>
                  <a:lnTo>
                    <a:pt x="8" y="37"/>
                  </a:lnTo>
                  <a:lnTo>
                    <a:pt x="10" y="37"/>
                  </a:lnTo>
                  <a:lnTo>
                    <a:pt x="11" y="37"/>
                  </a:lnTo>
                  <a:lnTo>
                    <a:pt x="11" y="38"/>
                  </a:lnTo>
                  <a:lnTo>
                    <a:pt x="0" y="38"/>
                  </a:lnTo>
                  <a:lnTo>
                    <a:pt x="0" y="37"/>
                  </a:lnTo>
                  <a:lnTo>
                    <a:pt x="1" y="37"/>
                  </a:lnTo>
                  <a:lnTo>
                    <a:pt x="3" y="37"/>
                  </a:lnTo>
                  <a:lnTo>
                    <a:pt x="4" y="37"/>
                  </a:lnTo>
                  <a:lnTo>
                    <a:pt x="4" y="35"/>
                  </a:lnTo>
                  <a:lnTo>
                    <a:pt x="6" y="34"/>
                  </a:lnTo>
                  <a:lnTo>
                    <a:pt x="7" y="31"/>
                  </a:lnTo>
                  <a:lnTo>
                    <a:pt x="14" y="4"/>
                  </a:lnTo>
                  <a:lnTo>
                    <a:pt x="13" y="3"/>
                  </a:lnTo>
                  <a:lnTo>
                    <a:pt x="11" y="3"/>
                  </a:lnTo>
                  <a:lnTo>
                    <a:pt x="10" y="2"/>
                  </a:lnTo>
                  <a:lnTo>
                    <a:pt x="8" y="2"/>
                  </a:lnTo>
                  <a:lnTo>
                    <a:pt x="8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90" name="Freeform 118"/>
            <p:cNvSpPr>
              <a:spLocks noEditPoints="1"/>
            </p:cNvSpPr>
            <p:nvPr/>
          </p:nvSpPr>
          <p:spPr bwMode="auto">
            <a:xfrm>
              <a:off x="2741" y="2360"/>
              <a:ext cx="37" cy="40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8" y="0"/>
                </a:cxn>
                <a:cxn ang="0">
                  <a:pos x="31" y="2"/>
                </a:cxn>
                <a:cxn ang="0">
                  <a:pos x="34" y="4"/>
                </a:cxn>
                <a:cxn ang="0">
                  <a:pos x="35" y="7"/>
                </a:cxn>
                <a:cxn ang="0">
                  <a:pos x="37" y="10"/>
                </a:cxn>
                <a:cxn ang="0">
                  <a:pos x="37" y="13"/>
                </a:cxn>
                <a:cxn ang="0">
                  <a:pos x="37" y="20"/>
                </a:cxn>
                <a:cxn ang="0">
                  <a:pos x="34" y="26"/>
                </a:cxn>
                <a:cxn ang="0">
                  <a:pos x="30" y="31"/>
                </a:cxn>
                <a:cxn ang="0">
                  <a:pos x="25" y="35"/>
                </a:cxn>
                <a:cxn ang="0">
                  <a:pos x="20" y="38"/>
                </a:cxn>
                <a:cxn ang="0">
                  <a:pos x="13" y="40"/>
                </a:cxn>
                <a:cxn ang="0">
                  <a:pos x="10" y="38"/>
                </a:cxn>
                <a:cxn ang="0">
                  <a:pos x="6" y="37"/>
                </a:cxn>
                <a:cxn ang="0">
                  <a:pos x="3" y="35"/>
                </a:cxn>
                <a:cxn ang="0">
                  <a:pos x="2" y="33"/>
                </a:cxn>
                <a:cxn ang="0">
                  <a:pos x="0" y="28"/>
                </a:cxn>
                <a:cxn ang="0">
                  <a:pos x="0" y="26"/>
                </a:cxn>
                <a:cxn ang="0">
                  <a:pos x="2" y="21"/>
                </a:cxn>
                <a:cxn ang="0">
                  <a:pos x="3" y="16"/>
                </a:cxn>
                <a:cxn ang="0">
                  <a:pos x="6" y="11"/>
                </a:cxn>
                <a:cxn ang="0">
                  <a:pos x="9" y="7"/>
                </a:cxn>
                <a:cxn ang="0">
                  <a:pos x="13" y="4"/>
                </a:cxn>
                <a:cxn ang="0">
                  <a:pos x="17" y="2"/>
                </a:cxn>
                <a:cxn ang="0">
                  <a:pos x="20" y="0"/>
                </a:cxn>
                <a:cxn ang="0">
                  <a:pos x="24" y="0"/>
                </a:cxn>
                <a:cxn ang="0">
                  <a:pos x="24" y="2"/>
                </a:cxn>
                <a:cxn ang="0">
                  <a:pos x="21" y="2"/>
                </a:cxn>
                <a:cxn ang="0">
                  <a:pos x="18" y="3"/>
                </a:cxn>
                <a:cxn ang="0">
                  <a:pos x="16" y="4"/>
                </a:cxn>
                <a:cxn ang="0">
                  <a:pos x="13" y="7"/>
                </a:cxn>
                <a:cxn ang="0">
                  <a:pos x="10" y="11"/>
                </a:cxn>
                <a:cxn ang="0">
                  <a:pos x="9" y="16"/>
                </a:cxn>
                <a:cxn ang="0">
                  <a:pos x="6" y="21"/>
                </a:cxn>
                <a:cxn ang="0">
                  <a:pos x="6" y="28"/>
                </a:cxn>
                <a:cxn ang="0">
                  <a:pos x="6" y="31"/>
                </a:cxn>
                <a:cxn ang="0">
                  <a:pos x="7" y="35"/>
                </a:cxn>
                <a:cxn ang="0">
                  <a:pos x="10" y="37"/>
                </a:cxn>
                <a:cxn ang="0">
                  <a:pos x="14" y="38"/>
                </a:cxn>
                <a:cxn ang="0">
                  <a:pos x="17" y="38"/>
                </a:cxn>
                <a:cxn ang="0">
                  <a:pos x="18" y="37"/>
                </a:cxn>
                <a:cxn ang="0">
                  <a:pos x="21" y="35"/>
                </a:cxn>
                <a:cxn ang="0">
                  <a:pos x="24" y="33"/>
                </a:cxn>
                <a:cxn ang="0">
                  <a:pos x="27" y="28"/>
                </a:cxn>
                <a:cxn ang="0">
                  <a:pos x="30" y="23"/>
                </a:cxn>
                <a:cxn ang="0">
                  <a:pos x="31" y="17"/>
                </a:cxn>
                <a:cxn ang="0">
                  <a:pos x="32" y="11"/>
                </a:cxn>
                <a:cxn ang="0">
                  <a:pos x="31" y="7"/>
                </a:cxn>
                <a:cxn ang="0">
                  <a:pos x="30" y="4"/>
                </a:cxn>
                <a:cxn ang="0">
                  <a:pos x="27" y="2"/>
                </a:cxn>
                <a:cxn ang="0">
                  <a:pos x="24" y="2"/>
                </a:cxn>
              </a:cxnLst>
              <a:rect l="0" t="0" r="r" b="b"/>
              <a:pathLst>
                <a:path w="37" h="40">
                  <a:moveTo>
                    <a:pt x="24" y="0"/>
                  </a:moveTo>
                  <a:lnTo>
                    <a:pt x="28" y="0"/>
                  </a:lnTo>
                  <a:lnTo>
                    <a:pt x="31" y="2"/>
                  </a:lnTo>
                  <a:lnTo>
                    <a:pt x="34" y="4"/>
                  </a:lnTo>
                  <a:lnTo>
                    <a:pt x="35" y="7"/>
                  </a:lnTo>
                  <a:lnTo>
                    <a:pt x="37" y="10"/>
                  </a:lnTo>
                  <a:lnTo>
                    <a:pt x="37" y="13"/>
                  </a:lnTo>
                  <a:lnTo>
                    <a:pt x="37" y="20"/>
                  </a:lnTo>
                  <a:lnTo>
                    <a:pt x="34" y="26"/>
                  </a:lnTo>
                  <a:lnTo>
                    <a:pt x="30" y="31"/>
                  </a:lnTo>
                  <a:lnTo>
                    <a:pt x="25" y="35"/>
                  </a:lnTo>
                  <a:lnTo>
                    <a:pt x="20" y="38"/>
                  </a:lnTo>
                  <a:lnTo>
                    <a:pt x="13" y="40"/>
                  </a:lnTo>
                  <a:lnTo>
                    <a:pt x="10" y="38"/>
                  </a:lnTo>
                  <a:lnTo>
                    <a:pt x="6" y="37"/>
                  </a:lnTo>
                  <a:lnTo>
                    <a:pt x="3" y="35"/>
                  </a:lnTo>
                  <a:lnTo>
                    <a:pt x="2" y="33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2" y="21"/>
                  </a:lnTo>
                  <a:lnTo>
                    <a:pt x="3" y="16"/>
                  </a:lnTo>
                  <a:lnTo>
                    <a:pt x="6" y="11"/>
                  </a:lnTo>
                  <a:lnTo>
                    <a:pt x="9" y="7"/>
                  </a:lnTo>
                  <a:lnTo>
                    <a:pt x="13" y="4"/>
                  </a:lnTo>
                  <a:lnTo>
                    <a:pt x="17" y="2"/>
                  </a:lnTo>
                  <a:lnTo>
                    <a:pt x="20" y="0"/>
                  </a:lnTo>
                  <a:lnTo>
                    <a:pt x="24" y="0"/>
                  </a:lnTo>
                  <a:close/>
                  <a:moveTo>
                    <a:pt x="24" y="2"/>
                  </a:moveTo>
                  <a:lnTo>
                    <a:pt x="21" y="2"/>
                  </a:lnTo>
                  <a:lnTo>
                    <a:pt x="18" y="3"/>
                  </a:lnTo>
                  <a:lnTo>
                    <a:pt x="16" y="4"/>
                  </a:lnTo>
                  <a:lnTo>
                    <a:pt x="13" y="7"/>
                  </a:lnTo>
                  <a:lnTo>
                    <a:pt x="10" y="11"/>
                  </a:lnTo>
                  <a:lnTo>
                    <a:pt x="9" y="16"/>
                  </a:lnTo>
                  <a:lnTo>
                    <a:pt x="6" y="21"/>
                  </a:lnTo>
                  <a:lnTo>
                    <a:pt x="6" y="28"/>
                  </a:lnTo>
                  <a:lnTo>
                    <a:pt x="6" y="31"/>
                  </a:lnTo>
                  <a:lnTo>
                    <a:pt x="7" y="35"/>
                  </a:lnTo>
                  <a:lnTo>
                    <a:pt x="10" y="37"/>
                  </a:lnTo>
                  <a:lnTo>
                    <a:pt x="14" y="38"/>
                  </a:lnTo>
                  <a:lnTo>
                    <a:pt x="17" y="38"/>
                  </a:lnTo>
                  <a:lnTo>
                    <a:pt x="18" y="37"/>
                  </a:lnTo>
                  <a:lnTo>
                    <a:pt x="21" y="35"/>
                  </a:lnTo>
                  <a:lnTo>
                    <a:pt x="24" y="33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1" y="17"/>
                  </a:lnTo>
                  <a:lnTo>
                    <a:pt x="32" y="11"/>
                  </a:lnTo>
                  <a:lnTo>
                    <a:pt x="31" y="7"/>
                  </a:lnTo>
                  <a:lnTo>
                    <a:pt x="30" y="4"/>
                  </a:lnTo>
                  <a:lnTo>
                    <a:pt x="27" y="2"/>
                  </a:lnTo>
                  <a:lnTo>
                    <a:pt x="24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91" name="Freeform 119"/>
            <p:cNvSpPr>
              <a:spLocks/>
            </p:cNvSpPr>
            <p:nvPr/>
          </p:nvSpPr>
          <p:spPr bwMode="auto">
            <a:xfrm>
              <a:off x="2778" y="2360"/>
              <a:ext cx="53" cy="38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2" y="33"/>
                </a:cxn>
                <a:cxn ang="0">
                  <a:pos x="46" y="0"/>
                </a:cxn>
                <a:cxn ang="0">
                  <a:pos x="53" y="0"/>
                </a:cxn>
                <a:cxn ang="0">
                  <a:pos x="53" y="2"/>
                </a:cxn>
                <a:cxn ang="0">
                  <a:pos x="52" y="2"/>
                </a:cxn>
                <a:cxn ang="0">
                  <a:pos x="50" y="3"/>
                </a:cxn>
                <a:cxn ang="0">
                  <a:pos x="49" y="3"/>
                </a:cxn>
                <a:cxn ang="0">
                  <a:pos x="49" y="4"/>
                </a:cxn>
                <a:cxn ang="0">
                  <a:pos x="47" y="6"/>
                </a:cxn>
                <a:cxn ang="0">
                  <a:pos x="47" y="9"/>
                </a:cxn>
                <a:cxn ang="0">
                  <a:pos x="40" y="33"/>
                </a:cxn>
                <a:cxn ang="0">
                  <a:pos x="40" y="34"/>
                </a:cxn>
                <a:cxn ang="0">
                  <a:pos x="39" y="35"/>
                </a:cxn>
                <a:cxn ang="0">
                  <a:pos x="40" y="35"/>
                </a:cxn>
                <a:cxn ang="0">
                  <a:pos x="40" y="37"/>
                </a:cxn>
                <a:cxn ang="0">
                  <a:pos x="42" y="37"/>
                </a:cxn>
                <a:cxn ang="0">
                  <a:pos x="43" y="37"/>
                </a:cxn>
                <a:cxn ang="0">
                  <a:pos x="44" y="37"/>
                </a:cxn>
                <a:cxn ang="0">
                  <a:pos x="44" y="38"/>
                </a:cxn>
                <a:cxn ang="0">
                  <a:pos x="29" y="38"/>
                </a:cxn>
                <a:cxn ang="0">
                  <a:pos x="29" y="37"/>
                </a:cxn>
                <a:cxn ang="0">
                  <a:pos x="29" y="37"/>
                </a:cxn>
                <a:cxn ang="0">
                  <a:pos x="32" y="37"/>
                </a:cxn>
                <a:cxn ang="0">
                  <a:pos x="33" y="37"/>
                </a:cxn>
                <a:cxn ang="0">
                  <a:pos x="33" y="35"/>
                </a:cxn>
                <a:cxn ang="0">
                  <a:pos x="35" y="35"/>
                </a:cxn>
                <a:cxn ang="0">
                  <a:pos x="35" y="33"/>
                </a:cxn>
                <a:cxn ang="0">
                  <a:pos x="36" y="30"/>
                </a:cxn>
                <a:cxn ang="0">
                  <a:pos x="42" y="9"/>
                </a:cxn>
                <a:cxn ang="0">
                  <a:pos x="19" y="38"/>
                </a:cxn>
                <a:cxn ang="0">
                  <a:pos x="19" y="38"/>
                </a:cxn>
                <a:cxn ang="0">
                  <a:pos x="15" y="9"/>
                </a:cxn>
                <a:cxn ang="0">
                  <a:pos x="8" y="31"/>
                </a:cxn>
                <a:cxn ang="0">
                  <a:pos x="8" y="34"/>
                </a:cxn>
                <a:cxn ang="0">
                  <a:pos x="7" y="35"/>
                </a:cxn>
                <a:cxn ang="0">
                  <a:pos x="8" y="35"/>
                </a:cxn>
                <a:cxn ang="0">
                  <a:pos x="8" y="37"/>
                </a:cxn>
                <a:cxn ang="0">
                  <a:pos x="9" y="37"/>
                </a:cxn>
                <a:cxn ang="0">
                  <a:pos x="12" y="37"/>
                </a:cxn>
                <a:cxn ang="0">
                  <a:pos x="11" y="38"/>
                </a:cxn>
                <a:cxn ang="0">
                  <a:pos x="0" y="38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2" y="37"/>
                </a:cxn>
                <a:cxn ang="0">
                  <a:pos x="4" y="35"/>
                </a:cxn>
                <a:cxn ang="0">
                  <a:pos x="5" y="35"/>
                </a:cxn>
                <a:cxn ang="0">
                  <a:pos x="7" y="33"/>
                </a:cxn>
                <a:cxn ang="0">
                  <a:pos x="14" y="4"/>
                </a:cxn>
                <a:cxn ang="0">
                  <a:pos x="14" y="3"/>
                </a:cxn>
                <a:cxn ang="0">
                  <a:pos x="12" y="3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9" y="0"/>
                </a:cxn>
                <a:cxn ang="0">
                  <a:pos x="18" y="0"/>
                </a:cxn>
              </a:cxnLst>
              <a:rect l="0" t="0" r="r" b="b"/>
              <a:pathLst>
                <a:path w="53" h="38">
                  <a:moveTo>
                    <a:pt x="18" y="0"/>
                  </a:moveTo>
                  <a:lnTo>
                    <a:pt x="22" y="33"/>
                  </a:lnTo>
                  <a:lnTo>
                    <a:pt x="46" y="0"/>
                  </a:lnTo>
                  <a:lnTo>
                    <a:pt x="53" y="0"/>
                  </a:lnTo>
                  <a:lnTo>
                    <a:pt x="53" y="2"/>
                  </a:lnTo>
                  <a:lnTo>
                    <a:pt x="52" y="2"/>
                  </a:lnTo>
                  <a:lnTo>
                    <a:pt x="50" y="3"/>
                  </a:lnTo>
                  <a:lnTo>
                    <a:pt x="49" y="3"/>
                  </a:lnTo>
                  <a:lnTo>
                    <a:pt x="49" y="4"/>
                  </a:lnTo>
                  <a:lnTo>
                    <a:pt x="47" y="6"/>
                  </a:lnTo>
                  <a:lnTo>
                    <a:pt x="47" y="9"/>
                  </a:lnTo>
                  <a:lnTo>
                    <a:pt x="40" y="33"/>
                  </a:lnTo>
                  <a:lnTo>
                    <a:pt x="40" y="34"/>
                  </a:lnTo>
                  <a:lnTo>
                    <a:pt x="39" y="35"/>
                  </a:lnTo>
                  <a:lnTo>
                    <a:pt x="40" y="35"/>
                  </a:lnTo>
                  <a:lnTo>
                    <a:pt x="40" y="37"/>
                  </a:lnTo>
                  <a:lnTo>
                    <a:pt x="42" y="37"/>
                  </a:lnTo>
                  <a:lnTo>
                    <a:pt x="43" y="37"/>
                  </a:lnTo>
                  <a:lnTo>
                    <a:pt x="44" y="37"/>
                  </a:lnTo>
                  <a:lnTo>
                    <a:pt x="44" y="38"/>
                  </a:lnTo>
                  <a:lnTo>
                    <a:pt x="29" y="38"/>
                  </a:lnTo>
                  <a:lnTo>
                    <a:pt x="29" y="37"/>
                  </a:lnTo>
                  <a:lnTo>
                    <a:pt x="29" y="37"/>
                  </a:lnTo>
                  <a:lnTo>
                    <a:pt x="32" y="37"/>
                  </a:lnTo>
                  <a:lnTo>
                    <a:pt x="33" y="37"/>
                  </a:lnTo>
                  <a:lnTo>
                    <a:pt x="33" y="35"/>
                  </a:lnTo>
                  <a:lnTo>
                    <a:pt x="35" y="35"/>
                  </a:lnTo>
                  <a:lnTo>
                    <a:pt x="35" y="33"/>
                  </a:lnTo>
                  <a:lnTo>
                    <a:pt x="36" y="30"/>
                  </a:lnTo>
                  <a:lnTo>
                    <a:pt x="42" y="9"/>
                  </a:lnTo>
                  <a:lnTo>
                    <a:pt x="19" y="38"/>
                  </a:lnTo>
                  <a:lnTo>
                    <a:pt x="19" y="38"/>
                  </a:lnTo>
                  <a:lnTo>
                    <a:pt x="15" y="9"/>
                  </a:lnTo>
                  <a:lnTo>
                    <a:pt x="8" y="31"/>
                  </a:lnTo>
                  <a:lnTo>
                    <a:pt x="8" y="34"/>
                  </a:lnTo>
                  <a:lnTo>
                    <a:pt x="7" y="35"/>
                  </a:lnTo>
                  <a:lnTo>
                    <a:pt x="8" y="35"/>
                  </a:lnTo>
                  <a:lnTo>
                    <a:pt x="8" y="37"/>
                  </a:lnTo>
                  <a:lnTo>
                    <a:pt x="9" y="37"/>
                  </a:lnTo>
                  <a:lnTo>
                    <a:pt x="12" y="37"/>
                  </a:lnTo>
                  <a:lnTo>
                    <a:pt x="11" y="38"/>
                  </a:lnTo>
                  <a:lnTo>
                    <a:pt x="0" y="38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2" y="37"/>
                  </a:lnTo>
                  <a:lnTo>
                    <a:pt x="4" y="35"/>
                  </a:lnTo>
                  <a:lnTo>
                    <a:pt x="5" y="35"/>
                  </a:lnTo>
                  <a:lnTo>
                    <a:pt x="7" y="33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12" y="3"/>
                  </a:lnTo>
                  <a:lnTo>
                    <a:pt x="11" y="3"/>
                  </a:lnTo>
                  <a:lnTo>
                    <a:pt x="9" y="2"/>
                  </a:lnTo>
                  <a:lnTo>
                    <a:pt x="9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92" name="Freeform 120"/>
            <p:cNvSpPr>
              <a:spLocks/>
            </p:cNvSpPr>
            <p:nvPr/>
          </p:nvSpPr>
          <p:spPr bwMode="auto">
            <a:xfrm>
              <a:off x="2824" y="2360"/>
              <a:ext cx="25" cy="38"/>
            </a:xfrm>
            <a:custGeom>
              <a:avLst/>
              <a:gdLst/>
              <a:ahLst/>
              <a:cxnLst>
                <a:cxn ang="0">
                  <a:pos x="15" y="37"/>
                </a:cxn>
                <a:cxn ang="0">
                  <a:pos x="15" y="38"/>
                </a:cxn>
                <a:cxn ang="0">
                  <a:pos x="0" y="38"/>
                </a:cxn>
                <a:cxn ang="0">
                  <a:pos x="1" y="37"/>
                </a:cxn>
                <a:cxn ang="0">
                  <a:pos x="3" y="37"/>
                </a:cxn>
                <a:cxn ang="0">
                  <a:pos x="4" y="37"/>
                </a:cxn>
                <a:cxn ang="0">
                  <a:pos x="4" y="37"/>
                </a:cxn>
                <a:cxn ang="0">
                  <a:pos x="6" y="35"/>
                </a:cxn>
                <a:cxn ang="0">
                  <a:pos x="7" y="34"/>
                </a:cxn>
                <a:cxn ang="0">
                  <a:pos x="7" y="31"/>
                </a:cxn>
                <a:cxn ang="0">
                  <a:pos x="14" y="9"/>
                </a:cxn>
                <a:cxn ang="0">
                  <a:pos x="14" y="6"/>
                </a:cxn>
                <a:cxn ang="0">
                  <a:pos x="14" y="4"/>
                </a:cxn>
                <a:cxn ang="0">
                  <a:pos x="14" y="3"/>
                </a:cxn>
                <a:cxn ang="0">
                  <a:pos x="14" y="3"/>
                </a:cxn>
                <a:cxn ang="0">
                  <a:pos x="14" y="3"/>
                </a:cxn>
                <a:cxn ang="0">
                  <a:pos x="13" y="3"/>
                </a:cxn>
                <a:cxn ang="0">
                  <a:pos x="13" y="2"/>
                </a:cxn>
                <a:cxn ang="0">
                  <a:pos x="10" y="2"/>
                </a:cxn>
                <a:cxn ang="0">
                  <a:pos x="11" y="0"/>
                </a:cxn>
                <a:cxn ang="0">
                  <a:pos x="25" y="0"/>
                </a:cxn>
                <a:cxn ang="0">
                  <a:pos x="24" y="2"/>
                </a:cxn>
                <a:cxn ang="0">
                  <a:pos x="22" y="2"/>
                </a:cxn>
                <a:cxn ang="0">
                  <a:pos x="22" y="3"/>
                </a:cxn>
                <a:cxn ang="0">
                  <a:pos x="21" y="3"/>
                </a:cxn>
                <a:cxn ang="0">
                  <a:pos x="20" y="4"/>
                </a:cxn>
                <a:cxn ang="0">
                  <a:pos x="20" y="6"/>
                </a:cxn>
                <a:cxn ang="0">
                  <a:pos x="18" y="9"/>
                </a:cxn>
                <a:cxn ang="0">
                  <a:pos x="13" y="31"/>
                </a:cxn>
                <a:cxn ang="0">
                  <a:pos x="11" y="34"/>
                </a:cxn>
                <a:cxn ang="0">
                  <a:pos x="11" y="35"/>
                </a:cxn>
                <a:cxn ang="0">
                  <a:pos x="11" y="35"/>
                </a:cxn>
                <a:cxn ang="0">
                  <a:pos x="11" y="37"/>
                </a:cxn>
                <a:cxn ang="0">
                  <a:pos x="13" y="37"/>
                </a:cxn>
                <a:cxn ang="0">
                  <a:pos x="13" y="37"/>
                </a:cxn>
                <a:cxn ang="0">
                  <a:pos x="14" y="37"/>
                </a:cxn>
                <a:cxn ang="0">
                  <a:pos x="15" y="37"/>
                </a:cxn>
              </a:cxnLst>
              <a:rect l="0" t="0" r="r" b="b"/>
              <a:pathLst>
                <a:path w="25" h="38">
                  <a:moveTo>
                    <a:pt x="15" y="37"/>
                  </a:moveTo>
                  <a:lnTo>
                    <a:pt x="15" y="38"/>
                  </a:lnTo>
                  <a:lnTo>
                    <a:pt x="0" y="38"/>
                  </a:lnTo>
                  <a:lnTo>
                    <a:pt x="1" y="37"/>
                  </a:lnTo>
                  <a:lnTo>
                    <a:pt x="3" y="37"/>
                  </a:lnTo>
                  <a:lnTo>
                    <a:pt x="4" y="37"/>
                  </a:lnTo>
                  <a:lnTo>
                    <a:pt x="4" y="37"/>
                  </a:lnTo>
                  <a:lnTo>
                    <a:pt x="6" y="35"/>
                  </a:lnTo>
                  <a:lnTo>
                    <a:pt x="7" y="34"/>
                  </a:lnTo>
                  <a:lnTo>
                    <a:pt x="7" y="31"/>
                  </a:lnTo>
                  <a:lnTo>
                    <a:pt x="14" y="9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3" y="3"/>
                  </a:lnTo>
                  <a:lnTo>
                    <a:pt x="13" y="2"/>
                  </a:lnTo>
                  <a:lnTo>
                    <a:pt x="10" y="2"/>
                  </a:lnTo>
                  <a:lnTo>
                    <a:pt x="11" y="0"/>
                  </a:lnTo>
                  <a:lnTo>
                    <a:pt x="25" y="0"/>
                  </a:lnTo>
                  <a:lnTo>
                    <a:pt x="24" y="2"/>
                  </a:lnTo>
                  <a:lnTo>
                    <a:pt x="22" y="2"/>
                  </a:lnTo>
                  <a:lnTo>
                    <a:pt x="22" y="3"/>
                  </a:lnTo>
                  <a:lnTo>
                    <a:pt x="21" y="3"/>
                  </a:lnTo>
                  <a:lnTo>
                    <a:pt x="20" y="4"/>
                  </a:lnTo>
                  <a:lnTo>
                    <a:pt x="20" y="6"/>
                  </a:lnTo>
                  <a:lnTo>
                    <a:pt x="18" y="9"/>
                  </a:lnTo>
                  <a:lnTo>
                    <a:pt x="13" y="31"/>
                  </a:lnTo>
                  <a:lnTo>
                    <a:pt x="11" y="34"/>
                  </a:lnTo>
                  <a:lnTo>
                    <a:pt x="11" y="35"/>
                  </a:lnTo>
                  <a:lnTo>
                    <a:pt x="11" y="35"/>
                  </a:lnTo>
                  <a:lnTo>
                    <a:pt x="11" y="37"/>
                  </a:lnTo>
                  <a:lnTo>
                    <a:pt x="13" y="37"/>
                  </a:lnTo>
                  <a:lnTo>
                    <a:pt x="13" y="37"/>
                  </a:lnTo>
                  <a:lnTo>
                    <a:pt x="14" y="37"/>
                  </a:lnTo>
                  <a:lnTo>
                    <a:pt x="15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93" name="Freeform 121"/>
            <p:cNvSpPr>
              <a:spLocks/>
            </p:cNvSpPr>
            <p:nvPr/>
          </p:nvSpPr>
          <p:spPr bwMode="auto">
            <a:xfrm>
              <a:off x="2842" y="2360"/>
              <a:ext cx="44" cy="40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30" y="30"/>
                </a:cxn>
                <a:cxn ang="0">
                  <a:pos x="35" y="9"/>
                </a:cxn>
                <a:cxn ang="0">
                  <a:pos x="37" y="6"/>
                </a:cxn>
                <a:cxn ang="0">
                  <a:pos x="37" y="4"/>
                </a:cxn>
                <a:cxn ang="0">
                  <a:pos x="37" y="3"/>
                </a:cxn>
                <a:cxn ang="0">
                  <a:pos x="35" y="3"/>
                </a:cxn>
                <a:cxn ang="0">
                  <a:pos x="34" y="2"/>
                </a:cxn>
                <a:cxn ang="0">
                  <a:pos x="32" y="2"/>
                </a:cxn>
                <a:cxn ang="0">
                  <a:pos x="32" y="2"/>
                </a:cxn>
                <a:cxn ang="0">
                  <a:pos x="32" y="2"/>
                </a:cxn>
                <a:cxn ang="0">
                  <a:pos x="32" y="0"/>
                </a:cxn>
                <a:cxn ang="0">
                  <a:pos x="44" y="0"/>
                </a:cxn>
                <a:cxn ang="0">
                  <a:pos x="44" y="2"/>
                </a:cxn>
                <a:cxn ang="0">
                  <a:pos x="42" y="2"/>
                </a:cxn>
                <a:cxn ang="0">
                  <a:pos x="41" y="3"/>
                </a:cxn>
                <a:cxn ang="0">
                  <a:pos x="39" y="3"/>
                </a:cxn>
                <a:cxn ang="0">
                  <a:pos x="39" y="4"/>
                </a:cxn>
                <a:cxn ang="0">
                  <a:pos x="38" y="6"/>
                </a:cxn>
                <a:cxn ang="0">
                  <a:pos x="37" y="9"/>
                </a:cxn>
                <a:cxn ang="0">
                  <a:pos x="28" y="40"/>
                </a:cxn>
                <a:cxn ang="0">
                  <a:pos x="28" y="40"/>
                </a:cxn>
                <a:cxn ang="0">
                  <a:pos x="16" y="7"/>
                </a:cxn>
                <a:cxn ang="0">
                  <a:pos x="9" y="31"/>
                </a:cxn>
                <a:cxn ang="0">
                  <a:pos x="9" y="34"/>
                </a:cxn>
                <a:cxn ang="0">
                  <a:pos x="9" y="35"/>
                </a:cxn>
                <a:cxn ang="0">
                  <a:pos x="9" y="35"/>
                </a:cxn>
                <a:cxn ang="0">
                  <a:pos x="9" y="37"/>
                </a:cxn>
                <a:cxn ang="0">
                  <a:pos x="10" y="37"/>
                </a:cxn>
                <a:cxn ang="0">
                  <a:pos x="11" y="37"/>
                </a:cxn>
                <a:cxn ang="0">
                  <a:pos x="11" y="38"/>
                </a:cxn>
                <a:cxn ang="0">
                  <a:pos x="0" y="38"/>
                </a:cxn>
                <a:cxn ang="0">
                  <a:pos x="0" y="37"/>
                </a:cxn>
                <a:cxn ang="0">
                  <a:pos x="2" y="37"/>
                </a:cxn>
                <a:cxn ang="0">
                  <a:pos x="3" y="37"/>
                </a:cxn>
                <a:cxn ang="0">
                  <a:pos x="4" y="37"/>
                </a:cxn>
                <a:cxn ang="0">
                  <a:pos x="4" y="35"/>
                </a:cxn>
                <a:cxn ang="0">
                  <a:pos x="6" y="34"/>
                </a:cxn>
                <a:cxn ang="0">
                  <a:pos x="7" y="31"/>
                </a:cxn>
                <a:cxn ang="0">
                  <a:pos x="14" y="4"/>
                </a:cxn>
                <a:cxn ang="0">
                  <a:pos x="13" y="3"/>
                </a:cxn>
                <a:cxn ang="0">
                  <a:pos x="11" y="3"/>
                </a:cxn>
                <a:cxn ang="0">
                  <a:pos x="10" y="2"/>
                </a:cxn>
                <a:cxn ang="0">
                  <a:pos x="9" y="2"/>
                </a:cxn>
                <a:cxn ang="0">
                  <a:pos x="9" y="0"/>
                </a:cxn>
                <a:cxn ang="0">
                  <a:pos x="17" y="0"/>
                </a:cxn>
              </a:cxnLst>
              <a:rect l="0" t="0" r="r" b="b"/>
              <a:pathLst>
                <a:path w="44" h="40">
                  <a:moveTo>
                    <a:pt x="17" y="0"/>
                  </a:moveTo>
                  <a:lnTo>
                    <a:pt x="30" y="30"/>
                  </a:lnTo>
                  <a:lnTo>
                    <a:pt x="35" y="9"/>
                  </a:lnTo>
                  <a:lnTo>
                    <a:pt x="37" y="6"/>
                  </a:lnTo>
                  <a:lnTo>
                    <a:pt x="37" y="4"/>
                  </a:lnTo>
                  <a:lnTo>
                    <a:pt x="37" y="3"/>
                  </a:lnTo>
                  <a:lnTo>
                    <a:pt x="35" y="3"/>
                  </a:lnTo>
                  <a:lnTo>
                    <a:pt x="34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0"/>
                  </a:lnTo>
                  <a:lnTo>
                    <a:pt x="44" y="0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41" y="3"/>
                  </a:lnTo>
                  <a:lnTo>
                    <a:pt x="39" y="3"/>
                  </a:lnTo>
                  <a:lnTo>
                    <a:pt x="39" y="4"/>
                  </a:lnTo>
                  <a:lnTo>
                    <a:pt x="38" y="6"/>
                  </a:lnTo>
                  <a:lnTo>
                    <a:pt x="37" y="9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16" y="7"/>
                  </a:lnTo>
                  <a:lnTo>
                    <a:pt x="9" y="31"/>
                  </a:lnTo>
                  <a:lnTo>
                    <a:pt x="9" y="34"/>
                  </a:lnTo>
                  <a:lnTo>
                    <a:pt x="9" y="35"/>
                  </a:lnTo>
                  <a:lnTo>
                    <a:pt x="9" y="35"/>
                  </a:lnTo>
                  <a:lnTo>
                    <a:pt x="9" y="37"/>
                  </a:lnTo>
                  <a:lnTo>
                    <a:pt x="10" y="37"/>
                  </a:lnTo>
                  <a:lnTo>
                    <a:pt x="11" y="37"/>
                  </a:lnTo>
                  <a:lnTo>
                    <a:pt x="11" y="38"/>
                  </a:lnTo>
                  <a:lnTo>
                    <a:pt x="0" y="38"/>
                  </a:lnTo>
                  <a:lnTo>
                    <a:pt x="0" y="37"/>
                  </a:lnTo>
                  <a:lnTo>
                    <a:pt x="2" y="37"/>
                  </a:lnTo>
                  <a:lnTo>
                    <a:pt x="3" y="37"/>
                  </a:lnTo>
                  <a:lnTo>
                    <a:pt x="4" y="37"/>
                  </a:lnTo>
                  <a:lnTo>
                    <a:pt x="4" y="35"/>
                  </a:lnTo>
                  <a:lnTo>
                    <a:pt x="6" y="34"/>
                  </a:lnTo>
                  <a:lnTo>
                    <a:pt x="7" y="31"/>
                  </a:lnTo>
                  <a:lnTo>
                    <a:pt x="14" y="4"/>
                  </a:lnTo>
                  <a:lnTo>
                    <a:pt x="13" y="3"/>
                  </a:lnTo>
                  <a:lnTo>
                    <a:pt x="11" y="3"/>
                  </a:lnTo>
                  <a:lnTo>
                    <a:pt x="10" y="2"/>
                  </a:lnTo>
                  <a:lnTo>
                    <a:pt x="9" y="2"/>
                  </a:lnTo>
                  <a:lnTo>
                    <a:pt x="9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94" name="Freeform 122"/>
            <p:cNvSpPr>
              <a:spLocks noEditPoints="1"/>
            </p:cNvSpPr>
            <p:nvPr/>
          </p:nvSpPr>
          <p:spPr bwMode="auto">
            <a:xfrm>
              <a:off x="2877" y="2360"/>
              <a:ext cx="34" cy="38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0" y="31"/>
                </a:cxn>
                <a:cxn ang="0">
                  <a:pos x="28" y="33"/>
                </a:cxn>
                <a:cxn ang="0">
                  <a:pos x="28" y="34"/>
                </a:cxn>
                <a:cxn ang="0">
                  <a:pos x="30" y="35"/>
                </a:cxn>
                <a:cxn ang="0">
                  <a:pos x="30" y="35"/>
                </a:cxn>
                <a:cxn ang="0">
                  <a:pos x="30" y="37"/>
                </a:cxn>
                <a:cxn ang="0">
                  <a:pos x="31" y="37"/>
                </a:cxn>
                <a:cxn ang="0">
                  <a:pos x="32" y="37"/>
                </a:cxn>
                <a:cxn ang="0">
                  <a:pos x="34" y="37"/>
                </a:cxn>
                <a:cxn ang="0">
                  <a:pos x="34" y="38"/>
                </a:cxn>
                <a:cxn ang="0">
                  <a:pos x="18" y="38"/>
                </a:cxn>
                <a:cxn ang="0">
                  <a:pos x="18" y="37"/>
                </a:cxn>
                <a:cxn ang="0">
                  <a:pos x="20" y="37"/>
                </a:cxn>
                <a:cxn ang="0">
                  <a:pos x="21" y="37"/>
                </a:cxn>
                <a:cxn ang="0">
                  <a:pos x="23" y="37"/>
                </a:cxn>
                <a:cxn ang="0">
                  <a:pos x="23" y="35"/>
                </a:cxn>
                <a:cxn ang="0">
                  <a:pos x="24" y="35"/>
                </a:cxn>
                <a:cxn ang="0">
                  <a:pos x="24" y="34"/>
                </a:cxn>
                <a:cxn ang="0">
                  <a:pos x="24" y="31"/>
                </a:cxn>
                <a:cxn ang="0">
                  <a:pos x="25" y="26"/>
                </a:cxn>
                <a:cxn ang="0">
                  <a:pos x="14" y="26"/>
                </a:cxn>
                <a:cxn ang="0">
                  <a:pos x="10" y="31"/>
                </a:cxn>
                <a:cxn ang="0">
                  <a:pos x="9" y="33"/>
                </a:cxn>
                <a:cxn ang="0">
                  <a:pos x="9" y="34"/>
                </a:cxn>
                <a:cxn ang="0">
                  <a:pos x="9" y="34"/>
                </a:cxn>
                <a:cxn ang="0">
                  <a:pos x="9" y="35"/>
                </a:cxn>
                <a:cxn ang="0">
                  <a:pos x="9" y="35"/>
                </a:cxn>
                <a:cxn ang="0">
                  <a:pos x="9" y="37"/>
                </a:cxn>
                <a:cxn ang="0">
                  <a:pos x="10" y="37"/>
                </a:cxn>
                <a:cxn ang="0">
                  <a:pos x="11" y="37"/>
                </a:cxn>
                <a:cxn ang="0">
                  <a:pos x="11" y="38"/>
                </a:cxn>
                <a:cxn ang="0">
                  <a:pos x="0" y="38"/>
                </a:cxn>
                <a:cxn ang="0">
                  <a:pos x="0" y="37"/>
                </a:cxn>
                <a:cxn ang="0">
                  <a:pos x="2" y="37"/>
                </a:cxn>
                <a:cxn ang="0">
                  <a:pos x="4" y="35"/>
                </a:cxn>
                <a:cxn ang="0">
                  <a:pos x="6" y="34"/>
                </a:cxn>
                <a:cxn ang="0">
                  <a:pos x="9" y="31"/>
                </a:cxn>
                <a:cxn ang="0">
                  <a:pos x="31" y="0"/>
                </a:cxn>
                <a:cxn ang="0">
                  <a:pos x="32" y="0"/>
                </a:cxn>
                <a:cxn ang="0">
                  <a:pos x="27" y="9"/>
                </a:cxn>
                <a:cxn ang="0">
                  <a:pos x="16" y="24"/>
                </a:cxn>
                <a:cxn ang="0">
                  <a:pos x="25" y="24"/>
                </a:cxn>
                <a:cxn ang="0">
                  <a:pos x="27" y="9"/>
                </a:cxn>
              </a:cxnLst>
              <a:rect l="0" t="0" r="r" b="b"/>
              <a:pathLst>
                <a:path w="34" h="38">
                  <a:moveTo>
                    <a:pt x="32" y="0"/>
                  </a:moveTo>
                  <a:lnTo>
                    <a:pt x="30" y="31"/>
                  </a:lnTo>
                  <a:lnTo>
                    <a:pt x="28" y="33"/>
                  </a:lnTo>
                  <a:lnTo>
                    <a:pt x="28" y="34"/>
                  </a:lnTo>
                  <a:lnTo>
                    <a:pt x="30" y="35"/>
                  </a:lnTo>
                  <a:lnTo>
                    <a:pt x="30" y="35"/>
                  </a:lnTo>
                  <a:lnTo>
                    <a:pt x="30" y="37"/>
                  </a:lnTo>
                  <a:lnTo>
                    <a:pt x="31" y="37"/>
                  </a:lnTo>
                  <a:lnTo>
                    <a:pt x="32" y="37"/>
                  </a:lnTo>
                  <a:lnTo>
                    <a:pt x="34" y="37"/>
                  </a:lnTo>
                  <a:lnTo>
                    <a:pt x="34" y="38"/>
                  </a:lnTo>
                  <a:lnTo>
                    <a:pt x="18" y="38"/>
                  </a:lnTo>
                  <a:lnTo>
                    <a:pt x="18" y="37"/>
                  </a:lnTo>
                  <a:lnTo>
                    <a:pt x="20" y="37"/>
                  </a:lnTo>
                  <a:lnTo>
                    <a:pt x="21" y="37"/>
                  </a:lnTo>
                  <a:lnTo>
                    <a:pt x="23" y="37"/>
                  </a:lnTo>
                  <a:lnTo>
                    <a:pt x="23" y="35"/>
                  </a:lnTo>
                  <a:lnTo>
                    <a:pt x="24" y="35"/>
                  </a:lnTo>
                  <a:lnTo>
                    <a:pt x="24" y="34"/>
                  </a:lnTo>
                  <a:lnTo>
                    <a:pt x="24" y="31"/>
                  </a:lnTo>
                  <a:lnTo>
                    <a:pt x="25" y="26"/>
                  </a:lnTo>
                  <a:lnTo>
                    <a:pt x="14" y="26"/>
                  </a:lnTo>
                  <a:lnTo>
                    <a:pt x="10" y="31"/>
                  </a:lnTo>
                  <a:lnTo>
                    <a:pt x="9" y="33"/>
                  </a:lnTo>
                  <a:lnTo>
                    <a:pt x="9" y="34"/>
                  </a:lnTo>
                  <a:lnTo>
                    <a:pt x="9" y="34"/>
                  </a:lnTo>
                  <a:lnTo>
                    <a:pt x="9" y="35"/>
                  </a:lnTo>
                  <a:lnTo>
                    <a:pt x="9" y="35"/>
                  </a:lnTo>
                  <a:lnTo>
                    <a:pt x="9" y="37"/>
                  </a:lnTo>
                  <a:lnTo>
                    <a:pt x="10" y="37"/>
                  </a:lnTo>
                  <a:lnTo>
                    <a:pt x="11" y="37"/>
                  </a:lnTo>
                  <a:lnTo>
                    <a:pt x="11" y="38"/>
                  </a:lnTo>
                  <a:lnTo>
                    <a:pt x="0" y="38"/>
                  </a:lnTo>
                  <a:lnTo>
                    <a:pt x="0" y="37"/>
                  </a:lnTo>
                  <a:lnTo>
                    <a:pt x="2" y="37"/>
                  </a:lnTo>
                  <a:lnTo>
                    <a:pt x="4" y="35"/>
                  </a:lnTo>
                  <a:lnTo>
                    <a:pt x="6" y="34"/>
                  </a:lnTo>
                  <a:lnTo>
                    <a:pt x="9" y="31"/>
                  </a:lnTo>
                  <a:lnTo>
                    <a:pt x="31" y="0"/>
                  </a:lnTo>
                  <a:lnTo>
                    <a:pt x="32" y="0"/>
                  </a:lnTo>
                  <a:close/>
                  <a:moveTo>
                    <a:pt x="27" y="9"/>
                  </a:moveTo>
                  <a:lnTo>
                    <a:pt x="16" y="24"/>
                  </a:lnTo>
                  <a:lnTo>
                    <a:pt x="25" y="24"/>
                  </a:lnTo>
                  <a:lnTo>
                    <a:pt x="27" y="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95" name="Freeform 123"/>
            <p:cNvSpPr>
              <a:spLocks/>
            </p:cNvSpPr>
            <p:nvPr/>
          </p:nvSpPr>
          <p:spPr bwMode="auto">
            <a:xfrm>
              <a:off x="2914" y="2360"/>
              <a:ext cx="29" cy="38"/>
            </a:xfrm>
            <a:custGeom>
              <a:avLst/>
              <a:gdLst/>
              <a:ahLst/>
              <a:cxnLst>
                <a:cxn ang="0">
                  <a:pos x="26" y="38"/>
                </a:cxn>
                <a:cxn ang="0">
                  <a:pos x="0" y="38"/>
                </a:cxn>
                <a:cxn ang="0">
                  <a:pos x="0" y="37"/>
                </a:cxn>
                <a:cxn ang="0">
                  <a:pos x="2" y="37"/>
                </a:cxn>
                <a:cxn ang="0">
                  <a:pos x="2" y="37"/>
                </a:cxn>
                <a:cxn ang="0">
                  <a:pos x="4" y="37"/>
                </a:cxn>
                <a:cxn ang="0">
                  <a:pos x="5" y="35"/>
                </a:cxn>
                <a:cxn ang="0">
                  <a:pos x="5" y="34"/>
                </a:cxn>
                <a:cxn ang="0">
                  <a:pos x="7" y="31"/>
                </a:cxn>
                <a:cxn ang="0">
                  <a:pos x="12" y="9"/>
                </a:cxn>
                <a:cxn ang="0">
                  <a:pos x="14" y="6"/>
                </a:cxn>
                <a:cxn ang="0">
                  <a:pos x="14" y="4"/>
                </a:cxn>
                <a:cxn ang="0">
                  <a:pos x="14" y="3"/>
                </a:cxn>
                <a:cxn ang="0">
                  <a:pos x="12" y="3"/>
                </a:cxn>
                <a:cxn ang="0">
                  <a:pos x="12" y="2"/>
                </a:cxn>
                <a:cxn ang="0">
                  <a:pos x="9" y="2"/>
                </a:cxn>
                <a:cxn ang="0">
                  <a:pos x="9" y="2"/>
                </a:cxn>
                <a:cxn ang="0">
                  <a:pos x="9" y="2"/>
                </a:cxn>
                <a:cxn ang="0">
                  <a:pos x="9" y="0"/>
                </a:cxn>
                <a:cxn ang="0">
                  <a:pos x="25" y="0"/>
                </a:cxn>
                <a:cxn ang="0">
                  <a:pos x="25" y="2"/>
                </a:cxn>
                <a:cxn ang="0">
                  <a:pos x="22" y="2"/>
                </a:cxn>
                <a:cxn ang="0">
                  <a:pos x="21" y="3"/>
                </a:cxn>
                <a:cxn ang="0">
                  <a:pos x="19" y="3"/>
                </a:cxn>
                <a:cxn ang="0">
                  <a:pos x="19" y="4"/>
                </a:cxn>
                <a:cxn ang="0">
                  <a:pos x="18" y="6"/>
                </a:cxn>
                <a:cxn ang="0">
                  <a:pos x="18" y="9"/>
                </a:cxn>
                <a:cxn ang="0">
                  <a:pos x="11" y="31"/>
                </a:cxn>
                <a:cxn ang="0">
                  <a:pos x="11" y="34"/>
                </a:cxn>
                <a:cxn ang="0">
                  <a:pos x="11" y="35"/>
                </a:cxn>
                <a:cxn ang="0">
                  <a:pos x="11" y="35"/>
                </a:cxn>
                <a:cxn ang="0">
                  <a:pos x="11" y="37"/>
                </a:cxn>
                <a:cxn ang="0">
                  <a:pos x="12" y="37"/>
                </a:cxn>
                <a:cxn ang="0">
                  <a:pos x="14" y="37"/>
                </a:cxn>
                <a:cxn ang="0">
                  <a:pos x="16" y="37"/>
                </a:cxn>
                <a:cxn ang="0">
                  <a:pos x="19" y="37"/>
                </a:cxn>
                <a:cxn ang="0">
                  <a:pos x="22" y="35"/>
                </a:cxn>
                <a:cxn ang="0">
                  <a:pos x="24" y="35"/>
                </a:cxn>
                <a:cxn ang="0">
                  <a:pos x="25" y="34"/>
                </a:cxn>
                <a:cxn ang="0">
                  <a:pos x="26" y="33"/>
                </a:cxn>
                <a:cxn ang="0">
                  <a:pos x="28" y="30"/>
                </a:cxn>
                <a:cxn ang="0">
                  <a:pos x="28" y="28"/>
                </a:cxn>
                <a:cxn ang="0">
                  <a:pos x="29" y="28"/>
                </a:cxn>
                <a:cxn ang="0">
                  <a:pos x="26" y="38"/>
                </a:cxn>
              </a:cxnLst>
              <a:rect l="0" t="0" r="r" b="b"/>
              <a:pathLst>
                <a:path w="29" h="38">
                  <a:moveTo>
                    <a:pt x="26" y="38"/>
                  </a:moveTo>
                  <a:lnTo>
                    <a:pt x="0" y="38"/>
                  </a:lnTo>
                  <a:lnTo>
                    <a:pt x="0" y="37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4" y="37"/>
                  </a:lnTo>
                  <a:lnTo>
                    <a:pt x="5" y="35"/>
                  </a:lnTo>
                  <a:lnTo>
                    <a:pt x="5" y="34"/>
                  </a:lnTo>
                  <a:lnTo>
                    <a:pt x="7" y="31"/>
                  </a:lnTo>
                  <a:lnTo>
                    <a:pt x="12" y="9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12" y="3"/>
                  </a:lnTo>
                  <a:lnTo>
                    <a:pt x="12" y="2"/>
                  </a:lnTo>
                  <a:lnTo>
                    <a:pt x="9" y="2"/>
                  </a:lnTo>
                  <a:lnTo>
                    <a:pt x="9" y="2"/>
                  </a:lnTo>
                  <a:lnTo>
                    <a:pt x="9" y="2"/>
                  </a:lnTo>
                  <a:lnTo>
                    <a:pt x="9" y="0"/>
                  </a:lnTo>
                  <a:lnTo>
                    <a:pt x="25" y="0"/>
                  </a:lnTo>
                  <a:lnTo>
                    <a:pt x="25" y="2"/>
                  </a:lnTo>
                  <a:lnTo>
                    <a:pt x="22" y="2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9" y="4"/>
                  </a:lnTo>
                  <a:lnTo>
                    <a:pt x="18" y="6"/>
                  </a:lnTo>
                  <a:lnTo>
                    <a:pt x="18" y="9"/>
                  </a:lnTo>
                  <a:lnTo>
                    <a:pt x="11" y="31"/>
                  </a:lnTo>
                  <a:lnTo>
                    <a:pt x="11" y="34"/>
                  </a:lnTo>
                  <a:lnTo>
                    <a:pt x="11" y="35"/>
                  </a:lnTo>
                  <a:lnTo>
                    <a:pt x="11" y="35"/>
                  </a:lnTo>
                  <a:lnTo>
                    <a:pt x="11" y="37"/>
                  </a:lnTo>
                  <a:lnTo>
                    <a:pt x="12" y="37"/>
                  </a:lnTo>
                  <a:lnTo>
                    <a:pt x="14" y="37"/>
                  </a:lnTo>
                  <a:lnTo>
                    <a:pt x="16" y="37"/>
                  </a:lnTo>
                  <a:lnTo>
                    <a:pt x="19" y="37"/>
                  </a:lnTo>
                  <a:lnTo>
                    <a:pt x="22" y="35"/>
                  </a:lnTo>
                  <a:lnTo>
                    <a:pt x="24" y="35"/>
                  </a:lnTo>
                  <a:lnTo>
                    <a:pt x="25" y="34"/>
                  </a:lnTo>
                  <a:lnTo>
                    <a:pt x="26" y="33"/>
                  </a:lnTo>
                  <a:lnTo>
                    <a:pt x="28" y="30"/>
                  </a:lnTo>
                  <a:lnTo>
                    <a:pt x="28" y="28"/>
                  </a:lnTo>
                  <a:lnTo>
                    <a:pt x="29" y="28"/>
                  </a:lnTo>
                  <a:lnTo>
                    <a:pt x="26" y="3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96" name="Freeform 124"/>
            <p:cNvSpPr>
              <a:spLocks/>
            </p:cNvSpPr>
            <p:nvPr/>
          </p:nvSpPr>
          <p:spPr bwMode="auto">
            <a:xfrm>
              <a:off x="2984" y="2360"/>
              <a:ext cx="12" cy="49"/>
            </a:xfrm>
            <a:custGeom>
              <a:avLst/>
              <a:gdLst/>
              <a:ahLst/>
              <a:cxnLst>
                <a:cxn ang="0">
                  <a:pos x="12" y="49"/>
                </a:cxn>
                <a:cxn ang="0">
                  <a:pos x="0" y="49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2"/>
                </a:cxn>
                <a:cxn ang="0">
                  <a:pos x="4" y="2"/>
                </a:cxn>
                <a:cxn ang="0">
                  <a:pos x="4" y="48"/>
                </a:cxn>
                <a:cxn ang="0">
                  <a:pos x="12" y="48"/>
                </a:cxn>
                <a:cxn ang="0">
                  <a:pos x="12" y="49"/>
                </a:cxn>
              </a:cxnLst>
              <a:rect l="0" t="0" r="r" b="b"/>
              <a:pathLst>
                <a:path w="12" h="49">
                  <a:moveTo>
                    <a:pt x="12" y="49"/>
                  </a:moveTo>
                  <a:lnTo>
                    <a:pt x="0" y="49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4" y="2"/>
                  </a:lnTo>
                  <a:lnTo>
                    <a:pt x="4" y="48"/>
                  </a:lnTo>
                  <a:lnTo>
                    <a:pt x="12" y="48"/>
                  </a:lnTo>
                  <a:lnTo>
                    <a:pt x="12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97" name="Freeform 125"/>
            <p:cNvSpPr>
              <a:spLocks/>
            </p:cNvSpPr>
            <p:nvPr/>
          </p:nvSpPr>
          <p:spPr bwMode="auto">
            <a:xfrm>
              <a:off x="3003" y="2360"/>
              <a:ext cx="16" cy="38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33"/>
                </a:cxn>
                <a:cxn ang="0">
                  <a:pos x="12" y="34"/>
                </a:cxn>
                <a:cxn ang="0">
                  <a:pos x="12" y="37"/>
                </a:cxn>
                <a:cxn ang="0">
                  <a:pos x="12" y="37"/>
                </a:cxn>
                <a:cxn ang="0">
                  <a:pos x="12" y="37"/>
                </a:cxn>
                <a:cxn ang="0">
                  <a:pos x="13" y="38"/>
                </a:cxn>
                <a:cxn ang="0">
                  <a:pos x="16" y="38"/>
                </a:cxn>
                <a:cxn ang="0">
                  <a:pos x="16" y="38"/>
                </a:cxn>
                <a:cxn ang="0">
                  <a:pos x="2" y="38"/>
                </a:cxn>
                <a:cxn ang="0">
                  <a:pos x="2" y="38"/>
                </a:cxn>
                <a:cxn ang="0">
                  <a:pos x="3" y="38"/>
                </a:cxn>
                <a:cxn ang="0">
                  <a:pos x="5" y="37"/>
                </a:cxn>
                <a:cxn ang="0">
                  <a:pos x="6" y="37"/>
                </a:cxn>
                <a:cxn ang="0">
                  <a:pos x="6" y="37"/>
                </a:cxn>
                <a:cxn ang="0">
                  <a:pos x="6" y="35"/>
                </a:cxn>
                <a:cxn ang="0">
                  <a:pos x="6" y="33"/>
                </a:cxn>
                <a:cxn ang="0">
                  <a:pos x="6" y="11"/>
                </a:cxn>
                <a:cxn ang="0">
                  <a:pos x="6" y="7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5" y="4"/>
                </a:cxn>
                <a:cxn ang="0">
                  <a:pos x="5" y="4"/>
                </a:cxn>
                <a:cxn ang="0">
                  <a:pos x="3" y="4"/>
                </a:cxn>
                <a:cxn ang="0">
                  <a:pos x="2" y="4"/>
                </a:cxn>
                <a:cxn ang="0">
                  <a:pos x="0" y="4"/>
                </a:cxn>
              </a:cxnLst>
              <a:rect l="0" t="0" r="r" b="b"/>
              <a:pathLst>
                <a:path w="16" h="38">
                  <a:moveTo>
                    <a:pt x="0" y="4"/>
                  </a:moveTo>
                  <a:lnTo>
                    <a:pt x="10" y="0"/>
                  </a:lnTo>
                  <a:lnTo>
                    <a:pt x="12" y="0"/>
                  </a:lnTo>
                  <a:lnTo>
                    <a:pt x="12" y="33"/>
                  </a:lnTo>
                  <a:lnTo>
                    <a:pt x="12" y="34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3" y="3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3" y="38"/>
                  </a:lnTo>
                  <a:lnTo>
                    <a:pt x="5" y="37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6" y="35"/>
                  </a:lnTo>
                  <a:lnTo>
                    <a:pt x="6" y="33"/>
                  </a:lnTo>
                  <a:lnTo>
                    <a:pt x="6" y="11"/>
                  </a:lnTo>
                  <a:lnTo>
                    <a:pt x="6" y="7"/>
                  </a:lnTo>
                  <a:lnTo>
                    <a:pt x="6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4"/>
                  </a:lnTo>
                  <a:lnTo>
                    <a:pt x="5" y="4"/>
                  </a:lnTo>
                  <a:lnTo>
                    <a:pt x="3" y="4"/>
                  </a:lnTo>
                  <a:lnTo>
                    <a:pt x="2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98" name="Freeform 126"/>
            <p:cNvSpPr>
              <a:spLocks/>
            </p:cNvSpPr>
            <p:nvPr/>
          </p:nvSpPr>
          <p:spPr bwMode="auto">
            <a:xfrm>
              <a:off x="3029" y="2393"/>
              <a:ext cx="8" cy="14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2" y="12"/>
                </a:cxn>
                <a:cxn ang="0">
                  <a:pos x="4" y="11"/>
                </a:cxn>
                <a:cxn ang="0">
                  <a:pos x="5" y="8"/>
                </a:cxn>
                <a:cxn ang="0">
                  <a:pos x="7" y="7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4" y="5"/>
                </a:cxn>
                <a:cxn ang="0">
                  <a:pos x="4" y="7"/>
                </a:cxn>
                <a:cxn ang="0">
                  <a:pos x="2" y="7"/>
                </a:cxn>
                <a:cxn ang="0">
                  <a:pos x="1" y="5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2" y="0"/>
                </a:cxn>
                <a:cxn ang="0">
                  <a:pos x="5" y="0"/>
                </a:cxn>
                <a:cxn ang="0">
                  <a:pos x="7" y="1"/>
                </a:cxn>
                <a:cxn ang="0">
                  <a:pos x="8" y="2"/>
                </a:cxn>
                <a:cxn ang="0">
                  <a:pos x="8" y="5"/>
                </a:cxn>
                <a:cxn ang="0">
                  <a:pos x="7" y="8"/>
                </a:cxn>
                <a:cxn ang="0">
                  <a:pos x="5" y="11"/>
                </a:cxn>
                <a:cxn ang="0">
                  <a:pos x="4" y="12"/>
                </a:cxn>
                <a:cxn ang="0">
                  <a:pos x="0" y="14"/>
                </a:cxn>
              </a:cxnLst>
              <a:rect l="0" t="0" r="r" b="b"/>
              <a:pathLst>
                <a:path w="8" h="14">
                  <a:moveTo>
                    <a:pt x="0" y="14"/>
                  </a:moveTo>
                  <a:lnTo>
                    <a:pt x="0" y="14"/>
                  </a:lnTo>
                  <a:lnTo>
                    <a:pt x="2" y="12"/>
                  </a:lnTo>
                  <a:lnTo>
                    <a:pt x="4" y="11"/>
                  </a:lnTo>
                  <a:lnTo>
                    <a:pt x="5" y="8"/>
                  </a:lnTo>
                  <a:lnTo>
                    <a:pt x="7" y="7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4" y="5"/>
                  </a:lnTo>
                  <a:lnTo>
                    <a:pt x="4" y="7"/>
                  </a:lnTo>
                  <a:lnTo>
                    <a:pt x="2" y="7"/>
                  </a:lnTo>
                  <a:lnTo>
                    <a:pt x="1" y="5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5"/>
                  </a:lnTo>
                  <a:lnTo>
                    <a:pt x="7" y="8"/>
                  </a:lnTo>
                  <a:lnTo>
                    <a:pt x="5" y="11"/>
                  </a:lnTo>
                  <a:lnTo>
                    <a:pt x="4" y="12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599" name="Freeform 127"/>
            <p:cNvSpPr>
              <a:spLocks/>
            </p:cNvSpPr>
            <p:nvPr/>
          </p:nvSpPr>
          <p:spPr bwMode="auto">
            <a:xfrm>
              <a:off x="3046" y="2360"/>
              <a:ext cx="15" cy="38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1" y="33"/>
                </a:cxn>
                <a:cxn ang="0">
                  <a:pos x="11" y="34"/>
                </a:cxn>
                <a:cxn ang="0">
                  <a:pos x="11" y="37"/>
                </a:cxn>
                <a:cxn ang="0">
                  <a:pos x="11" y="37"/>
                </a:cxn>
                <a:cxn ang="0">
                  <a:pos x="11" y="37"/>
                </a:cxn>
                <a:cxn ang="0">
                  <a:pos x="12" y="38"/>
                </a:cxn>
                <a:cxn ang="0">
                  <a:pos x="15" y="38"/>
                </a:cxn>
                <a:cxn ang="0">
                  <a:pos x="15" y="38"/>
                </a:cxn>
                <a:cxn ang="0">
                  <a:pos x="1" y="38"/>
                </a:cxn>
                <a:cxn ang="0">
                  <a:pos x="1" y="38"/>
                </a:cxn>
                <a:cxn ang="0">
                  <a:pos x="2" y="38"/>
                </a:cxn>
                <a:cxn ang="0">
                  <a:pos x="4" y="37"/>
                </a:cxn>
                <a:cxn ang="0">
                  <a:pos x="5" y="37"/>
                </a:cxn>
                <a:cxn ang="0">
                  <a:pos x="5" y="37"/>
                </a:cxn>
                <a:cxn ang="0">
                  <a:pos x="5" y="35"/>
                </a:cxn>
                <a:cxn ang="0">
                  <a:pos x="5" y="33"/>
                </a:cxn>
                <a:cxn ang="0">
                  <a:pos x="5" y="11"/>
                </a:cxn>
                <a:cxn ang="0">
                  <a:pos x="5" y="7"/>
                </a:cxn>
                <a:cxn ang="0">
                  <a:pos x="5" y="6"/>
                </a:cxn>
                <a:cxn ang="0">
                  <a:pos x="5" y="4"/>
                </a:cxn>
                <a:cxn ang="0">
                  <a:pos x="5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1" y="4"/>
                </a:cxn>
                <a:cxn ang="0">
                  <a:pos x="0" y="4"/>
                </a:cxn>
              </a:cxnLst>
              <a:rect l="0" t="0" r="r" b="b"/>
              <a:pathLst>
                <a:path w="15" h="38">
                  <a:moveTo>
                    <a:pt x="0" y="4"/>
                  </a:moveTo>
                  <a:lnTo>
                    <a:pt x="9" y="0"/>
                  </a:lnTo>
                  <a:lnTo>
                    <a:pt x="11" y="0"/>
                  </a:lnTo>
                  <a:lnTo>
                    <a:pt x="11" y="33"/>
                  </a:lnTo>
                  <a:lnTo>
                    <a:pt x="11" y="34"/>
                  </a:lnTo>
                  <a:lnTo>
                    <a:pt x="11" y="37"/>
                  </a:lnTo>
                  <a:lnTo>
                    <a:pt x="11" y="37"/>
                  </a:lnTo>
                  <a:lnTo>
                    <a:pt x="11" y="37"/>
                  </a:lnTo>
                  <a:lnTo>
                    <a:pt x="12" y="38"/>
                  </a:lnTo>
                  <a:lnTo>
                    <a:pt x="15" y="38"/>
                  </a:lnTo>
                  <a:lnTo>
                    <a:pt x="15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2" y="38"/>
                  </a:lnTo>
                  <a:lnTo>
                    <a:pt x="4" y="37"/>
                  </a:lnTo>
                  <a:lnTo>
                    <a:pt x="5" y="37"/>
                  </a:lnTo>
                  <a:lnTo>
                    <a:pt x="5" y="37"/>
                  </a:lnTo>
                  <a:lnTo>
                    <a:pt x="5" y="35"/>
                  </a:lnTo>
                  <a:lnTo>
                    <a:pt x="5" y="33"/>
                  </a:lnTo>
                  <a:lnTo>
                    <a:pt x="5" y="11"/>
                  </a:lnTo>
                  <a:lnTo>
                    <a:pt x="5" y="7"/>
                  </a:lnTo>
                  <a:lnTo>
                    <a:pt x="5" y="6"/>
                  </a:lnTo>
                  <a:lnTo>
                    <a:pt x="5" y="4"/>
                  </a:lnTo>
                  <a:lnTo>
                    <a:pt x="5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1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00" name="Freeform 128"/>
            <p:cNvSpPr>
              <a:spLocks/>
            </p:cNvSpPr>
            <p:nvPr/>
          </p:nvSpPr>
          <p:spPr bwMode="auto">
            <a:xfrm>
              <a:off x="3069" y="2360"/>
              <a:ext cx="13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0"/>
                </a:cxn>
                <a:cxn ang="0">
                  <a:pos x="13" y="49"/>
                </a:cxn>
                <a:cxn ang="0">
                  <a:pos x="0" y="49"/>
                </a:cxn>
                <a:cxn ang="0">
                  <a:pos x="0" y="48"/>
                </a:cxn>
                <a:cxn ang="0">
                  <a:pos x="9" y="48"/>
                </a:cxn>
                <a:cxn ang="0">
                  <a:pos x="9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13" h="49">
                  <a:moveTo>
                    <a:pt x="0" y="0"/>
                  </a:moveTo>
                  <a:lnTo>
                    <a:pt x="13" y="0"/>
                  </a:lnTo>
                  <a:lnTo>
                    <a:pt x="13" y="49"/>
                  </a:lnTo>
                  <a:lnTo>
                    <a:pt x="0" y="49"/>
                  </a:lnTo>
                  <a:lnTo>
                    <a:pt x="0" y="48"/>
                  </a:lnTo>
                  <a:lnTo>
                    <a:pt x="9" y="48"/>
                  </a:lnTo>
                  <a:lnTo>
                    <a:pt x="9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01" name="Freeform 129"/>
            <p:cNvSpPr>
              <a:spLocks noEditPoints="1"/>
            </p:cNvSpPr>
            <p:nvPr/>
          </p:nvSpPr>
          <p:spPr bwMode="auto">
            <a:xfrm>
              <a:off x="3151" y="2360"/>
              <a:ext cx="28" cy="38"/>
            </a:xfrm>
            <a:custGeom>
              <a:avLst/>
              <a:gdLst/>
              <a:ahLst/>
              <a:cxnLst>
                <a:cxn ang="0">
                  <a:pos x="10" y="21"/>
                </a:cxn>
                <a:cxn ang="0">
                  <a:pos x="10" y="33"/>
                </a:cxn>
                <a:cxn ang="0">
                  <a:pos x="10" y="35"/>
                </a:cxn>
                <a:cxn ang="0">
                  <a:pos x="11" y="37"/>
                </a:cxn>
                <a:cxn ang="0">
                  <a:pos x="12" y="38"/>
                </a:cxn>
                <a:cxn ang="0">
                  <a:pos x="14" y="38"/>
                </a:cxn>
                <a:cxn ang="0">
                  <a:pos x="15" y="38"/>
                </a:cxn>
                <a:cxn ang="0">
                  <a:pos x="15" y="38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1" y="38"/>
                </a:cxn>
                <a:cxn ang="0">
                  <a:pos x="3" y="37"/>
                </a:cxn>
                <a:cxn ang="0">
                  <a:pos x="4" y="37"/>
                </a:cxn>
                <a:cxn ang="0">
                  <a:pos x="4" y="35"/>
                </a:cxn>
                <a:cxn ang="0">
                  <a:pos x="4" y="33"/>
                </a:cxn>
                <a:cxn ang="0">
                  <a:pos x="4" y="7"/>
                </a:cxn>
                <a:cxn ang="0">
                  <a:pos x="4" y="4"/>
                </a:cxn>
                <a:cxn ang="0">
                  <a:pos x="4" y="3"/>
                </a:cxn>
                <a:cxn ang="0">
                  <a:pos x="3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14" y="0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4" y="3"/>
                </a:cxn>
                <a:cxn ang="0">
                  <a:pos x="26" y="6"/>
                </a:cxn>
                <a:cxn ang="0">
                  <a:pos x="28" y="9"/>
                </a:cxn>
                <a:cxn ang="0">
                  <a:pos x="28" y="11"/>
                </a:cxn>
                <a:cxn ang="0">
                  <a:pos x="28" y="16"/>
                </a:cxn>
                <a:cxn ang="0">
                  <a:pos x="25" y="18"/>
                </a:cxn>
                <a:cxn ang="0">
                  <a:pos x="21" y="21"/>
                </a:cxn>
                <a:cxn ang="0">
                  <a:pos x="17" y="21"/>
                </a:cxn>
                <a:cxn ang="0">
                  <a:pos x="15" y="21"/>
                </a:cxn>
                <a:cxn ang="0">
                  <a:pos x="14" y="21"/>
                </a:cxn>
                <a:cxn ang="0">
                  <a:pos x="11" y="21"/>
                </a:cxn>
                <a:cxn ang="0">
                  <a:pos x="10" y="21"/>
                </a:cxn>
                <a:cxn ang="0">
                  <a:pos x="10" y="18"/>
                </a:cxn>
                <a:cxn ang="0">
                  <a:pos x="11" y="20"/>
                </a:cxn>
                <a:cxn ang="0">
                  <a:pos x="12" y="20"/>
                </a:cxn>
                <a:cxn ang="0">
                  <a:pos x="14" y="20"/>
                </a:cxn>
                <a:cxn ang="0">
                  <a:pos x="14" y="20"/>
                </a:cxn>
                <a:cxn ang="0">
                  <a:pos x="17" y="18"/>
                </a:cxn>
                <a:cxn ang="0">
                  <a:pos x="19" y="17"/>
                </a:cxn>
                <a:cxn ang="0">
                  <a:pos x="21" y="14"/>
                </a:cxn>
                <a:cxn ang="0">
                  <a:pos x="22" y="11"/>
                </a:cxn>
                <a:cxn ang="0">
                  <a:pos x="21" y="9"/>
                </a:cxn>
                <a:cxn ang="0">
                  <a:pos x="21" y="7"/>
                </a:cxn>
                <a:cxn ang="0">
                  <a:pos x="19" y="4"/>
                </a:cxn>
                <a:cxn ang="0">
                  <a:pos x="18" y="3"/>
                </a:cxn>
                <a:cxn ang="0">
                  <a:pos x="15" y="3"/>
                </a:cxn>
                <a:cxn ang="0">
                  <a:pos x="14" y="3"/>
                </a:cxn>
                <a:cxn ang="0">
                  <a:pos x="12" y="3"/>
                </a:cxn>
                <a:cxn ang="0">
                  <a:pos x="10" y="3"/>
                </a:cxn>
                <a:cxn ang="0">
                  <a:pos x="10" y="18"/>
                </a:cxn>
              </a:cxnLst>
              <a:rect l="0" t="0" r="r" b="b"/>
              <a:pathLst>
                <a:path w="28" h="38">
                  <a:moveTo>
                    <a:pt x="10" y="21"/>
                  </a:moveTo>
                  <a:lnTo>
                    <a:pt x="10" y="33"/>
                  </a:lnTo>
                  <a:lnTo>
                    <a:pt x="10" y="35"/>
                  </a:lnTo>
                  <a:lnTo>
                    <a:pt x="11" y="37"/>
                  </a:lnTo>
                  <a:lnTo>
                    <a:pt x="12" y="38"/>
                  </a:lnTo>
                  <a:lnTo>
                    <a:pt x="14" y="38"/>
                  </a:lnTo>
                  <a:lnTo>
                    <a:pt x="15" y="38"/>
                  </a:lnTo>
                  <a:lnTo>
                    <a:pt x="15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1" y="38"/>
                  </a:lnTo>
                  <a:lnTo>
                    <a:pt x="3" y="37"/>
                  </a:lnTo>
                  <a:lnTo>
                    <a:pt x="4" y="37"/>
                  </a:lnTo>
                  <a:lnTo>
                    <a:pt x="4" y="35"/>
                  </a:lnTo>
                  <a:lnTo>
                    <a:pt x="4" y="33"/>
                  </a:lnTo>
                  <a:lnTo>
                    <a:pt x="4" y="7"/>
                  </a:lnTo>
                  <a:lnTo>
                    <a:pt x="4" y="4"/>
                  </a:lnTo>
                  <a:lnTo>
                    <a:pt x="4" y="3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4" y="3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28" y="11"/>
                  </a:lnTo>
                  <a:lnTo>
                    <a:pt x="28" y="16"/>
                  </a:lnTo>
                  <a:lnTo>
                    <a:pt x="25" y="18"/>
                  </a:lnTo>
                  <a:lnTo>
                    <a:pt x="21" y="21"/>
                  </a:lnTo>
                  <a:lnTo>
                    <a:pt x="17" y="21"/>
                  </a:lnTo>
                  <a:lnTo>
                    <a:pt x="15" y="21"/>
                  </a:lnTo>
                  <a:lnTo>
                    <a:pt x="14" y="21"/>
                  </a:lnTo>
                  <a:lnTo>
                    <a:pt x="11" y="21"/>
                  </a:lnTo>
                  <a:lnTo>
                    <a:pt x="10" y="21"/>
                  </a:lnTo>
                  <a:close/>
                  <a:moveTo>
                    <a:pt x="10" y="18"/>
                  </a:moveTo>
                  <a:lnTo>
                    <a:pt x="11" y="20"/>
                  </a:lnTo>
                  <a:lnTo>
                    <a:pt x="12" y="20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7" y="18"/>
                  </a:lnTo>
                  <a:lnTo>
                    <a:pt x="19" y="17"/>
                  </a:lnTo>
                  <a:lnTo>
                    <a:pt x="21" y="14"/>
                  </a:lnTo>
                  <a:lnTo>
                    <a:pt x="22" y="11"/>
                  </a:lnTo>
                  <a:lnTo>
                    <a:pt x="21" y="9"/>
                  </a:lnTo>
                  <a:lnTo>
                    <a:pt x="21" y="7"/>
                  </a:lnTo>
                  <a:lnTo>
                    <a:pt x="19" y="4"/>
                  </a:lnTo>
                  <a:lnTo>
                    <a:pt x="18" y="3"/>
                  </a:lnTo>
                  <a:lnTo>
                    <a:pt x="15" y="3"/>
                  </a:lnTo>
                  <a:lnTo>
                    <a:pt x="14" y="3"/>
                  </a:lnTo>
                  <a:lnTo>
                    <a:pt x="12" y="3"/>
                  </a:lnTo>
                  <a:lnTo>
                    <a:pt x="10" y="3"/>
                  </a:lnTo>
                  <a:lnTo>
                    <a:pt x="10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02" name="Freeform 130"/>
            <p:cNvSpPr>
              <a:spLocks/>
            </p:cNvSpPr>
            <p:nvPr/>
          </p:nvSpPr>
          <p:spPr bwMode="auto">
            <a:xfrm>
              <a:off x="3182" y="2373"/>
              <a:ext cx="18" cy="2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5"/>
                </a:cxn>
                <a:cxn ang="0">
                  <a:pos x="9" y="3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5" y="0"/>
                </a:cxn>
                <a:cxn ang="0">
                  <a:pos x="16" y="1"/>
                </a:cxn>
                <a:cxn ang="0">
                  <a:pos x="18" y="1"/>
                </a:cxn>
                <a:cxn ang="0">
                  <a:pos x="18" y="3"/>
                </a:cxn>
                <a:cxn ang="0">
                  <a:pos x="18" y="4"/>
                </a:cxn>
                <a:cxn ang="0">
                  <a:pos x="16" y="5"/>
                </a:cxn>
                <a:cxn ang="0">
                  <a:pos x="16" y="5"/>
                </a:cxn>
                <a:cxn ang="0">
                  <a:pos x="15" y="5"/>
                </a:cxn>
                <a:cxn ang="0">
                  <a:pos x="14" y="5"/>
                </a:cxn>
                <a:cxn ang="0">
                  <a:pos x="14" y="5"/>
                </a:cxn>
                <a:cxn ang="0">
                  <a:pos x="12" y="4"/>
                </a:cxn>
                <a:cxn ang="0">
                  <a:pos x="11" y="4"/>
                </a:cxn>
                <a:cxn ang="0">
                  <a:pos x="11" y="4"/>
                </a:cxn>
                <a:cxn ang="0">
                  <a:pos x="11" y="4"/>
                </a:cxn>
                <a:cxn ang="0">
                  <a:pos x="9" y="5"/>
                </a:cxn>
                <a:cxn ang="0">
                  <a:pos x="8" y="8"/>
                </a:cxn>
                <a:cxn ang="0">
                  <a:pos x="8" y="20"/>
                </a:cxn>
                <a:cxn ang="0">
                  <a:pos x="8" y="21"/>
                </a:cxn>
                <a:cxn ang="0">
                  <a:pos x="8" y="22"/>
                </a:cxn>
                <a:cxn ang="0">
                  <a:pos x="8" y="24"/>
                </a:cxn>
                <a:cxn ang="0">
                  <a:pos x="9" y="24"/>
                </a:cxn>
                <a:cxn ang="0">
                  <a:pos x="11" y="25"/>
                </a:cxn>
                <a:cxn ang="0">
                  <a:pos x="12" y="25"/>
                </a:cxn>
                <a:cxn ang="0">
                  <a:pos x="12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5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2" y="22"/>
                </a:cxn>
                <a:cxn ang="0">
                  <a:pos x="2" y="21"/>
                </a:cxn>
                <a:cxn ang="0">
                  <a:pos x="2" y="20"/>
                </a:cxn>
                <a:cxn ang="0">
                  <a:pos x="2" y="10"/>
                </a:cxn>
                <a:cxn ang="0">
                  <a:pos x="2" y="7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8" y="0"/>
                </a:cxn>
              </a:cxnLst>
              <a:rect l="0" t="0" r="r" b="b"/>
              <a:pathLst>
                <a:path w="18" h="25">
                  <a:moveTo>
                    <a:pt x="8" y="0"/>
                  </a:moveTo>
                  <a:lnTo>
                    <a:pt x="8" y="5"/>
                  </a:lnTo>
                  <a:lnTo>
                    <a:pt x="9" y="3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1"/>
                  </a:lnTo>
                  <a:lnTo>
                    <a:pt x="18" y="1"/>
                  </a:lnTo>
                  <a:lnTo>
                    <a:pt x="18" y="3"/>
                  </a:lnTo>
                  <a:lnTo>
                    <a:pt x="18" y="4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5" y="5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2" y="4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9" y="5"/>
                  </a:lnTo>
                  <a:lnTo>
                    <a:pt x="8" y="8"/>
                  </a:lnTo>
                  <a:lnTo>
                    <a:pt x="8" y="20"/>
                  </a:lnTo>
                  <a:lnTo>
                    <a:pt x="8" y="21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9" y="24"/>
                  </a:lnTo>
                  <a:lnTo>
                    <a:pt x="11" y="25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2" y="22"/>
                  </a:lnTo>
                  <a:lnTo>
                    <a:pt x="2" y="21"/>
                  </a:lnTo>
                  <a:lnTo>
                    <a:pt x="2" y="20"/>
                  </a:lnTo>
                  <a:lnTo>
                    <a:pt x="2" y="10"/>
                  </a:lnTo>
                  <a:lnTo>
                    <a:pt x="2" y="7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3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7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03" name="Freeform 131"/>
            <p:cNvSpPr>
              <a:spLocks noEditPoints="1"/>
            </p:cNvSpPr>
            <p:nvPr/>
          </p:nvSpPr>
          <p:spPr bwMode="auto">
            <a:xfrm>
              <a:off x="3201" y="2373"/>
              <a:ext cx="21" cy="27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4" y="14"/>
                </a:cxn>
                <a:cxn ang="0">
                  <a:pos x="7" y="18"/>
                </a:cxn>
                <a:cxn ang="0">
                  <a:pos x="10" y="21"/>
                </a:cxn>
                <a:cxn ang="0">
                  <a:pos x="13" y="21"/>
                </a:cxn>
                <a:cxn ang="0">
                  <a:pos x="16" y="21"/>
                </a:cxn>
                <a:cxn ang="0">
                  <a:pos x="17" y="20"/>
                </a:cxn>
                <a:cxn ang="0">
                  <a:pos x="20" y="18"/>
                </a:cxn>
                <a:cxn ang="0">
                  <a:pos x="21" y="15"/>
                </a:cxn>
                <a:cxn ang="0">
                  <a:pos x="21" y="15"/>
                </a:cxn>
                <a:cxn ang="0">
                  <a:pos x="20" y="20"/>
                </a:cxn>
                <a:cxn ang="0">
                  <a:pos x="18" y="22"/>
                </a:cxn>
                <a:cxn ang="0">
                  <a:pos x="14" y="25"/>
                </a:cxn>
                <a:cxn ang="0">
                  <a:pos x="11" y="27"/>
                </a:cxn>
                <a:cxn ang="0">
                  <a:pos x="7" y="25"/>
                </a:cxn>
                <a:cxn ang="0">
                  <a:pos x="3" y="22"/>
                </a:cxn>
                <a:cxn ang="0">
                  <a:pos x="2" y="18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2" y="5"/>
                </a:cxn>
                <a:cxn ang="0">
                  <a:pos x="3" y="3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16" y="0"/>
                </a:cxn>
                <a:cxn ang="0">
                  <a:pos x="18" y="3"/>
                </a:cxn>
                <a:cxn ang="0">
                  <a:pos x="20" y="5"/>
                </a:cxn>
                <a:cxn ang="0">
                  <a:pos x="21" y="10"/>
                </a:cxn>
                <a:cxn ang="0">
                  <a:pos x="4" y="10"/>
                </a:cxn>
                <a:cxn ang="0">
                  <a:pos x="4" y="8"/>
                </a:cxn>
                <a:cxn ang="0">
                  <a:pos x="16" y="8"/>
                </a:cxn>
                <a:cxn ang="0">
                  <a:pos x="16" y="5"/>
                </a:cxn>
                <a:cxn ang="0">
                  <a:pos x="14" y="4"/>
                </a:cxn>
                <a:cxn ang="0">
                  <a:pos x="14" y="3"/>
                </a:cxn>
                <a:cxn ang="0">
                  <a:pos x="13" y="3"/>
                </a:cxn>
                <a:cxn ang="0">
                  <a:pos x="11" y="1"/>
                </a:cxn>
                <a:cxn ang="0">
                  <a:pos x="10" y="1"/>
                </a:cxn>
                <a:cxn ang="0">
                  <a:pos x="9" y="1"/>
                </a:cxn>
                <a:cxn ang="0">
                  <a:pos x="6" y="3"/>
                </a:cxn>
                <a:cxn ang="0">
                  <a:pos x="4" y="5"/>
                </a:cxn>
                <a:cxn ang="0">
                  <a:pos x="4" y="8"/>
                </a:cxn>
              </a:cxnLst>
              <a:rect l="0" t="0" r="r" b="b"/>
              <a:pathLst>
                <a:path w="21" h="27">
                  <a:moveTo>
                    <a:pt x="4" y="10"/>
                  </a:moveTo>
                  <a:lnTo>
                    <a:pt x="4" y="14"/>
                  </a:lnTo>
                  <a:lnTo>
                    <a:pt x="7" y="18"/>
                  </a:lnTo>
                  <a:lnTo>
                    <a:pt x="10" y="21"/>
                  </a:lnTo>
                  <a:lnTo>
                    <a:pt x="13" y="21"/>
                  </a:lnTo>
                  <a:lnTo>
                    <a:pt x="16" y="21"/>
                  </a:lnTo>
                  <a:lnTo>
                    <a:pt x="17" y="20"/>
                  </a:lnTo>
                  <a:lnTo>
                    <a:pt x="20" y="18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20" y="20"/>
                  </a:lnTo>
                  <a:lnTo>
                    <a:pt x="18" y="22"/>
                  </a:lnTo>
                  <a:lnTo>
                    <a:pt x="14" y="25"/>
                  </a:lnTo>
                  <a:lnTo>
                    <a:pt x="11" y="27"/>
                  </a:lnTo>
                  <a:lnTo>
                    <a:pt x="7" y="25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2" y="5"/>
                  </a:lnTo>
                  <a:lnTo>
                    <a:pt x="3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18" y="3"/>
                  </a:lnTo>
                  <a:lnTo>
                    <a:pt x="20" y="5"/>
                  </a:lnTo>
                  <a:lnTo>
                    <a:pt x="21" y="10"/>
                  </a:lnTo>
                  <a:lnTo>
                    <a:pt x="4" y="10"/>
                  </a:lnTo>
                  <a:close/>
                  <a:moveTo>
                    <a:pt x="4" y="8"/>
                  </a:moveTo>
                  <a:lnTo>
                    <a:pt x="16" y="8"/>
                  </a:lnTo>
                  <a:lnTo>
                    <a:pt x="16" y="5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9" y="1"/>
                  </a:lnTo>
                  <a:lnTo>
                    <a:pt x="6" y="3"/>
                  </a:lnTo>
                  <a:lnTo>
                    <a:pt x="4" y="5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04" name="Freeform 132"/>
            <p:cNvSpPr>
              <a:spLocks noEditPoints="1"/>
            </p:cNvSpPr>
            <p:nvPr/>
          </p:nvSpPr>
          <p:spPr bwMode="auto">
            <a:xfrm>
              <a:off x="3226" y="2359"/>
              <a:ext cx="26" cy="41"/>
            </a:xfrm>
            <a:custGeom>
              <a:avLst/>
              <a:gdLst/>
              <a:ahLst/>
              <a:cxnLst>
                <a:cxn ang="0">
                  <a:pos x="17" y="35"/>
                </a:cxn>
                <a:cxn ang="0">
                  <a:pos x="16" y="38"/>
                </a:cxn>
                <a:cxn ang="0">
                  <a:pos x="14" y="39"/>
                </a:cxn>
                <a:cxn ang="0">
                  <a:pos x="13" y="39"/>
                </a:cxn>
                <a:cxn ang="0">
                  <a:pos x="10" y="41"/>
                </a:cxn>
                <a:cxn ang="0">
                  <a:pos x="6" y="39"/>
                </a:cxn>
                <a:cxn ang="0">
                  <a:pos x="3" y="36"/>
                </a:cxn>
                <a:cxn ang="0">
                  <a:pos x="0" y="32"/>
                </a:cxn>
                <a:cxn ang="0">
                  <a:pos x="0" y="28"/>
                </a:cxn>
                <a:cxn ang="0">
                  <a:pos x="0" y="22"/>
                </a:cxn>
                <a:cxn ang="0">
                  <a:pos x="3" y="18"/>
                </a:cxn>
                <a:cxn ang="0">
                  <a:pos x="6" y="15"/>
                </a:cxn>
                <a:cxn ang="0">
                  <a:pos x="9" y="14"/>
                </a:cxn>
                <a:cxn ang="0">
                  <a:pos x="12" y="14"/>
                </a:cxn>
                <a:cxn ang="0">
                  <a:pos x="16" y="14"/>
                </a:cxn>
                <a:cxn ang="0">
                  <a:pos x="17" y="17"/>
                </a:cxn>
                <a:cxn ang="0">
                  <a:pos x="17" y="11"/>
                </a:cxn>
                <a:cxn ang="0">
                  <a:pos x="17" y="7"/>
                </a:cxn>
                <a:cxn ang="0">
                  <a:pos x="17" y="5"/>
                </a:cxn>
                <a:cxn ang="0">
                  <a:pos x="17" y="4"/>
                </a:cxn>
                <a:cxn ang="0">
                  <a:pos x="17" y="4"/>
                </a:cxn>
                <a:cxn ang="0">
                  <a:pos x="17" y="3"/>
                </a:cxn>
                <a:cxn ang="0">
                  <a:pos x="16" y="3"/>
                </a:cxn>
                <a:cxn ang="0">
                  <a:pos x="16" y="4"/>
                </a:cxn>
                <a:cxn ang="0">
                  <a:pos x="14" y="4"/>
                </a:cxn>
                <a:cxn ang="0">
                  <a:pos x="14" y="3"/>
                </a:cxn>
                <a:cxn ang="0">
                  <a:pos x="22" y="0"/>
                </a:cxn>
                <a:cxn ang="0">
                  <a:pos x="23" y="0"/>
                </a:cxn>
                <a:cxn ang="0">
                  <a:pos x="23" y="29"/>
                </a:cxn>
                <a:cxn ang="0">
                  <a:pos x="23" y="34"/>
                </a:cxn>
                <a:cxn ang="0">
                  <a:pos x="23" y="35"/>
                </a:cxn>
                <a:cxn ang="0">
                  <a:pos x="23" y="36"/>
                </a:cxn>
                <a:cxn ang="0">
                  <a:pos x="23" y="36"/>
                </a:cxn>
                <a:cxn ang="0">
                  <a:pos x="24" y="36"/>
                </a:cxn>
                <a:cxn ang="0">
                  <a:pos x="24" y="36"/>
                </a:cxn>
                <a:cxn ang="0">
                  <a:pos x="24" y="36"/>
                </a:cxn>
                <a:cxn ang="0">
                  <a:pos x="26" y="36"/>
                </a:cxn>
                <a:cxn ang="0">
                  <a:pos x="26" y="36"/>
                </a:cxn>
                <a:cxn ang="0">
                  <a:pos x="19" y="41"/>
                </a:cxn>
                <a:cxn ang="0">
                  <a:pos x="17" y="41"/>
                </a:cxn>
                <a:cxn ang="0">
                  <a:pos x="17" y="35"/>
                </a:cxn>
                <a:cxn ang="0">
                  <a:pos x="17" y="34"/>
                </a:cxn>
                <a:cxn ang="0">
                  <a:pos x="17" y="22"/>
                </a:cxn>
                <a:cxn ang="0">
                  <a:pos x="17" y="19"/>
                </a:cxn>
                <a:cxn ang="0">
                  <a:pos x="17" y="18"/>
                </a:cxn>
                <a:cxn ang="0">
                  <a:pos x="16" y="17"/>
                </a:cxn>
                <a:cxn ang="0">
                  <a:pos x="14" y="17"/>
                </a:cxn>
                <a:cxn ang="0">
                  <a:pos x="13" y="15"/>
                </a:cxn>
                <a:cxn ang="0">
                  <a:pos x="12" y="15"/>
                </a:cxn>
                <a:cxn ang="0">
                  <a:pos x="9" y="15"/>
                </a:cxn>
                <a:cxn ang="0">
                  <a:pos x="7" y="18"/>
                </a:cxn>
                <a:cxn ang="0">
                  <a:pos x="6" y="21"/>
                </a:cxn>
                <a:cxn ang="0">
                  <a:pos x="5" y="25"/>
                </a:cxn>
                <a:cxn ang="0">
                  <a:pos x="6" y="31"/>
                </a:cxn>
                <a:cxn ang="0">
                  <a:pos x="7" y="34"/>
                </a:cxn>
                <a:cxn ang="0">
                  <a:pos x="10" y="36"/>
                </a:cxn>
                <a:cxn ang="0">
                  <a:pos x="13" y="36"/>
                </a:cxn>
                <a:cxn ang="0">
                  <a:pos x="16" y="36"/>
                </a:cxn>
                <a:cxn ang="0">
                  <a:pos x="17" y="34"/>
                </a:cxn>
              </a:cxnLst>
              <a:rect l="0" t="0" r="r" b="b"/>
              <a:pathLst>
                <a:path w="26" h="41">
                  <a:moveTo>
                    <a:pt x="17" y="35"/>
                  </a:moveTo>
                  <a:lnTo>
                    <a:pt x="16" y="38"/>
                  </a:lnTo>
                  <a:lnTo>
                    <a:pt x="14" y="39"/>
                  </a:lnTo>
                  <a:lnTo>
                    <a:pt x="13" y="39"/>
                  </a:lnTo>
                  <a:lnTo>
                    <a:pt x="10" y="41"/>
                  </a:lnTo>
                  <a:lnTo>
                    <a:pt x="6" y="39"/>
                  </a:lnTo>
                  <a:lnTo>
                    <a:pt x="3" y="36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3" y="18"/>
                  </a:lnTo>
                  <a:lnTo>
                    <a:pt x="6" y="15"/>
                  </a:lnTo>
                  <a:lnTo>
                    <a:pt x="9" y="14"/>
                  </a:lnTo>
                  <a:lnTo>
                    <a:pt x="12" y="14"/>
                  </a:lnTo>
                  <a:lnTo>
                    <a:pt x="16" y="14"/>
                  </a:lnTo>
                  <a:lnTo>
                    <a:pt x="17" y="17"/>
                  </a:lnTo>
                  <a:lnTo>
                    <a:pt x="17" y="11"/>
                  </a:lnTo>
                  <a:lnTo>
                    <a:pt x="17" y="7"/>
                  </a:lnTo>
                  <a:lnTo>
                    <a:pt x="17" y="5"/>
                  </a:lnTo>
                  <a:lnTo>
                    <a:pt x="17" y="4"/>
                  </a:lnTo>
                  <a:lnTo>
                    <a:pt x="17" y="4"/>
                  </a:lnTo>
                  <a:lnTo>
                    <a:pt x="17" y="3"/>
                  </a:lnTo>
                  <a:lnTo>
                    <a:pt x="16" y="3"/>
                  </a:lnTo>
                  <a:lnTo>
                    <a:pt x="16" y="4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3" y="29"/>
                  </a:lnTo>
                  <a:lnTo>
                    <a:pt x="23" y="34"/>
                  </a:lnTo>
                  <a:lnTo>
                    <a:pt x="23" y="35"/>
                  </a:lnTo>
                  <a:lnTo>
                    <a:pt x="23" y="36"/>
                  </a:lnTo>
                  <a:lnTo>
                    <a:pt x="23" y="36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6" y="36"/>
                  </a:lnTo>
                  <a:lnTo>
                    <a:pt x="26" y="36"/>
                  </a:lnTo>
                  <a:lnTo>
                    <a:pt x="19" y="41"/>
                  </a:lnTo>
                  <a:lnTo>
                    <a:pt x="17" y="41"/>
                  </a:lnTo>
                  <a:lnTo>
                    <a:pt x="17" y="35"/>
                  </a:lnTo>
                  <a:close/>
                  <a:moveTo>
                    <a:pt x="17" y="34"/>
                  </a:moveTo>
                  <a:lnTo>
                    <a:pt x="17" y="22"/>
                  </a:lnTo>
                  <a:lnTo>
                    <a:pt x="17" y="19"/>
                  </a:lnTo>
                  <a:lnTo>
                    <a:pt x="17" y="18"/>
                  </a:lnTo>
                  <a:lnTo>
                    <a:pt x="16" y="17"/>
                  </a:lnTo>
                  <a:lnTo>
                    <a:pt x="14" y="17"/>
                  </a:lnTo>
                  <a:lnTo>
                    <a:pt x="13" y="15"/>
                  </a:lnTo>
                  <a:lnTo>
                    <a:pt x="12" y="15"/>
                  </a:lnTo>
                  <a:lnTo>
                    <a:pt x="9" y="15"/>
                  </a:lnTo>
                  <a:lnTo>
                    <a:pt x="7" y="18"/>
                  </a:lnTo>
                  <a:lnTo>
                    <a:pt x="6" y="21"/>
                  </a:lnTo>
                  <a:lnTo>
                    <a:pt x="5" y="25"/>
                  </a:lnTo>
                  <a:lnTo>
                    <a:pt x="6" y="31"/>
                  </a:lnTo>
                  <a:lnTo>
                    <a:pt x="7" y="34"/>
                  </a:lnTo>
                  <a:lnTo>
                    <a:pt x="10" y="36"/>
                  </a:lnTo>
                  <a:lnTo>
                    <a:pt x="13" y="36"/>
                  </a:lnTo>
                  <a:lnTo>
                    <a:pt x="16" y="36"/>
                  </a:lnTo>
                  <a:lnTo>
                    <a:pt x="17" y="3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05" name="Freeform 133"/>
            <p:cNvSpPr>
              <a:spLocks noEditPoints="1"/>
            </p:cNvSpPr>
            <p:nvPr/>
          </p:nvSpPr>
          <p:spPr bwMode="auto">
            <a:xfrm>
              <a:off x="3255" y="2359"/>
              <a:ext cx="12" cy="3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7" y="0"/>
                </a:cxn>
                <a:cxn ang="0">
                  <a:pos x="8" y="1"/>
                </a:cxn>
                <a:cxn ang="0">
                  <a:pos x="8" y="3"/>
                </a:cxn>
                <a:cxn ang="0">
                  <a:pos x="9" y="4"/>
                </a:cxn>
                <a:cxn ang="0">
                  <a:pos x="8" y="4"/>
                </a:cxn>
                <a:cxn ang="0">
                  <a:pos x="8" y="5"/>
                </a:cxn>
                <a:cxn ang="0">
                  <a:pos x="7" y="7"/>
                </a:cxn>
                <a:cxn ang="0">
                  <a:pos x="5" y="7"/>
                </a:cxn>
                <a:cxn ang="0">
                  <a:pos x="4" y="7"/>
                </a:cxn>
                <a:cxn ang="0">
                  <a:pos x="4" y="5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3"/>
                </a:cxn>
                <a:cxn ang="0">
                  <a:pos x="4" y="1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8" y="14"/>
                </a:cxn>
                <a:cxn ang="0">
                  <a:pos x="8" y="34"/>
                </a:cxn>
                <a:cxn ang="0">
                  <a:pos x="8" y="36"/>
                </a:cxn>
                <a:cxn ang="0">
                  <a:pos x="8" y="38"/>
                </a:cxn>
                <a:cxn ang="0">
                  <a:pos x="9" y="38"/>
                </a:cxn>
                <a:cxn ang="0">
                  <a:pos x="9" y="38"/>
                </a:cxn>
                <a:cxn ang="0">
                  <a:pos x="11" y="39"/>
                </a:cxn>
                <a:cxn ang="0">
                  <a:pos x="12" y="39"/>
                </a:cxn>
                <a:cxn ang="0">
                  <a:pos x="12" y="39"/>
                </a:cxn>
                <a:cxn ang="0">
                  <a:pos x="0" y="39"/>
                </a:cxn>
                <a:cxn ang="0">
                  <a:pos x="0" y="39"/>
                </a:cxn>
                <a:cxn ang="0">
                  <a:pos x="1" y="39"/>
                </a:cxn>
                <a:cxn ang="0">
                  <a:pos x="2" y="38"/>
                </a:cxn>
                <a:cxn ang="0">
                  <a:pos x="2" y="38"/>
                </a:cxn>
                <a:cxn ang="0">
                  <a:pos x="4" y="38"/>
                </a:cxn>
                <a:cxn ang="0">
                  <a:pos x="4" y="36"/>
                </a:cxn>
                <a:cxn ang="0">
                  <a:pos x="4" y="34"/>
                </a:cxn>
                <a:cxn ang="0">
                  <a:pos x="4" y="24"/>
                </a:cxn>
                <a:cxn ang="0">
                  <a:pos x="4" y="21"/>
                </a:cxn>
                <a:cxn ang="0">
                  <a:pos x="4" y="18"/>
                </a:cxn>
                <a:cxn ang="0">
                  <a:pos x="2" y="18"/>
                </a:cxn>
                <a:cxn ang="0">
                  <a:pos x="2" y="17"/>
                </a:cxn>
                <a:cxn ang="0">
                  <a:pos x="2" y="17"/>
                </a:cxn>
                <a:cxn ang="0">
                  <a:pos x="2" y="17"/>
                </a:cxn>
                <a:cxn ang="0">
                  <a:pos x="1" y="17"/>
                </a:cxn>
                <a:cxn ang="0">
                  <a:pos x="1" y="17"/>
                </a:cxn>
                <a:cxn ang="0">
                  <a:pos x="0" y="17"/>
                </a:cxn>
                <a:cxn ang="0">
                  <a:pos x="7" y="14"/>
                </a:cxn>
                <a:cxn ang="0">
                  <a:pos x="8" y="14"/>
                </a:cxn>
              </a:cxnLst>
              <a:rect l="0" t="0" r="r" b="b"/>
              <a:pathLst>
                <a:path w="12" h="39">
                  <a:moveTo>
                    <a:pt x="5" y="0"/>
                  </a:moveTo>
                  <a:lnTo>
                    <a:pt x="7" y="0"/>
                  </a:lnTo>
                  <a:lnTo>
                    <a:pt x="8" y="1"/>
                  </a:lnTo>
                  <a:lnTo>
                    <a:pt x="8" y="3"/>
                  </a:lnTo>
                  <a:lnTo>
                    <a:pt x="9" y="4"/>
                  </a:lnTo>
                  <a:lnTo>
                    <a:pt x="8" y="4"/>
                  </a:lnTo>
                  <a:lnTo>
                    <a:pt x="8" y="5"/>
                  </a:lnTo>
                  <a:lnTo>
                    <a:pt x="7" y="7"/>
                  </a:lnTo>
                  <a:lnTo>
                    <a:pt x="5" y="7"/>
                  </a:lnTo>
                  <a:lnTo>
                    <a:pt x="4" y="7"/>
                  </a:lnTo>
                  <a:lnTo>
                    <a:pt x="4" y="5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3"/>
                  </a:lnTo>
                  <a:lnTo>
                    <a:pt x="4" y="1"/>
                  </a:lnTo>
                  <a:lnTo>
                    <a:pt x="4" y="0"/>
                  </a:lnTo>
                  <a:lnTo>
                    <a:pt x="5" y="0"/>
                  </a:lnTo>
                  <a:close/>
                  <a:moveTo>
                    <a:pt x="8" y="14"/>
                  </a:moveTo>
                  <a:lnTo>
                    <a:pt x="8" y="34"/>
                  </a:lnTo>
                  <a:lnTo>
                    <a:pt x="8" y="36"/>
                  </a:lnTo>
                  <a:lnTo>
                    <a:pt x="8" y="38"/>
                  </a:lnTo>
                  <a:lnTo>
                    <a:pt x="9" y="38"/>
                  </a:lnTo>
                  <a:lnTo>
                    <a:pt x="9" y="38"/>
                  </a:lnTo>
                  <a:lnTo>
                    <a:pt x="11" y="39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1" y="39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4" y="38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4" y="24"/>
                  </a:lnTo>
                  <a:lnTo>
                    <a:pt x="4" y="21"/>
                  </a:lnTo>
                  <a:lnTo>
                    <a:pt x="4" y="18"/>
                  </a:lnTo>
                  <a:lnTo>
                    <a:pt x="2" y="18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0" y="17"/>
                  </a:lnTo>
                  <a:lnTo>
                    <a:pt x="7" y="14"/>
                  </a:lnTo>
                  <a:lnTo>
                    <a:pt x="8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06" name="Freeform 134"/>
            <p:cNvSpPr>
              <a:spLocks/>
            </p:cNvSpPr>
            <p:nvPr/>
          </p:nvSpPr>
          <p:spPr bwMode="auto">
            <a:xfrm>
              <a:off x="3270" y="2373"/>
              <a:ext cx="21" cy="27"/>
            </a:xfrm>
            <a:custGeom>
              <a:avLst/>
              <a:gdLst/>
              <a:ahLst/>
              <a:cxnLst>
                <a:cxn ang="0">
                  <a:pos x="21" y="15"/>
                </a:cxn>
                <a:cxn ang="0">
                  <a:pos x="20" y="20"/>
                </a:cxn>
                <a:cxn ang="0">
                  <a:pos x="17" y="24"/>
                </a:cxn>
                <a:cxn ang="0">
                  <a:pos x="14" y="25"/>
                </a:cxn>
                <a:cxn ang="0">
                  <a:pos x="11" y="27"/>
                </a:cxn>
                <a:cxn ang="0">
                  <a:pos x="7" y="25"/>
                </a:cxn>
                <a:cxn ang="0">
                  <a:pos x="3" y="22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1" y="5"/>
                </a:cxn>
                <a:cxn ang="0">
                  <a:pos x="4" y="3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8" y="1"/>
                </a:cxn>
                <a:cxn ang="0">
                  <a:pos x="20" y="4"/>
                </a:cxn>
                <a:cxn ang="0">
                  <a:pos x="20" y="5"/>
                </a:cxn>
                <a:cxn ang="0">
                  <a:pos x="20" y="7"/>
                </a:cxn>
                <a:cxn ang="0">
                  <a:pos x="20" y="7"/>
                </a:cxn>
                <a:cxn ang="0">
                  <a:pos x="18" y="8"/>
                </a:cxn>
                <a:cxn ang="0">
                  <a:pos x="18" y="8"/>
                </a:cxn>
                <a:cxn ang="0">
                  <a:pos x="17" y="7"/>
                </a:cxn>
                <a:cxn ang="0">
                  <a:pos x="15" y="7"/>
                </a:cxn>
                <a:cxn ang="0">
                  <a:pos x="15" y="5"/>
                </a:cxn>
                <a:cxn ang="0">
                  <a:pos x="14" y="4"/>
                </a:cxn>
                <a:cxn ang="0">
                  <a:pos x="14" y="3"/>
                </a:cxn>
                <a:cxn ang="0">
                  <a:pos x="14" y="3"/>
                </a:cxn>
                <a:cxn ang="0">
                  <a:pos x="13" y="1"/>
                </a:cxn>
                <a:cxn ang="0">
                  <a:pos x="11" y="1"/>
                </a:cxn>
                <a:cxn ang="0">
                  <a:pos x="8" y="1"/>
                </a:cxn>
                <a:cxn ang="0">
                  <a:pos x="7" y="3"/>
                </a:cxn>
                <a:cxn ang="0">
                  <a:pos x="6" y="7"/>
                </a:cxn>
                <a:cxn ang="0">
                  <a:pos x="4" y="10"/>
                </a:cxn>
                <a:cxn ang="0">
                  <a:pos x="6" y="14"/>
                </a:cxn>
                <a:cxn ang="0">
                  <a:pos x="7" y="18"/>
                </a:cxn>
                <a:cxn ang="0">
                  <a:pos x="10" y="21"/>
                </a:cxn>
                <a:cxn ang="0">
                  <a:pos x="13" y="21"/>
                </a:cxn>
                <a:cxn ang="0">
                  <a:pos x="15" y="21"/>
                </a:cxn>
                <a:cxn ang="0">
                  <a:pos x="18" y="20"/>
                </a:cxn>
                <a:cxn ang="0">
                  <a:pos x="20" y="18"/>
                </a:cxn>
                <a:cxn ang="0">
                  <a:pos x="21" y="15"/>
                </a:cxn>
                <a:cxn ang="0">
                  <a:pos x="21" y="15"/>
                </a:cxn>
              </a:cxnLst>
              <a:rect l="0" t="0" r="r" b="b"/>
              <a:pathLst>
                <a:path w="21" h="27">
                  <a:moveTo>
                    <a:pt x="21" y="15"/>
                  </a:moveTo>
                  <a:lnTo>
                    <a:pt x="20" y="20"/>
                  </a:lnTo>
                  <a:lnTo>
                    <a:pt x="17" y="24"/>
                  </a:lnTo>
                  <a:lnTo>
                    <a:pt x="14" y="25"/>
                  </a:lnTo>
                  <a:lnTo>
                    <a:pt x="11" y="27"/>
                  </a:lnTo>
                  <a:lnTo>
                    <a:pt x="7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1" y="5"/>
                  </a:lnTo>
                  <a:lnTo>
                    <a:pt x="4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8" y="1"/>
                  </a:lnTo>
                  <a:lnTo>
                    <a:pt x="20" y="4"/>
                  </a:lnTo>
                  <a:lnTo>
                    <a:pt x="20" y="5"/>
                  </a:lnTo>
                  <a:lnTo>
                    <a:pt x="20" y="7"/>
                  </a:lnTo>
                  <a:lnTo>
                    <a:pt x="20" y="7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7" y="7"/>
                  </a:lnTo>
                  <a:lnTo>
                    <a:pt x="15" y="7"/>
                  </a:lnTo>
                  <a:lnTo>
                    <a:pt x="15" y="5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8" y="1"/>
                  </a:lnTo>
                  <a:lnTo>
                    <a:pt x="7" y="3"/>
                  </a:lnTo>
                  <a:lnTo>
                    <a:pt x="6" y="7"/>
                  </a:lnTo>
                  <a:lnTo>
                    <a:pt x="4" y="10"/>
                  </a:lnTo>
                  <a:lnTo>
                    <a:pt x="6" y="14"/>
                  </a:lnTo>
                  <a:lnTo>
                    <a:pt x="7" y="18"/>
                  </a:lnTo>
                  <a:lnTo>
                    <a:pt x="10" y="21"/>
                  </a:lnTo>
                  <a:lnTo>
                    <a:pt x="13" y="21"/>
                  </a:lnTo>
                  <a:lnTo>
                    <a:pt x="15" y="21"/>
                  </a:lnTo>
                  <a:lnTo>
                    <a:pt x="18" y="20"/>
                  </a:lnTo>
                  <a:lnTo>
                    <a:pt x="20" y="18"/>
                  </a:lnTo>
                  <a:lnTo>
                    <a:pt x="21" y="15"/>
                  </a:lnTo>
                  <a:lnTo>
                    <a:pt x="21" y="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07" name="Freeform 135"/>
            <p:cNvSpPr>
              <a:spLocks/>
            </p:cNvSpPr>
            <p:nvPr/>
          </p:nvSpPr>
          <p:spPr bwMode="auto">
            <a:xfrm>
              <a:off x="3294" y="2364"/>
              <a:ext cx="15" cy="3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9"/>
                </a:cxn>
                <a:cxn ang="0">
                  <a:pos x="14" y="9"/>
                </a:cxn>
                <a:cxn ang="0">
                  <a:pos x="14" y="10"/>
                </a:cxn>
                <a:cxn ang="0">
                  <a:pos x="8" y="10"/>
                </a:cxn>
                <a:cxn ang="0">
                  <a:pos x="8" y="27"/>
                </a:cxn>
                <a:cxn ang="0">
                  <a:pos x="8" y="30"/>
                </a:cxn>
                <a:cxn ang="0">
                  <a:pos x="10" y="30"/>
                </a:cxn>
                <a:cxn ang="0">
                  <a:pos x="10" y="31"/>
                </a:cxn>
                <a:cxn ang="0">
                  <a:pos x="11" y="31"/>
                </a:cxn>
                <a:cxn ang="0">
                  <a:pos x="12" y="31"/>
                </a:cxn>
                <a:cxn ang="0">
                  <a:pos x="12" y="31"/>
                </a:cxn>
                <a:cxn ang="0">
                  <a:pos x="14" y="30"/>
                </a:cxn>
                <a:cxn ang="0">
                  <a:pos x="14" y="30"/>
                </a:cxn>
                <a:cxn ang="0">
                  <a:pos x="15" y="30"/>
                </a:cxn>
                <a:cxn ang="0">
                  <a:pos x="14" y="31"/>
                </a:cxn>
                <a:cxn ang="0">
                  <a:pos x="12" y="34"/>
                </a:cxn>
                <a:cxn ang="0">
                  <a:pos x="11" y="34"/>
                </a:cxn>
                <a:cxn ang="0">
                  <a:pos x="8" y="36"/>
                </a:cxn>
                <a:cxn ang="0">
                  <a:pos x="7" y="34"/>
                </a:cxn>
                <a:cxn ang="0">
                  <a:pos x="5" y="34"/>
                </a:cxn>
                <a:cxn ang="0">
                  <a:pos x="5" y="33"/>
                </a:cxn>
                <a:cxn ang="0">
                  <a:pos x="4" y="33"/>
                </a:cxn>
                <a:cxn ang="0">
                  <a:pos x="4" y="30"/>
                </a:cxn>
                <a:cxn ang="0">
                  <a:pos x="4" y="29"/>
                </a:cxn>
                <a:cxn ang="0">
                  <a:pos x="4" y="1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4" y="6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5" h="36">
                  <a:moveTo>
                    <a:pt x="8" y="0"/>
                  </a:moveTo>
                  <a:lnTo>
                    <a:pt x="8" y="9"/>
                  </a:lnTo>
                  <a:lnTo>
                    <a:pt x="14" y="9"/>
                  </a:lnTo>
                  <a:lnTo>
                    <a:pt x="14" y="10"/>
                  </a:lnTo>
                  <a:lnTo>
                    <a:pt x="8" y="10"/>
                  </a:lnTo>
                  <a:lnTo>
                    <a:pt x="8" y="27"/>
                  </a:lnTo>
                  <a:lnTo>
                    <a:pt x="8" y="30"/>
                  </a:lnTo>
                  <a:lnTo>
                    <a:pt x="10" y="30"/>
                  </a:lnTo>
                  <a:lnTo>
                    <a:pt x="10" y="31"/>
                  </a:lnTo>
                  <a:lnTo>
                    <a:pt x="11" y="31"/>
                  </a:lnTo>
                  <a:lnTo>
                    <a:pt x="12" y="31"/>
                  </a:lnTo>
                  <a:lnTo>
                    <a:pt x="12" y="31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5" y="30"/>
                  </a:lnTo>
                  <a:lnTo>
                    <a:pt x="14" y="31"/>
                  </a:lnTo>
                  <a:lnTo>
                    <a:pt x="12" y="34"/>
                  </a:lnTo>
                  <a:lnTo>
                    <a:pt x="11" y="34"/>
                  </a:lnTo>
                  <a:lnTo>
                    <a:pt x="8" y="36"/>
                  </a:lnTo>
                  <a:lnTo>
                    <a:pt x="7" y="34"/>
                  </a:lnTo>
                  <a:lnTo>
                    <a:pt x="5" y="34"/>
                  </a:lnTo>
                  <a:lnTo>
                    <a:pt x="5" y="33"/>
                  </a:lnTo>
                  <a:lnTo>
                    <a:pt x="4" y="33"/>
                  </a:lnTo>
                  <a:lnTo>
                    <a:pt x="4" y="30"/>
                  </a:lnTo>
                  <a:lnTo>
                    <a:pt x="4" y="29"/>
                  </a:lnTo>
                  <a:lnTo>
                    <a:pt x="4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08" name="Freeform 136"/>
            <p:cNvSpPr>
              <a:spLocks noEditPoints="1"/>
            </p:cNvSpPr>
            <p:nvPr/>
          </p:nvSpPr>
          <p:spPr bwMode="auto">
            <a:xfrm>
              <a:off x="3311" y="2373"/>
              <a:ext cx="23" cy="2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5" y="0"/>
                </a:cxn>
                <a:cxn ang="0">
                  <a:pos x="19" y="1"/>
                </a:cxn>
                <a:cxn ang="0">
                  <a:pos x="21" y="4"/>
                </a:cxn>
                <a:cxn ang="0">
                  <a:pos x="23" y="8"/>
                </a:cxn>
                <a:cxn ang="0">
                  <a:pos x="23" y="13"/>
                </a:cxn>
                <a:cxn ang="0">
                  <a:pos x="23" y="15"/>
                </a:cxn>
                <a:cxn ang="0">
                  <a:pos x="22" y="20"/>
                </a:cxn>
                <a:cxn ang="0">
                  <a:pos x="21" y="22"/>
                </a:cxn>
                <a:cxn ang="0">
                  <a:pos x="18" y="24"/>
                </a:cxn>
                <a:cxn ang="0">
                  <a:pos x="15" y="25"/>
                </a:cxn>
                <a:cxn ang="0">
                  <a:pos x="12" y="27"/>
                </a:cxn>
                <a:cxn ang="0">
                  <a:pos x="8" y="25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3"/>
                </a:cxn>
                <a:cxn ang="0">
                  <a:pos x="1" y="10"/>
                </a:cxn>
                <a:cxn ang="0">
                  <a:pos x="1" y="7"/>
                </a:cxn>
                <a:cxn ang="0">
                  <a:pos x="4" y="3"/>
                </a:cxn>
                <a:cxn ang="0">
                  <a:pos x="7" y="1"/>
                </a:cxn>
                <a:cxn ang="0">
                  <a:pos x="9" y="0"/>
                </a:cxn>
                <a:cxn ang="0">
                  <a:pos x="12" y="0"/>
                </a:cxn>
                <a:cxn ang="0">
                  <a:pos x="11" y="1"/>
                </a:cxn>
                <a:cxn ang="0">
                  <a:pos x="9" y="1"/>
                </a:cxn>
                <a:cxn ang="0">
                  <a:pos x="8" y="3"/>
                </a:cxn>
                <a:cxn ang="0">
                  <a:pos x="7" y="4"/>
                </a:cxn>
                <a:cxn ang="0">
                  <a:pos x="5" y="5"/>
                </a:cxn>
                <a:cxn ang="0">
                  <a:pos x="5" y="8"/>
                </a:cxn>
                <a:cxn ang="0">
                  <a:pos x="5" y="11"/>
                </a:cxn>
                <a:cxn ang="0">
                  <a:pos x="5" y="15"/>
                </a:cxn>
                <a:cxn ang="0">
                  <a:pos x="7" y="21"/>
                </a:cxn>
                <a:cxn ang="0">
                  <a:pos x="9" y="24"/>
                </a:cxn>
                <a:cxn ang="0">
                  <a:pos x="14" y="24"/>
                </a:cxn>
                <a:cxn ang="0">
                  <a:pos x="15" y="24"/>
                </a:cxn>
                <a:cxn ang="0">
                  <a:pos x="18" y="22"/>
                </a:cxn>
                <a:cxn ang="0">
                  <a:pos x="19" y="20"/>
                </a:cxn>
                <a:cxn ang="0">
                  <a:pos x="19" y="14"/>
                </a:cxn>
                <a:cxn ang="0">
                  <a:pos x="19" y="10"/>
                </a:cxn>
                <a:cxn ang="0">
                  <a:pos x="18" y="7"/>
                </a:cxn>
                <a:cxn ang="0">
                  <a:pos x="16" y="4"/>
                </a:cxn>
                <a:cxn ang="0">
                  <a:pos x="14" y="3"/>
                </a:cxn>
                <a:cxn ang="0">
                  <a:pos x="11" y="1"/>
                </a:cxn>
              </a:cxnLst>
              <a:rect l="0" t="0" r="r" b="b"/>
              <a:pathLst>
                <a:path w="23" h="27">
                  <a:moveTo>
                    <a:pt x="12" y="0"/>
                  </a:moveTo>
                  <a:lnTo>
                    <a:pt x="15" y="0"/>
                  </a:lnTo>
                  <a:lnTo>
                    <a:pt x="19" y="1"/>
                  </a:lnTo>
                  <a:lnTo>
                    <a:pt x="21" y="4"/>
                  </a:lnTo>
                  <a:lnTo>
                    <a:pt x="23" y="8"/>
                  </a:lnTo>
                  <a:lnTo>
                    <a:pt x="23" y="13"/>
                  </a:lnTo>
                  <a:lnTo>
                    <a:pt x="23" y="15"/>
                  </a:lnTo>
                  <a:lnTo>
                    <a:pt x="22" y="20"/>
                  </a:lnTo>
                  <a:lnTo>
                    <a:pt x="21" y="22"/>
                  </a:lnTo>
                  <a:lnTo>
                    <a:pt x="18" y="24"/>
                  </a:lnTo>
                  <a:lnTo>
                    <a:pt x="15" y="25"/>
                  </a:lnTo>
                  <a:lnTo>
                    <a:pt x="12" y="27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1" y="7"/>
                  </a:lnTo>
                  <a:lnTo>
                    <a:pt x="4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2" y="0"/>
                  </a:lnTo>
                  <a:close/>
                  <a:moveTo>
                    <a:pt x="11" y="1"/>
                  </a:moveTo>
                  <a:lnTo>
                    <a:pt x="9" y="1"/>
                  </a:lnTo>
                  <a:lnTo>
                    <a:pt x="8" y="3"/>
                  </a:lnTo>
                  <a:lnTo>
                    <a:pt x="7" y="4"/>
                  </a:lnTo>
                  <a:lnTo>
                    <a:pt x="5" y="5"/>
                  </a:lnTo>
                  <a:lnTo>
                    <a:pt x="5" y="8"/>
                  </a:lnTo>
                  <a:lnTo>
                    <a:pt x="5" y="11"/>
                  </a:lnTo>
                  <a:lnTo>
                    <a:pt x="5" y="15"/>
                  </a:lnTo>
                  <a:lnTo>
                    <a:pt x="7" y="21"/>
                  </a:lnTo>
                  <a:lnTo>
                    <a:pt x="9" y="24"/>
                  </a:lnTo>
                  <a:lnTo>
                    <a:pt x="14" y="24"/>
                  </a:lnTo>
                  <a:lnTo>
                    <a:pt x="15" y="24"/>
                  </a:lnTo>
                  <a:lnTo>
                    <a:pt x="18" y="22"/>
                  </a:lnTo>
                  <a:lnTo>
                    <a:pt x="19" y="20"/>
                  </a:lnTo>
                  <a:lnTo>
                    <a:pt x="19" y="14"/>
                  </a:lnTo>
                  <a:lnTo>
                    <a:pt x="19" y="10"/>
                  </a:lnTo>
                  <a:lnTo>
                    <a:pt x="18" y="7"/>
                  </a:lnTo>
                  <a:lnTo>
                    <a:pt x="16" y="4"/>
                  </a:lnTo>
                  <a:lnTo>
                    <a:pt x="14" y="3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09" name="Freeform 137"/>
            <p:cNvSpPr>
              <a:spLocks/>
            </p:cNvSpPr>
            <p:nvPr/>
          </p:nvSpPr>
          <p:spPr bwMode="auto">
            <a:xfrm>
              <a:off x="3337" y="2373"/>
              <a:ext cx="19" cy="2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5"/>
                </a:cxn>
                <a:cxn ang="0">
                  <a:pos x="12" y="3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7" y="0"/>
                </a:cxn>
                <a:cxn ang="0">
                  <a:pos x="19" y="1"/>
                </a:cxn>
                <a:cxn ang="0">
                  <a:pos x="19" y="1"/>
                </a:cxn>
                <a:cxn ang="0">
                  <a:pos x="19" y="3"/>
                </a:cxn>
                <a:cxn ang="0">
                  <a:pos x="19" y="4"/>
                </a:cxn>
                <a:cxn ang="0">
                  <a:pos x="19" y="5"/>
                </a:cxn>
                <a:cxn ang="0">
                  <a:pos x="17" y="5"/>
                </a:cxn>
                <a:cxn ang="0">
                  <a:pos x="17" y="5"/>
                </a:cxn>
                <a:cxn ang="0">
                  <a:pos x="16" y="5"/>
                </a:cxn>
                <a:cxn ang="0">
                  <a:pos x="14" y="5"/>
                </a:cxn>
                <a:cxn ang="0">
                  <a:pos x="14" y="4"/>
                </a:cxn>
                <a:cxn ang="0">
                  <a:pos x="13" y="4"/>
                </a:cxn>
                <a:cxn ang="0">
                  <a:pos x="13" y="4"/>
                </a:cxn>
                <a:cxn ang="0">
                  <a:pos x="12" y="4"/>
                </a:cxn>
                <a:cxn ang="0">
                  <a:pos x="10" y="5"/>
                </a:cxn>
                <a:cxn ang="0">
                  <a:pos x="9" y="8"/>
                </a:cxn>
                <a:cxn ang="0">
                  <a:pos x="9" y="20"/>
                </a:cxn>
                <a:cxn ang="0">
                  <a:pos x="9" y="21"/>
                </a:cxn>
                <a:cxn ang="0">
                  <a:pos x="10" y="22"/>
                </a:cxn>
                <a:cxn ang="0">
                  <a:pos x="10" y="24"/>
                </a:cxn>
                <a:cxn ang="0">
                  <a:pos x="12" y="24"/>
                </a:cxn>
                <a:cxn ang="0">
                  <a:pos x="12" y="25"/>
                </a:cxn>
                <a:cxn ang="0">
                  <a:pos x="14" y="25"/>
                </a:cxn>
                <a:cxn ang="0">
                  <a:pos x="14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3" y="25"/>
                </a:cxn>
                <a:cxn ang="0">
                  <a:pos x="3" y="24"/>
                </a:cxn>
                <a:cxn ang="0">
                  <a:pos x="4" y="24"/>
                </a:cxn>
                <a:cxn ang="0">
                  <a:pos x="4" y="22"/>
                </a:cxn>
                <a:cxn ang="0">
                  <a:pos x="4" y="21"/>
                </a:cxn>
                <a:cxn ang="0">
                  <a:pos x="4" y="20"/>
                </a:cxn>
                <a:cxn ang="0">
                  <a:pos x="4" y="10"/>
                </a:cxn>
                <a:cxn ang="0">
                  <a:pos x="4" y="7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19" h="25">
                  <a:moveTo>
                    <a:pt x="9" y="0"/>
                  </a:moveTo>
                  <a:lnTo>
                    <a:pt x="9" y="5"/>
                  </a:lnTo>
                  <a:lnTo>
                    <a:pt x="12" y="3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19" y="1"/>
                  </a:lnTo>
                  <a:lnTo>
                    <a:pt x="19" y="3"/>
                  </a:lnTo>
                  <a:lnTo>
                    <a:pt x="19" y="4"/>
                  </a:lnTo>
                  <a:lnTo>
                    <a:pt x="19" y="5"/>
                  </a:lnTo>
                  <a:lnTo>
                    <a:pt x="17" y="5"/>
                  </a:lnTo>
                  <a:lnTo>
                    <a:pt x="17" y="5"/>
                  </a:lnTo>
                  <a:lnTo>
                    <a:pt x="16" y="5"/>
                  </a:lnTo>
                  <a:lnTo>
                    <a:pt x="14" y="5"/>
                  </a:lnTo>
                  <a:lnTo>
                    <a:pt x="14" y="4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2" y="4"/>
                  </a:lnTo>
                  <a:lnTo>
                    <a:pt x="10" y="5"/>
                  </a:lnTo>
                  <a:lnTo>
                    <a:pt x="9" y="8"/>
                  </a:lnTo>
                  <a:lnTo>
                    <a:pt x="9" y="20"/>
                  </a:lnTo>
                  <a:lnTo>
                    <a:pt x="9" y="21"/>
                  </a:lnTo>
                  <a:lnTo>
                    <a:pt x="10" y="22"/>
                  </a:lnTo>
                  <a:lnTo>
                    <a:pt x="10" y="24"/>
                  </a:lnTo>
                  <a:lnTo>
                    <a:pt x="12" y="24"/>
                  </a:lnTo>
                  <a:lnTo>
                    <a:pt x="12" y="25"/>
                  </a:lnTo>
                  <a:lnTo>
                    <a:pt x="14" y="25"/>
                  </a:lnTo>
                  <a:lnTo>
                    <a:pt x="14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3" y="25"/>
                  </a:lnTo>
                  <a:lnTo>
                    <a:pt x="3" y="24"/>
                  </a:lnTo>
                  <a:lnTo>
                    <a:pt x="4" y="24"/>
                  </a:lnTo>
                  <a:lnTo>
                    <a:pt x="4" y="22"/>
                  </a:lnTo>
                  <a:lnTo>
                    <a:pt x="4" y="21"/>
                  </a:lnTo>
                  <a:lnTo>
                    <a:pt x="4" y="20"/>
                  </a:lnTo>
                  <a:lnTo>
                    <a:pt x="4" y="10"/>
                  </a:lnTo>
                  <a:lnTo>
                    <a:pt x="4" y="7"/>
                  </a:lnTo>
                  <a:lnTo>
                    <a:pt x="4" y="4"/>
                  </a:lnTo>
                  <a:lnTo>
                    <a:pt x="4" y="4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3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10" name="Freeform 138"/>
            <p:cNvSpPr>
              <a:spLocks/>
            </p:cNvSpPr>
            <p:nvPr/>
          </p:nvSpPr>
          <p:spPr bwMode="auto">
            <a:xfrm>
              <a:off x="2390" y="2428"/>
              <a:ext cx="44" cy="39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30" y="29"/>
                </a:cxn>
                <a:cxn ang="0">
                  <a:pos x="36" y="8"/>
                </a:cxn>
                <a:cxn ang="0">
                  <a:pos x="36" y="5"/>
                </a:cxn>
                <a:cxn ang="0">
                  <a:pos x="37" y="4"/>
                </a:cxn>
                <a:cxn ang="0">
                  <a:pos x="36" y="2"/>
                </a:cxn>
                <a:cxn ang="0">
                  <a:pos x="36" y="2"/>
                </a:cxn>
                <a:cxn ang="0">
                  <a:pos x="34" y="1"/>
                </a:cxn>
                <a:cxn ang="0">
                  <a:pos x="33" y="1"/>
                </a:cxn>
                <a:cxn ang="0">
                  <a:pos x="33" y="1"/>
                </a:cxn>
                <a:cxn ang="0">
                  <a:pos x="33" y="1"/>
                </a:cxn>
                <a:cxn ang="0">
                  <a:pos x="33" y="0"/>
                </a:cxn>
                <a:cxn ang="0">
                  <a:pos x="44" y="0"/>
                </a:cxn>
                <a:cxn ang="0">
                  <a:pos x="44" y="1"/>
                </a:cxn>
                <a:cxn ang="0">
                  <a:pos x="43" y="1"/>
                </a:cxn>
                <a:cxn ang="0">
                  <a:pos x="41" y="2"/>
                </a:cxn>
                <a:cxn ang="0">
                  <a:pos x="40" y="2"/>
                </a:cxn>
                <a:cxn ang="0">
                  <a:pos x="40" y="4"/>
                </a:cxn>
                <a:cxn ang="0">
                  <a:pos x="38" y="5"/>
                </a:cxn>
                <a:cxn ang="0">
                  <a:pos x="37" y="8"/>
                </a:cxn>
                <a:cxn ang="0">
                  <a:pos x="29" y="39"/>
                </a:cxn>
                <a:cxn ang="0">
                  <a:pos x="27" y="39"/>
                </a:cxn>
                <a:cxn ang="0">
                  <a:pos x="16" y="7"/>
                </a:cxn>
                <a:cxn ang="0">
                  <a:pos x="9" y="30"/>
                </a:cxn>
                <a:cxn ang="0">
                  <a:pos x="9" y="33"/>
                </a:cxn>
                <a:cxn ang="0">
                  <a:pos x="7" y="35"/>
                </a:cxn>
                <a:cxn ang="0">
                  <a:pos x="9" y="35"/>
                </a:cxn>
                <a:cxn ang="0">
                  <a:pos x="9" y="36"/>
                </a:cxn>
                <a:cxn ang="0">
                  <a:pos x="10" y="36"/>
                </a:cxn>
                <a:cxn ang="0">
                  <a:pos x="12" y="36"/>
                </a:cxn>
                <a:cxn ang="0">
                  <a:pos x="12" y="37"/>
                </a:cxn>
                <a:cxn ang="0">
                  <a:pos x="0" y="37"/>
                </a:cxn>
                <a:cxn ang="0">
                  <a:pos x="0" y="36"/>
                </a:cxn>
                <a:cxn ang="0">
                  <a:pos x="2" y="36"/>
                </a:cxn>
                <a:cxn ang="0">
                  <a:pos x="3" y="36"/>
                </a:cxn>
                <a:cxn ang="0">
                  <a:pos x="5" y="36"/>
                </a:cxn>
                <a:cxn ang="0">
                  <a:pos x="5" y="35"/>
                </a:cxn>
                <a:cxn ang="0">
                  <a:pos x="6" y="33"/>
                </a:cxn>
                <a:cxn ang="0">
                  <a:pos x="7" y="30"/>
                </a:cxn>
                <a:cxn ang="0">
                  <a:pos x="14" y="4"/>
                </a:cxn>
                <a:cxn ang="0">
                  <a:pos x="13" y="2"/>
                </a:cxn>
                <a:cxn ang="0">
                  <a:pos x="12" y="2"/>
                </a:cxn>
                <a:cxn ang="0">
                  <a:pos x="10" y="1"/>
                </a:cxn>
                <a:cxn ang="0">
                  <a:pos x="7" y="1"/>
                </a:cxn>
                <a:cxn ang="0">
                  <a:pos x="9" y="0"/>
                </a:cxn>
                <a:cxn ang="0">
                  <a:pos x="17" y="0"/>
                </a:cxn>
              </a:cxnLst>
              <a:rect l="0" t="0" r="r" b="b"/>
              <a:pathLst>
                <a:path w="44" h="39">
                  <a:moveTo>
                    <a:pt x="17" y="0"/>
                  </a:moveTo>
                  <a:lnTo>
                    <a:pt x="30" y="29"/>
                  </a:lnTo>
                  <a:lnTo>
                    <a:pt x="36" y="8"/>
                  </a:lnTo>
                  <a:lnTo>
                    <a:pt x="36" y="5"/>
                  </a:lnTo>
                  <a:lnTo>
                    <a:pt x="37" y="4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4" y="1"/>
                  </a:lnTo>
                  <a:lnTo>
                    <a:pt x="33" y="1"/>
                  </a:lnTo>
                  <a:lnTo>
                    <a:pt x="33" y="1"/>
                  </a:lnTo>
                  <a:lnTo>
                    <a:pt x="33" y="1"/>
                  </a:lnTo>
                  <a:lnTo>
                    <a:pt x="33" y="0"/>
                  </a:lnTo>
                  <a:lnTo>
                    <a:pt x="44" y="0"/>
                  </a:lnTo>
                  <a:lnTo>
                    <a:pt x="44" y="1"/>
                  </a:lnTo>
                  <a:lnTo>
                    <a:pt x="43" y="1"/>
                  </a:lnTo>
                  <a:lnTo>
                    <a:pt x="41" y="2"/>
                  </a:lnTo>
                  <a:lnTo>
                    <a:pt x="40" y="2"/>
                  </a:lnTo>
                  <a:lnTo>
                    <a:pt x="40" y="4"/>
                  </a:lnTo>
                  <a:lnTo>
                    <a:pt x="38" y="5"/>
                  </a:lnTo>
                  <a:lnTo>
                    <a:pt x="37" y="8"/>
                  </a:lnTo>
                  <a:lnTo>
                    <a:pt x="29" y="39"/>
                  </a:lnTo>
                  <a:lnTo>
                    <a:pt x="27" y="39"/>
                  </a:lnTo>
                  <a:lnTo>
                    <a:pt x="16" y="7"/>
                  </a:lnTo>
                  <a:lnTo>
                    <a:pt x="9" y="30"/>
                  </a:lnTo>
                  <a:lnTo>
                    <a:pt x="9" y="33"/>
                  </a:lnTo>
                  <a:lnTo>
                    <a:pt x="7" y="35"/>
                  </a:lnTo>
                  <a:lnTo>
                    <a:pt x="9" y="35"/>
                  </a:lnTo>
                  <a:lnTo>
                    <a:pt x="9" y="36"/>
                  </a:lnTo>
                  <a:lnTo>
                    <a:pt x="10" y="36"/>
                  </a:lnTo>
                  <a:lnTo>
                    <a:pt x="12" y="36"/>
                  </a:lnTo>
                  <a:lnTo>
                    <a:pt x="12" y="37"/>
                  </a:lnTo>
                  <a:lnTo>
                    <a:pt x="0" y="37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3" y="36"/>
                  </a:lnTo>
                  <a:lnTo>
                    <a:pt x="5" y="36"/>
                  </a:lnTo>
                  <a:lnTo>
                    <a:pt x="5" y="35"/>
                  </a:lnTo>
                  <a:lnTo>
                    <a:pt x="6" y="33"/>
                  </a:lnTo>
                  <a:lnTo>
                    <a:pt x="7" y="30"/>
                  </a:lnTo>
                  <a:lnTo>
                    <a:pt x="14" y="4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7" y="1"/>
                  </a:lnTo>
                  <a:lnTo>
                    <a:pt x="9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11" name="Freeform 139"/>
            <p:cNvSpPr>
              <a:spLocks noEditPoints="1"/>
            </p:cNvSpPr>
            <p:nvPr/>
          </p:nvSpPr>
          <p:spPr bwMode="auto">
            <a:xfrm>
              <a:off x="2428" y="2428"/>
              <a:ext cx="35" cy="37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24" y="0"/>
                </a:cxn>
                <a:cxn ang="0">
                  <a:pos x="30" y="1"/>
                </a:cxn>
                <a:cxn ang="0">
                  <a:pos x="33" y="2"/>
                </a:cxn>
                <a:cxn ang="0">
                  <a:pos x="34" y="5"/>
                </a:cxn>
                <a:cxn ang="0">
                  <a:pos x="35" y="8"/>
                </a:cxn>
                <a:cxn ang="0">
                  <a:pos x="35" y="11"/>
                </a:cxn>
                <a:cxn ang="0">
                  <a:pos x="34" y="14"/>
                </a:cxn>
                <a:cxn ang="0">
                  <a:pos x="31" y="16"/>
                </a:cxn>
                <a:cxn ang="0">
                  <a:pos x="28" y="18"/>
                </a:cxn>
                <a:cxn ang="0">
                  <a:pos x="26" y="19"/>
                </a:cxn>
                <a:cxn ang="0">
                  <a:pos x="21" y="19"/>
                </a:cxn>
                <a:cxn ang="0">
                  <a:pos x="19" y="19"/>
                </a:cxn>
                <a:cxn ang="0">
                  <a:pos x="16" y="19"/>
                </a:cxn>
                <a:cxn ang="0">
                  <a:pos x="13" y="30"/>
                </a:cxn>
                <a:cxn ang="0">
                  <a:pos x="12" y="33"/>
                </a:cxn>
                <a:cxn ang="0">
                  <a:pos x="12" y="35"/>
                </a:cxn>
                <a:cxn ang="0">
                  <a:pos x="12" y="35"/>
                </a:cxn>
                <a:cxn ang="0">
                  <a:pos x="12" y="36"/>
                </a:cxn>
                <a:cxn ang="0">
                  <a:pos x="13" y="36"/>
                </a:cxn>
                <a:cxn ang="0">
                  <a:pos x="16" y="36"/>
                </a:cxn>
                <a:cxn ang="0">
                  <a:pos x="16" y="37"/>
                </a:cxn>
                <a:cxn ang="0">
                  <a:pos x="0" y="37"/>
                </a:cxn>
                <a:cxn ang="0">
                  <a:pos x="2" y="36"/>
                </a:cxn>
                <a:cxn ang="0">
                  <a:pos x="3" y="36"/>
                </a:cxn>
                <a:cxn ang="0">
                  <a:pos x="5" y="36"/>
                </a:cxn>
                <a:cxn ang="0">
                  <a:pos x="6" y="33"/>
                </a:cxn>
                <a:cxn ang="0">
                  <a:pos x="7" y="30"/>
                </a:cxn>
                <a:cxn ang="0">
                  <a:pos x="13" y="9"/>
                </a:cxn>
                <a:cxn ang="0">
                  <a:pos x="14" y="5"/>
                </a:cxn>
                <a:cxn ang="0">
                  <a:pos x="14" y="4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3" y="2"/>
                </a:cxn>
                <a:cxn ang="0">
                  <a:pos x="10" y="1"/>
                </a:cxn>
                <a:cxn ang="0">
                  <a:pos x="10" y="0"/>
                </a:cxn>
                <a:cxn ang="0">
                  <a:pos x="16" y="18"/>
                </a:cxn>
                <a:cxn ang="0">
                  <a:pos x="19" y="18"/>
                </a:cxn>
                <a:cxn ang="0">
                  <a:pos x="20" y="18"/>
                </a:cxn>
                <a:cxn ang="0">
                  <a:pos x="23" y="18"/>
                </a:cxn>
                <a:cxn ang="0">
                  <a:pos x="26" y="18"/>
                </a:cxn>
                <a:cxn ang="0">
                  <a:pos x="27" y="15"/>
                </a:cxn>
                <a:cxn ang="0">
                  <a:pos x="28" y="14"/>
                </a:cxn>
                <a:cxn ang="0">
                  <a:pos x="30" y="11"/>
                </a:cxn>
                <a:cxn ang="0">
                  <a:pos x="30" y="8"/>
                </a:cxn>
                <a:cxn ang="0">
                  <a:pos x="30" y="5"/>
                </a:cxn>
                <a:cxn ang="0">
                  <a:pos x="28" y="4"/>
                </a:cxn>
                <a:cxn ang="0">
                  <a:pos x="27" y="2"/>
                </a:cxn>
                <a:cxn ang="0">
                  <a:pos x="24" y="2"/>
                </a:cxn>
                <a:cxn ang="0">
                  <a:pos x="23" y="2"/>
                </a:cxn>
                <a:cxn ang="0">
                  <a:pos x="20" y="2"/>
                </a:cxn>
                <a:cxn ang="0">
                  <a:pos x="16" y="18"/>
                </a:cxn>
              </a:cxnLst>
              <a:rect l="0" t="0" r="r" b="b"/>
              <a:pathLst>
                <a:path w="35" h="37">
                  <a:moveTo>
                    <a:pt x="10" y="0"/>
                  </a:moveTo>
                  <a:lnTo>
                    <a:pt x="24" y="0"/>
                  </a:lnTo>
                  <a:lnTo>
                    <a:pt x="30" y="1"/>
                  </a:lnTo>
                  <a:lnTo>
                    <a:pt x="33" y="2"/>
                  </a:lnTo>
                  <a:lnTo>
                    <a:pt x="34" y="5"/>
                  </a:lnTo>
                  <a:lnTo>
                    <a:pt x="35" y="8"/>
                  </a:lnTo>
                  <a:lnTo>
                    <a:pt x="35" y="11"/>
                  </a:lnTo>
                  <a:lnTo>
                    <a:pt x="34" y="14"/>
                  </a:lnTo>
                  <a:lnTo>
                    <a:pt x="31" y="16"/>
                  </a:lnTo>
                  <a:lnTo>
                    <a:pt x="28" y="18"/>
                  </a:lnTo>
                  <a:lnTo>
                    <a:pt x="26" y="19"/>
                  </a:lnTo>
                  <a:lnTo>
                    <a:pt x="21" y="19"/>
                  </a:lnTo>
                  <a:lnTo>
                    <a:pt x="19" y="19"/>
                  </a:lnTo>
                  <a:lnTo>
                    <a:pt x="16" y="19"/>
                  </a:lnTo>
                  <a:lnTo>
                    <a:pt x="13" y="30"/>
                  </a:lnTo>
                  <a:lnTo>
                    <a:pt x="12" y="33"/>
                  </a:lnTo>
                  <a:lnTo>
                    <a:pt x="12" y="35"/>
                  </a:lnTo>
                  <a:lnTo>
                    <a:pt x="12" y="35"/>
                  </a:lnTo>
                  <a:lnTo>
                    <a:pt x="12" y="36"/>
                  </a:lnTo>
                  <a:lnTo>
                    <a:pt x="13" y="36"/>
                  </a:lnTo>
                  <a:lnTo>
                    <a:pt x="16" y="36"/>
                  </a:lnTo>
                  <a:lnTo>
                    <a:pt x="16" y="37"/>
                  </a:lnTo>
                  <a:lnTo>
                    <a:pt x="0" y="37"/>
                  </a:lnTo>
                  <a:lnTo>
                    <a:pt x="2" y="36"/>
                  </a:lnTo>
                  <a:lnTo>
                    <a:pt x="3" y="36"/>
                  </a:lnTo>
                  <a:lnTo>
                    <a:pt x="5" y="36"/>
                  </a:lnTo>
                  <a:lnTo>
                    <a:pt x="6" y="33"/>
                  </a:lnTo>
                  <a:lnTo>
                    <a:pt x="7" y="30"/>
                  </a:lnTo>
                  <a:lnTo>
                    <a:pt x="13" y="9"/>
                  </a:lnTo>
                  <a:lnTo>
                    <a:pt x="14" y="5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3" y="2"/>
                  </a:lnTo>
                  <a:lnTo>
                    <a:pt x="10" y="1"/>
                  </a:lnTo>
                  <a:lnTo>
                    <a:pt x="10" y="0"/>
                  </a:lnTo>
                  <a:close/>
                  <a:moveTo>
                    <a:pt x="16" y="18"/>
                  </a:moveTo>
                  <a:lnTo>
                    <a:pt x="19" y="18"/>
                  </a:lnTo>
                  <a:lnTo>
                    <a:pt x="20" y="18"/>
                  </a:lnTo>
                  <a:lnTo>
                    <a:pt x="23" y="18"/>
                  </a:lnTo>
                  <a:lnTo>
                    <a:pt x="26" y="18"/>
                  </a:lnTo>
                  <a:lnTo>
                    <a:pt x="27" y="15"/>
                  </a:lnTo>
                  <a:lnTo>
                    <a:pt x="28" y="14"/>
                  </a:lnTo>
                  <a:lnTo>
                    <a:pt x="30" y="11"/>
                  </a:lnTo>
                  <a:lnTo>
                    <a:pt x="30" y="8"/>
                  </a:lnTo>
                  <a:lnTo>
                    <a:pt x="30" y="5"/>
                  </a:lnTo>
                  <a:lnTo>
                    <a:pt x="28" y="4"/>
                  </a:lnTo>
                  <a:lnTo>
                    <a:pt x="27" y="2"/>
                  </a:lnTo>
                  <a:lnTo>
                    <a:pt x="24" y="2"/>
                  </a:lnTo>
                  <a:lnTo>
                    <a:pt x="23" y="2"/>
                  </a:lnTo>
                  <a:lnTo>
                    <a:pt x="20" y="2"/>
                  </a:lnTo>
                  <a:lnTo>
                    <a:pt x="16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33612" name="Picture 14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91" y="2439"/>
              <a:ext cx="48" cy="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613" name="Picture 14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91" y="2439"/>
              <a:ext cx="48" cy="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614" name="Picture 14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73" y="2444"/>
              <a:ext cx="18" cy="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615" name="Picture 14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573" y="2444"/>
              <a:ext cx="18" cy="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3616" name="Freeform 144"/>
            <p:cNvSpPr>
              <a:spLocks noEditPoints="1"/>
            </p:cNvSpPr>
            <p:nvPr/>
          </p:nvSpPr>
          <p:spPr bwMode="auto">
            <a:xfrm>
              <a:off x="2606" y="2428"/>
              <a:ext cx="36" cy="37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24" y="0"/>
                </a:cxn>
                <a:cxn ang="0">
                  <a:pos x="29" y="1"/>
                </a:cxn>
                <a:cxn ang="0">
                  <a:pos x="33" y="2"/>
                </a:cxn>
                <a:cxn ang="0">
                  <a:pos x="34" y="5"/>
                </a:cxn>
                <a:cxn ang="0">
                  <a:pos x="36" y="8"/>
                </a:cxn>
                <a:cxn ang="0">
                  <a:pos x="34" y="11"/>
                </a:cxn>
                <a:cxn ang="0">
                  <a:pos x="33" y="14"/>
                </a:cxn>
                <a:cxn ang="0">
                  <a:pos x="31" y="16"/>
                </a:cxn>
                <a:cxn ang="0">
                  <a:pos x="29" y="18"/>
                </a:cxn>
                <a:cxn ang="0">
                  <a:pos x="26" y="19"/>
                </a:cxn>
                <a:cxn ang="0">
                  <a:pos x="22" y="19"/>
                </a:cxn>
                <a:cxn ang="0">
                  <a:pos x="19" y="19"/>
                </a:cxn>
                <a:cxn ang="0">
                  <a:pos x="16" y="19"/>
                </a:cxn>
                <a:cxn ang="0">
                  <a:pos x="12" y="30"/>
                </a:cxn>
                <a:cxn ang="0">
                  <a:pos x="12" y="33"/>
                </a:cxn>
                <a:cxn ang="0">
                  <a:pos x="12" y="35"/>
                </a:cxn>
                <a:cxn ang="0">
                  <a:pos x="12" y="35"/>
                </a:cxn>
                <a:cxn ang="0">
                  <a:pos x="12" y="36"/>
                </a:cxn>
                <a:cxn ang="0">
                  <a:pos x="13" y="36"/>
                </a:cxn>
                <a:cxn ang="0">
                  <a:pos x="16" y="36"/>
                </a:cxn>
                <a:cxn ang="0">
                  <a:pos x="16" y="37"/>
                </a:cxn>
                <a:cxn ang="0">
                  <a:pos x="0" y="37"/>
                </a:cxn>
                <a:cxn ang="0">
                  <a:pos x="0" y="36"/>
                </a:cxn>
                <a:cxn ang="0">
                  <a:pos x="3" y="36"/>
                </a:cxn>
                <a:cxn ang="0">
                  <a:pos x="5" y="36"/>
                </a:cxn>
                <a:cxn ang="0">
                  <a:pos x="6" y="33"/>
                </a:cxn>
                <a:cxn ang="0">
                  <a:pos x="7" y="30"/>
                </a:cxn>
                <a:cxn ang="0">
                  <a:pos x="13" y="9"/>
                </a:cxn>
                <a:cxn ang="0">
                  <a:pos x="15" y="5"/>
                </a:cxn>
                <a:cxn ang="0">
                  <a:pos x="15" y="4"/>
                </a:cxn>
                <a:cxn ang="0">
                  <a:pos x="15" y="2"/>
                </a:cxn>
                <a:cxn ang="0">
                  <a:pos x="13" y="2"/>
                </a:cxn>
                <a:cxn ang="0">
                  <a:pos x="13" y="2"/>
                </a:cxn>
                <a:cxn ang="0">
                  <a:pos x="10" y="1"/>
                </a:cxn>
                <a:cxn ang="0">
                  <a:pos x="10" y="0"/>
                </a:cxn>
                <a:cxn ang="0">
                  <a:pos x="16" y="18"/>
                </a:cxn>
                <a:cxn ang="0">
                  <a:pos x="19" y="18"/>
                </a:cxn>
                <a:cxn ang="0">
                  <a:pos x="20" y="18"/>
                </a:cxn>
                <a:cxn ang="0">
                  <a:pos x="23" y="18"/>
                </a:cxn>
                <a:cxn ang="0">
                  <a:pos x="26" y="18"/>
                </a:cxn>
                <a:cxn ang="0">
                  <a:pos x="27" y="15"/>
                </a:cxn>
                <a:cxn ang="0">
                  <a:pos x="29" y="14"/>
                </a:cxn>
                <a:cxn ang="0">
                  <a:pos x="30" y="11"/>
                </a:cxn>
                <a:cxn ang="0">
                  <a:pos x="30" y="8"/>
                </a:cxn>
                <a:cxn ang="0">
                  <a:pos x="30" y="5"/>
                </a:cxn>
                <a:cxn ang="0">
                  <a:pos x="29" y="4"/>
                </a:cxn>
                <a:cxn ang="0">
                  <a:pos x="27" y="2"/>
                </a:cxn>
                <a:cxn ang="0">
                  <a:pos x="24" y="2"/>
                </a:cxn>
                <a:cxn ang="0">
                  <a:pos x="22" y="2"/>
                </a:cxn>
                <a:cxn ang="0">
                  <a:pos x="20" y="2"/>
                </a:cxn>
                <a:cxn ang="0">
                  <a:pos x="16" y="18"/>
                </a:cxn>
              </a:cxnLst>
              <a:rect l="0" t="0" r="r" b="b"/>
              <a:pathLst>
                <a:path w="36" h="37">
                  <a:moveTo>
                    <a:pt x="10" y="0"/>
                  </a:moveTo>
                  <a:lnTo>
                    <a:pt x="24" y="0"/>
                  </a:lnTo>
                  <a:lnTo>
                    <a:pt x="29" y="1"/>
                  </a:lnTo>
                  <a:lnTo>
                    <a:pt x="33" y="2"/>
                  </a:lnTo>
                  <a:lnTo>
                    <a:pt x="34" y="5"/>
                  </a:lnTo>
                  <a:lnTo>
                    <a:pt x="36" y="8"/>
                  </a:lnTo>
                  <a:lnTo>
                    <a:pt x="34" y="11"/>
                  </a:lnTo>
                  <a:lnTo>
                    <a:pt x="33" y="14"/>
                  </a:lnTo>
                  <a:lnTo>
                    <a:pt x="31" y="16"/>
                  </a:lnTo>
                  <a:lnTo>
                    <a:pt x="29" y="18"/>
                  </a:lnTo>
                  <a:lnTo>
                    <a:pt x="26" y="19"/>
                  </a:lnTo>
                  <a:lnTo>
                    <a:pt x="22" y="19"/>
                  </a:lnTo>
                  <a:lnTo>
                    <a:pt x="19" y="19"/>
                  </a:lnTo>
                  <a:lnTo>
                    <a:pt x="16" y="19"/>
                  </a:lnTo>
                  <a:lnTo>
                    <a:pt x="12" y="30"/>
                  </a:lnTo>
                  <a:lnTo>
                    <a:pt x="12" y="33"/>
                  </a:lnTo>
                  <a:lnTo>
                    <a:pt x="12" y="35"/>
                  </a:lnTo>
                  <a:lnTo>
                    <a:pt x="12" y="35"/>
                  </a:lnTo>
                  <a:lnTo>
                    <a:pt x="12" y="36"/>
                  </a:lnTo>
                  <a:lnTo>
                    <a:pt x="13" y="36"/>
                  </a:lnTo>
                  <a:lnTo>
                    <a:pt x="16" y="36"/>
                  </a:lnTo>
                  <a:lnTo>
                    <a:pt x="16" y="37"/>
                  </a:lnTo>
                  <a:lnTo>
                    <a:pt x="0" y="37"/>
                  </a:lnTo>
                  <a:lnTo>
                    <a:pt x="0" y="36"/>
                  </a:lnTo>
                  <a:lnTo>
                    <a:pt x="3" y="36"/>
                  </a:lnTo>
                  <a:lnTo>
                    <a:pt x="5" y="36"/>
                  </a:lnTo>
                  <a:lnTo>
                    <a:pt x="6" y="33"/>
                  </a:lnTo>
                  <a:lnTo>
                    <a:pt x="7" y="30"/>
                  </a:lnTo>
                  <a:lnTo>
                    <a:pt x="13" y="9"/>
                  </a:lnTo>
                  <a:lnTo>
                    <a:pt x="15" y="5"/>
                  </a:lnTo>
                  <a:lnTo>
                    <a:pt x="15" y="4"/>
                  </a:lnTo>
                  <a:lnTo>
                    <a:pt x="15" y="2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0" y="1"/>
                  </a:lnTo>
                  <a:lnTo>
                    <a:pt x="10" y="0"/>
                  </a:lnTo>
                  <a:close/>
                  <a:moveTo>
                    <a:pt x="16" y="18"/>
                  </a:moveTo>
                  <a:lnTo>
                    <a:pt x="19" y="18"/>
                  </a:lnTo>
                  <a:lnTo>
                    <a:pt x="20" y="18"/>
                  </a:lnTo>
                  <a:lnTo>
                    <a:pt x="23" y="18"/>
                  </a:lnTo>
                  <a:lnTo>
                    <a:pt x="26" y="18"/>
                  </a:lnTo>
                  <a:lnTo>
                    <a:pt x="27" y="15"/>
                  </a:lnTo>
                  <a:lnTo>
                    <a:pt x="29" y="14"/>
                  </a:lnTo>
                  <a:lnTo>
                    <a:pt x="30" y="11"/>
                  </a:lnTo>
                  <a:lnTo>
                    <a:pt x="30" y="8"/>
                  </a:lnTo>
                  <a:lnTo>
                    <a:pt x="30" y="5"/>
                  </a:lnTo>
                  <a:lnTo>
                    <a:pt x="29" y="4"/>
                  </a:lnTo>
                  <a:lnTo>
                    <a:pt x="27" y="2"/>
                  </a:lnTo>
                  <a:lnTo>
                    <a:pt x="24" y="2"/>
                  </a:lnTo>
                  <a:lnTo>
                    <a:pt x="22" y="2"/>
                  </a:lnTo>
                  <a:lnTo>
                    <a:pt x="20" y="2"/>
                  </a:lnTo>
                  <a:lnTo>
                    <a:pt x="16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17" name="Freeform 145"/>
            <p:cNvSpPr>
              <a:spLocks/>
            </p:cNvSpPr>
            <p:nvPr/>
          </p:nvSpPr>
          <p:spPr bwMode="auto">
            <a:xfrm>
              <a:off x="2642" y="2440"/>
              <a:ext cx="21" cy="25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12" y="0"/>
                </a:cxn>
                <a:cxn ang="0">
                  <a:pos x="8" y="14"/>
                </a:cxn>
                <a:cxn ang="0">
                  <a:pos x="11" y="9"/>
                </a:cxn>
                <a:cxn ang="0">
                  <a:pos x="14" y="6"/>
                </a:cxn>
                <a:cxn ang="0">
                  <a:pos x="16" y="3"/>
                </a:cxn>
                <a:cxn ang="0">
                  <a:pos x="18" y="2"/>
                </a:cxn>
                <a:cxn ang="0">
                  <a:pos x="19" y="0"/>
                </a:cxn>
                <a:cxn ang="0">
                  <a:pos x="21" y="0"/>
                </a:cxn>
                <a:cxn ang="0">
                  <a:pos x="21" y="2"/>
                </a:cxn>
                <a:cxn ang="0">
                  <a:pos x="21" y="2"/>
                </a:cxn>
                <a:cxn ang="0">
                  <a:pos x="21" y="3"/>
                </a:cxn>
                <a:cxn ang="0">
                  <a:pos x="21" y="4"/>
                </a:cxn>
                <a:cxn ang="0">
                  <a:pos x="21" y="7"/>
                </a:cxn>
                <a:cxn ang="0">
                  <a:pos x="19" y="7"/>
                </a:cxn>
                <a:cxn ang="0">
                  <a:pos x="19" y="9"/>
                </a:cxn>
                <a:cxn ang="0">
                  <a:pos x="18" y="9"/>
                </a:cxn>
                <a:cxn ang="0">
                  <a:pos x="18" y="7"/>
                </a:cxn>
                <a:cxn ang="0">
                  <a:pos x="18" y="7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5" y="6"/>
                </a:cxn>
                <a:cxn ang="0">
                  <a:pos x="15" y="6"/>
                </a:cxn>
                <a:cxn ang="0">
                  <a:pos x="14" y="7"/>
                </a:cxn>
                <a:cxn ang="0">
                  <a:pos x="11" y="10"/>
                </a:cxn>
                <a:cxn ang="0">
                  <a:pos x="8" y="14"/>
                </a:cxn>
                <a:cxn ang="0">
                  <a:pos x="8" y="16"/>
                </a:cxn>
                <a:cxn ang="0">
                  <a:pos x="7" y="18"/>
                </a:cxn>
                <a:cxn ang="0">
                  <a:pos x="7" y="21"/>
                </a:cxn>
                <a:cxn ang="0">
                  <a:pos x="5" y="23"/>
                </a:cxn>
                <a:cxn ang="0">
                  <a:pos x="5" y="25"/>
                </a:cxn>
                <a:cxn ang="0">
                  <a:pos x="0" y="25"/>
                </a:cxn>
                <a:cxn ang="0">
                  <a:pos x="5" y="9"/>
                </a:cxn>
                <a:cxn ang="0">
                  <a:pos x="5" y="6"/>
                </a:cxn>
                <a:cxn ang="0">
                  <a:pos x="7" y="4"/>
                </a:cxn>
                <a:cxn ang="0">
                  <a:pos x="7" y="3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2" y="3"/>
                </a:cxn>
                <a:cxn ang="0">
                  <a:pos x="2" y="2"/>
                </a:cxn>
              </a:cxnLst>
              <a:rect l="0" t="0" r="r" b="b"/>
              <a:pathLst>
                <a:path w="21" h="25">
                  <a:moveTo>
                    <a:pt x="2" y="2"/>
                  </a:moveTo>
                  <a:lnTo>
                    <a:pt x="12" y="0"/>
                  </a:lnTo>
                  <a:lnTo>
                    <a:pt x="8" y="14"/>
                  </a:lnTo>
                  <a:lnTo>
                    <a:pt x="11" y="9"/>
                  </a:lnTo>
                  <a:lnTo>
                    <a:pt x="14" y="6"/>
                  </a:lnTo>
                  <a:lnTo>
                    <a:pt x="16" y="3"/>
                  </a:lnTo>
                  <a:lnTo>
                    <a:pt x="18" y="2"/>
                  </a:lnTo>
                  <a:lnTo>
                    <a:pt x="19" y="0"/>
                  </a:lnTo>
                  <a:lnTo>
                    <a:pt x="21" y="0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1" y="3"/>
                  </a:lnTo>
                  <a:lnTo>
                    <a:pt x="21" y="4"/>
                  </a:lnTo>
                  <a:lnTo>
                    <a:pt x="21" y="7"/>
                  </a:lnTo>
                  <a:lnTo>
                    <a:pt x="19" y="7"/>
                  </a:lnTo>
                  <a:lnTo>
                    <a:pt x="19" y="9"/>
                  </a:lnTo>
                  <a:lnTo>
                    <a:pt x="18" y="9"/>
                  </a:lnTo>
                  <a:lnTo>
                    <a:pt x="18" y="7"/>
                  </a:lnTo>
                  <a:lnTo>
                    <a:pt x="18" y="7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4" y="7"/>
                  </a:lnTo>
                  <a:lnTo>
                    <a:pt x="11" y="10"/>
                  </a:lnTo>
                  <a:lnTo>
                    <a:pt x="8" y="14"/>
                  </a:lnTo>
                  <a:lnTo>
                    <a:pt x="8" y="16"/>
                  </a:lnTo>
                  <a:lnTo>
                    <a:pt x="7" y="18"/>
                  </a:lnTo>
                  <a:lnTo>
                    <a:pt x="7" y="21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0" y="25"/>
                  </a:lnTo>
                  <a:lnTo>
                    <a:pt x="5" y="9"/>
                  </a:lnTo>
                  <a:lnTo>
                    <a:pt x="5" y="6"/>
                  </a:lnTo>
                  <a:lnTo>
                    <a:pt x="7" y="4"/>
                  </a:lnTo>
                  <a:lnTo>
                    <a:pt x="7" y="3"/>
                  </a:lnTo>
                  <a:lnTo>
                    <a:pt x="5" y="3"/>
                  </a:lnTo>
                  <a:lnTo>
                    <a:pt x="5" y="3"/>
                  </a:lnTo>
                  <a:lnTo>
                    <a:pt x="4" y="3"/>
                  </a:lnTo>
                  <a:lnTo>
                    <a:pt x="4" y="3"/>
                  </a:lnTo>
                  <a:lnTo>
                    <a:pt x="2" y="3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18" name="Freeform 146"/>
            <p:cNvSpPr>
              <a:spLocks noEditPoints="1"/>
            </p:cNvSpPr>
            <p:nvPr/>
          </p:nvSpPr>
          <p:spPr bwMode="auto">
            <a:xfrm>
              <a:off x="2661" y="2440"/>
              <a:ext cx="25" cy="27"/>
            </a:xfrm>
            <a:custGeom>
              <a:avLst/>
              <a:gdLst/>
              <a:ahLst/>
              <a:cxnLst>
                <a:cxn ang="0">
                  <a:pos x="25" y="9"/>
                </a:cxn>
                <a:cxn ang="0">
                  <a:pos x="25" y="13"/>
                </a:cxn>
                <a:cxn ang="0">
                  <a:pos x="23" y="17"/>
                </a:cxn>
                <a:cxn ang="0">
                  <a:pos x="20" y="21"/>
                </a:cxn>
                <a:cxn ang="0">
                  <a:pos x="17" y="24"/>
                </a:cxn>
                <a:cxn ang="0">
                  <a:pos x="13" y="25"/>
                </a:cxn>
                <a:cxn ang="0">
                  <a:pos x="10" y="27"/>
                </a:cxn>
                <a:cxn ang="0">
                  <a:pos x="6" y="25"/>
                </a:cxn>
                <a:cxn ang="0">
                  <a:pos x="3" y="24"/>
                </a:cxn>
                <a:cxn ang="0">
                  <a:pos x="2" y="21"/>
                </a:cxn>
                <a:cxn ang="0">
                  <a:pos x="0" y="17"/>
                </a:cxn>
                <a:cxn ang="0">
                  <a:pos x="2" y="13"/>
                </a:cxn>
                <a:cxn ang="0">
                  <a:pos x="3" y="10"/>
                </a:cxn>
                <a:cxn ang="0">
                  <a:pos x="6" y="6"/>
                </a:cxn>
                <a:cxn ang="0">
                  <a:pos x="10" y="3"/>
                </a:cxn>
                <a:cxn ang="0">
                  <a:pos x="13" y="2"/>
                </a:cxn>
                <a:cxn ang="0">
                  <a:pos x="17" y="0"/>
                </a:cxn>
                <a:cxn ang="0">
                  <a:pos x="20" y="2"/>
                </a:cxn>
                <a:cxn ang="0">
                  <a:pos x="23" y="3"/>
                </a:cxn>
                <a:cxn ang="0">
                  <a:pos x="24" y="6"/>
                </a:cxn>
                <a:cxn ang="0">
                  <a:pos x="25" y="9"/>
                </a:cxn>
                <a:cxn ang="0">
                  <a:pos x="20" y="7"/>
                </a:cxn>
                <a:cxn ang="0">
                  <a:pos x="20" y="4"/>
                </a:cxn>
                <a:cxn ang="0">
                  <a:pos x="20" y="3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4" y="3"/>
                </a:cxn>
                <a:cxn ang="0">
                  <a:pos x="11" y="4"/>
                </a:cxn>
                <a:cxn ang="0">
                  <a:pos x="9" y="7"/>
                </a:cxn>
                <a:cxn ang="0">
                  <a:pos x="7" y="14"/>
                </a:cxn>
                <a:cxn ang="0">
                  <a:pos x="6" y="20"/>
                </a:cxn>
                <a:cxn ang="0">
                  <a:pos x="6" y="21"/>
                </a:cxn>
                <a:cxn ang="0">
                  <a:pos x="7" y="24"/>
                </a:cxn>
                <a:cxn ang="0">
                  <a:pos x="9" y="24"/>
                </a:cxn>
                <a:cxn ang="0">
                  <a:pos x="10" y="25"/>
                </a:cxn>
                <a:cxn ang="0">
                  <a:pos x="13" y="24"/>
                </a:cxn>
                <a:cxn ang="0">
                  <a:pos x="14" y="23"/>
                </a:cxn>
                <a:cxn ang="0">
                  <a:pos x="17" y="20"/>
                </a:cxn>
                <a:cxn ang="0">
                  <a:pos x="20" y="13"/>
                </a:cxn>
                <a:cxn ang="0">
                  <a:pos x="20" y="7"/>
                </a:cxn>
              </a:cxnLst>
              <a:rect l="0" t="0" r="r" b="b"/>
              <a:pathLst>
                <a:path w="25" h="27">
                  <a:moveTo>
                    <a:pt x="25" y="9"/>
                  </a:moveTo>
                  <a:lnTo>
                    <a:pt x="25" y="13"/>
                  </a:lnTo>
                  <a:lnTo>
                    <a:pt x="23" y="17"/>
                  </a:lnTo>
                  <a:lnTo>
                    <a:pt x="20" y="21"/>
                  </a:lnTo>
                  <a:lnTo>
                    <a:pt x="17" y="24"/>
                  </a:lnTo>
                  <a:lnTo>
                    <a:pt x="13" y="25"/>
                  </a:lnTo>
                  <a:lnTo>
                    <a:pt x="10" y="27"/>
                  </a:lnTo>
                  <a:lnTo>
                    <a:pt x="6" y="25"/>
                  </a:lnTo>
                  <a:lnTo>
                    <a:pt x="3" y="24"/>
                  </a:lnTo>
                  <a:lnTo>
                    <a:pt x="2" y="21"/>
                  </a:lnTo>
                  <a:lnTo>
                    <a:pt x="0" y="17"/>
                  </a:lnTo>
                  <a:lnTo>
                    <a:pt x="2" y="13"/>
                  </a:lnTo>
                  <a:lnTo>
                    <a:pt x="3" y="10"/>
                  </a:lnTo>
                  <a:lnTo>
                    <a:pt x="6" y="6"/>
                  </a:lnTo>
                  <a:lnTo>
                    <a:pt x="10" y="3"/>
                  </a:lnTo>
                  <a:lnTo>
                    <a:pt x="13" y="2"/>
                  </a:lnTo>
                  <a:lnTo>
                    <a:pt x="17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4" y="6"/>
                  </a:lnTo>
                  <a:lnTo>
                    <a:pt x="25" y="9"/>
                  </a:lnTo>
                  <a:close/>
                  <a:moveTo>
                    <a:pt x="20" y="7"/>
                  </a:moveTo>
                  <a:lnTo>
                    <a:pt x="20" y="4"/>
                  </a:lnTo>
                  <a:lnTo>
                    <a:pt x="20" y="3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4" y="3"/>
                  </a:lnTo>
                  <a:lnTo>
                    <a:pt x="11" y="4"/>
                  </a:lnTo>
                  <a:lnTo>
                    <a:pt x="9" y="7"/>
                  </a:lnTo>
                  <a:lnTo>
                    <a:pt x="7" y="14"/>
                  </a:lnTo>
                  <a:lnTo>
                    <a:pt x="6" y="20"/>
                  </a:lnTo>
                  <a:lnTo>
                    <a:pt x="6" y="21"/>
                  </a:lnTo>
                  <a:lnTo>
                    <a:pt x="7" y="24"/>
                  </a:lnTo>
                  <a:lnTo>
                    <a:pt x="9" y="24"/>
                  </a:lnTo>
                  <a:lnTo>
                    <a:pt x="10" y="25"/>
                  </a:lnTo>
                  <a:lnTo>
                    <a:pt x="13" y="24"/>
                  </a:lnTo>
                  <a:lnTo>
                    <a:pt x="14" y="23"/>
                  </a:lnTo>
                  <a:lnTo>
                    <a:pt x="17" y="20"/>
                  </a:lnTo>
                  <a:lnTo>
                    <a:pt x="20" y="13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19" name="Freeform 147"/>
            <p:cNvSpPr>
              <a:spLocks noEditPoints="1"/>
            </p:cNvSpPr>
            <p:nvPr/>
          </p:nvSpPr>
          <p:spPr bwMode="auto">
            <a:xfrm>
              <a:off x="2682" y="2440"/>
              <a:ext cx="34" cy="38"/>
            </a:xfrm>
            <a:custGeom>
              <a:avLst/>
              <a:gdLst/>
              <a:ahLst/>
              <a:cxnLst>
                <a:cxn ang="0">
                  <a:pos x="17" y="7"/>
                </a:cxn>
                <a:cxn ang="0">
                  <a:pos x="23" y="2"/>
                </a:cxn>
                <a:cxn ang="0">
                  <a:pos x="28" y="0"/>
                </a:cxn>
                <a:cxn ang="0">
                  <a:pos x="32" y="3"/>
                </a:cxn>
                <a:cxn ang="0">
                  <a:pos x="34" y="7"/>
                </a:cxn>
                <a:cxn ang="0">
                  <a:pos x="30" y="20"/>
                </a:cxn>
                <a:cxn ang="0">
                  <a:pos x="21" y="25"/>
                </a:cxn>
                <a:cxn ang="0">
                  <a:pos x="16" y="27"/>
                </a:cxn>
                <a:cxn ang="0">
                  <a:pos x="13" y="25"/>
                </a:cxn>
                <a:cxn ang="0">
                  <a:pos x="10" y="32"/>
                </a:cxn>
                <a:cxn ang="0">
                  <a:pos x="10" y="35"/>
                </a:cxn>
                <a:cxn ang="0">
                  <a:pos x="10" y="35"/>
                </a:cxn>
                <a:cxn ang="0">
                  <a:pos x="11" y="37"/>
                </a:cxn>
                <a:cxn ang="0">
                  <a:pos x="14" y="37"/>
                </a:cxn>
                <a:cxn ang="0">
                  <a:pos x="0" y="38"/>
                </a:cxn>
                <a:cxn ang="0">
                  <a:pos x="3" y="37"/>
                </a:cxn>
                <a:cxn ang="0">
                  <a:pos x="6" y="34"/>
                </a:cxn>
                <a:cxn ang="0">
                  <a:pos x="13" y="7"/>
                </a:cxn>
                <a:cxn ang="0">
                  <a:pos x="14" y="4"/>
                </a:cxn>
                <a:cxn ang="0">
                  <a:pos x="13" y="3"/>
                </a:cxn>
                <a:cxn ang="0">
                  <a:pos x="11" y="3"/>
                </a:cxn>
                <a:cxn ang="0">
                  <a:pos x="10" y="3"/>
                </a:cxn>
                <a:cxn ang="0">
                  <a:pos x="18" y="0"/>
                </a:cxn>
                <a:cxn ang="0">
                  <a:pos x="14" y="24"/>
                </a:cxn>
                <a:cxn ang="0">
                  <a:pos x="18" y="25"/>
                </a:cxn>
                <a:cxn ang="0">
                  <a:pos x="23" y="23"/>
                </a:cxn>
                <a:cxn ang="0">
                  <a:pos x="25" y="20"/>
                </a:cxn>
                <a:cxn ang="0">
                  <a:pos x="27" y="16"/>
                </a:cxn>
                <a:cxn ang="0">
                  <a:pos x="28" y="10"/>
                </a:cxn>
                <a:cxn ang="0">
                  <a:pos x="28" y="6"/>
                </a:cxn>
                <a:cxn ang="0">
                  <a:pos x="27" y="3"/>
                </a:cxn>
                <a:cxn ang="0">
                  <a:pos x="23" y="4"/>
                </a:cxn>
                <a:cxn ang="0">
                  <a:pos x="17" y="10"/>
                </a:cxn>
                <a:cxn ang="0">
                  <a:pos x="13" y="23"/>
                </a:cxn>
              </a:cxnLst>
              <a:rect l="0" t="0" r="r" b="b"/>
              <a:pathLst>
                <a:path w="34" h="38">
                  <a:moveTo>
                    <a:pt x="18" y="0"/>
                  </a:moveTo>
                  <a:lnTo>
                    <a:pt x="17" y="7"/>
                  </a:lnTo>
                  <a:lnTo>
                    <a:pt x="20" y="4"/>
                  </a:lnTo>
                  <a:lnTo>
                    <a:pt x="23" y="2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3"/>
                  </a:lnTo>
                  <a:lnTo>
                    <a:pt x="34" y="4"/>
                  </a:lnTo>
                  <a:lnTo>
                    <a:pt x="34" y="7"/>
                  </a:lnTo>
                  <a:lnTo>
                    <a:pt x="32" y="14"/>
                  </a:lnTo>
                  <a:lnTo>
                    <a:pt x="30" y="20"/>
                  </a:lnTo>
                  <a:lnTo>
                    <a:pt x="25" y="24"/>
                  </a:lnTo>
                  <a:lnTo>
                    <a:pt x="21" y="25"/>
                  </a:lnTo>
                  <a:lnTo>
                    <a:pt x="17" y="27"/>
                  </a:lnTo>
                  <a:lnTo>
                    <a:pt x="16" y="27"/>
                  </a:lnTo>
                  <a:lnTo>
                    <a:pt x="14" y="25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10" y="32"/>
                  </a:lnTo>
                  <a:lnTo>
                    <a:pt x="10" y="34"/>
                  </a:lnTo>
                  <a:lnTo>
                    <a:pt x="10" y="35"/>
                  </a:lnTo>
                  <a:lnTo>
                    <a:pt x="10" y="35"/>
                  </a:lnTo>
                  <a:lnTo>
                    <a:pt x="10" y="35"/>
                  </a:lnTo>
                  <a:lnTo>
                    <a:pt x="10" y="37"/>
                  </a:lnTo>
                  <a:lnTo>
                    <a:pt x="11" y="37"/>
                  </a:lnTo>
                  <a:lnTo>
                    <a:pt x="11" y="37"/>
                  </a:lnTo>
                  <a:lnTo>
                    <a:pt x="14" y="37"/>
                  </a:lnTo>
                  <a:lnTo>
                    <a:pt x="13" y="38"/>
                  </a:lnTo>
                  <a:lnTo>
                    <a:pt x="0" y="38"/>
                  </a:lnTo>
                  <a:lnTo>
                    <a:pt x="0" y="37"/>
                  </a:lnTo>
                  <a:lnTo>
                    <a:pt x="3" y="37"/>
                  </a:lnTo>
                  <a:lnTo>
                    <a:pt x="4" y="35"/>
                  </a:lnTo>
                  <a:lnTo>
                    <a:pt x="6" y="34"/>
                  </a:lnTo>
                  <a:lnTo>
                    <a:pt x="6" y="31"/>
                  </a:lnTo>
                  <a:lnTo>
                    <a:pt x="13" y="7"/>
                  </a:lnTo>
                  <a:lnTo>
                    <a:pt x="13" y="6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10" y="3"/>
                  </a:lnTo>
                  <a:lnTo>
                    <a:pt x="10" y="2"/>
                  </a:lnTo>
                  <a:lnTo>
                    <a:pt x="18" y="0"/>
                  </a:lnTo>
                  <a:close/>
                  <a:moveTo>
                    <a:pt x="13" y="23"/>
                  </a:moveTo>
                  <a:lnTo>
                    <a:pt x="14" y="24"/>
                  </a:lnTo>
                  <a:lnTo>
                    <a:pt x="17" y="25"/>
                  </a:lnTo>
                  <a:lnTo>
                    <a:pt x="18" y="25"/>
                  </a:lnTo>
                  <a:lnTo>
                    <a:pt x="20" y="24"/>
                  </a:lnTo>
                  <a:lnTo>
                    <a:pt x="23" y="23"/>
                  </a:lnTo>
                  <a:lnTo>
                    <a:pt x="24" y="21"/>
                  </a:lnTo>
                  <a:lnTo>
                    <a:pt x="25" y="20"/>
                  </a:lnTo>
                  <a:lnTo>
                    <a:pt x="25" y="18"/>
                  </a:lnTo>
                  <a:lnTo>
                    <a:pt x="27" y="16"/>
                  </a:lnTo>
                  <a:lnTo>
                    <a:pt x="28" y="13"/>
                  </a:lnTo>
                  <a:lnTo>
                    <a:pt x="28" y="10"/>
                  </a:lnTo>
                  <a:lnTo>
                    <a:pt x="30" y="7"/>
                  </a:lnTo>
                  <a:lnTo>
                    <a:pt x="28" y="6"/>
                  </a:lnTo>
                  <a:lnTo>
                    <a:pt x="28" y="4"/>
                  </a:lnTo>
                  <a:lnTo>
                    <a:pt x="27" y="3"/>
                  </a:lnTo>
                  <a:lnTo>
                    <a:pt x="25" y="3"/>
                  </a:lnTo>
                  <a:lnTo>
                    <a:pt x="23" y="4"/>
                  </a:lnTo>
                  <a:lnTo>
                    <a:pt x="20" y="6"/>
                  </a:lnTo>
                  <a:lnTo>
                    <a:pt x="17" y="10"/>
                  </a:lnTo>
                  <a:lnTo>
                    <a:pt x="16" y="14"/>
                  </a:lnTo>
                  <a:lnTo>
                    <a:pt x="13" y="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20" name="Freeform 148"/>
            <p:cNvSpPr>
              <a:spLocks noEditPoints="1"/>
            </p:cNvSpPr>
            <p:nvPr/>
          </p:nvSpPr>
          <p:spPr bwMode="auto">
            <a:xfrm>
              <a:off x="2717" y="2440"/>
              <a:ext cx="23" cy="27"/>
            </a:xfrm>
            <a:custGeom>
              <a:avLst/>
              <a:gdLst/>
              <a:ahLst/>
              <a:cxnLst>
                <a:cxn ang="0">
                  <a:pos x="6" y="16"/>
                </a:cxn>
                <a:cxn ang="0">
                  <a:pos x="6" y="16"/>
                </a:cxn>
                <a:cxn ang="0">
                  <a:pos x="6" y="17"/>
                </a:cxn>
                <a:cxn ang="0">
                  <a:pos x="6" y="20"/>
                </a:cxn>
                <a:cxn ang="0">
                  <a:pos x="7" y="21"/>
                </a:cxn>
                <a:cxn ang="0">
                  <a:pos x="9" y="23"/>
                </a:cxn>
                <a:cxn ang="0">
                  <a:pos x="12" y="23"/>
                </a:cxn>
                <a:cxn ang="0">
                  <a:pos x="13" y="23"/>
                </a:cxn>
                <a:cxn ang="0">
                  <a:pos x="14" y="23"/>
                </a:cxn>
                <a:cxn ang="0">
                  <a:pos x="17" y="21"/>
                </a:cxn>
                <a:cxn ang="0">
                  <a:pos x="20" y="18"/>
                </a:cxn>
                <a:cxn ang="0">
                  <a:pos x="20" y="20"/>
                </a:cxn>
                <a:cxn ang="0">
                  <a:pos x="16" y="23"/>
                </a:cxn>
                <a:cxn ang="0">
                  <a:pos x="13" y="25"/>
                </a:cxn>
                <a:cxn ang="0">
                  <a:pos x="9" y="27"/>
                </a:cxn>
                <a:cxn ang="0">
                  <a:pos x="6" y="25"/>
                </a:cxn>
                <a:cxn ang="0">
                  <a:pos x="3" y="24"/>
                </a:cxn>
                <a:cxn ang="0">
                  <a:pos x="2" y="21"/>
                </a:cxn>
                <a:cxn ang="0">
                  <a:pos x="0" y="18"/>
                </a:cxn>
                <a:cxn ang="0">
                  <a:pos x="2" y="14"/>
                </a:cxn>
                <a:cxn ang="0">
                  <a:pos x="3" y="10"/>
                </a:cxn>
                <a:cxn ang="0">
                  <a:pos x="6" y="6"/>
                </a:cxn>
                <a:cxn ang="0">
                  <a:pos x="9" y="3"/>
                </a:cxn>
                <a:cxn ang="0">
                  <a:pos x="13" y="2"/>
                </a:cxn>
                <a:cxn ang="0">
                  <a:pos x="17" y="0"/>
                </a:cxn>
                <a:cxn ang="0">
                  <a:pos x="20" y="0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3" y="4"/>
                </a:cxn>
                <a:cxn ang="0">
                  <a:pos x="23" y="7"/>
                </a:cxn>
                <a:cxn ang="0">
                  <a:pos x="21" y="9"/>
                </a:cxn>
                <a:cxn ang="0">
                  <a:pos x="19" y="11"/>
                </a:cxn>
                <a:cxn ang="0">
                  <a:pos x="14" y="13"/>
                </a:cxn>
                <a:cxn ang="0">
                  <a:pos x="10" y="14"/>
                </a:cxn>
                <a:cxn ang="0">
                  <a:pos x="6" y="16"/>
                </a:cxn>
                <a:cxn ang="0">
                  <a:pos x="6" y="14"/>
                </a:cxn>
                <a:cxn ang="0">
                  <a:pos x="10" y="13"/>
                </a:cxn>
                <a:cxn ang="0">
                  <a:pos x="12" y="13"/>
                </a:cxn>
                <a:cxn ang="0">
                  <a:pos x="14" y="10"/>
                </a:cxn>
                <a:cxn ang="0">
                  <a:pos x="17" y="9"/>
                </a:cxn>
                <a:cxn ang="0">
                  <a:pos x="19" y="6"/>
                </a:cxn>
                <a:cxn ang="0">
                  <a:pos x="19" y="4"/>
                </a:cxn>
                <a:cxn ang="0">
                  <a:pos x="19" y="3"/>
                </a:cxn>
                <a:cxn ang="0">
                  <a:pos x="17" y="3"/>
                </a:cxn>
                <a:cxn ang="0">
                  <a:pos x="17" y="2"/>
                </a:cxn>
                <a:cxn ang="0">
                  <a:pos x="16" y="2"/>
                </a:cxn>
                <a:cxn ang="0">
                  <a:pos x="13" y="3"/>
                </a:cxn>
                <a:cxn ang="0">
                  <a:pos x="10" y="4"/>
                </a:cxn>
                <a:cxn ang="0">
                  <a:pos x="7" y="9"/>
                </a:cxn>
                <a:cxn ang="0">
                  <a:pos x="6" y="14"/>
                </a:cxn>
              </a:cxnLst>
              <a:rect l="0" t="0" r="r" b="b"/>
              <a:pathLst>
                <a:path w="23" h="27">
                  <a:moveTo>
                    <a:pt x="6" y="16"/>
                  </a:moveTo>
                  <a:lnTo>
                    <a:pt x="6" y="16"/>
                  </a:lnTo>
                  <a:lnTo>
                    <a:pt x="6" y="17"/>
                  </a:lnTo>
                  <a:lnTo>
                    <a:pt x="6" y="20"/>
                  </a:lnTo>
                  <a:lnTo>
                    <a:pt x="7" y="21"/>
                  </a:lnTo>
                  <a:lnTo>
                    <a:pt x="9" y="23"/>
                  </a:lnTo>
                  <a:lnTo>
                    <a:pt x="12" y="23"/>
                  </a:lnTo>
                  <a:lnTo>
                    <a:pt x="13" y="23"/>
                  </a:lnTo>
                  <a:lnTo>
                    <a:pt x="14" y="23"/>
                  </a:lnTo>
                  <a:lnTo>
                    <a:pt x="17" y="21"/>
                  </a:lnTo>
                  <a:lnTo>
                    <a:pt x="20" y="18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3" y="25"/>
                  </a:lnTo>
                  <a:lnTo>
                    <a:pt x="9" y="27"/>
                  </a:lnTo>
                  <a:lnTo>
                    <a:pt x="6" y="25"/>
                  </a:lnTo>
                  <a:lnTo>
                    <a:pt x="3" y="24"/>
                  </a:lnTo>
                  <a:lnTo>
                    <a:pt x="2" y="21"/>
                  </a:lnTo>
                  <a:lnTo>
                    <a:pt x="0" y="18"/>
                  </a:lnTo>
                  <a:lnTo>
                    <a:pt x="2" y="14"/>
                  </a:lnTo>
                  <a:lnTo>
                    <a:pt x="3" y="10"/>
                  </a:lnTo>
                  <a:lnTo>
                    <a:pt x="6" y="6"/>
                  </a:lnTo>
                  <a:lnTo>
                    <a:pt x="9" y="3"/>
                  </a:lnTo>
                  <a:lnTo>
                    <a:pt x="13" y="2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3" y="4"/>
                  </a:lnTo>
                  <a:lnTo>
                    <a:pt x="23" y="7"/>
                  </a:lnTo>
                  <a:lnTo>
                    <a:pt x="21" y="9"/>
                  </a:lnTo>
                  <a:lnTo>
                    <a:pt x="19" y="11"/>
                  </a:lnTo>
                  <a:lnTo>
                    <a:pt x="14" y="13"/>
                  </a:lnTo>
                  <a:lnTo>
                    <a:pt x="10" y="14"/>
                  </a:lnTo>
                  <a:lnTo>
                    <a:pt x="6" y="16"/>
                  </a:lnTo>
                  <a:close/>
                  <a:moveTo>
                    <a:pt x="6" y="14"/>
                  </a:moveTo>
                  <a:lnTo>
                    <a:pt x="10" y="13"/>
                  </a:lnTo>
                  <a:lnTo>
                    <a:pt x="12" y="13"/>
                  </a:lnTo>
                  <a:lnTo>
                    <a:pt x="14" y="10"/>
                  </a:lnTo>
                  <a:lnTo>
                    <a:pt x="17" y="9"/>
                  </a:lnTo>
                  <a:lnTo>
                    <a:pt x="19" y="6"/>
                  </a:lnTo>
                  <a:lnTo>
                    <a:pt x="19" y="4"/>
                  </a:lnTo>
                  <a:lnTo>
                    <a:pt x="19" y="3"/>
                  </a:lnTo>
                  <a:lnTo>
                    <a:pt x="17" y="3"/>
                  </a:lnTo>
                  <a:lnTo>
                    <a:pt x="17" y="2"/>
                  </a:lnTo>
                  <a:lnTo>
                    <a:pt x="16" y="2"/>
                  </a:lnTo>
                  <a:lnTo>
                    <a:pt x="13" y="3"/>
                  </a:lnTo>
                  <a:lnTo>
                    <a:pt x="10" y="4"/>
                  </a:lnTo>
                  <a:lnTo>
                    <a:pt x="7" y="9"/>
                  </a:lnTo>
                  <a:lnTo>
                    <a:pt x="6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21" name="Freeform 149"/>
            <p:cNvSpPr>
              <a:spLocks/>
            </p:cNvSpPr>
            <p:nvPr/>
          </p:nvSpPr>
          <p:spPr bwMode="auto">
            <a:xfrm>
              <a:off x="2743" y="2440"/>
              <a:ext cx="21" cy="25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11" y="0"/>
                </a:cxn>
                <a:cxn ang="0">
                  <a:pos x="7" y="14"/>
                </a:cxn>
                <a:cxn ang="0">
                  <a:pos x="9" y="9"/>
                </a:cxn>
                <a:cxn ang="0">
                  <a:pos x="12" y="6"/>
                </a:cxn>
                <a:cxn ang="0">
                  <a:pos x="15" y="3"/>
                </a:cxn>
                <a:cxn ang="0">
                  <a:pos x="16" y="2"/>
                </a:cxn>
                <a:cxn ang="0">
                  <a:pos x="19" y="0"/>
                </a:cxn>
                <a:cxn ang="0">
                  <a:pos x="19" y="0"/>
                </a:cxn>
                <a:cxn ang="0">
                  <a:pos x="21" y="2"/>
                </a:cxn>
                <a:cxn ang="0">
                  <a:pos x="21" y="2"/>
                </a:cxn>
                <a:cxn ang="0">
                  <a:pos x="21" y="3"/>
                </a:cxn>
                <a:cxn ang="0">
                  <a:pos x="21" y="4"/>
                </a:cxn>
                <a:cxn ang="0">
                  <a:pos x="19" y="7"/>
                </a:cxn>
                <a:cxn ang="0">
                  <a:pos x="19" y="7"/>
                </a:cxn>
                <a:cxn ang="0">
                  <a:pos x="18" y="9"/>
                </a:cxn>
                <a:cxn ang="0">
                  <a:pos x="18" y="9"/>
                </a:cxn>
                <a:cxn ang="0">
                  <a:pos x="16" y="7"/>
                </a:cxn>
                <a:cxn ang="0">
                  <a:pos x="16" y="7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5" y="6"/>
                </a:cxn>
                <a:cxn ang="0">
                  <a:pos x="15" y="6"/>
                </a:cxn>
                <a:cxn ang="0">
                  <a:pos x="15" y="6"/>
                </a:cxn>
                <a:cxn ang="0">
                  <a:pos x="14" y="6"/>
                </a:cxn>
                <a:cxn ang="0">
                  <a:pos x="12" y="7"/>
                </a:cxn>
                <a:cxn ang="0">
                  <a:pos x="11" y="10"/>
                </a:cxn>
                <a:cxn ang="0">
                  <a:pos x="8" y="14"/>
                </a:cxn>
                <a:cxn ang="0">
                  <a:pos x="7" y="16"/>
                </a:cxn>
                <a:cxn ang="0">
                  <a:pos x="7" y="18"/>
                </a:cxn>
                <a:cxn ang="0">
                  <a:pos x="5" y="21"/>
                </a:cxn>
                <a:cxn ang="0">
                  <a:pos x="5" y="23"/>
                </a:cxn>
                <a:cxn ang="0">
                  <a:pos x="4" y="25"/>
                </a:cxn>
                <a:cxn ang="0">
                  <a:pos x="0" y="25"/>
                </a:cxn>
                <a:cxn ang="0">
                  <a:pos x="4" y="9"/>
                </a:cxn>
                <a:cxn ang="0">
                  <a:pos x="5" y="6"/>
                </a:cxn>
                <a:cxn ang="0">
                  <a:pos x="5" y="4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2"/>
                </a:cxn>
              </a:cxnLst>
              <a:rect l="0" t="0" r="r" b="b"/>
              <a:pathLst>
                <a:path w="21" h="25">
                  <a:moveTo>
                    <a:pt x="1" y="2"/>
                  </a:moveTo>
                  <a:lnTo>
                    <a:pt x="11" y="0"/>
                  </a:lnTo>
                  <a:lnTo>
                    <a:pt x="7" y="14"/>
                  </a:lnTo>
                  <a:lnTo>
                    <a:pt x="9" y="9"/>
                  </a:lnTo>
                  <a:lnTo>
                    <a:pt x="12" y="6"/>
                  </a:lnTo>
                  <a:lnTo>
                    <a:pt x="15" y="3"/>
                  </a:lnTo>
                  <a:lnTo>
                    <a:pt x="16" y="2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1" y="3"/>
                  </a:lnTo>
                  <a:lnTo>
                    <a:pt x="21" y="4"/>
                  </a:lnTo>
                  <a:lnTo>
                    <a:pt x="19" y="7"/>
                  </a:lnTo>
                  <a:lnTo>
                    <a:pt x="19" y="7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4" y="6"/>
                  </a:lnTo>
                  <a:lnTo>
                    <a:pt x="12" y="7"/>
                  </a:lnTo>
                  <a:lnTo>
                    <a:pt x="11" y="10"/>
                  </a:lnTo>
                  <a:lnTo>
                    <a:pt x="8" y="14"/>
                  </a:lnTo>
                  <a:lnTo>
                    <a:pt x="7" y="16"/>
                  </a:lnTo>
                  <a:lnTo>
                    <a:pt x="7" y="18"/>
                  </a:lnTo>
                  <a:lnTo>
                    <a:pt x="5" y="21"/>
                  </a:lnTo>
                  <a:lnTo>
                    <a:pt x="5" y="23"/>
                  </a:lnTo>
                  <a:lnTo>
                    <a:pt x="4" y="25"/>
                  </a:lnTo>
                  <a:lnTo>
                    <a:pt x="0" y="25"/>
                  </a:lnTo>
                  <a:lnTo>
                    <a:pt x="4" y="9"/>
                  </a:lnTo>
                  <a:lnTo>
                    <a:pt x="5" y="6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4" y="3"/>
                  </a:lnTo>
                  <a:lnTo>
                    <a:pt x="4" y="3"/>
                  </a:lnTo>
                  <a:lnTo>
                    <a:pt x="2" y="3"/>
                  </a:lnTo>
                  <a:lnTo>
                    <a:pt x="1" y="3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22" name="Freeform 150"/>
            <p:cNvSpPr>
              <a:spLocks/>
            </p:cNvSpPr>
            <p:nvPr/>
          </p:nvSpPr>
          <p:spPr bwMode="auto">
            <a:xfrm>
              <a:off x="2764" y="2451"/>
              <a:ext cx="15" cy="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4" y="5"/>
                </a:cxn>
                <a:cxn ang="0">
                  <a:pos x="0" y="5"/>
                </a:cxn>
                <a:cxn ang="0">
                  <a:pos x="1" y="0"/>
                </a:cxn>
                <a:cxn ang="0">
                  <a:pos x="15" y="0"/>
                </a:cxn>
              </a:cxnLst>
              <a:rect l="0" t="0" r="r" b="b"/>
              <a:pathLst>
                <a:path w="15" h="5">
                  <a:moveTo>
                    <a:pt x="15" y="0"/>
                  </a:moveTo>
                  <a:lnTo>
                    <a:pt x="14" y="5"/>
                  </a:lnTo>
                  <a:lnTo>
                    <a:pt x="0" y="5"/>
                  </a:lnTo>
                  <a:lnTo>
                    <a:pt x="1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23" name="Freeform 151"/>
            <p:cNvSpPr>
              <a:spLocks/>
            </p:cNvSpPr>
            <p:nvPr/>
          </p:nvSpPr>
          <p:spPr bwMode="auto">
            <a:xfrm>
              <a:off x="2779" y="2428"/>
              <a:ext cx="43" cy="39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29" y="29"/>
                </a:cxn>
                <a:cxn ang="0">
                  <a:pos x="35" y="8"/>
                </a:cxn>
                <a:cxn ang="0">
                  <a:pos x="36" y="5"/>
                </a:cxn>
                <a:cxn ang="0">
                  <a:pos x="36" y="4"/>
                </a:cxn>
                <a:cxn ang="0">
                  <a:pos x="36" y="2"/>
                </a:cxn>
                <a:cxn ang="0">
                  <a:pos x="35" y="2"/>
                </a:cxn>
                <a:cxn ang="0">
                  <a:pos x="35" y="1"/>
                </a:cxn>
                <a:cxn ang="0">
                  <a:pos x="32" y="1"/>
                </a:cxn>
                <a:cxn ang="0">
                  <a:pos x="32" y="1"/>
                </a:cxn>
                <a:cxn ang="0">
                  <a:pos x="32" y="1"/>
                </a:cxn>
                <a:cxn ang="0">
                  <a:pos x="32" y="0"/>
                </a:cxn>
                <a:cxn ang="0">
                  <a:pos x="43" y="0"/>
                </a:cxn>
                <a:cxn ang="0">
                  <a:pos x="43" y="1"/>
                </a:cxn>
                <a:cxn ang="0">
                  <a:pos x="42" y="1"/>
                </a:cxn>
                <a:cxn ang="0">
                  <a:pos x="41" y="2"/>
                </a:cxn>
                <a:cxn ang="0">
                  <a:pos x="39" y="2"/>
                </a:cxn>
                <a:cxn ang="0">
                  <a:pos x="39" y="4"/>
                </a:cxn>
                <a:cxn ang="0">
                  <a:pos x="38" y="5"/>
                </a:cxn>
                <a:cxn ang="0">
                  <a:pos x="38" y="8"/>
                </a:cxn>
                <a:cxn ang="0">
                  <a:pos x="28" y="39"/>
                </a:cxn>
                <a:cxn ang="0">
                  <a:pos x="28" y="39"/>
                </a:cxn>
                <a:cxn ang="0">
                  <a:pos x="15" y="7"/>
                </a:cxn>
                <a:cxn ang="0">
                  <a:pos x="8" y="30"/>
                </a:cxn>
                <a:cxn ang="0">
                  <a:pos x="8" y="33"/>
                </a:cxn>
                <a:cxn ang="0">
                  <a:pos x="8" y="35"/>
                </a:cxn>
                <a:cxn ang="0">
                  <a:pos x="8" y="35"/>
                </a:cxn>
                <a:cxn ang="0">
                  <a:pos x="8" y="36"/>
                </a:cxn>
                <a:cxn ang="0">
                  <a:pos x="10" y="36"/>
                </a:cxn>
                <a:cxn ang="0">
                  <a:pos x="11" y="36"/>
                </a:cxn>
                <a:cxn ang="0">
                  <a:pos x="11" y="37"/>
                </a:cxn>
                <a:cxn ang="0">
                  <a:pos x="0" y="37"/>
                </a:cxn>
                <a:cxn ang="0">
                  <a:pos x="0" y="36"/>
                </a:cxn>
                <a:cxn ang="0">
                  <a:pos x="3" y="36"/>
                </a:cxn>
                <a:cxn ang="0">
                  <a:pos x="3" y="36"/>
                </a:cxn>
                <a:cxn ang="0">
                  <a:pos x="4" y="36"/>
                </a:cxn>
                <a:cxn ang="0">
                  <a:pos x="6" y="35"/>
                </a:cxn>
                <a:cxn ang="0">
                  <a:pos x="6" y="33"/>
                </a:cxn>
                <a:cxn ang="0">
                  <a:pos x="7" y="30"/>
                </a:cxn>
                <a:cxn ang="0">
                  <a:pos x="14" y="4"/>
                </a:cxn>
                <a:cxn ang="0">
                  <a:pos x="13" y="2"/>
                </a:cxn>
                <a:cxn ang="0">
                  <a:pos x="11" y="2"/>
                </a:cxn>
                <a:cxn ang="0">
                  <a:pos x="10" y="1"/>
                </a:cxn>
                <a:cxn ang="0">
                  <a:pos x="8" y="1"/>
                </a:cxn>
                <a:cxn ang="0">
                  <a:pos x="8" y="0"/>
                </a:cxn>
                <a:cxn ang="0">
                  <a:pos x="17" y="0"/>
                </a:cxn>
              </a:cxnLst>
              <a:rect l="0" t="0" r="r" b="b"/>
              <a:pathLst>
                <a:path w="43" h="39">
                  <a:moveTo>
                    <a:pt x="17" y="0"/>
                  </a:moveTo>
                  <a:lnTo>
                    <a:pt x="29" y="29"/>
                  </a:lnTo>
                  <a:lnTo>
                    <a:pt x="35" y="8"/>
                  </a:lnTo>
                  <a:lnTo>
                    <a:pt x="36" y="5"/>
                  </a:lnTo>
                  <a:lnTo>
                    <a:pt x="36" y="4"/>
                  </a:lnTo>
                  <a:lnTo>
                    <a:pt x="36" y="2"/>
                  </a:lnTo>
                  <a:lnTo>
                    <a:pt x="35" y="2"/>
                  </a:lnTo>
                  <a:lnTo>
                    <a:pt x="35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0"/>
                  </a:lnTo>
                  <a:lnTo>
                    <a:pt x="43" y="0"/>
                  </a:lnTo>
                  <a:lnTo>
                    <a:pt x="43" y="1"/>
                  </a:lnTo>
                  <a:lnTo>
                    <a:pt x="42" y="1"/>
                  </a:lnTo>
                  <a:lnTo>
                    <a:pt x="41" y="2"/>
                  </a:lnTo>
                  <a:lnTo>
                    <a:pt x="39" y="2"/>
                  </a:lnTo>
                  <a:lnTo>
                    <a:pt x="39" y="4"/>
                  </a:lnTo>
                  <a:lnTo>
                    <a:pt x="38" y="5"/>
                  </a:lnTo>
                  <a:lnTo>
                    <a:pt x="38" y="8"/>
                  </a:lnTo>
                  <a:lnTo>
                    <a:pt x="28" y="39"/>
                  </a:lnTo>
                  <a:lnTo>
                    <a:pt x="28" y="39"/>
                  </a:lnTo>
                  <a:lnTo>
                    <a:pt x="15" y="7"/>
                  </a:lnTo>
                  <a:lnTo>
                    <a:pt x="8" y="30"/>
                  </a:lnTo>
                  <a:lnTo>
                    <a:pt x="8" y="33"/>
                  </a:lnTo>
                  <a:lnTo>
                    <a:pt x="8" y="35"/>
                  </a:lnTo>
                  <a:lnTo>
                    <a:pt x="8" y="35"/>
                  </a:lnTo>
                  <a:lnTo>
                    <a:pt x="8" y="36"/>
                  </a:lnTo>
                  <a:lnTo>
                    <a:pt x="10" y="36"/>
                  </a:lnTo>
                  <a:lnTo>
                    <a:pt x="11" y="36"/>
                  </a:lnTo>
                  <a:lnTo>
                    <a:pt x="11" y="37"/>
                  </a:lnTo>
                  <a:lnTo>
                    <a:pt x="0" y="37"/>
                  </a:lnTo>
                  <a:lnTo>
                    <a:pt x="0" y="36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4" y="36"/>
                  </a:lnTo>
                  <a:lnTo>
                    <a:pt x="6" y="35"/>
                  </a:lnTo>
                  <a:lnTo>
                    <a:pt x="6" y="33"/>
                  </a:lnTo>
                  <a:lnTo>
                    <a:pt x="7" y="30"/>
                  </a:lnTo>
                  <a:lnTo>
                    <a:pt x="14" y="4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10" y="1"/>
                  </a:lnTo>
                  <a:lnTo>
                    <a:pt x="8" y="1"/>
                  </a:lnTo>
                  <a:lnTo>
                    <a:pt x="8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24" name="Freeform 152"/>
            <p:cNvSpPr>
              <a:spLocks noEditPoints="1"/>
            </p:cNvSpPr>
            <p:nvPr/>
          </p:nvSpPr>
          <p:spPr bwMode="auto">
            <a:xfrm>
              <a:off x="2820" y="2440"/>
              <a:ext cx="24" cy="27"/>
            </a:xfrm>
            <a:custGeom>
              <a:avLst/>
              <a:gdLst/>
              <a:ahLst/>
              <a:cxnLst>
                <a:cxn ang="0">
                  <a:pos x="24" y="9"/>
                </a:cxn>
                <a:cxn ang="0">
                  <a:pos x="24" y="13"/>
                </a:cxn>
                <a:cxn ang="0">
                  <a:pos x="22" y="17"/>
                </a:cxn>
                <a:cxn ang="0">
                  <a:pos x="19" y="21"/>
                </a:cxn>
                <a:cxn ang="0">
                  <a:pos x="15" y="24"/>
                </a:cxn>
                <a:cxn ang="0">
                  <a:pos x="12" y="25"/>
                </a:cxn>
                <a:cxn ang="0">
                  <a:pos x="8" y="27"/>
                </a:cxn>
                <a:cxn ang="0">
                  <a:pos x="4" y="25"/>
                </a:cxn>
                <a:cxn ang="0">
                  <a:pos x="1" y="24"/>
                </a:cxn>
                <a:cxn ang="0">
                  <a:pos x="0" y="21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1" y="10"/>
                </a:cxn>
                <a:cxn ang="0">
                  <a:pos x="4" y="6"/>
                </a:cxn>
                <a:cxn ang="0">
                  <a:pos x="8" y="3"/>
                </a:cxn>
                <a:cxn ang="0">
                  <a:pos x="12" y="2"/>
                </a:cxn>
                <a:cxn ang="0">
                  <a:pos x="15" y="0"/>
                </a:cxn>
                <a:cxn ang="0">
                  <a:pos x="19" y="2"/>
                </a:cxn>
                <a:cxn ang="0">
                  <a:pos x="22" y="3"/>
                </a:cxn>
                <a:cxn ang="0">
                  <a:pos x="24" y="6"/>
                </a:cxn>
                <a:cxn ang="0">
                  <a:pos x="24" y="9"/>
                </a:cxn>
                <a:cxn ang="0">
                  <a:pos x="19" y="7"/>
                </a:cxn>
                <a:cxn ang="0">
                  <a:pos x="19" y="4"/>
                </a:cxn>
                <a:cxn ang="0">
                  <a:pos x="18" y="3"/>
                </a:cxn>
                <a:cxn ang="0">
                  <a:pos x="17" y="2"/>
                </a:cxn>
                <a:cxn ang="0">
                  <a:pos x="15" y="2"/>
                </a:cxn>
                <a:cxn ang="0">
                  <a:pos x="12" y="3"/>
                </a:cxn>
                <a:cxn ang="0">
                  <a:pos x="10" y="4"/>
                </a:cxn>
                <a:cxn ang="0">
                  <a:pos x="8" y="7"/>
                </a:cxn>
                <a:cxn ang="0">
                  <a:pos x="5" y="14"/>
                </a:cxn>
                <a:cxn ang="0">
                  <a:pos x="4" y="20"/>
                </a:cxn>
                <a:cxn ang="0">
                  <a:pos x="5" y="21"/>
                </a:cxn>
                <a:cxn ang="0">
                  <a:pos x="5" y="24"/>
                </a:cxn>
                <a:cxn ang="0">
                  <a:pos x="7" y="24"/>
                </a:cxn>
                <a:cxn ang="0">
                  <a:pos x="8" y="25"/>
                </a:cxn>
                <a:cxn ang="0">
                  <a:pos x="11" y="24"/>
                </a:cxn>
                <a:cxn ang="0">
                  <a:pos x="14" y="23"/>
                </a:cxn>
                <a:cxn ang="0">
                  <a:pos x="15" y="20"/>
                </a:cxn>
                <a:cxn ang="0">
                  <a:pos x="18" y="13"/>
                </a:cxn>
                <a:cxn ang="0">
                  <a:pos x="19" y="7"/>
                </a:cxn>
              </a:cxnLst>
              <a:rect l="0" t="0" r="r" b="b"/>
              <a:pathLst>
                <a:path w="24" h="27">
                  <a:moveTo>
                    <a:pt x="24" y="9"/>
                  </a:moveTo>
                  <a:lnTo>
                    <a:pt x="24" y="13"/>
                  </a:lnTo>
                  <a:lnTo>
                    <a:pt x="22" y="17"/>
                  </a:lnTo>
                  <a:lnTo>
                    <a:pt x="19" y="21"/>
                  </a:lnTo>
                  <a:lnTo>
                    <a:pt x="15" y="24"/>
                  </a:lnTo>
                  <a:lnTo>
                    <a:pt x="12" y="25"/>
                  </a:lnTo>
                  <a:lnTo>
                    <a:pt x="8" y="27"/>
                  </a:lnTo>
                  <a:lnTo>
                    <a:pt x="4" y="25"/>
                  </a:lnTo>
                  <a:lnTo>
                    <a:pt x="1" y="24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4" y="6"/>
                  </a:lnTo>
                  <a:lnTo>
                    <a:pt x="8" y="3"/>
                  </a:lnTo>
                  <a:lnTo>
                    <a:pt x="12" y="2"/>
                  </a:lnTo>
                  <a:lnTo>
                    <a:pt x="15" y="0"/>
                  </a:lnTo>
                  <a:lnTo>
                    <a:pt x="19" y="2"/>
                  </a:lnTo>
                  <a:lnTo>
                    <a:pt x="22" y="3"/>
                  </a:lnTo>
                  <a:lnTo>
                    <a:pt x="24" y="6"/>
                  </a:lnTo>
                  <a:lnTo>
                    <a:pt x="24" y="9"/>
                  </a:lnTo>
                  <a:close/>
                  <a:moveTo>
                    <a:pt x="19" y="7"/>
                  </a:moveTo>
                  <a:lnTo>
                    <a:pt x="19" y="4"/>
                  </a:lnTo>
                  <a:lnTo>
                    <a:pt x="18" y="3"/>
                  </a:lnTo>
                  <a:lnTo>
                    <a:pt x="17" y="2"/>
                  </a:lnTo>
                  <a:lnTo>
                    <a:pt x="15" y="2"/>
                  </a:lnTo>
                  <a:lnTo>
                    <a:pt x="12" y="3"/>
                  </a:lnTo>
                  <a:lnTo>
                    <a:pt x="10" y="4"/>
                  </a:lnTo>
                  <a:lnTo>
                    <a:pt x="8" y="7"/>
                  </a:lnTo>
                  <a:lnTo>
                    <a:pt x="5" y="14"/>
                  </a:lnTo>
                  <a:lnTo>
                    <a:pt x="4" y="20"/>
                  </a:lnTo>
                  <a:lnTo>
                    <a:pt x="5" y="21"/>
                  </a:lnTo>
                  <a:lnTo>
                    <a:pt x="5" y="24"/>
                  </a:lnTo>
                  <a:lnTo>
                    <a:pt x="7" y="24"/>
                  </a:lnTo>
                  <a:lnTo>
                    <a:pt x="8" y="25"/>
                  </a:lnTo>
                  <a:lnTo>
                    <a:pt x="11" y="24"/>
                  </a:lnTo>
                  <a:lnTo>
                    <a:pt x="14" y="23"/>
                  </a:lnTo>
                  <a:lnTo>
                    <a:pt x="15" y="20"/>
                  </a:lnTo>
                  <a:lnTo>
                    <a:pt x="18" y="13"/>
                  </a:lnTo>
                  <a:lnTo>
                    <a:pt x="19" y="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25" name="Freeform 153"/>
            <p:cNvSpPr>
              <a:spLocks/>
            </p:cNvSpPr>
            <p:nvPr/>
          </p:nvSpPr>
          <p:spPr bwMode="auto">
            <a:xfrm>
              <a:off x="2848" y="2440"/>
              <a:ext cx="26" cy="27"/>
            </a:xfrm>
            <a:custGeom>
              <a:avLst/>
              <a:gdLst/>
              <a:ahLst/>
              <a:cxnLst>
                <a:cxn ang="0">
                  <a:pos x="21" y="18"/>
                </a:cxn>
                <a:cxn ang="0">
                  <a:pos x="19" y="23"/>
                </a:cxn>
                <a:cxn ang="0">
                  <a:pos x="19" y="24"/>
                </a:cxn>
                <a:cxn ang="0">
                  <a:pos x="21" y="24"/>
                </a:cxn>
                <a:cxn ang="0">
                  <a:pos x="21" y="23"/>
                </a:cxn>
                <a:cxn ang="0">
                  <a:pos x="24" y="20"/>
                </a:cxn>
                <a:cxn ang="0">
                  <a:pos x="22" y="24"/>
                </a:cxn>
                <a:cxn ang="0">
                  <a:pos x="19" y="25"/>
                </a:cxn>
                <a:cxn ang="0">
                  <a:pos x="17" y="25"/>
                </a:cxn>
                <a:cxn ang="0">
                  <a:pos x="15" y="25"/>
                </a:cxn>
                <a:cxn ang="0">
                  <a:pos x="15" y="23"/>
                </a:cxn>
                <a:cxn ang="0">
                  <a:pos x="17" y="20"/>
                </a:cxn>
                <a:cxn ang="0">
                  <a:pos x="18" y="13"/>
                </a:cxn>
                <a:cxn ang="0">
                  <a:pos x="12" y="21"/>
                </a:cxn>
                <a:cxn ang="0">
                  <a:pos x="7" y="25"/>
                </a:cxn>
                <a:cxn ang="0">
                  <a:pos x="4" y="25"/>
                </a:cxn>
                <a:cxn ang="0">
                  <a:pos x="1" y="24"/>
                </a:cxn>
                <a:cxn ang="0">
                  <a:pos x="1" y="21"/>
                </a:cxn>
                <a:cxn ang="0">
                  <a:pos x="5" y="9"/>
                </a:cxn>
                <a:cxn ang="0">
                  <a:pos x="7" y="4"/>
                </a:cxn>
                <a:cxn ang="0">
                  <a:pos x="7" y="4"/>
                </a:cxn>
                <a:cxn ang="0">
                  <a:pos x="5" y="3"/>
                </a:cxn>
                <a:cxn ang="0">
                  <a:pos x="4" y="4"/>
                </a:cxn>
                <a:cxn ang="0">
                  <a:pos x="1" y="7"/>
                </a:cxn>
                <a:cxn ang="0">
                  <a:pos x="3" y="3"/>
                </a:cxn>
                <a:cxn ang="0">
                  <a:pos x="7" y="0"/>
                </a:cxn>
                <a:cxn ang="0">
                  <a:pos x="10" y="0"/>
                </a:cxn>
                <a:cxn ang="0">
                  <a:pos x="11" y="3"/>
                </a:cxn>
                <a:cxn ang="0">
                  <a:pos x="11" y="6"/>
                </a:cxn>
                <a:cxn ang="0">
                  <a:pos x="7" y="17"/>
                </a:cxn>
                <a:cxn ang="0">
                  <a:pos x="5" y="23"/>
                </a:cxn>
                <a:cxn ang="0">
                  <a:pos x="7" y="23"/>
                </a:cxn>
                <a:cxn ang="0">
                  <a:pos x="7" y="23"/>
                </a:cxn>
                <a:cxn ang="0">
                  <a:pos x="10" y="23"/>
                </a:cxn>
                <a:cxn ang="0">
                  <a:pos x="14" y="18"/>
                </a:cxn>
                <a:cxn ang="0">
                  <a:pos x="18" y="13"/>
                </a:cxn>
                <a:cxn ang="0">
                  <a:pos x="21" y="4"/>
                </a:cxn>
                <a:cxn ang="0">
                  <a:pos x="26" y="2"/>
                </a:cxn>
              </a:cxnLst>
              <a:rect l="0" t="0" r="r" b="b"/>
              <a:pathLst>
                <a:path w="26" h="27">
                  <a:moveTo>
                    <a:pt x="26" y="2"/>
                  </a:moveTo>
                  <a:lnTo>
                    <a:pt x="21" y="18"/>
                  </a:lnTo>
                  <a:lnTo>
                    <a:pt x="19" y="21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19" y="24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1" y="23"/>
                  </a:lnTo>
                  <a:lnTo>
                    <a:pt x="22" y="23"/>
                  </a:lnTo>
                  <a:lnTo>
                    <a:pt x="24" y="20"/>
                  </a:lnTo>
                  <a:lnTo>
                    <a:pt x="25" y="20"/>
                  </a:lnTo>
                  <a:lnTo>
                    <a:pt x="22" y="24"/>
                  </a:lnTo>
                  <a:lnTo>
                    <a:pt x="21" y="25"/>
                  </a:lnTo>
                  <a:lnTo>
                    <a:pt x="19" y="25"/>
                  </a:lnTo>
                  <a:lnTo>
                    <a:pt x="18" y="27"/>
                  </a:lnTo>
                  <a:lnTo>
                    <a:pt x="17" y="25"/>
                  </a:lnTo>
                  <a:lnTo>
                    <a:pt x="17" y="25"/>
                  </a:lnTo>
                  <a:lnTo>
                    <a:pt x="15" y="25"/>
                  </a:lnTo>
                  <a:lnTo>
                    <a:pt x="15" y="24"/>
                  </a:lnTo>
                  <a:lnTo>
                    <a:pt x="15" y="23"/>
                  </a:lnTo>
                  <a:lnTo>
                    <a:pt x="15" y="21"/>
                  </a:lnTo>
                  <a:lnTo>
                    <a:pt x="17" y="20"/>
                  </a:lnTo>
                  <a:lnTo>
                    <a:pt x="17" y="17"/>
                  </a:lnTo>
                  <a:lnTo>
                    <a:pt x="18" y="13"/>
                  </a:lnTo>
                  <a:lnTo>
                    <a:pt x="15" y="17"/>
                  </a:lnTo>
                  <a:lnTo>
                    <a:pt x="12" y="21"/>
                  </a:lnTo>
                  <a:lnTo>
                    <a:pt x="11" y="24"/>
                  </a:lnTo>
                  <a:lnTo>
                    <a:pt x="7" y="25"/>
                  </a:lnTo>
                  <a:lnTo>
                    <a:pt x="4" y="27"/>
                  </a:lnTo>
                  <a:lnTo>
                    <a:pt x="4" y="25"/>
                  </a:lnTo>
                  <a:lnTo>
                    <a:pt x="3" y="25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1" y="21"/>
                  </a:lnTo>
                  <a:lnTo>
                    <a:pt x="3" y="17"/>
                  </a:lnTo>
                  <a:lnTo>
                    <a:pt x="5" y="9"/>
                  </a:lnTo>
                  <a:lnTo>
                    <a:pt x="7" y="6"/>
                  </a:lnTo>
                  <a:lnTo>
                    <a:pt x="7" y="4"/>
                  </a:lnTo>
                  <a:lnTo>
                    <a:pt x="7" y="4"/>
                  </a:lnTo>
                  <a:lnTo>
                    <a:pt x="7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3"/>
                  </a:lnTo>
                  <a:lnTo>
                    <a:pt x="4" y="4"/>
                  </a:lnTo>
                  <a:lnTo>
                    <a:pt x="3" y="4"/>
                  </a:lnTo>
                  <a:lnTo>
                    <a:pt x="1" y="7"/>
                  </a:lnTo>
                  <a:lnTo>
                    <a:pt x="0" y="6"/>
                  </a:lnTo>
                  <a:lnTo>
                    <a:pt x="3" y="3"/>
                  </a:lnTo>
                  <a:lnTo>
                    <a:pt x="5" y="2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2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11" y="6"/>
                  </a:lnTo>
                  <a:lnTo>
                    <a:pt x="10" y="9"/>
                  </a:lnTo>
                  <a:lnTo>
                    <a:pt x="7" y="17"/>
                  </a:lnTo>
                  <a:lnTo>
                    <a:pt x="7" y="20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7" y="23"/>
                  </a:lnTo>
                  <a:lnTo>
                    <a:pt x="7" y="23"/>
                  </a:lnTo>
                  <a:lnTo>
                    <a:pt x="7" y="23"/>
                  </a:lnTo>
                  <a:lnTo>
                    <a:pt x="8" y="23"/>
                  </a:lnTo>
                  <a:lnTo>
                    <a:pt x="10" y="23"/>
                  </a:lnTo>
                  <a:lnTo>
                    <a:pt x="11" y="21"/>
                  </a:lnTo>
                  <a:lnTo>
                    <a:pt x="14" y="18"/>
                  </a:lnTo>
                  <a:lnTo>
                    <a:pt x="15" y="16"/>
                  </a:lnTo>
                  <a:lnTo>
                    <a:pt x="18" y="13"/>
                  </a:lnTo>
                  <a:lnTo>
                    <a:pt x="19" y="9"/>
                  </a:lnTo>
                  <a:lnTo>
                    <a:pt x="21" y="4"/>
                  </a:lnTo>
                  <a:lnTo>
                    <a:pt x="22" y="2"/>
                  </a:lnTo>
                  <a:lnTo>
                    <a:pt x="26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26" name="Freeform 154"/>
            <p:cNvSpPr>
              <a:spLocks/>
            </p:cNvSpPr>
            <p:nvPr/>
          </p:nvSpPr>
          <p:spPr bwMode="auto">
            <a:xfrm>
              <a:off x="2876" y="2440"/>
              <a:ext cx="25" cy="2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14" y="6"/>
                </a:cxn>
                <a:cxn ang="0">
                  <a:pos x="18" y="2"/>
                </a:cxn>
                <a:cxn ang="0">
                  <a:pos x="22" y="0"/>
                </a:cxn>
                <a:cxn ang="0">
                  <a:pos x="25" y="3"/>
                </a:cxn>
                <a:cxn ang="0">
                  <a:pos x="25" y="6"/>
                </a:cxn>
                <a:cxn ang="0">
                  <a:pos x="21" y="20"/>
                </a:cxn>
                <a:cxn ang="0">
                  <a:pos x="19" y="23"/>
                </a:cxn>
                <a:cxn ang="0">
                  <a:pos x="19" y="23"/>
                </a:cxn>
                <a:cxn ang="0">
                  <a:pos x="21" y="24"/>
                </a:cxn>
                <a:cxn ang="0">
                  <a:pos x="21" y="23"/>
                </a:cxn>
                <a:cxn ang="0">
                  <a:pos x="24" y="20"/>
                </a:cxn>
                <a:cxn ang="0">
                  <a:pos x="22" y="23"/>
                </a:cxn>
                <a:cxn ang="0">
                  <a:pos x="18" y="25"/>
                </a:cxn>
                <a:cxn ang="0">
                  <a:pos x="17" y="25"/>
                </a:cxn>
                <a:cxn ang="0">
                  <a:pos x="15" y="25"/>
                </a:cxn>
                <a:cxn ang="0">
                  <a:pos x="15" y="23"/>
                </a:cxn>
                <a:cxn ang="0">
                  <a:pos x="19" y="9"/>
                </a:cxn>
                <a:cxn ang="0">
                  <a:pos x="21" y="6"/>
                </a:cxn>
                <a:cxn ang="0">
                  <a:pos x="19" y="4"/>
                </a:cxn>
                <a:cxn ang="0">
                  <a:pos x="19" y="4"/>
                </a:cxn>
                <a:cxn ang="0">
                  <a:pos x="17" y="4"/>
                </a:cxn>
                <a:cxn ang="0">
                  <a:pos x="12" y="9"/>
                </a:cxn>
                <a:cxn ang="0">
                  <a:pos x="7" y="16"/>
                </a:cxn>
                <a:cxn ang="0">
                  <a:pos x="5" y="21"/>
                </a:cxn>
                <a:cxn ang="0">
                  <a:pos x="0" y="25"/>
                </a:cxn>
                <a:cxn ang="0">
                  <a:pos x="5" y="6"/>
                </a:cxn>
                <a:cxn ang="0">
                  <a:pos x="5" y="3"/>
                </a:cxn>
                <a:cxn ang="0">
                  <a:pos x="4" y="3"/>
                </a:cxn>
                <a:cxn ang="0">
                  <a:pos x="3" y="3"/>
                </a:cxn>
                <a:cxn ang="0">
                  <a:pos x="1" y="3"/>
                </a:cxn>
                <a:cxn ang="0">
                  <a:pos x="11" y="0"/>
                </a:cxn>
              </a:cxnLst>
              <a:rect l="0" t="0" r="r" b="b"/>
              <a:pathLst>
                <a:path w="25" h="27">
                  <a:moveTo>
                    <a:pt x="11" y="0"/>
                  </a:moveTo>
                  <a:lnTo>
                    <a:pt x="7" y="13"/>
                  </a:lnTo>
                  <a:lnTo>
                    <a:pt x="11" y="9"/>
                  </a:lnTo>
                  <a:lnTo>
                    <a:pt x="14" y="6"/>
                  </a:lnTo>
                  <a:lnTo>
                    <a:pt x="15" y="3"/>
                  </a:lnTo>
                  <a:lnTo>
                    <a:pt x="18" y="2"/>
                  </a:lnTo>
                  <a:lnTo>
                    <a:pt x="21" y="0"/>
                  </a:lnTo>
                  <a:lnTo>
                    <a:pt x="22" y="0"/>
                  </a:lnTo>
                  <a:lnTo>
                    <a:pt x="24" y="2"/>
                  </a:lnTo>
                  <a:lnTo>
                    <a:pt x="25" y="3"/>
                  </a:lnTo>
                  <a:lnTo>
                    <a:pt x="25" y="4"/>
                  </a:lnTo>
                  <a:lnTo>
                    <a:pt x="25" y="6"/>
                  </a:lnTo>
                  <a:lnTo>
                    <a:pt x="24" y="9"/>
                  </a:lnTo>
                  <a:lnTo>
                    <a:pt x="21" y="20"/>
                  </a:lnTo>
                  <a:lnTo>
                    <a:pt x="19" y="21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1" y="23"/>
                  </a:lnTo>
                  <a:lnTo>
                    <a:pt x="22" y="21"/>
                  </a:lnTo>
                  <a:lnTo>
                    <a:pt x="24" y="20"/>
                  </a:lnTo>
                  <a:lnTo>
                    <a:pt x="25" y="20"/>
                  </a:lnTo>
                  <a:lnTo>
                    <a:pt x="22" y="23"/>
                  </a:lnTo>
                  <a:lnTo>
                    <a:pt x="19" y="25"/>
                  </a:lnTo>
                  <a:lnTo>
                    <a:pt x="18" y="25"/>
                  </a:lnTo>
                  <a:lnTo>
                    <a:pt x="17" y="27"/>
                  </a:lnTo>
                  <a:lnTo>
                    <a:pt x="17" y="25"/>
                  </a:lnTo>
                  <a:lnTo>
                    <a:pt x="15" y="25"/>
                  </a:lnTo>
                  <a:lnTo>
                    <a:pt x="15" y="25"/>
                  </a:lnTo>
                  <a:lnTo>
                    <a:pt x="15" y="24"/>
                  </a:lnTo>
                  <a:lnTo>
                    <a:pt x="15" y="23"/>
                  </a:lnTo>
                  <a:lnTo>
                    <a:pt x="17" y="20"/>
                  </a:lnTo>
                  <a:lnTo>
                    <a:pt x="19" y="9"/>
                  </a:lnTo>
                  <a:lnTo>
                    <a:pt x="21" y="7"/>
                  </a:lnTo>
                  <a:lnTo>
                    <a:pt x="21" y="6"/>
                  </a:lnTo>
                  <a:lnTo>
                    <a:pt x="21" y="4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18" y="4"/>
                  </a:lnTo>
                  <a:lnTo>
                    <a:pt x="17" y="4"/>
                  </a:lnTo>
                  <a:lnTo>
                    <a:pt x="15" y="6"/>
                  </a:lnTo>
                  <a:lnTo>
                    <a:pt x="12" y="9"/>
                  </a:lnTo>
                  <a:lnTo>
                    <a:pt x="10" y="11"/>
                  </a:lnTo>
                  <a:lnTo>
                    <a:pt x="7" y="16"/>
                  </a:lnTo>
                  <a:lnTo>
                    <a:pt x="5" y="18"/>
                  </a:lnTo>
                  <a:lnTo>
                    <a:pt x="5" y="21"/>
                  </a:lnTo>
                  <a:lnTo>
                    <a:pt x="4" y="25"/>
                  </a:lnTo>
                  <a:lnTo>
                    <a:pt x="0" y="25"/>
                  </a:lnTo>
                  <a:lnTo>
                    <a:pt x="4" y="7"/>
                  </a:lnTo>
                  <a:lnTo>
                    <a:pt x="5" y="6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4" y="3"/>
                  </a:lnTo>
                  <a:lnTo>
                    <a:pt x="4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1" y="3"/>
                  </a:lnTo>
                  <a:lnTo>
                    <a:pt x="1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27" name="Freeform 155"/>
            <p:cNvSpPr>
              <a:spLocks/>
            </p:cNvSpPr>
            <p:nvPr/>
          </p:nvSpPr>
          <p:spPr bwMode="auto">
            <a:xfrm>
              <a:off x="2982" y="2428"/>
              <a:ext cx="12" cy="49"/>
            </a:xfrm>
            <a:custGeom>
              <a:avLst/>
              <a:gdLst/>
              <a:ahLst/>
              <a:cxnLst>
                <a:cxn ang="0">
                  <a:pos x="12" y="49"/>
                </a:cxn>
                <a:cxn ang="0">
                  <a:pos x="0" y="49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1"/>
                </a:cxn>
                <a:cxn ang="0">
                  <a:pos x="5" y="1"/>
                </a:cxn>
                <a:cxn ang="0">
                  <a:pos x="5" y="47"/>
                </a:cxn>
                <a:cxn ang="0">
                  <a:pos x="12" y="47"/>
                </a:cxn>
                <a:cxn ang="0">
                  <a:pos x="12" y="49"/>
                </a:cxn>
              </a:cxnLst>
              <a:rect l="0" t="0" r="r" b="b"/>
              <a:pathLst>
                <a:path w="12" h="49">
                  <a:moveTo>
                    <a:pt x="12" y="49"/>
                  </a:moveTo>
                  <a:lnTo>
                    <a:pt x="0" y="49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1"/>
                  </a:lnTo>
                  <a:lnTo>
                    <a:pt x="5" y="1"/>
                  </a:lnTo>
                  <a:lnTo>
                    <a:pt x="5" y="47"/>
                  </a:lnTo>
                  <a:lnTo>
                    <a:pt x="12" y="47"/>
                  </a:lnTo>
                  <a:lnTo>
                    <a:pt x="12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28" name="Freeform 156"/>
            <p:cNvSpPr>
              <a:spLocks/>
            </p:cNvSpPr>
            <p:nvPr/>
          </p:nvSpPr>
          <p:spPr bwMode="auto">
            <a:xfrm>
              <a:off x="3002" y="2428"/>
              <a:ext cx="15" cy="3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0" y="32"/>
                </a:cxn>
                <a:cxn ang="0">
                  <a:pos x="10" y="33"/>
                </a:cxn>
                <a:cxn ang="0">
                  <a:pos x="10" y="36"/>
                </a:cxn>
                <a:cxn ang="0">
                  <a:pos x="11" y="36"/>
                </a:cxn>
                <a:cxn ang="0">
                  <a:pos x="11" y="36"/>
                </a:cxn>
                <a:cxn ang="0">
                  <a:pos x="13" y="37"/>
                </a:cxn>
                <a:cxn ang="0">
                  <a:pos x="15" y="37"/>
                </a:cxn>
                <a:cxn ang="0">
                  <a:pos x="15" y="37"/>
                </a:cxn>
                <a:cxn ang="0">
                  <a:pos x="1" y="37"/>
                </a:cxn>
                <a:cxn ang="0">
                  <a:pos x="1" y="37"/>
                </a:cxn>
                <a:cxn ang="0">
                  <a:pos x="3" y="37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6" y="36"/>
                </a:cxn>
                <a:cxn ang="0">
                  <a:pos x="6" y="35"/>
                </a:cxn>
                <a:cxn ang="0">
                  <a:pos x="6" y="32"/>
                </a:cxn>
                <a:cxn ang="0">
                  <a:pos x="6" y="11"/>
                </a:cxn>
                <a:cxn ang="0">
                  <a:pos x="6" y="7"/>
                </a:cxn>
                <a:cxn ang="0">
                  <a:pos x="6" y="5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15" h="37">
                  <a:moveTo>
                    <a:pt x="0" y="4"/>
                  </a:moveTo>
                  <a:lnTo>
                    <a:pt x="10" y="0"/>
                  </a:lnTo>
                  <a:lnTo>
                    <a:pt x="10" y="0"/>
                  </a:lnTo>
                  <a:lnTo>
                    <a:pt x="10" y="32"/>
                  </a:lnTo>
                  <a:lnTo>
                    <a:pt x="10" y="33"/>
                  </a:lnTo>
                  <a:lnTo>
                    <a:pt x="10" y="36"/>
                  </a:lnTo>
                  <a:lnTo>
                    <a:pt x="11" y="36"/>
                  </a:lnTo>
                  <a:lnTo>
                    <a:pt x="11" y="36"/>
                  </a:lnTo>
                  <a:lnTo>
                    <a:pt x="13" y="37"/>
                  </a:lnTo>
                  <a:lnTo>
                    <a:pt x="15" y="37"/>
                  </a:lnTo>
                  <a:lnTo>
                    <a:pt x="15" y="37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3" y="37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6" y="36"/>
                  </a:lnTo>
                  <a:lnTo>
                    <a:pt x="6" y="35"/>
                  </a:lnTo>
                  <a:lnTo>
                    <a:pt x="6" y="32"/>
                  </a:lnTo>
                  <a:lnTo>
                    <a:pt x="6" y="11"/>
                  </a:lnTo>
                  <a:lnTo>
                    <a:pt x="6" y="7"/>
                  </a:lnTo>
                  <a:lnTo>
                    <a:pt x="6" y="5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29" name="Freeform 157"/>
            <p:cNvSpPr>
              <a:spLocks/>
            </p:cNvSpPr>
            <p:nvPr/>
          </p:nvSpPr>
          <p:spPr bwMode="auto">
            <a:xfrm>
              <a:off x="3027" y="2460"/>
              <a:ext cx="7" cy="14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3" y="12"/>
                </a:cxn>
                <a:cxn ang="0">
                  <a:pos x="4" y="11"/>
                </a:cxn>
                <a:cxn ang="0">
                  <a:pos x="6" y="8"/>
                </a:cxn>
                <a:cxn ang="0">
                  <a:pos x="6" y="7"/>
                </a:cxn>
                <a:cxn ang="0">
                  <a:pos x="6" y="5"/>
                </a:cxn>
                <a:cxn ang="0">
                  <a:pos x="6" y="5"/>
                </a:cxn>
                <a:cxn ang="0">
                  <a:pos x="6" y="5"/>
                </a:cxn>
                <a:cxn ang="0">
                  <a:pos x="6" y="5"/>
                </a:cxn>
                <a:cxn ang="0">
                  <a:pos x="4" y="5"/>
                </a:cxn>
                <a:cxn ang="0">
                  <a:pos x="4" y="5"/>
                </a:cxn>
                <a:cxn ang="0">
                  <a:pos x="3" y="7"/>
                </a:cxn>
                <a:cxn ang="0">
                  <a:pos x="3" y="7"/>
                </a:cxn>
                <a:cxn ang="0">
                  <a:pos x="2" y="5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6" y="1"/>
                </a:cxn>
                <a:cxn ang="0">
                  <a:pos x="7" y="3"/>
                </a:cxn>
                <a:cxn ang="0">
                  <a:pos x="7" y="5"/>
                </a:cxn>
                <a:cxn ang="0">
                  <a:pos x="7" y="8"/>
                </a:cxn>
                <a:cxn ang="0">
                  <a:pos x="6" y="11"/>
                </a:cxn>
                <a:cxn ang="0">
                  <a:pos x="3" y="12"/>
                </a:cxn>
                <a:cxn ang="0">
                  <a:pos x="0" y="14"/>
                </a:cxn>
              </a:cxnLst>
              <a:rect l="0" t="0" r="r" b="b"/>
              <a:pathLst>
                <a:path w="7" h="14">
                  <a:moveTo>
                    <a:pt x="0" y="14"/>
                  </a:moveTo>
                  <a:lnTo>
                    <a:pt x="0" y="14"/>
                  </a:lnTo>
                  <a:lnTo>
                    <a:pt x="3" y="12"/>
                  </a:lnTo>
                  <a:lnTo>
                    <a:pt x="4" y="11"/>
                  </a:lnTo>
                  <a:lnTo>
                    <a:pt x="6" y="8"/>
                  </a:lnTo>
                  <a:lnTo>
                    <a:pt x="6" y="7"/>
                  </a:lnTo>
                  <a:lnTo>
                    <a:pt x="6" y="5"/>
                  </a:lnTo>
                  <a:lnTo>
                    <a:pt x="6" y="5"/>
                  </a:lnTo>
                  <a:lnTo>
                    <a:pt x="6" y="5"/>
                  </a:lnTo>
                  <a:lnTo>
                    <a:pt x="6" y="5"/>
                  </a:lnTo>
                  <a:lnTo>
                    <a:pt x="4" y="5"/>
                  </a:lnTo>
                  <a:lnTo>
                    <a:pt x="4" y="5"/>
                  </a:lnTo>
                  <a:lnTo>
                    <a:pt x="3" y="7"/>
                  </a:lnTo>
                  <a:lnTo>
                    <a:pt x="3" y="7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0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1"/>
                  </a:lnTo>
                  <a:lnTo>
                    <a:pt x="7" y="3"/>
                  </a:lnTo>
                  <a:lnTo>
                    <a:pt x="7" y="5"/>
                  </a:lnTo>
                  <a:lnTo>
                    <a:pt x="7" y="8"/>
                  </a:lnTo>
                  <a:lnTo>
                    <a:pt x="6" y="11"/>
                  </a:lnTo>
                  <a:lnTo>
                    <a:pt x="3" y="12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30" name="Freeform 158"/>
            <p:cNvSpPr>
              <a:spLocks/>
            </p:cNvSpPr>
            <p:nvPr/>
          </p:nvSpPr>
          <p:spPr bwMode="auto">
            <a:xfrm>
              <a:off x="3044" y="2428"/>
              <a:ext cx="16" cy="3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0" y="32"/>
                </a:cxn>
                <a:cxn ang="0">
                  <a:pos x="10" y="33"/>
                </a:cxn>
                <a:cxn ang="0">
                  <a:pos x="10" y="36"/>
                </a:cxn>
                <a:cxn ang="0">
                  <a:pos x="11" y="36"/>
                </a:cxn>
                <a:cxn ang="0">
                  <a:pos x="11" y="36"/>
                </a:cxn>
                <a:cxn ang="0">
                  <a:pos x="13" y="37"/>
                </a:cxn>
                <a:cxn ang="0">
                  <a:pos x="16" y="37"/>
                </a:cxn>
                <a:cxn ang="0">
                  <a:pos x="16" y="37"/>
                </a:cxn>
                <a:cxn ang="0">
                  <a:pos x="2" y="37"/>
                </a:cxn>
                <a:cxn ang="0">
                  <a:pos x="2" y="37"/>
                </a:cxn>
                <a:cxn ang="0">
                  <a:pos x="3" y="37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6" y="36"/>
                </a:cxn>
                <a:cxn ang="0">
                  <a:pos x="6" y="35"/>
                </a:cxn>
                <a:cxn ang="0">
                  <a:pos x="6" y="32"/>
                </a:cxn>
                <a:cxn ang="0">
                  <a:pos x="6" y="11"/>
                </a:cxn>
                <a:cxn ang="0">
                  <a:pos x="6" y="7"/>
                </a:cxn>
                <a:cxn ang="0">
                  <a:pos x="6" y="5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16" h="37">
                  <a:moveTo>
                    <a:pt x="0" y="4"/>
                  </a:moveTo>
                  <a:lnTo>
                    <a:pt x="10" y="0"/>
                  </a:lnTo>
                  <a:lnTo>
                    <a:pt x="10" y="0"/>
                  </a:lnTo>
                  <a:lnTo>
                    <a:pt x="10" y="32"/>
                  </a:lnTo>
                  <a:lnTo>
                    <a:pt x="10" y="33"/>
                  </a:lnTo>
                  <a:lnTo>
                    <a:pt x="10" y="36"/>
                  </a:lnTo>
                  <a:lnTo>
                    <a:pt x="11" y="36"/>
                  </a:lnTo>
                  <a:lnTo>
                    <a:pt x="11" y="36"/>
                  </a:lnTo>
                  <a:lnTo>
                    <a:pt x="13" y="37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3" y="37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6" y="36"/>
                  </a:lnTo>
                  <a:lnTo>
                    <a:pt x="6" y="35"/>
                  </a:lnTo>
                  <a:lnTo>
                    <a:pt x="6" y="32"/>
                  </a:lnTo>
                  <a:lnTo>
                    <a:pt x="6" y="11"/>
                  </a:lnTo>
                  <a:lnTo>
                    <a:pt x="6" y="7"/>
                  </a:lnTo>
                  <a:lnTo>
                    <a:pt x="6" y="5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31" name="Freeform 159"/>
            <p:cNvSpPr>
              <a:spLocks/>
            </p:cNvSpPr>
            <p:nvPr/>
          </p:nvSpPr>
          <p:spPr bwMode="auto">
            <a:xfrm>
              <a:off x="3068" y="2428"/>
              <a:ext cx="13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0"/>
                </a:cxn>
                <a:cxn ang="0">
                  <a:pos x="13" y="49"/>
                </a:cxn>
                <a:cxn ang="0">
                  <a:pos x="0" y="49"/>
                </a:cxn>
                <a:cxn ang="0">
                  <a:pos x="0" y="47"/>
                </a:cxn>
                <a:cxn ang="0">
                  <a:pos x="7" y="47"/>
                </a:cxn>
                <a:cxn ang="0">
                  <a:pos x="7" y="1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13" h="49">
                  <a:moveTo>
                    <a:pt x="0" y="0"/>
                  </a:moveTo>
                  <a:lnTo>
                    <a:pt x="13" y="0"/>
                  </a:lnTo>
                  <a:lnTo>
                    <a:pt x="13" y="49"/>
                  </a:lnTo>
                  <a:lnTo>
                    <a:pt x="0" y="49"/>
                  </a:lnTo>
                  <a:lnTo>
                    <a:pt x="0" y="47"/>
                  </a:lnTo>
                  <a:lnTo>
                    <a:pt x="7" y="47"/>
                  </a:lnTo>
                  <a:lnTo>
                    <a:pt x="7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32" name="Freeform 160"/>
            <p:cNvSpPr>
              <a:spLocks noEditPoints="1"/>
            </p:cNvSpPr>
            <p:nvPr/>
          </p:nvSpPr>
          <p:spPr bwMode="auto">
            <a:xfrm>
              <a:off x="3148" y="2428"/>
              <a:ext cx="29" cy="37"/>
            </a:xfrm>
            <a:custGeom>
              <a:avLst/>
              <a:gdLst/>
              <a:ahLst/>
              <a:cxnLst>
                <a:cxn ang="0">
                  <a:pos x="11" y="21"/>
                </a:cxn>
                <a:cxn ang="0">
                  <a:pos x="11" y="32"/>
                </a:cxn>
                <a:cxn ang="0">
                  <a:pos x="11" y="35"/>
                </a:cxn>
                <a:cxn ang="0">
                  <a:pos x="11" y="36"/>
                </a:cxn>
                <a:cxn ang="0">
                  <a:pos x="13" y="37"/>
                </a:cxn>
                <a:cxn ang="0">
                  <a:pos x="15" y="37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1" y="37"/>
                </a:cxn>
                <a:cxn ang="0">
                  <a:pos x="4" y="36"/>
                </a:cxn>
                <a:cxn ang="0">
                  <a:pos x="6" y="36"/>
                </a:cxn>
                <a:cxn ang="0">
                  <a:pos x="6" y="35"/>
                </a:cxn>
                <a:cxn ang="0">
                  <a:pos x="6" y="32"/>
                </a:cxn>
                <a:cxn ang="0">
                  <a:pos x="6" y="7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4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14" y="0"/>
                </a:cxn>
                <a:cxn ang="0">
                  <a:pos x="18" y="1"/>
                </a:cxn>
                <a:cxn ang="0">
                  <a:pos x="22" y="1"/>
                </a:cxn>
                <a:cxn ang="0">
                  <a:pos x="25" y="2"/>
                </a:cxn>
                <a:cxn ang="0">
                  <a:pos x="27" y="5"/>
                </a:cxn>
                <a:cxn ang="0">
                  <a:pos x="28" y="8"/>
                </a:cxn>
                <a:cxn ang="0">
                  <a:pos x="29" y="11"/>
                </a:cxn>
                <a:cxn ang="0">
                  <a:pos x="28" y="15"/>
                </a:cxn>
                <a:cxn ang="0">
                  <a:pos x="27" y="18"/>
                </a:cxn>
                <a:cxn ang="0">
                  <a:pos x="22" y="21"/>
                </a:cxn>
                <a:cxn ang="0">
                  <a:pos x="17" y="21"/>
                </a:cxn>
                <a:cxn ang="0">
                  <a:pos x="15" y="21"/>
                </a:cxn>
                <a:cxn ang="0">
                  <a:pos x="14" y="21"/>
                </a:cxn>
                <a:cxn ang="0">
                  <a:pos x="13" y="21"/>
                </a:cxn>
                <a:cxn ang="0">
                  <a:pos x="11" y="21"/>
                </a:cxn>
                <a:cxn ang="0">
                  <a:pos x="11" y="18"/>
                </a:cxn>
                <a:cxn ang="0">
                  <a:pos x="13" y="19"/>
                </a:cxn>
                <a:cxn ang="0">
                  <a:pos x="14" y="19"/>
                </a:cxn>
                <a:cxn ang="0">
                  <a:pos x="15" y="19"/>
                </a:cxn>
                <a:cxn ang="0">
                  <a:pos x="15" y="19"/>
                </a:cxn>
                <a:cxn ang="0">
                  <a:pos x="18" y="18"/>
                </a:cxn>
                <a:cxn ang="0">
                  <a:pos x="21" y="16"/>
                </a:cxn>
                <a:cxn ang="0">
                  <a:pos x="22" y="14"/>
                </a:cxn>
                <a:cxn ang="0">
                  <a:pos x="22" y="11"/>
                </a:cxn>
                <a:cxn ang="0">
                  <a:pos x="22" y="8"/>
                </a:cxn>
                <a:cxn ang="0">
                  <a:pos x="22" y="7"/>
                </a:cxn>
                <a:cxn ang="0">
                  <a:pos x="21" y="4"/>
                </a:cxn>
                <a:cxn ang="0">
                  <a:pos x="20" y="2"/>
                </a:cxn>
                <a:cxn ang="0">
                  <a:pos x="17" y="2"/>
                </a:cxn>
                <a:cxn ang="0">
                  <a:pos x="15" y="2"/>
                </a:cxn>
                <a:cxn ang="0">
                  <a:pos x="13" y="2"/>
                </a:cxn>
                <a:cxn ang="0">
                  <a:pos x="11" y="2"/>
                </a:cxn>
                <a:cxn ang="0">
                  <a:pos x="11" y="18"/>
                </a:cxn>
              </a:cxnLst>
              <a:rect l="0" t="0" r="r" b="b"/>
              <a:pathLst>
                <a:path w="29" h="37">
                  <a:moveTo>
                    <a:pt x="11" y="21"/>
                  </a:moveTo>
                  <a:lnTo>
                    <a:pt x="11" y="32"/>
                  </a:lnTo>
                  <a:lnTo>
                    <a:pt x="11" y="35"/>
                  </a:lnTo>
                  <a:lnTo>
                    <a:pt x="11" y="36"/>
                  </a:lnTo>
                  <a:lnTo>
                    <a:pt x="13" y="37"/>
                  </a:lnTo>
                  <a:lnTo>
                    <a:pt x="15" y="37"/>
                  </a:lnTo>
                  <a:lnTo>
                    <a:pt x="17" y="37"/>
                  </a:lnTo>
                  <a:lnTo>
                    <a:pt x="17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1" y="37"/>
                  </a:lnTo>
                  <a:lnTo>
                    <a:pt x="4" y="36"/>
                  </a:lnTo>
                  <a:lnTo>
                    <a:pt x="6" y="36"/>
                  </a:lnTo>
                  <a:lnTo>
                    <a:pt x="6" y="35"/>
                  </a:lnTo>
                  <a:lnTo>
                    <a:pt x="6" y="32"/>
                  </a:lnTo>
                  <a:lnTo>
                    <a:pt x="6" y="7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8" y="1"/>
                  </a:lnTo>
                  <a:lnTo>
                    <a:pt x="22" y="1"/>
                  </a:lnTo>
                  <a:lnTo>
                    <a:pt x="25" y="2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8" y="15"/>
                  </a:lnTo>
                  <a:lnTo>
                    <a:pt x="27" y="18"/>
                  </a:lnTo>
                  <a:lnTo>
                    <a:pt x="22" y="21"/>
                  </a:lnTo>
                  <a:lnTo>
                    <a:pt x="17" y="21"/>
                  </a:lnTo>
                  <a:lnTo>
                    <a:pt x="15" y="21"/>
                  </a:lnTo>
                  <a:lnTo>
                    <a:pt x="14" y="21"/>
                  </a:lnTo>
                  <a:lnTo>
                    <a:pt x="13" y="21"/>
                  </a:lnTo>
                  <a:lnTo>
                    <a:pt x="11" y="21"/>
                  </a:lnTo>
                  <a:close/>
                  <a:moveTo>
                    <a:pt x="11" y="18"/>
                  </a:moveTo>
                  <a:lnTo>
                    <a:pt x="13" y="19"/>
                  </a:lnTo>
                  <a:lnTo>
                    <a:pt x="14" y="19"/>
                  </a:lnTo>
                  <a:lnTo>
                    <a:pt x="15" y="19"/>
                  </a:lnTo>
                  <a:lnTo>
                    <a:pt x="15" y="19"/>
                  </a:lnTo>
                  <a:lnTo>
                    <a:pt x="18" y="18"/>
                  </a:lnTo>
                  <a:lnTo>
                    <a:pt x="21" y="16"/>
                  </a:lnTo>
                  <a:lnTo>
                    <a:pt x="22" y="14"/>
                  </a:lnTo>
                  <a:lnTo>
                    <a:pt x="22" y="11"/>
                  </a:lnTo>
                  <a:lnTo>
                    <a:pt x="22" y="8"/>
                  </a:lnTo>
                  <a:lnTo>
                    <a:pt x="22" y="7"/>
                  </a:lnTo>
                  <a:lnTo>
                    <a:pt x="21" y="4"/>
                  </a:lnTo>
                  <a:lnTo>
                    <a:pt x="20" y="2"/>
                  </a:lnTo>
                  <a:lnTo>
                    <a:pt x="17" y="2"/>
                  </a:lnTo>
                  <a:lnTo>
                    <a:pt x="15" y="2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11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33" name="Freeform 161"/>
            <p:cNvSpPr>
              <a:spLocks/>
            </p:cNvSpPr>
            <p:nvPr/>
          </p:nvSpPr>
          <p:spPr bwMode="auto">
            <a:xfrm>
              <a:off x="3180" y="2440"/>
              <a:ext cx="17" cy="2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7" y="6"/>
                </a:cxn>
                <a:cxn ang="0">
                  <a:pos x="10" y="3"/>
                </a:cxn>
                <a:cxn ang="0">
                  <a:pos x="11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7" y="2"/>
                </a:cxn>
                <a:cxn ang="0">
                  <a:pos x="17" y="2"/>
                </a:cxn>
                <a:cxn ang="0">
                  <a:pos x="17" y="3"/>
                </a:cxn>
                <a:cxn ang="0">
                  <a:pos x="17" y="4"/>
                </a:cxn>
                <a:cxn ang="0">
                  <a:pos x="17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6"/>
                </a:cxn>
                <a:cxn ang="0">
                  <a:pos x="13" y="6"/>
                </a:cxn>
                <a:cxn ang="0">
                  <a:pos x="13" y="4"/>
                </a:cxn>
                <a:cxn ang="0">
                  <a:pos x="11" y="4"/>
                </a:cxn>
                <a:cxn ang="0">
                  <a:pos x="11" y="4"/>
                </a:cxn>
                <a:cxn ang="0">
                  <a:pos x="10" y="4"/>
                </a:cxn>
                <a:cxn ang="0">
                  <a:pos x="9" y="6"/>
                </a:cxn>
                <a:cxn ang="0">
                  <a:pos x="7" y="9"/>
                </a:cxn>
                <a:cxn ang="0">
                  <a:pos x="7" y="20"/>
                </a:cxn>
                <a:cxn ang="0">
                  <a:pos x="7" y="21"/>
                </a:cxn>
                <a:cxn ang="0">
                  <a:pos x="9" y="23"/>
                </a:cxn>
                <a:cxn ang="0">
                  <a:pos x="9" y="24"/>
                </a:cxn>
                <a:cxn ang="0">
                  <a:pos x="10" y="24"/>
                </a:cxn>
                <a:cxn ang="0">
                  <a:pos x="11" y="25"/>
                </a:cxn>
                <a:cxn ang="0">
                  <a:pos x="13" y="25"/>
                </a:cxn>
                <a:cxn ang="0">
                  <a:pos x="13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" y="25"/>
                </a:cxn>
                <a:cxn ang="0">
                  <a:pos x="2" y="24"/>
                </a:cxn>
                <a:cxn ang="0">
                  <a:pos x="3" y="24"/>
                </a:cxn>
                <a:cxn ang="0">
                  <a:pos x="3" y="23"/>
                </a:cxn>
                <a:cxn ang="0">
                  <a:pos x="3" y="21"/>
                </a:cxn>
                <a:cxn ang="0">
                  <a:pos x="3" y="20"/>
                </a:cxn>
                <a:cxn ang="0">
                  <a:pos x="3" y="10"/>
                </a:cxn>
                <a:cxn ang="0">
                  <a:pos x="3" y="7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7" h="25">
                  <a:moveTo>
                    <a:pt x="7" y="0"/>
                  </a:moveTo>
                  <a:lnTo>
                    <a:pt x="7" y="6"/>
                  </a:lnTo>
                  <a:lnTo>
                    <a:pt x="10" y="3"/>
                  </a:lnTo>
                  <a:lnTo>
                    <a:pt x="11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7" y="2"/>
                  </a:lnTo>
                  <a:lnTo>
                    <a:pt x="17" y="2"/>
                  </a:lnTo>
                  <a:lnTo>
                    <a:pt x="17" y="3"/>
                  </a:lnTo>
                  <a:lnTo>
                    <a:pt x="17" y="4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6"/>
                  </a:lnTo>
                  <a:lnTo>
                    <a:pt x="13" y="6"/>
                  </a:lnTo>
                  <a:lnTo>
                    <a:pt x="13" y="4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10" y="4"/>
                  </a:lnTo>
                  <a:lnTo>
                    <a:pt x="9" y="6"/>
                  </a:lnTo>
                  <a:lnTo>
                    <a:pt x="7" y="9"/>
                  </a:lnTo>
                  <a:lnTo>
                    <a:pt x="7" y="20"/>
                  </a:lnTo>
                  <a:lnTo>
                    <a:pt x="7" y="21"/>
                  </a:lnTo>
                  <a:lnTo>
                    <a:pt x="9" y="23"/>
                  </a:lnTo>
                  <a:lnTo>
                    <a:pt x="9" y="24"/>
                  </a:lnTo>
                  <a:lnTo>
                    <a:pt x="10" y="24"/>
                  </a:lnTo>
                  <a:lnTo>
                    <a:pt x="11" y="25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" y="25"/>
                  </a:lnTo>
                  <a:lnTo>
                    <a:pt x="2" y="24"/>
                  </a:lnTo>
                  <a:lnTo>
                    <a:pt x="3" y="24"/>
                  </a:lnTo>
                  <a:lnTo>
                    <a:pt x="3" y="23"/>
                  </a:lnTo>
                  <a:lnTo>
                    <a:pt x="3" y="21"/>
                  </a:lnTo>
                  <a:lnTo>
                    <a:pt x="3" y="20"/>
                  </a:lnTo>
                  <a:lnTo>
                    <a:pt x="3" y="10"/>
                  </a:lnTo>
                  <a:lnTo>
                    <a:pt x="3" y="7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3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34" name="Freeform 162"/>
            <p:cNvSpPr>
              <a:spLocks noEditPoints="1"/>
            </p:cNvSpPr>
            <p:nvPr/>
          </p:nvSpPr>
          <p:spPr bwMode="auto">
            <a:xfrm>
              <a:off x="3200" y="2440"/>
              <a:ext cx="21" cy="27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4" y="14"/>
                </a:cxn>
                <a:cxn ang="0">
                  <a:pos x="7" y="18"/>
                </a:cxn>
                <a:cxn ang="0">
                  <a:pos x="10" y="21"/>
                </a:cxn>
                <a:cxn ang="0">
                  <a:pos x="12" y="21"/>
                </a:cxn>
                <a:cxn ang="0">
                  <a:pos x="15" y="21"/>
                </a:cxn>
                <a:cxn ang="0">
                  <a:pos x="17" y="20"/>
                </a:cxn>
                <a:cxn ang="0">
                  <a:pos x="18" y="18"/>
                </a:cxn>
                <a:cxn ang="0">
                  <a:pos x="19" y="16"/>
                </a:cxn>
                <a:cxn ang="0">
                  <a:pos x="21" y="16"/>
                </a:cxn>
                <a:cxn ang="0">
                  <a:pos x="19" y="20"/>
                </a:cxn>
                <a:cxn ang="0">
                  <a:pos x="17" y="23"/>
                </a:cxn>
                <a:cxn ang="0">
                  <a:pos x="14" y="25"/>
                </a:cxn>
                <a:cxn ang="0">
                  <a:pos x="10" y="27"/>
                </a:cxn>
                <a:cxn ang="0">
                  <a:pos x="5" y="25"/>
                </a:cxn>
                <a:cxn ang="0">
                  <a:pos x="3" y="23"/>
                </a:cxn>
                <a:cxn ang="0">
                  <a:pos x="0" y="18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1" y="6"/>
                </a:cxn>
                <a:cxn ang="0">
                  <a:pos x="3" y="3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8" y="3"/>
                </a:cxn>
                <a:cxn ang="0">
                  <a:pos x="19" y="6"/>
                </a:cxn>
                <a:cxn ang="0">
                  <a:pos x="21" y="10"/>
                </a:cxn>
                <a:cxn ang="0">
                  <a:pos x="4" y="10"/>
                </a:cxn>
                <a:cxn ang="0">
                  <a:pos x="4" y="9"/>
                </a:cxn>
                <a:cxn ang="0">
                  <a:pos x="15" y="9"/>
                </a:cxn>
                <a:cxn ang="0">
                  <a:pos x="14" y="6"/>
                </a:cxn>
                <a:cxn ang="0">
                  <a:pos x="14" y="4"/>
                </a:cxn>
                <a:cxn ang="0">
                  <a:pos x="14" y="3"/>
                </a:cxn>
                <a:cxn ang="0">
                  <a:pos x="12" y="3"/>
                </a:cxn>
                <a:cxn ang="0">
                  <a:pos x="11" y="2"/>
                </a:cxn>
                <a:cxn ang="0">
                  <a:pos x="10" y="2"/>
                </a:cxn>
                <a:cxn ang="0">
                  <a:pos x="7" y="2"/>
                </a:cxn>
                <a:cxn ang="0">
                  <a:pos x="5" y="3"/>
                </a:cxn>
                <a:cxn ang="0">
                  <a:pos x="4" y="6"/>
                </a:cxn>
                <a:cxn ang="0">
                  <a:pos x="4" y="9"/>
                </a:cxn>
              </a:cxnLst>
              <a:rect l="0" t="0" r="r" b="b"/>
              <a:pathLst>
                <a:path w="21" h="27">
                  <a:moveTo>
                    <a:pt x="4" y="10"/>
                  </a:moveTo>
                  <a:lnTo>
                    <a:pt x="4" y="14"/>
                  </a:lnTo>
                  <a:lnTo>
                    <a:pt x="7" y="18"/>
                  </a:lnTo>
                  <a:lnTo>
                    <a:pt x="10" y="21"/>
                  </a:lnTo>
                  <a:lnTo>
                    <a:pt x="12" y="21"/>
                  </a:lnTo>
                  <a:lnTo>
                    <a:pt x="15" y="21"/>
                  </a:lnTo>
                  <a:lnTo>
                    <a:pt x="17" y="20"/>
                  </a:lnTo>
                  <a:lnTo>
                    <a:pt x="18" y="18"/>
                  </a:lnTo>
                  <a:lnTo>
                    <a:pt x="19" y="16"/>
                  </a:lnTo>
                  <a:lnTo>
                    <a:pt x="21" y="16"/>
                  </a:lnTo>
                  <a:lnTo>
                    <a:pt x="19" y="20"/>
                  </a:lnTo>
                  <a:lnTo>
                    <a:pt x="17" y="23"/>
                  </a:lnTo>
                  <a:lnTo>
                    <a:pt x="14" y="25"/>
                  </a:lnTo>
                  <a:lnTo>
                    <a:pt x="10" y="27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0" y="18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1" y="6"/>
                  </a:lnTo>
                  <a:lnTo>
                    <a:pt x="3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8" y="3"/>
                  </a:lnTo>
                  <a:lnTo>
                    <a:pt x="19" y="6"/>
                  </a:lnTo>
                  <a:lnTo>
                    <a:pt x="21" y="10"/>
                  </a:lnTo>
                  <a:lnTo>
                    <a:pt x="4" y="10"/>
                  </a:lnTo>
                  <a:close/>
                  <a:moveTo>
                    <a:pt x="4" y="9"/>
                  </a:moveTo>
                  <a:lnTo>
                    <a:pt x="15" y="9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12" y="3"/>
                  </a:lnTo>
                  <a:lnTo>
                    <a:pt x="11" y="2"/>
                  </a:lnTo>
                  <a:lnTo>
                    <a:pt x="10" y="2"/>
                  </a:lnTo>
                  <a:lnTo>
                    <a:pt x="7" y="2"/>
                  </a:lnTo>
                  <a:lnTo>
                    <a:pt x="5" y="3"/>
                  </a:lnTo>
                  <a:lnTo>
                    <a:pt x="4" y="6"/>
                  </a:lnTo>
                  <a:lnTo>
                    <a:pt x="4" y="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35" name="Freeform 163"/>
            <p:cNvSpPr>
              <a:spLocks noEditPoints="1"/>
            </p:cNvSpPr>
            <p:nvPr/>
          </p:nvSpPr>
          <p:spPr bwMode="auto">
            <a:xfrm>
              <a:off x="3225" y="2426"/>
              <a:ext cx="25" cy="41"/>
            </a:xfrm>
            <a:custGeom>
              <a:avLst/>
              <a:gdLst/>
              <a:ahLst/>
              <a:cxnLst>
                <a:cxn ang="0">
                  <a:pos x="17" y="35"/>
                </a:cxn>
                <a:cxn ang="0">
                  <a:pos x="15" y="38"/>
                </a:cxn>
                <a:cxn ang="0">
                  <a:pos x="14" y="39"/>
                </a:cxn>
                <a:cxn ang="0">
                  <a:pos x="11" y="39"/>
                </a:cxn>
                <a:cxn ang="0">
                  <a:pos x="10" y="41"/>
                </a:cxn>
                <a:cxn ang="0">
                  <a:pos x="6" y="39"/>
                </a:cxn>
                <a:cxn ang="0">
                  <a:pos x="3" y="37"/>
                </a:cxn>
                <a:cxn ang="0">
                  <a:pos x="0" y="32"/>
                </a:cxn>
                <a:cxn ang="0">
                  <a:pos x="0" y="28"/>
                </a:cxn>
                <a:cxn ang="0">
                  <a:pos x="0" y="23"/>
                </a:cxn>
                <a:cxn ang="0">
                  <a:pos x="3" y="18"/>
                </a:cxn>
                <a:cxn ang="0">
                  <a:pos x="6" y="16"/>
                </a:cxn>
                <a:cxn ang="0">
                  <a:pos x="8" y="14"/>
                </a:cxn>
                <a:cxn ang="0">
                  <a:pos x="11" y="14"/>
                </a:cxn>
                <a:cxn ang="0">
                  <a:pos x="14" y="14"/>
                </a:cxn>
                <a:cxn ang="0">
                  <a:pos x="17" y="17"/>
                </a:cxn>
                <a:cxn ang="0">
                  <a:pos x="17" y="11"/>
                </a:cxn>
                <a:cxn ang="0">
                  <a:pos x="17" y="7"/>
                </a:cxn>
                <a:cxn ang="0">
                  <a:pos x="17" y="6"/>
                </a:cxn>
                <a:cxn ang="0">
                  <a:pos x="17" y="4"/>
                </a:cxn>
                <a:cxn ang="0">
                  <a:pos x="17" y="4"/>
                </a:cxn>
                <a:cxn ang="0">
                  <a:pos x="15" y="3"/>
                </a:cxn>
                <a:cxn ang="0">
                  <a:pos x="15" y="3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14" y="3"/>
                </a:cxn>
                <a:cxn ang="0">
                  <a:pos x="21" y="0"/>
                </a:cxn>
                <a:cxn ang="0">
                  <a:pos x="21" y="0"/>
                </a:cxn>
                <a:cxn ang="0">
                  <a:pos x="21" y="30"/>
                </a:cxn>
                <a:cxn ang="0">
                  <a:pos x="21" y="34"/>
                </a:cxn>
                <a:cxn ang="0">
                  <a:pos x="23" y="35"/>
                </a:cxn>
                <a:cxn ang="0">
                  <a:pos x="23" y="37"/>
                </a:cxn>
                <a:cxn ang="0">
                  <a:pos x="23" y="37"/>
                </a:cxn>
                <a:cxn ang="0">
                  <a:pos x="23" y="37"/>
                </a:cxn>
                <a:cxn ang="0">
                  <a:pos x="24" y="37"/>
                </a:cxn>
                <a:cxn ang="0">
                  <a:pos x="24" y="37"/>
                </a:cxn>
                <a:cxn ang="0">
                  <a:pos x="25" y="37"/>
                </a:cxn>
                <a:cxn ang="0">
                  <a:pos x="25" y="37"/>
                </a:cxn>
                <a:cxn ang="0">
                  <a:pos x="18" y="41"/>
                </a:cxn>
                <a:cxn ang="0">
                  <a:pos x="17" y="41"/>
                </a:cxn>
                <a:cxn ang="0">
                  <a:pos x="17" y="35"/>
                </a:cxn>
                <a:cxn ang="0">
                  <a:pos x="17" y="34"/>
                </a:cxn>
                <a:cxn ang="0">
                  <a:pos x="17" y="23"/>
                </a:cxn>
                <a:cxn ang="0">
                  <a:pos x="17" y="20"/>
                </a:cxn>
                <a:cxn ang="0">
                  <a:pos x="15" y="18"/>
                </a:cxn>
                <a:cxn ang="0">
                  <a:pos x="15" y="17"/>
                </a:cxn>
                <a:cxn ang="0">
                  <a:pos x="14" y="17"/>
                </a:cxn>
                <a:cxn ang="0">
                  <a:pos x="13" y="16"/>
                </a:cxn>
                <a:cxn ang="0">
                  <a:pos x="11" y="16"/>
                </a:cxn>
                <a:cxn ang="0">
                  <a:pos x="8" y="16"/>
                </a:cxn>
                <a:cxn ang="0">
                  <a:pos x="7" y="18"/>
                </a:cxn>
                <a:cxn ang="0">
                  <a:pos x="4" y="21"/>
                </a:cxn>
                <a:cxn ang="0">
                  <a:pos x="4" y="25"/>
                </a:cxn>
                <a:cxn ang="0">
                  <a:pos x="4" y="31"/>
                </a:cxn>
                <a:cxn ang="0">
                  <a:pos x="7" y="34"/>
                </a:cxn>
                <a:cxn ang="0">
                  <a:pos x="10" y="37"/>
                </a:cxn>
                <a:cxn ang="0">
                  <a:pos x="13" y="37"/>
                </a:cxn>
                <a:cxn ang="0">
                  <a:pos x="14" y="37"/>
                </a:cxn>
                <a:cxn ang="0">
                  <a:pos x="17" y="34"/>
                </a:cxn>
              </a:cxnLst>
              <a:rect l="0" t="0" r="r" b="b"/>
              <a:pathLst>
                <a:path w="25" h="41">
                  <a:moveTo>
                    <a:pt x="17" y="35"/>
                  </a:moveTo>
                  <a:lnTo>
                    <a:pt x="15" y="38"/>
                  </a:lnTo>
                  <a:lnTo>
                    <a:pt x="14" y="39"/>
                  </a:lnTo>
                  <a:lnTo>
                    <a:pt x="11" y="39"/>
                  </a:lnTo>
                  <a:lnTo>
                    <a:pt x="10" y="41"/>
                  </a:lnTo>
                  <a:lnTo>
                    <a:pt x="6" y="39"/>
                  </a:lnTo>
                  <a:lnTo>
                    <a:pt x="3" y="37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3" y="18"/>
                  </a:lnTo>
                  <a:lnTo>
                    <a:pt x="6" y="16"/>
                  </a:lnTo>
                  <a:lnTo>
                    <a:pt x="8" y="14"/>
                  </a:lnTo>
                  <a:lnTo>
                    <a:pt x="11" y="14"/>
                  </a:lnTo>
                  <a:lnTo>
                    <a:pt x="14" y="14"/>
                  </a:lnTo>
                  <a:lnTo>
                    <a:pt x="17" y="17"/>
                  </a:lnTo>
                  <a:lnTo>
                    <a:pt x="17" y="11"/>
                  </a:lnTo>
                  <a:lnTo>
                    <a:pt x="17" y="7"/>
                  </a:lnTo>
                  <a:lnTo>
                    <a:pt x="17" y="6"/>
                  </a:lnTo>
                  <a:lnTo>
                    <a:pt x="17" y="4"/>
                  </a:lnTo>
                  <a:lnTo>
                    <a:pt x="17" y="4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21" y="30"/>
                  </a:lnTo>
                  <a:lnTo>
                    <a:pt x="21" y="34"/>
                  </a:lnTo>
                  <a:lnTo>
                    <a:pt x="23" y="35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4" y="37"/>
                  </a:lnTo>
                  <a:lnTo>
                    <a:pt x="24" y="37"/>
                  </a:lnTo>
                  <a:lnTo>
                    <a:pt x="25" y="37"/>
                  </a:lnTo>
                  <a:lnTo>
                    <a:pt x="25" y="37"/>
                  </a:lnTo>
                  <a:lnTo>
                    <a:pt x="18" y="41"/>
                  </a:lnTo>
                  <a:lnTo>
                    <a:pt x="17" y="41"/>
                  </a:lnTo>
                  <a:lnTo>
                    <a:pt x="17" y="35"/>
                  </a:lnTo>
                  <a:close/>
                  <a:moveTo>
                    <a:pt x="17" y="34"/>
                  </a:moveTo>
                  <a:lnTo>
                    <a:pt x="17" y="23"/>
                  </a:lnTo>
                  <a:lnTo>
                    <a:pt x="17" y="20"/>
                  </a:lnTo>
                  <a:lnTo>
                    <a:pt x="15" y="18"/>
                  </a:lnTo>
                  <a:lnTo>
                    <a:pt x="15" y="17"/>
                  </a:lnTo>
                  <a:lnTo>
                    <a:pt x="14" y="17"/>
                  </a:lnTo>
                  <a:lnTo>
                    <a:pt x="13" y="16"/>
                  </a:lnTo>
                  <a:lnTo>
                    <a:pt x="11" y="16"/>
                  </a:lnTo>
                  <a:lnTo>
                    <a:pt x="8" y="16"/>
                  </a:lnTo>
                  <a:lnTo>
                    <a:pt x="7" y="18"/>
                  </a:lnTo>
                  <a:lnTo>
                    <a:pt x="4" y="21"/>
                  </a:lnTo>
                  <a:lnTo>
                    <a:pt x="4" y="25"/>
                  </a:lnTo>
                  <a:lnTo>
                    <a:pt x="4" y="31"/>
                  </a:lnTo>
                  <a:lnTo>
                    <a:pt x="7" y="34"/>
                  </a:lnTo>
                  <a:lnTo>
                    <a:pt x="10" y="37"/>
                  </a:lnTo>
                  <a:lnTo>
                    <a:pt x="13" y="37"/>
                  </a:lnTo>
                  <a:lnTo>
                    <a:pt x="14" y="37"/>
                  </a:lnTo>
                  <a:lnTo>
                    <a:pt x="17" y="3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36" name="Freeform 164"/>
            <p:cNvSpPr>
              <a:spLocks noEditPoints="1"/>
            </p:cNvSpPr>
            <p:nvPr/>
          </p:nvSpPr>
          <p:spPr bwMode="auto">
            <a:xfrm>
              <a:off x="3253" y="2426"/>
              <a:ext cx="11" cy="3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0"/>
                </a:cxn>
                <a:cxn ang="0">
                  <a:pos x="9" y="2"/>
                </a:cxn>
                <a:cxn ang="0">
                  <a:pos x="9" y="3"/>
                </a:cxn>
                <a:cxn ang="0">
                  <a:pos x="9" y="4"/>
                </a:cxn>
                <a:cxn ang="0">
                  <a:pos x="9" y="4"/>
                </a:cxn>
                <a:cxn ang="0">
                  <a:pos x="9" y="6"/>
                </a:cxn>
                <a:cxn ang="0">
                  <a:pos x="7" y="7"/>
                </a:cxn>
                <a:cxn ang="0">
                  <a:pos x="6" y="7"/>
                </a:cxn>
                <a:cxn ang="0">
                  <a:pos x="4" y="7"/>
                </a:cxn>
                <a:cxn ang="0">
                  <a:pos x="3" y="6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9" y="14"/>
                </a:cxn>
                <a:cxn ang="0">
                  <a:pos x="9" y="34"/>
                </a:cxn>
                <a:cxn ang="0">
                  <a:pos x="9" y="37"/>
                </a:cxn>
                <a:cxn ang="0">
                  <a:pos x="9" y="38"/>
                </a:cxn>
                <a:cxn ang="0">
                  <a:pos x="9" y="38"/>
                </a:cxn>
                <a:cxn ang="0">
                  <a:pos x="10" y="38"/>
                </a:cxn>
                <a:cxn ang="0">
                  <a:pos x="10" y="39"/>
                </a:cxn>
                <a:cxn ang="0">
                  <a:pos x="11" y="39"/>
                </a:cxn>
                <a:cxn ang="0">
                  <a:pos x="11" y="39"/>
                </a:cxn>
                <a:cxn ang="0">
                  <a:pos x="0" y="39"/>
                </a:cxn>
                <a:cxn ang="0">
                  <a:pos x="0" y="39"/>
                </a:cxn>
                <a:cxn ang="0">
                  <a:pos x="2" y="39"/>
                </a:cxn>
                <a:cxn ang="0">
                  <a:pos x="3" y="38"/>
                </a:cxn>
                <a:cxn ang="0">
                  <a:pos x="3" y="38"/>
                </a:cxn>
                <a:cxn ang="0">
                  <a:pos x="3" y="38"/>
                </a:cxn>
                <a:cxn ang="0">
                  <a:pos x="3" y="37"/>
                </a:cxn>
                <a:cxn ang="0">
                  <a:pos x="4" y="34"/>
                </a:cxn>
                <a:cxn ang="0">
                  <a:pos x="4" y="24"/>
                </a:cxn>
                <a:cxn ang="0">
                  <a:pos x="3" y="21"/>
                </a:cxn>
                <a:cxn ang="0">
                  <a:pos x="3" y="18"/>
                </a:cxn>
                <a:cxn ang="0">
                  <a:pos x="3" y="18"/>
                </a:cxn>
                <a:cxn ang="0">
                  <a:pos x="3" y="17"/>
                </a:cxn>
                <a:cxn ang="0">
                  <a:pos x="3" y="17"/>
                </a:cxn>
                <a:cxn ang="0">
                  <a:pos x="2" y="17"/>
                </a:cxn>
                <a:cxn ang="0">
                  <a:pos x="2" y="17"/>
                </a:cxn>
                <a:cxn ang="0">
                  <a:pos x="0" y="17"/>
                </a:cxn>
                <a:cxn ang="0">
                  <a:pos x="0" y="17"/>
                </a:cxn>
                <a:cxn ang="0">
                  <a:pos x="7" y="14"/>
                </a:cxn>
                <a:cxn ang="0">
                  <a:pos x="9" y="14"/>
                </a:cxn>
              </a:cxnLst>
              <a:rect l="0" t="0" r="r" b="b"/>
              <a:pathLst>
                <a:path w="11" h="39">
                  <a:moveTo>
                    <a:pt x="6" y="0"/>
                  </a:moveTo>
                  <a:lnTo>
                    <a:pt x="7" y="0"/>
                  </a:lnTo>
                  <a:lnTo>
                    <a:pt x="9" y="2"/>
                  </a:lnTo>
                  <a:lnTo>
                    <a:pt x="9" y="3"/>
                  </a:lnTo>
                  <a:lnTo>
                    <a:pt x="9" y="4"/>
                  </a:lnTo>
                  <a:lnTo>
                    <a:pt x="9" y="4"/>
                  </a:lnTo>
                  <a:lnTo>
                    <a:pt x="9" y="6"/>
                  </a:lnTo>
                  <a:lnTo>
                    <a:pt x="7" y="7"/>
                  </a:lnTo>
                  <a:lnTo>
                    <a:pt x="6" y="7"/>
                  </a:lnTo>
                  <a:lnTo>
                    <a:pt x="4" y="7"/>
                  </a:lnTo>
                  <a:lnTo>
                    <a:pt x="3" y="6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6" y="0"/>
                  </a:lnTo>
                  <a:close/>
                  <a:moveTo>
                    <a:pt x="9" y="14"/>
                  </a:moveTo>
                  <a:lnTo>
                    <a:pt x="9" y="34"/>
                  </a:lnTo>
                  <a:lnTo>
                    <a:pt x="9" y="37"/>
                  </a:lnTo>
                  <a:lnTo>
                    <a:pt x="9" y="38"/>
                  </a:lnTo>
                  <a:lnTo>
                    <a:pt x="9" y="38"/>
                  </a:lnTo>
                  <a:lnTo>
                    <a:pt x="10" y="38"/>
                  </a:lnTo>
                  <a:lnTo>
                    <a:pt x="10" y="39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2" y="39"/>
                  </a:lnTo>
                  <a:lnTo>
                    <a:pt x="3" y="38"/>
                  </a:lnTo>
                  <a:lnTo>
                    <a:pt x="3" y="38"/>
                  </a:lnTo>
                  <a:lnTo>
                    <a:pt x="3" y="38"/>
                  </a:lnTo>
                  <a:lnTo>
                    <a:pt x="3" y="37"/>
                  </a:lnTo>
                  <a:lnTo>
                    <a:pt x="4" y="34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7"/>
                  </a:lnTo>
                  <a:lnTo>
                    <a:pt x="3" y="17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7" y="14"/>
                  </a:lnTo>
                  <a:lnTo>
                    <a:pt x="9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37" name="Freeform 165"/>
            <p:cNvSpPr>
              <a:spLocks/>
            </p:cNvSpPr>
            <p:nvPr/>
          </p:nvSpPr>
          <p:spPr bwMode="auto">
            <a:xfrm>
              <a:off x="3269" y="2440"/>
              <a:ext cx="21" cy="27"/>
            </a:xfrm>
            <a:custGeom>
              <a:avLst/>
              <a:gdLst/>
              <a:ahLst/>
              <a:cxnLst>
                <a:cxn ang="0">
                  <a:pos x="21" y="16"/>
                </a:cxn>
                <a:cxn ang="0">
                  <a:pos x="19" y="20"/>
                </a:cxn>
                <a:cxn ang="0">
                  <a:pos x="16" y="24"/>
                </a:cxn>
                <a:cxn ang="0">
                  <a:pos x="14" y="25"/>
                </a:cxn>
                <a:cxn ang="0">
                  <a:pos x="9" y="27"/>
                </a:cxn>
                <a:cxn ang="0">
                  <a:pos x="7" y="25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1" y="6"/>
                </a:cxn>
                <a:cxn ang="0">
                  <a:pos x="2" y="3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14" y="0"/>
                </a:cxn>
                <a:cxn ang="0">
                  <a:pos x="16" y="2"/>
                </a:cxn>
                <a:cxn ang="0">
                  <a:pos x="19" y="4"/>
                </a:cxn>
                <a:cxn ang="0">
                  <a:pos x="19" y="6"/>
                </a:cxn>
                <a:cxn ang="0">
                  <a:pos x="19" y="7"/>
                </a:cxn>
                <a:cxn ang="0">
                  <a:pos x="19" y="7"/>
                </a:cxn>
                <a:cxn ang="0">
                  <a:pos x="18" y="9"/>
                </a:cxn>
                <a:cxn ang="0">
                  <a:pos x="16" y="9"/>
                </a:cxn>
                <a:cxn ang="0">
                  <a:pos x="15" y="7"/>
                </a:cxn>
                <a:cxn ang="0">
                  <a:pos x="15" y="7"/>
                </a:cxn>
                <a:cxn ang="0">
                  <a:pos x="14" y="6"/>
                </a:cxn>
                <a:cxn ang="0">
                  <a:pos x="14" y="4"/>
                </a:cxn>
                <a:cxn ang="0">
                  <a:pos x="14" y="3"/>
                </a:cxn>
                <a:cxn ang="0">
                  <a:pos x="12" y="3"/>
                </a:cxn>
                <a:cxn ang="0">
                  <a:pos x="12" y="2"/>
                </a:cxn>
                <a:cxn ang="0">
                  <a:pos x="11" y="2"/>
                </a:cxn>
                <a:cxn ang="0">
                  <a:pos x="8" y="2"/>
                </a:cxn>
                <a:cxn ang="0">
                  <a:pos x="7" y="3"/>
                </a:cxn>
                <a:cxn ang="0">
                  <a:pos x="5" y="7"/>
                </a:cxn>
                <a:cxn ang="0">
                  <a:pos x="4" y="10"/>
                </a:cxn>
                <a:cxn ang="0">
                  <a:pos x="5" y="14"/>
                </a:cxn>
                <a:cxn ang="0">
                  <a:pos x="7" y="18"/>
                </a:cxn>
                <a:cxn ang="0">
                  <a:pos x="9" y="21"/>
                </a:cxn>
                <a:cxn ang="0">
                  <a:pos x="12" y="21"/>
                </a:cxn>
                <a:cxn ang="0">
                  <a:pos x="15" y="21"/>
                </a:cxn>
                <a:cxn ang="0">
                  <a:pos x="16" y="20"/>
                </a:cxn>
                <a:cxn ang="0">
                  <a:pos x="18" y="18"/>
                </a:cxn>
                <a:cxn ang="0">
                  <a:pos x="19" y="16"/>
                </a:cxn>
                <a:cxn ang="0">
                  <a:pos x="21" y="16"/>
                </a:cxn>
              </a:cxnLst>
              <a:rect l="0" t="0" r="r" b="b"/>
              <a:pathLst>
                <a:path w="21" h="27">
                  <a:moveTo>
                    <a:pt x="21" y="16"/>
                  </a:moveTo>
                  <a:lnTo>
                    <a:pt x="19" y="20"/>
                  </a:lnTo>
                  <a:lnTo>
                    <a:pt x="16" y="24"/>
                  </a:lnTo>
                  <a:lnTo>
                    <a:pt x="14" y="25"/>
                  </a:lnTo>
                  <a:lnTo>
                    <a:pt x="9" y="27"/>
                  </a:lnTo>
                  <a:lnTo>
                    <a:pt x="7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1" y="6"/>
                  </a:lnTo>
                  <a:lnTo>
                    <a:pt x="2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9" y="4"/>
                  </a:lnTo>
                  <a:lnTo>
                    <a:pt x="19" y="6"/>
                  </a:lnTo>
                  <a:lnTo>
                    <a:pt x="19" y="7"/>
                  </a:lnTo>
                  <a:lnTo>
                    <a:pt x="19" y="7"/>
                  </a:lnTo>
                  <a:lnTo>
                    <a:pt x="18" y="9"/>
                  </a:lnTo>
                  <a:lnTo>
                    <a:pt x="16" y="9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12" y="3"/>
                  </a:lnTo>
                  <a:lnTo>
                    <a:pt x="12" y="2"/>
                  </a:lnTo>
                  <a:lnTo>
                    <a:pt x="11" y="2"/>
                  </a:lnTo>
                  <a:lnTo>
                    <a:pt x="8" y="2"/>
                  </a:lnTo>
                  <a:lnTo>
                    <a:pt x="7" y="3"/>
                  </a:lnTo>
                  <a:lnTo>
                    <a:pt x="5" y="7"/>
                  </a:lnTo>
                  <a:lnTo>
                    <a:pt x="4" y="10"/>
                  </a:lnTo>
                  <a:lnTo>
                    <a:pt x="5" y="14"/>
                  </a:lnTo>
                  <a:lnTo>
                    <a:pt x="7" y="18"/>
                  </a:lnTo>
                  <a:lnTo>
                    <a:pt x="9" y="21"/>
                  </a:lnTo>
                  <a:lnTo>
                    <a:pt x="12" y="21"/>
                  </a:lnTo>
                  <a:lnTo>
                    <a:pt x="15" y="21"/>
                  </a:lnTo>
                  <a:lnTo>
                    <a:pt x="16" y="20"/>
                  </a:lnTo>
                  <a:lnTo>
                    <a:pt x="18" y="18"/>
                  </a:lnTo>
                  <a:lnTo>
                    <a:pt x="19" y="16"/>
                  </a:lnTo>
                  <a:lnTo>
                    <a:pt x="21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38" name="Freeform 166"/>
            <p:cNvSpPr>
              <a:spLocks/>
            </p:cNvSpPr>
            <p:nvPr/>
          </p:nvSpPr>
          <p:spPr bwMode="auto">
            <a:xfrm>
              <a:off x="3292" y="2432"/>
              <a:ext cx="16" cy="3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8"/>
                </a:cxn>
                <a:cxn ang="0">
                  <a:pos x="14" y="8"/>
                </a:cxn>
                <a:cxn ang="0">
                  <a:pos x="14" y="10"/>
                </a:cxn>
                <a:cxn ang="0">
                  <a:pos x="9" y="10"/>
                </a:cxn>
                <a:cxn ang="0">
                  <a:pos x="9" y="26"/>
                </a:cxn>
                <a:cxn ang="0">
                  <a:pos x="9" y="29"/>
                </a:cxn>
                <a:cxn ang="0">
                  <a:pos x="9" y="29"/>
                </a:cxn>
                <a:cxn ang="0">
                  <a:pos x="10" y="31"/>
                </a:cxn>
                <a:cxn ang="0">
                  <a:pos x="12" y="31"/>
                </a:cxn>
                <a:cxn ang="0">
                  <a:pos x="12" y="31"/>
                </a:cxn>
                <a:cxn ang="0">
                  <a:pos x="13" y="31"/>
                </a:cxn>
                <a:cxn ang="0">
                  <a:pos x="14" y="29"/>
                </a:cxn>
                <a:cxn ang="0">
                  <a:pos x="14" y="29"/>
                </a:cxn>
                <a:cxn ang="0">
                  <a:pos x="16" y="29"/>
                </a:cxn>
                <a:cxn ang="0">
                  <a:pos x="14" y="31"/>
                </a:cxn>
                <a:cxn ang="0">
                  <a:pos x="13" y="33"/>
                </a:cxn>
                <a:cxn ang="0">
                  <a:pos x="10" y="33"/>
                </a:cxn>
                <a:cxn ang="0">
                  <a:pos x="9" y="35"/>
                </a:cxn>
                <a:cxn ang="0">
                  <a:pos x="7" y="33"/>
                </a:cxn>
                <a:cxn ang="0">
                  <a:pos x="6" y="33"/>
                </a:cxn>
                <a:cxn ang="0">
                  <a:pos x="5" y="32"/>
                </a:cxn>
                <a:cxn ang="0">
                  <a:pos x="5" y="32"/>
                </a:cxn>
                <a:cxn ang="0">
                  <a:pos x="5" y="29"/>
                </a:cxn>
                <a:cxn ang="0">
                  <a:pos x="3" y="28"/>
                </a:cxn>
                <a:cxn ang="0">
                  <a:pos x="3" y="1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2" y="8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6" y="4"/>
                </a:cxn>
                <a:cxn ang="0">
                  <a:pos x="7" y="3"/>
                </a:cxn>
                <a:cxn ang="0">
                  <a:pos x="7" y="0"/>
                </a:cxn>
                <a:cxn ang="0">
                  <a:pos x="9" y="0"/>
                </a:cxn>
              </a:cxnLst>
              <a:rect l="0" t="0" r="r" b="b"/>
              <a:pathLst>
                <a:path w="16" h="35">
                  <a:moveTo>
                    <a:pt x="9" y="0"/>
                  </a:moveTo>
                  <a:lnTo>
                    <a:pt x="9" y="8"/>
                  </a:lnTo>
                  <a:lnTo>
                    <a:pt x="14" y="8"/>
                  </a:lnTo>
                  <a:lnTo>
                    <a:pt x="14" y="10"/>
                  </a:lnTo>
                  <a:lnTo>
                    <a:pt x="9" y="10"/>
                  </a:lnTo>
                  <a:lnTo>
                    <a:pt x="9" y="26"/>
                  </a:lnTo>
                  <a:lnTo>
                    <a:pt x="9" y="29"/>
                  </a:lnTo>
                  <a:lnTo>
                    <a:pt x="9" y="29"/>
                  </a:lnTo>
                  <a:lnTo>
                    <a:pt x="10" y="31"/>
                  </a:lnTo>
                  <a:lnTo>
                    <a:pt x="12" y="31"/>
                  </a:lnTo>
                  <a:lnTo>
                    <a:pt x="12" y="31"/>
                  </a:lnTo>
                  <a:lnTo>
                    <a:pt x="13" y="31"/>
                  </a:lnTo>
                  <a:lnTo>
                    <a:pt x="14" y="29"/>
                  </a:lnTo>
                  <a:lnTo>
                    <a:pt x="14" y="29"/>
                  </a:lnTo>
                  <a:lnTo>
                    <a:pt x="16" y="29"/>
                  </a:lnTo>
                  <a:lnTo>
                    <a:pt x="14" y="31"/>
                  </a:lnTo>
                  <a:lnTo>
                    <a:pt x="13" y="33"/>
                  </a:lnTo>
                  <a:lnTo>
                    <a:pt x="10" y="33"/>
                  </a:lnTo>
                  <a:lnTo>
                    <a:pt x="9" y="35"/>
                  </a:lnTo>
                  <a:lnTo>
                    <a:pt x="7" y="33"/>
                  </a:lnTo>
                  <a:lnTo>
                    <a:pt x="6" y="33"/>
                  </a:lnTo>
                  <a:lnTo>
                    <a:pt x="5" y="32"/>
                  </a:lnTo>
                  <a:lnTo>
                    <a:pt x="5" y="32"/>
                  </a:lnTo>
                  <a:lnTo>
                    <a:pt x="5" y="29"/>
                  </a:lnTo>
                  <a:lnTo>
                    <a:pt x="3" y="28"/>
                  </a:lnTo>
                  <a:lnTo>
                    <a:pt x="3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8"/>
                  </a:lnTo>
                  <a:lnTo>
                    <a:pt x="3" y="7"/>
                  </a:lnTo>
                  <a:lnTo>
                    <a:pt x="5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39" name="Freeform 167"/>
            <p:cNvSpPr>
              <a:spLocks noEditPoints="1"/>
            </p:cNvSpPr>
            <p:nvPr/>
          </p:nvSpPr>
          <p:spPr bwMode="auto">
            <a:xfrm>
              <a:off x="3309" y="2440"/>
              <a:ext cx="24" cy="2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6" y="0"/>
                </a:cxn>
                <a:cxn ang="0">
                  <a:pos x="18" y="2"/>
                </a:cxn>
                <a:cxn ang="0">
                  <a:pos x="21" y="4"/>
                </a:cxn>
                <a:cxn ang="0">
                  <a:pos x="24" y="9"/>
                </a:cxn>
                <a:cxn ang="0">
                  <a:pos x="24" y="13"/>
                </a:cxn>
                <a:cxn ang="0">
                  <a:pos x="24" y="16"/>
                </a:cxn>
                <a:cxn ang="0">
                  <a:pos x="23" y="20"/>
                </a:cxn>
                <a:cxn ang="0">
                  <a:pos x="21" y="23"/>
                </a:cxn>
                <a:cxn ang="0">
                  <a:pos x="18" y="24"/>
                </a:cxn>
                <a:cxn ang="0">
                  <a:pos x="16" y="25"/>
                </a:cxn>
                <a:cxn ang="0">
                  <a:pos x="11" y="27"/>
                </a:cxn>
                <a:cxn ang="0">
                  <a:pos x="9" y="25"/>
                </a:cxn>
                <a:cxn ang="0">
                  <a:pos x="6" y="24"/>
                </a:cxn>
                <a:cxn ang="0">
                  <a:pos x="3" y="21"/>
                </a:cxn>
                <a:cxn ang="0">
                  <a:pos x="2" y="18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2" y="7"/>
                </a:cxn>
                <a:cxn ang="0">
                  <a:pos x="4" y="3"/>
                </a:cxn>
                <a:cxn ang="0">
                  <a:pos x="6" y="2"/>
                </a:cxn>
                <a:cxn ang="0">
                  <a:pos x="9" y="0"/>
                </a:cxn>
                <a:cxn ang="0">
                  <a:pos x="13" y="0"/>
                </a:cxn>
                <a:cxn ang="0">
                  <a:pos x="11" y="2"/>
                </a:cxn>
                <a:cxn ang="0">
                  <a:pos x="10" y="2"/>
                </a:cxn>
                <a:cxn ang="0">
                  <a:pos x="9" y="3"/>
                </a:cxn>
                <a:cxn ang="0">
                  <a:pos x="7" y="4"/>
                </a:cxn>
                <a:cxn ang="0">
                  <a:pos x="6" y="6"/>
                </a:cxn>
                <a:cxn ang="0">
                  <a:pos x="6" y="9"/>
                </a:cxn>
                <a:cxn ang="0">
                  <a:pos x="4" y="11"/>
                </a:cxn>
                <a:cxn ang="0">
                  <a:pos x="6" y="16"/>
                </a:cxn>
                <a:cxn ang="0">
                  <a:pos x="7" y="21"/>
                </a:cxn>
                <a:cxn ang="0">
                  <a:pos x="10" y="24"/>
                </a:cxn>
                <a:cxn ang="0">
                  <a:pos x="13" y="24"/>
                </a:cxn>
                <a:cxn ang="0">
                  <a:pos x="16" y="24"/>
                </a:cxn>
                <a:cxn ang="0">
                  <a:pos x="17" y="23"/>
                </a:cxn>
                <a:cxn ang="0">
                  <a:pos x="18" y="20"/>
                </a:cxn>
                <a:cxn ang="0">
                  <a:pos x="20" y="14"/>
                </a:cxn>
                <a:cxn ang="0">
                  <a:pos x="20" y="10"/>
                </a:cxn>
                <a:cxn ang="0">
                  <a:pos x="18" y="7"/>
                </a:cxn>
                <a:cxn ang="0">
                  <a:pos x="17" y="4"/>
                </a:cxn>
                <a:cxn ang="0">
                  <a:pos x="14" y="3"/>
                </a:cxn>
                <a:cxn ang="0">
                  <a:pos x="11" y="2"/>
                </a:cxn>
              </a:cxnLst>
              <a:rect l="0" t="0" r="r" b="b"/>
              <a:pathLst>
                <a:path w="24" h="27">
                  <a:moveTo>
                    <a:pt x="13" y="0"/>
                  </a:moveTo>
                  <a:lnTo>
                    <a:pt x="16" y="0"/>
                  </a:lnTo>
                  <a:lnTo>
                    <a:pt x="18" y="2"/>
                  </a:lnTo>
                  <a:lnTo>
                    <a:pt x="21" y="4"/>
                  </a:lnTo>
                  <a:lnTo>
                    <a:pt x="24" y="9"/>
                  </a:lnTo>
                  <a:lnTo>
                    <a:pt x="24" y="13"/>
                  </a:lnTo>
                  <a:lnTo>
                    <a:pt x="24" y="16"/>
                  </a:lnTo>
                  <a:lnTo>
                    <a:pt x="23" y="20"/>
                  </a:lnTo>
                  <a:lnTo>
                    <a:pt x="21" y="23"/>
                  </a:lnTo>
                  <a:lnTo>
                    <a:pt x="18" y="24"/>
                  </a:lnTo>
                  <a:lnTo>
                    <a:pt x="16" y="25"/>
                  </a:lnTo>
                  <a:lnTo>
                    <a:pt x="11" y="27"/>
                  </a:lnTo>
                  <a:lnTo>
                    <a:pt x="9" y="25"/>
                  </a:lnTo>
                  <a:lnTo>
                    <a:pt x="6" y="24"/>
                  </a:lnTo>
                  <a:lnTo>
                    <a:pt x="3" y="21"/>
                  </a:lnTo>
                  <a:lnTo>
                    <a:pt x="2" y="18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2" y="7"/>
                  </a:lnTo>
                  <a:lnTo>
                    <a:pt x="4" y="3"/>
                  </a:lnTo>
                  <a:lnTo>
                    <a:pt x="6" y="2"/>
                  </a:lnTo>
                  <a:lnTo>
                    <a:pt x="9" y="0"/>
                  </a:lnTo>
                  <a:lnTo>
                    <a:pt x="13" y="0"/>
                  </a:lnTo>
                  <a:close/>
                  <a:moveTo>
                    <a:pt x="11" y="2"/>
                  </a:moveTo>
                  <a:lnTo>
                    <a:pt x="10" y="2"/>
                  </a:lnTo>
                  <a:lnTo>
                    <a:pt x="9" y="3"/>
                  </a:lnTo>
                  <a:lnTo>
                    <a:pt x="7" y="4"/>
                  </a:lnTo>
                  <a:lnTo>
                    <a:pt x="6" y="6"/>
                  </a:lnTo>
                  <a:lnTo>
                    <a:pt x="6" y="9"/>
                  </a:lnTo>
                  <a:lnTo>
                    <a:pt x="4" y="11"/>
                  </a:lnTo>
                  <a:lnTo>
                    <a:pt x="6" y="16"/>
                  </a:lnTo>
                  <a:lnTo>
                    <a:pt x="7" y="21"/>
                  </a:lnTo>
                  <a:lnTo>
                    <a:pt x="10" y="24"/>
                  </a:lnTo>
                  <a:lnTo>
                    <a:pt x="13" y="24"/>
                  </a:lnTo>
                  <a:lnTo>
                    <a:pt x="16" y="24"/>
                  </a:lnTo>
                  <a:lnTo>
                    <a:pt x="17" y="23"/>
                  </a:lnTo>
                  <a:lnTo>
                    <a:pt x="18" y="20"/>
                  </a:lnTo>
                  <a:lnTo>
                    <a:pt x="20" y="14"/>
                  </a:lnTo>
                  <a:lnTo>
                    <a:pt x="20" y="10"/>
                  </a:lnTo>
                  <a:lnTo>
                    <a:pt x="18" y="7"/>
                  </a:lnTo>
                  <a:lnTo>
                    <a:pt x="17" y="4"/>
                  </a:lnTo>
                  <a:lnTo>
                    <a:pt x="14" y="3"/>
                  </a:lnTo>
                  <a:lnTo>
                    <a:pt x="11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40" name="Freeform 168"/>
            <p:cNvSpPr>
              <a:spLocks/>
            </p:cNvSpPr>
            <p:nvPr/>
          </p:nvSpPr>
          <p:spPr bwMode="auto">
            <a:xfrm>
              <a:off x="3336" y="2440"/>
              <a:ext cx="18" cy="2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6"/>
                </a:cxn>
                <a:cxn ang="0">
                  <a:pos x="11" y="3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17" y="2"/>
                </a:cxn>
                <a:cxn ang="0">
                  <a:pos x="18" y="2"/>
                </a:cxn>
                <a:cxn ang="0">
                  <a:pos x="18" y="3"/>
                </a:cxn>
                <a:cxn ang="0">
                  <a:pos x="18" y="4"/>
                </a:cxn>
                <a:cxn ang="0">
                  <a:pos x="18" y="6"/>
                </a:cxn>
                <a:cxn ang="0">
                  <a:pos x="17" y="6"/>
                </a:cxn>
                <a:cxn ang="0">
                  <a:pos x="15" y="6"/>
                </a:cxn>
                <a:cxn ang="0">
                  <a:pos x="15" y="6"/>
                </a:cxn>
                <a:cxn ang="0">
                  <a:pos x="14" y="6"/>
                </a:cxn>
                <a:cxn ang="0">
                  <a:pos x="13" y="4"/>
                </a:cxn>
                <a:cxn ang="0">
                  <a:pos x="13" y="4"/>
                </a:cxn>
                <a:cxn ang="0">
                  <a:pos x="11" y="4"/>
                </a:cxn>
                <a:cxn ang="0">
                  <a:pos x="11" y="4"/>
                </a:cxn>
                <a:cxn ang="0">
                  <a:pos x="10" y="6"/>
                </a:cxn>
                <a:cxn ang="0">
                  <a:pos x="8" y="9"/>
                </a:cxn>
                <a:cxn ang="0">
                  <a:pos x="8" y="20"/>
                </a:cxn>
                <a:cxn ang="0">
                  <a:pos x="8" y="21"/>
                </a:cxn>
                <a:cxn ang="0">
                  <a:pos x="8" y="23"/>
                </a:cxn>
                <a:cxn ang="0">
                  <a:pos x="10" y="24"/>
                </a:cxn>
                <a:cxn ang="0">
                  <a:pos x="10" y="24"/>
                </a:cxn>
                <a:cxn ang="0">
                  <a:pos x="11" y="25"/>
                </a:cxn>
                <a:cxn ang="0">
                  <a:pos x="13" y="25"/>
                </a:cxn>
                <a:cxn ang="0">
                  <a:pos x="13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5"/>
                </a:cxn>
                <a:cxn ang="0">
                  <a:pos x="3" y="24"/>
                </a:cxn>
                <a:cxn ang="0">
                  <a:pos x="3" y="24"/>
                </a:cxn>
                <a:cxn ang="0">
                  <a:pos x="4" y="23"/>
                </a:cxn>
                <a:cxn ang="0">
                  <a:pos x="4" y="21"/>
                </a:cxn>
                <a:cxn ang="0">
                  <a:pos x="4" y="20"/>
                </a:cxn>
                <a:cxn ang="0">
                  <a:pos x="4" y="10"/>
                </a:cxn>
                <a:cxn ang="0">
                  <a:pos x="4" y="7"/>
                </a:cxn>
                <a:cxn ang="0">
                  <a:pos x="4" y="4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8" y="0"/>
                </a:cxn>
              </a:cxnLst>
              <a:rect l="0" t="0" r="r" b="b"/>
              <a:pathLst>
                <a:path w="18" h="25">
                  <a:moveTo>
                    <a:pt x="8" y="0"/>
                  </a:moveTo>
                  <a:lnTo>
                    <a:pt x="8" y="6"/>
                  </a:lnTo>
                  <a:lnTo>
                    <a:pt x="11" y="3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7" y="2"/>
                  </a:lnTo>
                  <a:lnTo>
                    <a:pt x="18" y="2"/>
                  </a:lnTo>
                  <a:lnTo>
                    <a:pt x="18" y="3"/>
                  </a:lnTo>
                  <a:lnTo>
                    <a:pt x="18" y="4"/>
                  </a:lnTo>
                  <a:lnTo>
                    <a:pt x="18" y="6"/>
                  </a:lnTo>
                  <a:lnTo>
                    <a:pt x="17" y="6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4" y="6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10" y="6"/>
                  </a:lnTo>
                  <a:lnTo>
                    <a:pt x="8" y="9"/>
                  </a:lnTo>
                  <a:lnTo>
                    <a:pt x="8" y="20"/>
                  </a:lnTo>
                  <a:lnTo>
                    <a:pt x="8" y="21"/>
                  </a:lnTo>
                  <a:lnTo>
                    <a:pt x="8" y="23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1" y="25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4" y="23"/>
                  </a:lnTo>
                  <a:lnTo>
                    <a:pt x="4" y="21"/>
                  </a:lnTo>
                  <a:lnTo>
                    <a:pt x="4" y="20"/>
                  </a:lnTo>
                  <a:lnTo>
                    <a:pt x="4" y="10"/>
                  </a:lnTo>
                  <a:lnTo>
                    <a:pt x="4" y="7"/>
                  </a:lnTo>
                  <a:lnTo>
                    <a:pt x="4" y="4"/>
                  </a:lnTo>
                  <a:lnTo>
                    <a:pt x="3" y="4"/>
                  </a:lnTo>
                  <a:lnTo>
                    <a:pt x="3" y="3"/>
                  </a:lnTo>
                  <a:lnTo>
                    <a:pt x="3" y="3"/>
                  </a:lnTo>
                  <a:lnTo>
                    <a:pt x="1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7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41" name="Freeform 169"/>
            <p:cNvSpPr>
              <a:spLocks/>
            </p:cNvSpPr>
            <p:nvPr/>
          </p:nvSpPr>
          <p:spPr bwMode="auto">
            <a:xfrm>
              <a:off x="2780" y="2621"/>
              <a:ext cx="34" cy="39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33" y="13"/>
                </a:cxn>
                <a:cxn ang="0">
                  <a:pos x="31" y="13"/>
                </a:cxn>
                <a:cxn ang="0">
                  <a:pos x="30" y="9"/>
                </a:cxn>
                <a:cxn ang="0">
                  <a:pos x="27" y="4"/>
                </a:cxn>
                <a:cxn ang="0">
                  <a:pos x="24" y="3"/>
                </a:cxn>
                <a:cxn ang="0">
                  <a:pos x="20" y="3"/>
                </a:cxn>
                <a:cxn ang="0">
                  <a:pos x="16" y="3"/>
                </a:cxn>
                <a:cxn ang="0">
                  <a:pos x="13" y="4"/>
                </a:cxn>
                <a:cxn ang="0">
                  <a:pos x="10" y="7"/>
                </a:cxn>
                <a:cxn ang="0">
                  <a:pos x="9" y="10"/>
                </a:cxn>
                <a:cxn ang="0">
                  <a:pos x="7" y="14"/>
                </a:cxn>
                <a:cxn ang="0">
                  <a:pos x="7" y="20"/>
                </a:cxn>
                <a:cxn ang="0">
                  <a:pos x="7" y="25"/>
                </a:cxn>
                <a:cxn ang="0">
                  <a:pos x="9" y="30"/>
                </a:cxn>
                <a:cxn ang="0">
                  <a:pos x="10" y="32"/>
                </a:cxn>
                <a:cxn ang="0">
                  <a:pos x="13" y="35"/>
                </a:cxn>
                <a:cxn ang="0">
                  <a:pos x="17" y="37"/>
                </a:cxn>
                <a:cxn ang="0">
                  <a:pos x="20" y="37"/>
                </a:cxn>
                <a:cxn ang="0">
                  <a:pos x="24" y="37"/>
                </a:cxn>
                <a:cxn ang="0">
                  <a:pos x="27" y="35"/>
                </a:cxn>
                <a:cxn ang="0">
                  <a:pos x="30" y="32"/>
                </a:cxn>
                <a:cxn ang="0">
                  <a:pos x="33" y="30"/>
                </a:cxn>
                <a:cxn ang="0">
                  <a:pos x="34" y="30"/>
                </a:cxn>
                <a:cxn ang="0">
                  <a:pos x="30" y="34"/>
                </a:cxn>
                <a:cxn ang="0">
                  <a:pos x="27" y="37"/>
                </a:cxn>
                <a:cxn ang="0">
                  <a:pos x="23" y="38"/>
                </a:cxn>
                <a:cxn ang="0">
                  <a:pos x="19" y="39"/>
                </a:cxn>
                <a:cxn ang="0">
                  <a:pos x="13" y="38"/>
                </a:cxn>
                <a:cxn ang="0">
                  <a:pos x="9" y="37"/>
                </a:cxn>
                <a:cxn ang="0">
                  <a:pos x="5" y="32"/>
                </a:cxn>
                <a:cxn ang="0">
                  <a:pos x="2" y="27"/>
                </a:cxn>
                <a:cxn ang="0">
                  <a:pos x="0" y="20"/>
                </a:cxn>
                <a:cxn ang="0">
                  <a:pos x="2" y="16"/>
                </a:cxn>
                <a:cxn ang="0">
                  <a:pos x="3" y="10"/>
                </a:cxn>
                <a:cxn ang="0">
                  <a:pos x="6" y="6"/>
                </a:cxn>
                <a:cxn ang="0">
                  <a:pos x="10" y="3"/>
                </a:cxn>
                <a:cxn ang="0">
                  <a:pos x="14" y="2"/>
                </a:cxn>
                <a:cxn ang="0">
                  <a:pos x="19" y="0"/>
                </a:cxn>
                <a:cxn ang="0">
                  <a:pos x="23" y="2"/>
                </a:cxn>
                <a:cxn ang="0">
                  <a:pos x="27" y="3"/>
                </a:cxn>
                <a:cxn ang="0">
                  <a:pos x="28" y="3"/>
                </a:cxn>
                <a:cxn ang="0">
                  <a:pos x="28" y="3"/>
                </a:cxn>
                <a:cxn ang="0">
                  <a:pos x="30" y="3"/>
                </a:cxn>
                <a:cxn ang="0">
                  <a:pos x="30" y="3"/>
                </a:cxn>
                <a:cxn ang="0">
                  <a:pos x="31" y="2"/>
                </a:cxn>
                <a:cxn ang="0">
                  <a:pos x="31" y="0"/>
                </a:cxn>
                <a:cxn ang="0">
                  <a:pos x="31" y="0"/>
                </a:cxn>
              </a:cxnLst>
              <a:rect l="0" t="0" r="r" b="b"/>
              <a:pathLst>
                <a:path w="34" h="39">
                  <a:moveTo>
                    <a:pt x="31" y="0"/>
                  </a:moveTo>
                  <a:lnTo>
                    <a:pt x="33" y="13"/>
                  </a:lnTo>
                  <a:lnTo>
                    <a:pt x="31" y="13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4" y="3"/>
                  </a:lnTo>
                  <a:lnTo>
                    <a:pt x="20" y="3"/>
                  </a:lnTo>
                  <a:lnTo>
                    <a:pt x="16" y="3"/>
                  </a:lnTo>
                  <a:lnTo>
                    <a:pt x="13" y="4"/>
                  </a:lnTo>
                  <a:lnTo>
                    <a:pt x="10" y="7"/>
                  </a:lnTo>
                  <a:lnTo>
                    <a:pt x="9" y="10"/>
                  </a:lnTo>
                  <a:lnTo>
                    <a:pt x="7" y="14"/>
                  </a:lnTo>
                  <a:lnTo>
                    <a:pt x="7" y="20"/>
                  </a:lnTo>
                  <a:lnTo>
                    <a:pt x="7" y="25"/>
                  </a:lnTo>
                  <a:lnTo>
                    <a:pt x="9" y="30"/>
                  </a:lnTo>
                  <a:lnTo>
                    <a:pt x="10" y="32"/>
                  </a:lnTo>
                  <a:lnTo>
                    <a:pt x="13" y="35"/>
                  </a:lnTo>
                  <a:lnTo>
                    <a:pt x="17" y="37"/>
                  </a:lnTo>
                  <a:lnTo>
                    <a:pt x="20" y="37"/>
                  </a:lnTo>
                  <a:lnTo>
                    <a:pt x="24" y="37"/>
                  </a:lnTo>
                  <a:lnTo>
                    <a:pt x="27" y="35"/>
                  </a:lnTo>
                  <a:lnTo>
                    <a:pt x="30" y="32"/>
                  </a:lnTo>
                  <a:lnTo>
                    <a:pt x="33" y="30"/>
                  </a:lnTo>
                  <a:lnTo>
                    <a:pt x="34" y="30"/>
                  </a:lnTo>
                  <a:lnTo>
                    <a:pt x="30" y="34"/>
                  </a:lnTo>
                  <a:lnTo>
                    <a:pt x="27" y="37"/>
                  </a:lnTo>
                  <a:lnTo>
                    <a:pt x="23" y="38"/>
                  </a:lnTo>
                  <a:lnTo>
                    <a:pt x="19" y="39"/>
                  </a:lnTo>
                  <a:lnTo>
                    <a:pt x="13" y="38"/>
                  </a:lnTo>
                  <a:lnTo>
                    <a:pt x="9" y="37"/>
                  </a:lnTo>
                  <a:lnTo>
                    <a:pt x="5" y="32"/>
                  </a:lnTo>
                  <a:lnTo>
                    <a:pt x="2" y="27"/>
                  </a:lnTo>
                  <a:lnTo>
                    <a:pt x="0" y="20"/>
                  </a:lnTo>
                  <a:lnTo>
                    <a:pt x="2" y="16"/>
                  </a:lnTo>
                  <a:lnTo>
                    <a:pt x="3" y="10"/>
                  </a:lnTo>
                  <a:lnTo>
                    <a:pt x="6" y="6"/>
                  </a:lnTo>
                  <a:lnTo>
                    <a:pt x="10" y="3"/>
                  </a:lnTo>
                  <a:lnTo>
                    <a:pt x="14" y="2"/>
                  </a:lnTo>
                  <a:lnTo>
                    <a:pt x="19" y="0"/>
                  </a:lnTo>
                  <a:lnTo>
                    <a:pt x="23" y="2"/>
                  </a:lnTo>
                  <a:lnTo>
                    <a:pt x="27" y="3"/>
                  </a:lnTo>
                  <a:lnTo>
                    <a:pt x="28" y="3"/>
                  </a:lnTo>
                  <a:lnTo>
                    <a:pt x="28" y="3"/>
                  </a:lnTo>
                  <a:lnTo>
                    <a:pt x="30" y="3"/>
                  </a:lnTo>
                  <a:lnTo>
                    <a:pt x="30" y="3"/>
                  </a:lnTo>
                  <a:lnTo>
                    <a:pt x="31" y="2"/>
                  </a:lnTo>
                  <a:lnTo>
                    <a:pt x="31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42" name="Freeform 170"/>
            <p:cNvSpPr>
              <a:spLocks/>
            </p:cNvSpPr>
            <p:nvPr/>
          </p:nvSpPr>
          <p:spPr bwMode="auto">
            <a:xfrm>
              <a:off x="2817" y="2620"/>
              <a:ext cx="27" cy="39"/>
            </a:xfrm>
            <a:custGeom>
              <a:avLst/>
              <a:gdLst/>
              <a:ahLst/>
              <a:cxnLst>
                <a:cxn ang="0">
                  <a:pos x="7" y="19"/>
                </a:cxn>
                <a:cxn ang="0">
                  <a:pos x="13" y="15"/>
                </a:cxn>
                <a:cxn ang="0">
                  <a:pos x="17" y="14"/>
                </a:cxn>
                <a:cxn ang="0">
                  <a:pos x="20" y="15"/>
                </a:cxn>
                <a:cxn ang="0">
                  <a:pos x="22" y="18"/>
                </a:cxn>
                <a:cxn ang="0">
                  <a:pos x="22" y="25"/>
                </a:cxn>
                <a:cxn ang="0">
                  <a:pos x="22" y="36"/>
                </a:cxn>
                <a:cxn ang="0">
                  <a:pos x="24" y="38"/>
                </a:cxn>
                <a:cxn ang="0">
                  <a:pos x="25" y="39"/>
                </a:cxn>
                <a:cxn ang="0">
                  <a:pos x="27" y="39"/>
                </a:cxn>
                <a:cxn ang="0">
                  <a:pos x="14" y="39"/>
                </a:cxn>
                <a:cxn ang="0">
                  <a:pos x="17" y="39"/>
                </a:cxn>
                <a:cxn ang="0">
                  <a:pos x="18" y="38"/>
                </a:cxn>
                <a:cxn ang="0">
                  <a:pos x="18" y="36"/>
                </a:cxn>
                <a:cxn ang="0">
                  <a:pos x="18" y="25"/>
                </a:cxn>
                <a:cxn ang="0">
                  <a:pos x="18" y="19"/>
                </a:cxn>
                <a:cxn ang="0">
                  <a:pos x="17" y="18"/>
                </a:cxn>
                <a:cxn ang="0">
                  <a:pos x="14" y="18"/>
                </a:cxn>
                <a:cxn ang="0">
                  <a:pos x="11" y="18"/>
                </a:cxn>
                <a:cxn ang="0">
                  <a:pos x="7" y="21"/>
                </a:cxn>
                <a:cxn ang="0">
                  <a:pos x="7" y="36"/>
                </a:cxn>
                <a:cxn ang="0">
                  <a:pos x="8" y="38"/>
                </a:cxn>
                <a:cxn ang="0">
                  <a:pos x="10" y="39"/>
                </a:cxn>
                <a:cxn ang="0">
                  <a:pos x="11" y="39"/>
                </a:cxn>
                <a:cxn ang="0">
                  <a:pos x="0" y="39"/>
                </a:cxn>
                <a:cxn ang="0">
                  <a:pos x="1" y="39"/>
                </a:cxn>
                <a:cxn ang="0">
                  <a:pos x="3" y="38"/>
                </a:cxn>
                <a:cxn ang="0">
                  <a:pos x="3" y="33"/>
                </a:cxn>
                <a:cxn ang="0">
                  <a:pos x="3" y="7"/>
                </a:cxn>
                <a:cxn ang="0">
                  <a:pos x="3" y="4"/>
                </a:cxn>
                <a:cxn ang="0">
                  <a:pos x="1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7" y="0"/>
                </a:cxn>
              </a:cxnLst>
              <a:rect l="0" t="0" r="r" b="b"/>
              <a:pathLst>
                <a:path w="27" h="39">
                  <a:moveTo>
                    <a:pt x="7" y="0"/>
                  </a:moveTo>
                  <a:lnTo>
                    <a:pt x="7" y="19"/>
                  </a:lnTo>
                  <a:lnTo>
                    <a:pt x="10" y="17"/>
                  </a:lnTo>
                  <a:lnTo>
                    <a:pt x="13" y="15"/>
                  </a:lnTo>
                  <a:lnTo>
                    <a:pt x="14" y="14"/>
                  </a:lnTo>
                  <a:lnTo>
                    <a:pt x="17" y="14"/>
                  </a:lnTo>
                  <a:lnTo>
                    <a:pt x="18" y="14"/>
                  </a:lnTo>
                  <a:lnTo>
                    <a:pt x="20" y="15"/>
                  </a:lnTo>
                  <a:lnTo>
                    <a:pt x="21" y="17"/>
                  </a:lnTo>
                  <a:lnTo>
                    <a:pt x="22" y="18"/>
                  </a:lnTo>
                  <a:lnTo>
                    <a:pt x="22" y="21"/>
                  </a:lnTo>
                  <a:lnTo>
                    <a:pt x="22" y="25"/>
                  </a:lnTo>
                  <a:lnTo>
                    <a:pt x="22" y="33"/>
                  </a:lnTo>
                  <a:lnTo>
                    <a:pt x="22" y="36"/>
                  </a:lnTo>
                  <a:lnTo>
                    <a:pt x="24" y="38"/>
                  </a:lnTo>
                  <a:lnTo>
                    <a:pt x="24" y="38"/>
                  </a:lnTo>
                  <a:lnTo>
                    <a:pt x="24" y="39"/>
                  </a:lnTo>
                  <a:lnTo>
                    <a:pt x="25" y="39"/>
                  </a:lnTo>
                  <a:lnTo>
                    <a:pt x="27" y="39"/>
                  </a:lnTo>
                  <a:lnTo>
                    <a:pt x="27" y="39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5" y="39"/>
                  </a:lnTo>
                  <a:lnTo>
                    <a:pt x="17" y="39"/>
                  </a:lnTo>
                  <a:lnTo>
                    <a:pt x="17" y="39"/>
                  </a:lnTo>
                  <a:lnTo>
                    <a:pt x="18" y="38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8" y="33"/>
                  </a:lnTo>
                  <a:lnTo>
                    <a:pt x="18" y="25"/>
                  </a:lnTo>
                  <a:lnTo>
                    <a:pt x="18" y="22"/>
                  </a:lnTo>
                  <a:lnTo>
                    <a:pt x="18" y="19"/>
                  </a:lnTo>
                  <a:lnTo>
                    <a:pt x="17" y="19"/>
                  </a:lnTo>
                  <a:lnTo>
                    <a:pt x="17" y="18"/>
                  </a:lnTo>
                  <a:lnTo>
                    <a:pt x="15" y="18"/>
                  </a:lnTo>
                  <a:lnTo>
                    <a:pt x="14" y="18"/>
                  </a:lnTo>
                  <a:lnTo>
                    <a:pt x="13" y="18"/>
                  </a:lnTo>
                  <a:lnTo>
                    <a:pt x="11" y="18"/>
                  </a:lnTo>
                  <a:lnTo>
                    <a:pt x="10" y="19"/>
                  </a:lnTo>
                  <a:lnTo>
                    <a:pt x="7" y="21"/>
                  </a:lnTo>
                  <a:lnTo>
                    <a:pt x="7" y="33"/>
                  </a:lnTo>
                  <a:lnTo>
                    <a:pt x="7" y="36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8" y="39"/>
                  </a:lnTo>
                  <a:lnTo>
                    <a:pt x="10" y="39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3" y="38"/>
                  </a:lnTo>
                  <a:lnTo>
                    <a:pt x="3" y="38"/>
                  </a:lnTo>
                  <a:lnTo>
                    <a:pt x="3" y="36"/>
                  </a:lnTo>
                  <a:lnTo>
                    <a:pt x="3" y="33"/>
                  </a:lnTo>
                  <a:lnTo>
                    <a:pt x="3" y="11"/>
                  </a:lnTo>
                  <a:lnTo>
                    <a:pt x="3" y="7"/>
                  </a:lnTo>
                  <a:lnTo>
                    <a:pt x="3" y="5"/>
                  </a:lnTo>
                  <a:lnTo>
                    <a:pt x="3" y="4"/>
                  </a:lnTo>
                  <a:lnTo>
                    <a:pt x="3" y="4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43" name="Freeform 171"/>
            <p:cNvSpPr>
              <a:spLocks noEditPoints="1"/>
            </p:cNvSpPr>
            <p:nvPr/>
          </p:nvSpPr>
          <p:spPr bwMode="auto">
            <a:xfrm>
              <a:off x="2845" y="2634"/>
              <a:ext cx="24" cy="26"/>
            </a:xfrm>
            <a:custGeom>
              <a:avLst/>
              <a:gdLst/>
              <a:ahLst/>
              <a:cxnLst>
                <a:cxn ang="0">
                  <a:pos x="11" y="24"/>
                </a:cxn>
                <a:cxn ang="0">
                  <a:pos x="8" y="26"/>
                </a:cxn>
                <a:cxn ang="0">
                  <a:pos x="4" y="26"/>
                </a:cxn>
                <a:cxn ang="0">
                  <a:pos x="1" y="22"/>
                </a:cxn>
                <a:cxn ang="0">
                  <a:pos x="1" y="18"/>
                </a:cxn>
                <a:cxn ang="0">
                  <a:pos x="3" y="15"/>
                </a:cxn>
                <a:cxn ang="0">
                  <a:pos x="8" y="11"/>
                </a:cxn>
                <a:cxn ang="0">
                  <a:pos x="14" y="8"/>
                </a:cxn>
                <a:cxn ang="0">
                  <a:pos x="14" y="3"/>
                </a:cxn>
                <a:cxn ang="0">
                  <a:pos x="10" y="1"/>
                </a:cxn>
                <a:cxn ang="0">
                  <a:pos x="7" y="3"/>
                </a:cxn>
                <a:cxn ang="0">
                  <a:pos x="7" y="5"/>
                </a:cxn>
                <a:cxn ang="0">
                  <a:pos x="6" y="8"/>
                </a:cxn>
                <a:cxn ang="0">
                  <a:pos x="6" y="10"/>
                </a:cxn>
                <a:cxn ang="0">
                  <a:pos x="3" y="10"/>
                </a:cxn>
                <a:cxn ang="0">
                  <a:pos x="1" y="8"/>
                </a:cxn>
                <a:cxn ang="0">
                  <a:pos x="3" y="4"/>
                </a:cxn>
                <a:cxn ang="0">
                  <a:pos x="7" y="0"/>
                </a:cxn>
                <a:cxn ang="0">
                  <a:pos x="14" y="0"/>
                </a:cxn>
                <a:cxn ang="0">
                  <a:pos x="18" y="3"/>
                </a:cxn>
                <a:cxn ang="0">
                  <a:pos x="20" y="5"/>
                </a:cxn>
                <a:cxn ang="0">
                  <a:pos x="20" y="17"/>
                </a:cxn>
                <a:cxn ang="0">
                  <a:pos x="20" y="21"/>
                </a:cxn>
                <a:cxn ang="0">
                  <a:pos x="20" y="22"/>
                </a:cxn>
                <a:cxn ang="0">
                  <a:pos x="21" y="22"/>
                </a:cxn>
                <a:cxn ang="0">
                  <a:pos x="21" y="22"/>
                </a:cxn>
                <a:cxn ang="0">
                  <a:pos x="24" y="21"/>
                </a:cxn>
                <a:cxn ang="0">
                  <a:pos x="21" y="25"/>
                </a:cxn>
                <a:cxn ang="0">
                  <a:pos x="17" y="26"/>
                </a:cxn>
                <a:cxn ang="0">
                  <a:pos x="15" y="24"/>
                </a:cxn>
                <a:cxn ang="0">
                  <a:pos x="14" y="19"/>
                </a:cxn>
                <a:cxn ang="0">
                  <a:pos x="11" y="12"/>
                </a:cxn>
                <a:cxn ang="0">
                  <a:pos x="7" y="14"/>
                </a:cxn>
                <a:cxn ang="0">
                  <a:pos x="6" y="17"/>
                </a:cxn>
                <a:cxn ang="0">
                  <a:pos x="6" y="19"/>
                </a:cxn>
                <a:cxn ang="0">
                  <a:pos x="8" y="22"/>
                </a:cxn>
                <a:cxn ang="0">
                  <a:pos x="11" y="22"/>
                </a:cxn>
              </a:cxnLst>
              <a:rect l="0" t="0" r="r" b="b"/>
              <a:pathLst>
                <a:path w="24" h="26">
                  <a:moveTo>
                    <a:pt x="14" y="22"/>
                  </a:moveTo>
                  <a:lnTo>
                    <a:pt x="11" y="24"/>
                  </a:lnTo>
                  <a:lnTo>
                    <a:pt x="10" y="25"/>
                  </a:lnTo>
                  <a:lnTo>
                    <a:pt x="8" y="26"/>
                  </a:lnTo>
                  <a:lnTo>
                    <a:pt x="7" y="26"/>
                  </a:lnTo>
                  <a:lnTo>
                    <a:pt x="4" y="26"/>
                  </a:lnTo>
                  <a:lnTo>
                    <a:pt x="3" y="25"/>
                  </a:lnTo>
                  <a:lnTo>
                    <a:pt x="1" y="22"/>
                  </a:lnTo>
                  <a:lnTo>
                    <a:pt x="0" y="19"/>
                  </a:lnTo>
                  <a:lnTo>
                    <a:pt x="1" y="18"/>
                  </a:lnTo>
                  <a:lnTo>
                    <a:pt x="1" y="17"/>
                  </a:lnTo>
                  <a:lnTo>
                    <a:pt x="3" y="15"/>
                  </a:lnTo>
                  <a:lnTo>
                    <a:pt x="6" y="14"/>
                  </a:lnTo>
                  <a:lnTo>
                    <a:pt x="8" y="11"/>
                  </a:lnTo>
                  <a:lnTo>
                    <a:pt x="14" y="10"/>
                  </a:lnTo>
                  <a:lnTo>
                    <a:pt x="14" y="8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3" y="3"/>
                  </a:lnTo>
                  <a:lnTo>
                    <a:pt x="10" y="1"/>
                  </a:lnTo>
                  <a:lnTo>
                    <a:pt x="8" y="1"/>
                  </a:lnTo>
                  <a:lnTo>
                    <a:pt x="7" y="3"/>
                  </a:lnTo>
                  <a:lnTo>
                    <a:pt x="7" y="4"/>
                  </a:lnTo>
                  <a:lnTo>
                    <a:pt x="7" y="5"/>
                  </a:lnTo>
                  <a:lnTo>
                    <a:pt x="7" y="7"/>
                  </a:lnTo>
                  <a:lnTo>
                    <a:pt x="6" y="8"/>
                  </a:lnTo>
                  <a:lnTo>
                    <a:pt x="6" y="8"/>
                  </a:lnTo>
                  <a:lnTo>
                    <a:pt x="6" y="10"/>
                  </a:lnTo>
                  <a:lnTo>
                    <a:pt x="4" y="10"/>
                  </a:lnTo>
                  <a:lnTo>
                    <a:pt x="3" y="10"/>
                  </a:lnTo>
                  <a:lnTo>
                    <a:pt x="3" y="8"/>
                  </a:lnTo>
                  <a:lnTo>
                    <a:pt x="1" y="8"/>
                  </a:lnTo>
                  <a:lnTo>
                    <a:pt x="1" y="7"/>
                  </a:lnTo>
                  <a:lnTo>
                    <a:pt x="3" y="4"/>
                  </a:lnTo>
                  <a:lnTo>
                    <a:pt x="4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4" y="0"/>
                  </a:lnTo>
                  <a:lnTo>
                    <a:pt x="17" y="1"/>
                  </a:lnTo>
                  <a:lnTo>
                    <a:pt x="18" y="3"/>
                  </a:lnTo>
                  <a:lnTo>
                    <a:pt x="18" y="4"/>
                  </a:lnTo>
                  <a:lnTo>
                    <a:pt x="20" y="5"/>
                  </a:lnTo>
                  <a:lnTo>
                    <a:pt x="20" y="8"/>
                  </a:lnTo>
                  <a:lnTo>
                    <a:pt x="20" y="17"/>
                  </a:lnTo>
                  <a:lnTo>
                    <a:pt x="20" y="19"/>
                  </a:lnTo>
                  <a:lnTo>
                    <a:pt x="20" y="21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1" y="22"/>
                  </a:lnTo>
                  <a:lnTo>
                    <a:pt x="21" y="22"/>
                  </a:lnTo>
                  <a:lnTo>
                    <a:pt x="21" y="22"/>
                  </a:lnTo>
                  <a:lnTo>
                    <a:pt x="22" y="22"/>
                  </a:lnTo>
                  <a:lnTo>
                    <a:pt x="24" y="21"/>
                  </a:lnTo>
                  <a:lnTo>
                    <a:pt x="24" y="22"/>
                  </a:lnTo>
                  <a:lnTo>
                    <a:pt x="21" y="25"/>
                  </a:lnTo>
                  <a:lnTo>
                    <a:pt x="18" y="26"/>
                  </a:lnTo>
                  <a:lnTo>
                    <a:pt x="17" y="26"/>
                  </a:lnTo>
                  <a:lnTo>
                    <a:pt x="15" y="25"/>
                  </a:lnTo>
                  <a:lnTo>
                    <a:pt x="15" y="24"/>
                  </a:lnTo>
                  <a:lnTo>
                    <a:pt x="14" y="22"/>
                  </a:lnTo>
                  <a:close/>
                  <a:moveTo>
                    <a:pt x="14" y="19"/>
                  </a:moveTo>
                  <a:lnTo>
                    <a:pt x="14" y="11"/>
                  </a:lnTo>
                  <a:lnTo>
                    <a:pt x="11" y="12"/>
                  </a:lnTo>
                  <a:lnTo>
                    <a:pt x="10" y="14"/>
                  </a:lnTo>
                  <a:lnTo>
                    <a:pt x="7" y="14"/>
                  </a:lnTo>
                  <a:lnTo>
                    <a:pt x="6" y="15"/>
                  </a:lnTo>
                  <a:lnTo>
                    <a:pt x="6" y="17"/>
                  </a:lnTo>
                  <a:lnTo>
                    <a:pt x="6" y="18"/>
                  </a:lnTo>
                  <a:lnTo>
                    <a:pt x="6" y="19"/>
                  </a:lnTo>
                  <a:lnTo>
                    <a:pt x="7" y="21"/>
                  </a:lnTo>
                  <a:lnTo>
                    <a:pt x="8" y="22"/>
                  </a:lnTo>
                  <a:lnTo>
                    <a:pt x="10" y="22"/>
                  </a:lnTo>
                  <a:lnTo>
                    <a:pt x="11" y="22"/>
                  </a:lnTo>
                  <a:lnTo>
                    <a:pt x="14" y="1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44" name="Freeform 172"/>
            <p:cNvSpPr>
              <a:spLocks/>
            </p:cNvSpPr>
            <p:nvPr/>
          </p:nvSpPr>
          <p:spPr bwMode="auto">
            <a:xfrm>
              <a:off x="2870" y="2634"/>
              <a:ext cx="17" cy="2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7" y="7"/>
                </a:cxn>
                <a:cxn ang="0">
                  <a:pos x="10" y="3"/>
                </a:cxn>
                <a:cxn ang="0">
                  <a:pos x="11" y="1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7" y="1"/>
                </a:cxn>
                <a:cxn ang="0">
                  <a:pos x="17" y="3"/>
                </a:cxn>
                <a:cxn ang="0">
                  <a:pos x="17" y="4"/>
                </a:cxn>
                <a:cxn ang="0">
                  <a:pos x="17" y="4"/>
                </a:cxn>
                <a:cxn ang="0">
                  <a:pos x="17" y="5"/>
                </a:cxn>
                <a:cxn ang="0">
                  <a:pos x="16" y="5"/>
                </a:cxn>
                <a:cxn ang="0">
                  <a:pos x="16" y="7"/>
                </a:cxn>
                <a:cxn ang="0">
                  <a:pos x="14" y="5"/>
                </a:cxn>
                <a:cxn ang="0">
                  <a:pos x="13" y="5"/>
                </a:cxn>
                <a:cxn ang="0">
                  <a:pos x="13" y="4"/>
                </a:cxn>
                <a:cxn ang="0">
                  <a:pos x="11" y="4"/>
                </a:cxn>
                <a:cxn ang="0">
                  <a:pos x="11" y="4"/>
                </a:cxn>
                <a:cxn ang="0">
                  <a:pos x="10" y="4"/>
                </a:cxn>
                <a:cxn ang="0">
                  <a:pos x="9" y="7"/>
                </a:cxn>
                <a:cxn ang="0">
                  <a:pos x="7" y="8"/>
                </a:cxn>
                <a:cxn ang="0">
                  <a:pos x="7" y="19"/>
                </a:cxn>
                <a:cxn ang="0">
                  <a:pos x="7" y="22"/>
                </a:cxn>
                <a:cxn ang="0">
                  <a:pos x="9" y="24"/>
                </a:cxn>
                <a:cxn ang="0">
                  <a:pos x="9" y="24"/>
                </a:cxn>
                <a:cxn ang="0">
                  <a:pos x="10" y="25"/>
                </a:cxn>
                <a:cxn ang="0">
                  <a:pos x="11" y="25"/>
                </a:cxn>
                <a:cxn ang="0">
                  <a:pos x="13" y="25"/>
                </a:cxn>
                <a:cxn ang="0">
                  <a:pos x="13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" y="25"/>
                </a:cxn>
                <a:cxn ang="0">
                  <a:pos x="2" y="24"/>
                </a:cxn>
                <a:cxn ang="0">
                  <a:pos x="3" y="24"/>
                </a:cxn>
                <a:cxn ang="0">
                  <a:pos x="3" y="22"/>
                </a:cxn>
                <a:cxn ang="0">
                  <a:pos x="3" y="22"/>
                </a:cxn>
                <a:cxn ang="0">
                  <a:pos x="3" y="19"/>
                </a:cxn>
                <a:cxn ang="0">
                  <a:pos x="3" y="11"/>
                </a:cxn>
                <a:cxn ang="0">
                  <a:pos x="3" y="7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7" h="25">
                  <a:moveTo>
                    <a:pt x="7" y="0"/>
                  </a:moveTo>
                  <a:lnTo>
                    <a:pt x="7" y="7"/>
                  </a:lnTo>
                  <a:lnTo>
                    <a:pt x="10" y="3"/>
                  </a:lnTo>
                  <a:lnTo>
                    <a:pt x="11" y="1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7" y="1"/>
                  </a:lnTo>
                  <a:lnTo>
                    <a:pt x="17" y="3"/>
                  </a:lnTo>
                  <a:lnTo>
                    <a:pt x="17" y="4"/>
                  </a:lnTo>
                  <a:lnTo>
                    <a:pt x="17" y="4"/>
                  </a:lnTo>
                  <a:lnTo>
                    <a:pt x="17" y="5"/>
                  </a:lnTo>
                  <a:lnTo>
                    <a:pt x="16" y="5"/>
                  </a:lnTo>
                  <a:lnTo>
                    <a:pt x="16" y="7"/>
                  </a:lnTo>
                  <a:lnTo>
                    <a:pt x="14" y="5"/>
                  </a:lnTo>
                  <a:lnTo>
                    <a:pt x="13" y="5"/>
                  </a:lnTo>
                  <a:lnTo>
                    <a:pt x="13" y="4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10" y="4"/>
                  </a:lnTo>
                  <a:lnTo>
                    <a:pt x="9" y="7"/>
                  </a:lnTo>
                  <a:lnTo>
                    <a:pt x="7" y="8"/>
                  </a:lnTo>
                  <a:lnTo>
                    <a:pt x="7" y="19"/>
                  </a:lnTo>
                  <a:lnTo>
                    <a:pt x="7" y="22"/>
                  </a:lnTo>
                  <a:lnTo>
                    <a:pt x="9" y="24"/>
                  </a:lnTo>
                  <a:lnTo>
                    <a:pt x="9" y="24"/>
                  </a:lnTo>
                  <a:lnTo>
                    <a:pt x="10" y="25"/>
                  </a:lnTo>
                  <a:lnTo>
                    <a:pt x="11" y="25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" y="25"/>
                  </a:lnTo>
                  <a:lnTo>
                    <a:pt x="2" y="24"/>
                  </a:lnTo>
                  <a:lnTo>
                    <a:pt x="3" y="24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3" y="19"/>
                  </a:lnTo>
                  <a:lnTo>
                    <a:pt x="3" y="11"/>
                  </a:lnTo>
                  <a:lnTo>
                    <a:pt x="3" y="7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3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45" name="Freeform 173"/>
            <p:cNvSpPr>
              <a:spLocks/>
            </p:cNvSpPr>
            <p:nvPr/>
          </p:nvSpPr>
          <p:spPr bwMode="auto">
            <a:xfrm>
              <a:off x="2887" y="2627"/>
              <a:ext cx="17" cy="33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7"/>
                </a:cxn>
                <a:cxn ang="0">
                  <a:pos x="15" y="7"/>
                </a:cxn>
                <a:cxn ang="0">
                  <a:pos x="15" y="10"/>
                </a:cxn>
                <a:cxn ang="0">
                  <a:pos x="10" y="10"/>
                </a:cxn>
                <a:cxn ang="0">
                  <a:pos x="10" y="25"/>
                </a:cxn>
                <a:cxn ang="0">
                  <a:pos x="10" y="28"/>
                </a:cxn>
                <a:cxn ang="0">
                  <a:pos x="10" y="29"/>
                </a:cxn>
                <a:cxn ang="0">
                  <a:pos x="11" y="29"/>
                </a:cxn>
                <a:cxn ang="0">
                  <a:pos x="13" y="29"/>
                </a:cxn>
                <a:cxn ang="0">
                  <a:pos x="13" y="29"/>
                </a:cxn>
                <a:cxn ang="0">
                  <a:pos x="14" y="29"/>
                </a:cxn>
                <a:cxn ang="0">
                  <a:pos x="14" y="29"/>
                </a:cxn>
                <a:cxn ang="0">
                  <a:pos x="15" y="28"/>
                </a:cxn>
                <a:cxn ang="0">
                  <a:pos x="17" y="28"/>
                </a:cxn>
                <a:cxn ang="0">
                  <a:pos x="15" y="31"/>
                </a:cxn>
                <a:cxn ang="0">
                  <a:pos x="14" y="32"/>
                </a:cxn>
                <a:cxn ang="0">
                  <a:pos x="11" y="33"/>
                </a:cxn>
                <a:cxn ang="0">
                  <a:pos x="10" y="33"/>
                </a:cxn>
                <a:cxn ang="0">
                  <a:pos x="8" y="33"/>
                </a:cxn>
                <a:cxn ang="0">
                  <a:pos x="7" y="32"/>
                </a:cxn>
                <a:cxn ang="0">
                  <a:pos x="6" y="32"/>
                </a:cxn>
                <a:cxn ang="0">
                  <a:pos x="6" y="31"/>
                </a:cxn>
                <a:cxn ang="0">
                  <a:pos x="4" y="29"/>
                </a:cxn>
                <a:cxn ang="0">
                  <a:pos x="4" y="26"/>
                </a:cxn>
                <a:cxn ang="0">
                  <a:pos x="4" y="10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3" y="8"/>
                </a:cxn>
                <a:cxn ang="0">
                  <a:pos x="4" y="7"/>
                </a:cxn>
                <a:cxn ang="0">
                  <a:pos x="6" y="5"/>
                </a:cxn>
                <a:cxn ang="0">
                  <a:pos x="7" y="3"/>
                </a:cxn>
                <a:cxn ang="0">
                  <a:pos x="7" y="1"/>
                </a:cxn>
                <a:cxn ang="0">
                  <a:pos x="8" y="0"/>
                </a:cxn>
                <a:cxn ang="0">
                  <a:pos x="10" y="0"/>
                </a:cxn>
              </a:cxnLst>
              <a:rect l="0" t="0" r="r" b="b"/>
              <a:pathLst>
                <a:path w="17" h="33">
                  <a:moveTo>
                    <a:pt x="10" y="0"/>
                  </a:moveTo>
                  <a:lnTo>
                    <a:pt x="10" y="7"/>
                  </a:lnTo>
                  <a:lnTo>
                    <a:pt x="15" y="7"/>
                  </a:lnTo>
                  <a:lnTo>
                    <a:pt x="15" y="10"/>
                  </a:lnTo>
                  <a:lnTo>
                    <a:pt x="10" y="10"/>
                  </a:lnTo>
                  <a:lnTo>
                    <a:pt x="10" y="25"/>
                  </a:lnTo>
                  <a:lnTo>
                    <a:pt x="10" y="28"/>
                  </a:lnTo>
                  <a:lnTo>
                    <a:pt x="10" y="29"/>
                  </a:lnTo>
                  <a:lnTo>
                    <a:pt x="11" y="29"/>
                  </a:lnTo>
                  <a:lnTo>
                    <a:pt x="13" y="29"/>
                  </a:lnTo>
                  <a:lnTo>
                    <a:pt x="13" y="29"/>
                  </a:lnTo>
                  <a:lnTo>
                    <a:pt x="14" y="29"/>
                  </a:lnTo>
                  <a:lnTo>
                    <a:pt x="14" y="29"/>
                  </a:lnTo>
                  <a:lnTo>
                    <a:pt x="15" y="28"/>
                  </a:lnTo>
                  <a:lnTo>
                    <a:pt x="17" y="28"/>
                  </a:lnTo>
                  <a:lnTo>
                    <a:pt x="15" y="31"/>
                  </a:lnTo>
                  <a:lnTo>
                    <a:pt x="14" y="32"/>
                  </a:lnTo>
                  <a:lnTo>
                    <a:pt x="11" y="33"/>
                  </a:lnTo>
                  <a:lnTo>
                    <a:pt x="10" y="33"/>
                  </a:lnTo>
                  <a:lnTo>
                    <a:pt x="8" y="33"/>
                  </a:lnTo>
                  <a:lnTo>
                    <a:pt x="7" y="32"/>
                  </a:lnTo>
                  <a:lnTo>
                    <a:pt x="6" y="32"/>
                  </a:lnTo>
                  <a:lnTo>
                    <a:pt x="6" y="31"/>
                  </a:lnTo>
                  <a:lnTo>
                    <a:pt x="4" y="29"/>
                  </a:lnTo>
                  <a:lnTo>
                    <a:pt x="4" y="26"/>
                  </a:lnTo>
                  <a:lnTo>
                    <a:pt x="4" y="10"/>
                  </a:lnTo>
                  <a:lnTo>
                    <a:pt x="0" y="10"/>
                  </a:lnTo>
                  <a:lnTo>
                    <a:pt x="0" y="8"/>
                  </a:lnTo>
                  <a:lnTo>
                    <a:pt x="3" y="8"/>
                  </a:lnTo>
                  <a:lnTo>
                    <a:pt x="4" y="7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46" name="Freeform 174"/>
            <p:cNvSpPr>
              <a:spLocks/>
            </p:cNvSpPr>
            <p:nvPr/>
          </p:nvSpPr>
          <p:spPr bwMode="auto">
            <a:xfrm>
              <a:off x="2908" y="2621"/>
              <a:ext cx="13" cy="49"/>
            </a:xfrm>
            <a:custGeom>
              <a:avLst/>
              <a:gdLst/>
              <a:ahLst/>
              <a:cxnLst>
                <a:cxn ang="0">
                  <a:pos x="13" y="49"/>
                </a:cxn>
                <a:cxn ang="0">
                  <a:pos x="0" y="49"/>
                </a:cxn>
                <a:cxn ang="0">
                  <a:pos x="0" y="0"/>
                </a:cxn>
                <a:cxn ang="0">
                  <a:pos x="13" y="0"/>
                </a:cxn>
                <a:cxn ang="0">
                  <a:pos x="13" y="3"/>
                </a:cxn>
                <a:cxn ang="0">
                  <a:pos x="4" y="3"/>
                </a:cxn>
                <a:cxn ang="0">
                  <a:pos x="4" y="48"/>
                </a:cxn>
                <a:cxn ang="0">
                  <a:pos x="13" y="48"/>
                </a:cxn>
                <a:cxn ang="0">
                  <a:pos x="13" y="49"/>
                </a:cxn>
              </a:cxnLst>
              <a:rect l="0" t="0" r="r" b="b"/>
              <a:pathLst>
                <a:path w="13" h="49">
                  <a:moveTo>
                    <a:pt x="13" y="49"/>
                  </a:moveTo>
                  <a:lnTo>
                    <a:pt x="0" y="49"/>
                  </a:lnTo>
                  <a:lnTo>
                    <a:pt x="0" y="0"/>
                  </a:lnTo>
                  <a:lnTo>
                    <a:pt x="13" y="0"/>
                  </a:lnTo>
                  <a:lnTo>
                    <a:pt x="13" y="3"/>
                  </a:lnTo>
                  <a:lnTo>
                    <a:pt x="4" y="3"/>
                  </a:lnTo>
                  <a:lnTo>
                    <a:pt x="4" y="48"/>
                  </a:lnTo>
                  <a:lnTo>
                    <a:pt x="13" y="48"/>
                  </a:lnTo>
                  <a:lnTo>
                    <a:pt x="13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47" name="Freeform 175"/>
            <p:cNvSpPr>
              <a:spLocks/>
            </p:cNvSpPr>
            <p:nvPr/>
          </p:nvSpPr>
          <p:spPr bwMode="auto">
            <a:xfrm>
              <a:off x="2923" y="2621"/>
              <a:ext cx="24" cy="38"/>
            </a:xfrm>
            <a:custGeom>
              <a:avLst/>
              <a:gdLst/>
              <a:ahLst/>
              <a:cxnLst>
                <a:cxn ang="0">
                  <a:pos x="24" y="31"/>
                </a:cxn>
                <a:cxn ang="0">
                  <a:pos x="22" y="38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6" y="32"/>
                </a:cxn>
                <a:cxn ang="0">
                  <a:pos x="10" y="27"/>
                </a:cxn>
                <a:cxn ang="0">
                  <a:pos x="15" y="23"/>
                </a:cxn>
                <a:cxn ang="0">
                  <a:pos x="17" y="18"/>
                </a:cxn>
                <a:cxn ang="0">
                  <a:pos x="17" y="13"/>
                </a:cxn>
                <a:cxn ang="0">
                  <a:pos x="17" y="10"/>
                </a:cxn>
                <a:cxn ang="0">
                  <a:pos x="16" y="7"/>
                </a:cxn>
                <a:cxn ang="0">
                  <a:pos x="13" y="6"/>
                </a:cxn>
                <a:cxn ang="0">
                  <a:pos x="10" y="4"/>
                </a:cxn>
                <a:cxn ang="0">
                  <a:pos x="7" y="6"/>
                </a:cxn>
                <a:cxn ang="0">
                  <a:pos x="5" y="6"/>
                </a:cxn>
                <a:cxn ang="0">
                  <a:pos x="3" y="9"/>
                </a:cxn>
                <a:cxn ang="0">
                  <a:pos x="2" y="11"/>
                </a:cxn>
                <a:cxn ang="0">
                  <a:pos x="0" y="11"/>
                </a:cxn>
                <a:cxn ang="0">
                  <a:pos x="2" y="7"/>
                </a:cxn>
                <a:cxn ang="0">
                  <a:pos x="5" y="3"/>
                </a:cxn>
                <a:cxn ang="0">
                  <a:pos x="7" y="2"/>
                </a:cxn>
                <a:cxn ang="0">
                  <a:pos x="12" y="0"/>
                </a:cxn>
                <a:cxn ang="0">
                  <a:pos x="16" y="2"/>
                </a:cxn>
                <a:cxn ang="0">
                  <a:pos x="19" y="3"/>
                </a:cxn>
                <a:cxn ang="0">
                  <a:pos x="22" y="7"/>
                </a:cxn>
                <a:cxn ang="0">
                  <a:pos x="23" y="10"/>
                </a:cxn>
                <a:cxn ang="0">
                  <a:pos x="22" y="13"/>
                </a:cxn>
                <a:cxn ang="0">
                  <a:pos x="22" y="16"/>
                </a:cxn>
                <a:cxn ang="0">
                  <a:pos x="19" y="21"/>
                </a:cxn>
                <a:cxn ang="0">
                  <a:pos x="15" y="25"/>
                </a:cxn>
                <a:cxn ang="0">
                  <a:pos x="10" y="30"/>
                </a:cxn>
                <a:cxn ang="0">
                  <a:pos x="7" y="32"/>
                </a:cxn>
                <a:cxn ang="0">
                  <a:pos x="6" y="34"/>
                </a:cxn>
                <a:cxn ang="0">
                  <a:pos x="16" y="34"/>
                </a:cxn>
                <a:cxn ang="0">
                  <a:pos x="19" y="34"/>
                </a:cxn>
                <a:cxn ang="0">
                  <a:pos x="20" y="34"/>
                </a:cxn>
                <a:cxn ang="0">
                  <a:pos x="22" y="34"/>
                </a:cxn>
                <a:cxn ang="0">
                  <a:pos x="22" y="34"/>
                </a:cxn>
                <a:cxn ang="0">
                  <a:pos x="23" y="32"/>
                </a:cxn>
                <a:cxn ang="0">
                  <a:pos x="24" y="31"/>
                </a:cxn>
                <a:cxn ang="0">
                  <a:pos x="24" y="31"/>
                </a:cxn>
              </a:cxnLst>
              <a:rect l="0" t="0" r="r" b="b"/>
              <a:pathLst>
                <a:path w="24" h="38">
                  <a:moveTo>
                    <a:pt x="24" y="31"/>
                  </a:moveTo>
                  <a:lnTo>
                    <a:pt x="22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6" y="32"/>
                  </a:lnTo>
                  <a:lnTo>
                    <a:pt x="10" y="27"/>
                  </a:lnTo>
                  <a:lnTo>
                    <a:pt x="15" y="23"/>
                  </a:lnTo>
                  <a:lnTo>
                    <a:pt x="17" y="18"/>
                  </a:lnTo>
                  <a:lnTo>
                    <a:pt x="17" y="13"/>
                  </a:lnTo>
                  <a:lnTo>
                    <a:pt x="17" y="10"/>
                  </a:lnTo>
                  <a:lnTo>
                    <a:pt x="16" y="7"/>
                  </a:lnTo>
                  <a:lnTo>
                    <a:pt x="13" y="6"/>
                  </a:lnTo>
                  <a:lnTo>
                    <a:pt x="10" y="4"/>
                  </a:lnTo>
                  <a:lnTo>
                    <a:pt x="7" y="6"/>
                  </a:lnTo>
                  <a:lnTo>
                    <a:pt x="5" y="6"/>
                  </a:lnTo>
                  <a:lnTo>
                    <a:pt x="3" y="9"/>
                  </a:lnTo>
                  <a:lnTo>
                    <a:pt x="2" y="11"/>
                  </a:lnTo>
                  <a:lnTo>
                    <a:pt x="0" y="11"/>
                  </a:lnTo>
                  <a:lnTo>
                    <a:pt x="2" y="7"/>
                  </a:lnTo>
                  <a:lnTo>
                    <a:pt x="5" y="3"/>
                  </a:lnTo>
                  <a:lnTo>
                    <a:pt x="7" y="2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9" y="3"/>
                  </a:lnTo>
                  <a:lnTo>
                    <a:pt x="22" y="7"/>
                  </a:lnTo>
                  <a:lnTo>
                    <a:pt x="23" y="10"/>
                  </a:lnTo>
                  <a:lnTo>
                    <a:pt x="22" y="13"/>
                  </a:lnTo>
                  <a:lnTo>
                    <a:pt x="22" y="16"/>
                  </a:lnTo>
                  <a:lnTo>
                    <a:pt x="19" y="21"/>
                  </a:lnTo>
                  <a:lnTo>
                    <a:pt x="15" y="25"/>
                  </a:lnTo>
                  <a:lnTo>
                    <a:pt x="10" y="30"/>
                  </a:lnTo>
                  <a:lnTo>
                    <a:pt x="7" y="32"/>
                  </a:lnTo>
                  <a:lnTo>
                    <a:pt x="6" y="34"/>
                  </a:lnTo>
                  <a:lnTo>
                    <a:pt x="16" y="34"/>
                  </a:lnTo>
                  <a:lnTo>
                    <a:pt x="19" y="34"/>
                  </a:lnTo>
                  <a:lnTo>
                    <a:pt x="20" y="34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23" y="32"/>
                  </a:lnTo>
                  <a:lnTo>
                    <a:pt x="24" y="31"/>
                  </a:lnTo>
                  <a:lnTo>
                    <a:pt x="24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48" name="Freeform 176"/>
            <p:cNvSpPr>
              <a:spLocks/>
            </p:cNvSpPr>
            <p:nvPr/>
          </p:nvSpPr>
          <p:spPr bwMode="auto">
            <a:xfrm>
              <a:off x="2952" y="2621"/>
              <a:ext cx="12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49"/>
                </a:cxn>
                <a:cxn ang="0">
                  <a:pos x="0" y="49"/>
                </a:cxn>
                <a:cxn ang="0">
                  <a:pos x="0" y="48"/>
                </a:cxn>
                <a:cxn ang="0">
                  <a:pos x="8" y="48"/>
                </a:cxn>
                <a:cxn ang="0">
                  <a:pos x="8" y="3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12" h="49">
                  <a:moveTo>
                    <a:pt x="0" y="0"/>
                  </a:moveTo>
                  <a:lnTo>
                    <a:pt x="12" y="0"/>
                  </a:lnTo>
                  <a:lnTo>
                    <a:pt x="12" y="49"/>
                  </a:lnTo>
                  <a:lnTo>
                    <a:pt x="0" y="49"/>
                  </a:lnTo>
                  <a:lnTo>
                    <a:pt x="0" y="48"/>
                  </a:lnTo>
                  <a:lnTo>
                    <a:pt x="8" y="48"/>
                  </a:lnTo>
                  <a:lnTo>
                    <a:pt x="8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49" name="Rectangle 177"/>
            <p:cNvSpPr>
              <a:spLocks noChangeArrowheads="1"/>
            </p:cNvSpPr>
            <p:nvPr/>
          </p:nvSpPr>
          <p:spPr bwMode="auto">
            <a:xfrm>
              <a:off x="2268" y="2681"/>
              <a:ext cx="1210" cy="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50" name="Freeform 178"/>
            <p:cNvSpPr>
              <a:spLocks noEditPoints="1"/>
            </p:cNvSpPr>
            <p:nvPr/>
          </p:nvSpPr>
          <p:spPr bwMode="auto">
            <a:xfrm>
              <a:off x="2285" y="2691"/>
              <a:ext cx="40" cy="38"/>
            </a:xfrm>
            <a:custGeom>
              <a:avLst/>
              <a:gdLst/>
              <a:ahLst/>
              <a:cxnLst>
                <a:cxn ang="0">
                  <a:pos x="10" y="2"/>
                </a:cxn>
                <a:cxn ang="0">
                  <a:pos x="10" y="0"/>
                </a:cxn>
                <a:cxn ang="0">
                  <a:pos x="21" y="0"/>
                </a:cxn>
                <a:cxn ang="0">
                  <a:pos x="28" y="0"/>
                </a:cxn>
                <a:cxn ang="0">
                  <a:pos x="33" y="2"/>
                </a:cxn>
                <a:cxn ang="0">
                  <a:pos x="35" y="4"/>
                </a:cxn>
                <a:cxn ang="0">
                  <a:pos x="38" y="7"/>
                </a:cxn>
                <a:cxn ang="0">
                  <a:pos x="40" y="11"/>
                </a:cxn>
                <a:cxn ang="0">
                  <a:pos x="40" y="16"/>
                </a:cxn>
                <a:cxn ang="0">
                  <a:pos x="40" y="20"/>
                </a:cxn>
                <a:cxn ang="0">
                  <a:pos x="40" y="23"/>
                </a:cxn>
                <a:cxn ang="0">
                  <a:pos x="38" y="26"/>
                </a:cxn>
                <a:cxn ang="0">
                  <a:pos x="37" y="28"/>
                </a:cxn>
                <a:cxn ang="0">
                  <a:pos x="34" y="31"/>
                </a:cxn>
                <a:cxn ang="0">
                  <a:pos x="31" y="33"/>
                </a:cxn>
                <a:cxn ang="0">
                  <a:pos x="28" y="35"/>
                </a:cxn>
                <a:cxn ang="0">
                  <a:pos x="24" y="37"/>
                </a:cxn>
                <a:cxn ang="0">
                  <a:pos x="20" y="38"/>
                </a:cxn>
                <a:cxn ang="0">
                  <a:pos x="16" y="38"/>
                </a:cxn>
                <a:cxn ang="0">
                  <a:pos x="0" y="38"/>
                </a:cxn>
                <a:cxn ang="0">
                  <a:pos x="0" y="37"/>
                </a:cxn>
                <a:cxn ang="0">
                  <a:pos x="2" y="37"/>
                </a:cxn>
                <a:cxn ang="0">
                  <a:pos x="3" y="37"/>
                </a:cxn>
                <a:cxn ang="0">
                  <a:pos x="4" y="35"/>
                </a:cxn>
                <a:cxn ang="0">
                  <a:pos x="4" y="35"/>
                </a:cxn>
                <a:cxn ang="0">
                  <a:pos x="6" y="34"/>
                </a:cxn>
                <a:cxn ang="0">
                  <a:pos x="7" y="31"/>
                </a:cxn>
                <a:cxn ang="0">
                  <a:pos x="13" y="9"/>
                </a:cxn>
                <a:cxn ang="0">
                  <a:pos x="14" y="6"/>
                </a:cxn>
                <a:cxn ang="0">
                  <a:pos x="14" y="4"/>
                </a:cxn>
                <a:cxn ang="0">
                  <a:pos x="14" y="3"/>
                </a:cxn>
                <a:cxn ang="0">
                  <a:pos x="13" y="2"/>
                </a:cxn>
                <a:cxn ang="0">
                  <a:pos x="11" y="2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20" y="3"/>
                </a:cxn>
                <a:cxn ang="0">
                  <a:pos x="11" y="31"/>
                </a:cxn>
                <a:cxn ang="0">
                  <a:pos x="10" y="34"/>
                </a:cxn>
                <a:cxn ang="0">
                  <a:pos x="10" y="35"/>
                </a:cxn>
                <a:cxn ang="0">
                  <a:pos x="10" y="35"/>
                </a:cxn>
                <a:cxn ang="0">
                  <a:pos x="11" y="35"/>
                </a:cxn>
                <a:cxn ang="0">
                  <a:pos x="11" y="35"/>
                </a:cxn>
                <a:cxn ang="0">
                  <a:pos x="11" y="35"/>
                </a:cxn>
                <a:cxn ang="0">
                  <a:pos x="13" y="37"/>
                </a:cxn>
                <a:cxn ang="0">
                  <a:pos x="14" y="37"/>
                </a:cxn>
                <a:cxn ang="0">
                  <a:pos x="18" y="35"/>
                </a:cxn>
                <a:cxn ang="0">
                  <a:pos x="21" y="35"/>
                </a:cxn>
                <a:cxn ang="0">
                  <a:pos x="26" y="34"/>
                </a:cxn>
                <a:cxn ang="0">
                  <a:pos x="28" y="33"/>
                </a:cxn>
                <a:cxn ang="0">
                  <a:pos x="31" y="30"/>
                </a:cxn>
                <a:cxn ang="0">
                  <a:pos x="33" y="26"/>
                </a:cxn>
                <a:cxn ang="0">
                  <a:pos x="34" y="21"/>
                </a:cxn>
                <a:cxn ang="0">
                  <a:pos x="35" y="16"/>
                </a:cxn>
                <a:cxn ang="0">
                  <a:pos x="35" y="11"/>
                </a:cxn>
                <a:cxn ang="0">
                  <a:pos x="34" y="7"/>
                </a:cxn>
                <a:cxn ang="0">
                  <a:pos x="33" y="6"/>
                </a:cxn>
                <a:cxn ang="0">
                  <a:pos x="30" y="3"/>
                </a:cxn>
                <a:cxn ang="0">
                  <a:pos x="27" y="3"/>
                </a:cxn>
                <a:cxn ang="0">
                  <a:pos x="23" y="2"/>
                </a:cxn>
                <a:cxn ang="0">
                  <a:pos x="21" y="2"/>
                </a:cxn>
                <a:cxn ang="0">
                  <a:pos x="20" y="3"/>
                </a:cxn>
              </a:cxnLst>
              <a:rect l="0" t="0" r="r" b="b"/>
              <a:pathLst>
                <a:path w="40" h="38">
                  <a:moveTo>
                    <a:pt x="10" y="2"/>
                  </a:moveTo>
                  <a:lnTo>
                    <a:pt x="10" y="0"/>
                  </a:lnTo>
                  <a:lnTo>
                    <a:pt x="21" y="0"/>
                  </a:lnTo>
                  <a:lnTo>
                    <a:pt x="28" y="0"/>
                  </a:lnTo>
                  <a:lnTo>
                    <a:pt x="33" y="2"/>
                  </a:lnTo>
                  <a:lnTo>
                    <a:pt x="35" y="4"/>
                  </a:lnTo>
                  <a:lnTo>
                    <a:pt x="38" y="7"/>
                  </a:lnTo>
                  <a:lnTo>
                    <a:pt x="40" y="11"/>
                  </a:lnTo>
                  <a:lnTo>
                    <a:pt x="40" y="16"/>
                  </a:lnTo>
                  <a:lnTo>
                    <a:pt x="40" y="20"/>
                  </a:lnTo>
                  <a:lnTo>
                    <a:pt x="40" y="23"/>
                  </a:lnTo>
                  <a:lnTo>
                    <a:pt x="38" y="26"/>
                  </a:lnTo>
                  <a:lnTo>
                    <a:pt x="37" y="28"/>
                  </a:lnTo>
                  <a:lnTo>
                    <a:pt x="34" y="31"/>
                  </a:lnTo>
                  <a:lnTo>
                    <a:pt x="31" y="33"/>
                  </a:lnTo>
                  <a:lnTo>
                    <a:pt x="28" y="35"/>
                  </a:lnTo>
                  <a:lnTo>
                    <a:pt x="24" y="37"/>
                  </a:lnTo>
                  <a:lnTo>
                    <a:pt x="20" y="38"/>
                  </a:lnTo>
                  <a:lnTo>
                    <a:pt x="16" y="38"/>
                  </a:lnTo>
                  <a:lnTo>
                    <a:pt x="0" y="38"/>
                  </a:lnTo>
                  <a:lnTo>
                    <a:pt x="0" y="37"/>
                  </a:lnTo>
                  <a:lnTo>
                    <a:pt x="2" y="37"/>
                  </a:lnTo>
                  <a:lnTo>
                    <a:pt x="3" y="37"/>
                  </a:lnTo>
                  <a:lnTo>
                    <a:pt x="4" y="35"/>
                  </a:lnTo>
                  <a:lnTo>
                    <a:pt x="4" y="35"/>
                  </a:lnTo>
                  <a:lnTo>
                    <a:pt x="6" y="34"/>
                  </a:lnTo>
                  <a:lnTo>
                    <a:pt x="7" y="31"/>
                  </a:lnTo>
                  <a:lnTo>
                    <a:pt x="13" y="9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10" y="2"/>
                  </a:lnTo>
                  <a:lnTo>
                    <a:pt x="10" y="2"/>
                  </a:lnTo>
                  <a:close/>
                  <a:moveTo>
                    <a:pt x="20" y="3"/>
                  </a:moveTo>
                  <a:lnTo>
                    <a:pt x="11" y="31"/>
                  </a:lnTo>
                  <a:lnTo>
                    <a:pt x="10" y="34"/>
                  </a:lnTo>
                  <a:lnTo>
                    <a:pt x="10" y="35"/>
                  </a:lnTo>
                  <a:lnTo>
                    <a:pt x="10" y="35"/>
                  </a:lnTo>
                  <a:lnTo>
                    <a:pt x="11" y="35"/>
                  </a:lnTo>
                  <a:lnTo>
                    <a:pt x="11" y="35"/>
                  </a:lnTo>
                  <a:lnTo>
                    <a:pt x="11" y="35"/>
                  </a:lnTo>
                  <a:lnTo>
                    <a:pt x="13" y="37"/>
                  </a:lnTo>
                  <a:lnTo>
                    <a:pt x="14" y="37"/>
                  </a:lnTo>
                  <a:lnTo>
                    <a:pt x="18" y="35"/>
                  </a:lnTo>
                  <a:lnTo>
                    <a:pt x="21" y="35"/>
                  </a:lnTo>
                  <a:lnTo>
                    <a:pt x="26" y="34"/>
                  </a:lnTo>
                  <a:lnTo>
                    <a:pt x="28" y="33"/>
                  </a:lnTo>
                  <a:lnTo>
                    <a:pt x="31" y="30"/>
                  </a:lnTo>
                  <a:lnTo>
                    <a:pt x="33" y="26"/>
                  </a:lnTo>
                  <a:lnTo>
                    <a:pt x="34" y="21"/>
                  </a:lnTo>
                  <a:lnTo>
                    <a:pt x="35" y="16"/>
                  </a:lnTo>
                  <a:lnTo>
                    <a:pt x="35" y="11"/>
                  </a:lnTo>
                  <a:lnTo>
                    <a:pt x="34" y="7"/>
                  </a:lnTo>
                  <a:lnTo>
                    <a:pt x="33" y="6"/>
                  </a:lnTo>
                  <a:lnTo>
                    <a:pt x="30" y="3"/>
                  </a:lnTo>
                  <a:lnTo>
                    <a:pt x="27" y="3"/>
                  </a:lnTo>
                  <a:lnTo>
                    <a:pt x="23" y="2"/>
                  </a:lnTo>
                  <a:lnTo>
                    <a:pt x="21" y="2"/>
                  </a:lnTo>
                  <a:lnTo>
                    <a:pt x="20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51" name="Freeform 179"/>
            <p:cNvSpPr>
              <a:spLocks noEditPoints="1"/>
            </p:cNvSpPr>
            <p:nvPr/>
          </p:nvSpPr>
          <p:spPr bwMode="auto">
            <a:xfrm>
              <a:off x="2327" y="2704"/>
              <a:ext cx="21" cy="25"/>
            </a:xfrm>
            <a:custGeom>
              <a:avLst/>
              <a:gdLst/>
              <a:ahLst/>
              <a:cxnLst>
                <a:cxn ang="0">
                  <a:pos x="5" y="14"/>
                </a:cxn>
                <a:cxn ang="0">
                  <a:pos x="5" y="15"/>
                </a:cxn>
                <a:cxn ang="0">
                  <a:pos x="5" y="17"/>
                </a:cxn>
                <a:cxn ang="0">
                  <a:pos x="6" y="18"/>
                </a:cxn>
                <a:cxn ang="0">
                  <a:pos x="6" y="21"/>
                </a:cxn>
                <a:cxn ang="0">
                  <a:pos x="9" y="21"/>
                </a:cxn>
                <a:cxn ang="0">
                  <a:pos x="10" y="22"/>
                </a:cxn>
                <a:cxn ang="0">
                  <a:pos x="12" y="22"/>
                </a:cxn>
                <a:cxn ang="0">
                  <a:pos x="14" y="21"/>
                </a:cxn>
                <a:cxn ang="0">
                  <a:pos x="16" y="20"/>
                </a:cxn>
                <a:cxn ang="0">
                  <a:pos x="19" y="18"/>
                </a:cxn>
                <a:cxn ang="0">
                  <a:pos x="20" y="18"/>
                </a:cxn>
                <a:cxn ang="0">
                  <a:pos x="16" y="22"/>
                </a:cxn>
                <a:cxn ang="0">
                  <a:pos x="12" y="25"/>
                </a:cxn>
                <a:cxn ang="0">
                  <a:pos x="7" y="25"/>
                </a:cxn>
                <a:cxn ang="0">
                  <a:pos x="5" y="25"/>
                </a:cxn>
                <a:cxn ang="0">
                  <a:pos x="2" y="22"/>
                </a:cxn>
                <a:cxn ang="0">
                  <a:pos x="0" y="21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2" y="8"/>
                </a:cxn>
                <a:cxn ang="0">
                  <a:pos x="5" y="6"/>
                </a:cxn>
                <a:cxn ang="0">
                  <a:pos x="9" y="3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19" y="0"/>
                </a:cxn>
                <a:cxn ang="0">
                  <a:pos x="20" y="1"/>
                </a:cxn>
                <a:cxn ang="0">
                  <a:pos x="21" y="3"/>
                </a:cxn>
                <a:cxn ang="0">
                  <a:pos x="21" y="4"/>
                </a:cxn>
                <a:cxn ang="0">
                  <a:pos x="21" y="6"/>
                </a:cxn>
                <a:cxn ang="0">
                  <a:pos x="20" y="8"/>
                </a:cxn>
                <a:cxn ang="0">
                  <a:pos x="17" y="11"/>
                </a:cxn>
                <a:cxn ang="0">
                  <a:pos x="13" y="13"/>
                </a:cxn>
                <a:cxn ang="0">
                  <a:pos x="10" y="14"/>
                </a:cxn>
                <a:cxn ang="0">
                  <a:pos x="5" y="14"/>
                </a:cxn>
                <a:cxn ang="0">
                  <a:pos x="5" y="14"/>
                </a:cxn>
                <a:cxn ang="0">
                  <a:pos x="9" y="13"/>
                </a:cxn>
                <a:cxn ang="0">
                  <a:pos x="12" y="11"/>
                </a:cxn>
                <a:cxn ang="0">
                  <a:pos x="14" y="10"/>
                </a:cxn>
                <a:cxn ang="0">
                  <a:pos x="16" y="8"/>
                </a:cxn>
                <a:cxn ang="0">
                  <a:pos x="17" y="6"/>
                </a:cxn>
                <a:cxn ang="0">
                  <a:pos x="17" y="4"/>
                </a:cxn>
                <a:cxn ang="0">
                  <a:pos x="17" y="3"/>
                </a:cxn>
                <a:cxn ang="0">
                  <a:pos x="17" y="1"/>
                </a:cxn>
                <a:cxn ang="0">
                  <a:pos x="16" y="1"/>
                </a:cxn>
                <a:cxn ang="0">
                  <a:pos x="14" y="1"/>
                </a:cxn>
                <a:cxn ang="0">
                  <a:pos x="12" y="1"/>
                </a:cxn>
                <a:cxn ang="0">
                  <a:pos x="9" y="4"/>
                </a:cxn>
                <a:cxn ang="0">
                  <a:pos x="7" y="8"/>
                </a:cxn>
                <a:cxn ang="0">
                  <a:pos x="5" y="14"/>
                </a:cxn>
              </a:cxnLst>
              <a:rect l="0" t="0" r="r" b="b"/>
              <a:pathLst>
                <a:path w="21" h="25">
                  <a:moveTo>
                    <a:pt x="5" y="14"/>
                  </a:moveTo>
                  <a:lnTo>
                    <a:pt x="5" y="15"/>
                  </a:lnTo>
                  <a:lnTo>
                    <a:pt x="5" y="17"/>
                  </a:lnTo>
                  <a:lnTo>
                    <a:pt x="6" y="18"/>
                  </a:lnTo>
                  <a:lnTo>
                    <a:pt x="6" y="21"/>
                  </a:lnTo>
                  <a:lnTo>
                    <a:pt x="9" y="21"/>
                  </a:lnTo>
                  <a:lnTo>
                    <a:pt x="10" y="22"/>
                  </a:lnTo>
                  <a:lnTo>
                    <a:pt x="12" y="22"/>
                  </a:lnTo>
                  <a:lnTo>
                    <a:pt x="14" y="21"/>
                  </a:lnTo>
                  <a:lnTo>
                    <a:pt x="16" y="20"/>
                  </a:lnTo>
                  <a:lnTo>
                    <a:pt x="19" y="18"/>
                  </a:lnTo>
                  <a:lnTo>
                    <a:pt x="20" y="18"/>
                  </a:lnTo>
                  <a:lnTo>
                    <a:pt x="16" y="22"/>
                  </a:lnTo>
                  <a:lnTo>
                    <a:pt x="12" y="25"/>
                  </a:lnTo>
                  <a:lnTo>
                    <a:pt x="7" y="25"/>
                  </a:lnTo>
                  <a:lnTo>
                    <a:pt x="5" y="25"/>
                  </a:lnTo>
                  <a:lnTo>
                    <a:pt x="2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2" y="8"/>
                  </a:lnTo>
                  <a:lnTo>
                    <a:pt x="5" y="6"/>
                  </a:lnTo>
                  <a:lnTo>
                    <a:pt x="9" y="3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1" y="4"/>
                  </a:lnTo>
                  <a:lnTo>
                    <a:pt x="21" y="6"/>
                  </a:lnTo>
                  <a:lnTo>
                    <a:pt x="20" y="8"/>
                  </a:lnTo>
                  <a:lnTo>
                    <a:pt x="17" y="11"/>
                  </a:lnTo>
                  <a:lnTo>
                    <a:pt x="13" y="13"/>
                  </a:lnTo>
                  <a:lnTo>
                    <a:pt x="10" y="14"/>
                  </a:lnTo>
                  <a:lnTo>
                    <a:pt x="5" y="14"/>
                  </a:lnTo>
                  <a:close/>
                  <a:moveTo>
                    <a:pt x="5" y="14"/>
                  </a:moveTo>
                  <a:lnTo>
                    <a:pt x="9" y="13"/>
                  </a:lnTo>
                  <a:lnTo>
                    <a:pt x="12" y="11"/>
                  </a:lnTo>
                  <a:lnTo>
                    <a:pt x="14" y="10"/>
                  </a:lnTo>
                  <a:lnTo>
                    <a:pt x="16" y="8"/>
                  </a:lnTo>
                  <a:lnTo>
                    <a:pt x="17" y="6"/>
                  </a:lnTo>
                  <a:lnTo>
                    <a:pt x="17" y="4"/>
                  </a:lnTo>
                  <a:lnTo>
                    <a:pt x="17" y="3"/>
                  </a:lnTo>
                  <a:lnTo>
                    <a:pt x="17" y="1"/>
                  </a:lnTo>
                  <a:lnTo>
                    <a:pt x="16" y="1"/>
                  </a:lnTo>
                  <a:lnTo>
                    <a:pt x="14" y="1"/>
                  </a:lnTo>
                  <a:lnTo>
                    <a:pt x="12" y="1"/>
                  </a:lnTo>
                  <a:lnTo>
                    <a:pt x="9" y="4"/>
                  </a:lnTo>
                  <a:lnTo>
                    <a:pt x="7" y="8"/>
                  </a:lnTo>
                  <a:lnTo>
                    <a:pt x="5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52" name="Freeform 180"/>
            <p:cNvSpPr>
              <a:spLocks/>
            </p:cNvSpPr>
            <p:nvPr/>
          </p:nvSpPr>
          <p:spPr bwMode="auto">
            <a:xfrm>
              <a:off x="2353" y="2697"/>
              <a:ext cx="15" cy="32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1" y="7"/>
                </a:cxn>
                <a:cxn ang="0">
                  <a:pos x="15" y="7"/>
                </a:cxn>
                <a:cxn ang="0">
                  <a:pos x="15" y="8"/>
                </a:cxn>
                <a:cxn ang="0">
                  <a:pos x="9" y="8"/>
                </a:cxn>
                <a:cxn ang="0">
                  <a:pos x="5" y="25"/>
                </a:cxn>
                <a:cxn ang="0">
                  <a:pos x="4" y="28"/>
                </a:cxn>
                <a:cxn ang="0">
                  <a:pos x="4" y="29"/>
                </a:cxn>
                <a:cxn ang="0">
                  <a:pos x="4" y="29"/>
                </a:cxn>
                <a:cxn ang="0">
                  <a:pos x="4" y="29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5" y="29"/>
                </a:cxn>
                <a:cxn ang="0">
                  <a:pos x="7" y="29"/>
                </a:cxn>
                <a:cxn ang="0">
                  <a:pos x="7" y="28"/>
                </a:cxn>
                <a:cxn ang="0">
                  <a:pos x="9" y="27"/>
                </a:cxn>
                <a:cxn ang="0">
                  <a:pos x="9" y="27"/>
                </a:cxn>
                <a:cxn ang="0">
                  <a:pos x="8" y="29"/>
                </a:cxn>
                <a:cxn ang="0">
                  <a:pos x="5" y="32"/>
                </a:cxn>
                <a:cxn ang="0">
                  <a:pos x="4" y="32"/>
                </a:cxn>
                <a:cxn ang="0">
                  <a:pos x="2" y="32"/>
                </a:cxn>
                <a:cxn ang="0">
                  <a:pos x="1" y="32"/>
                </a:cxn>
                <a:cxn ang="0">
                  <a:pos x="1" y="32"/>
                </a:cxn>
                <a:cxn ang="0">
                  <a:pos x="0" y="31"/>
                </a:cxn>
                <a:cxn ang="0">
                  <a:pos x="0" y="29"/>
                </a:cxn>
                <a:cxn ang="0">
                  <a:pos x="0" y="28"/>
                </a:cxn>
                <a:cxn ang="0">
                  <a:pos x="1" y="25"/>
                </a:cxn>
                <a:cxn ang="0">
                  <a:pos x="5" y="8"/>
                </a:cxn>
                <a:cxn ang="0">
                  <a:pos x="1" y="8"/>
                </a:cxn>
                <a:cxn ang="0">
                  <a:pos x="1" y="8"/>
                </a:cxn>
                <a:cxn ang="0">
                  <a:pos x="4" y="7"/>
                </a:cxn>
                <a:cxn ang="0">
                  <a:pos x="7" y="5"/>
                </a:cxn>
                <a:cxn ang="0">
                  <a:pos x="8" y="4"/>
                </a:cxn>
                <a:cxn ang="0">
                  <a:pos x="11" y="0"/>
                </a:cxn>
                <a:cxn ang="0">
                  <a:pos x="12" y="0"/>
                </a:cxn>
              </a:cxnLst>
              <a:rect l="0" t="0" r="r" b="b"/>
              <a:pathLst>
                <a:path w="15" h="32">
                  <a:moveTo>
                    <a:pt x="12" y="0"/>
                  </a:moveTo>
                  <a:lnTo>
                    <a:pt x="11" y="7"/>
                  </a:lnTo>
                  <a:lnTo>
                    <a:pt x="15" y="7"/>
                  </a:lnTo>
                  <a:lnTo>
                    <a:pt x="15" y="8"/>
                  </a:lnTo>
                  <a:lnTo>
                    <a:pt x="9" y="8"/>
                  </a:lnTo>
                  <a:lnTo>
                    <a:pt x="5" y="25"/>
                  </a:lnTo>
                  <a:lnTo>
                    <a:pt x="4" y="28"/>
                  </a:lnTo>
                  <a:lnTo>
                    <a:pt x="4" y="29"/>
                  </a:lnTo>
                  <a:lnTo>
                    <a:pt x="4" y="29"/>
                  </a:lnTo>
                  <a:lnTo>
                    <a:pt x="4" y="29"/>
                  </a:lnTo>
                  <a:lnTo>
                    <a:pt x="5" y="31"/>
                  </a:lnTo>
                  <a:lnTo>
                    <a:pt x="5" y="31"/>
                  </a:lnTo>
                  <a:lnTo>
                    <a:pt x="5" y="29"/>
                  </a:lnTo>
                  <a:lnTo>
                    <a:pt x="7" y="29"/>
                  </a:lnTo>
                  <a:lnTo>
                    <a:pt x="7" y="28"/>
                  </a:lnTo>
                  <a:lnTo>
                    <a:pt x="9" y="27"/>
                  </a:lnTo>
                  <a:lnTo>
                    <a:pt x="9" y="27"/>
                  </a:lnTo>
                  <a:lnTo>
                    <a:pt x="8" y="29"/>
                  </a:lnTo>
                  <a:lnTo>
                    <a:pt x="5" y="32"/>
                  </a:lnTo>
                  <a:lnTo>
                    <a:pt x="4" y="32"/>
                  </a:lnTo>
                  <a:lnTo>
                    <a:pt x="2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0" y="31"/>
                  </a:lnTo>
                  <a:lnTo>
                    <a:pt x="0" y="29"/>
                  </a:lnTo>
                  <a:lnTo>
                    <a:pt x="0" y="28"/>
                  </a:lnTo>
                  <a:lnTo>
                    <a:pt x="1" y="25"/>
                  </a:lnTo>
                  <a:lnTo>
                    <a:pt x="5" y="8"/>
                  </a:lnTo>
                  <a:lnTo>
                    <a:pt x="1" y="8"/>
                  </a:lnTo>
                  <a:lnTo>
                    <a:pt x="1" y="8"/>
                  </a:lnTo>
                  <a:lnTo>
                    <a:pt x="4" y="7"/>
                  </a:lnTo>
                  <a:lnTo>
                    <a:pt x="7" y="5"/>
                  </a:lnTo>
                  <a:lnTo>
                    <a:pt x="8" y="4"/>
                  </a:lnTo>
                  <a:lnTo>
                    <a:pt x="11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33653" name="Picture 18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95" y="2701"/>
              <a:ext cx="47" cy="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654" name="Picture 18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95" y="2701"/>
              <a:ext cx="47" cy="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3655" name="Freeform 183"/>
            <p:cNvSpPr>
              <a:spLocks/>
            </p:cNvSpPr>
            <p:nvPr/>
          </p:nvSpPr>
          <p:spPr bwMode="auto">
            <a:xfrm>
              <a:off x="2475" y="2697"/>
              <a:ext cx="15" cy="32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9" y="7"/>
                </a:cxn>
                <a:cxn ang="0">
                  <a:pos x="15" y="7"/>
                </a:cxn>
                <a:cxn ang="0">
                  <a:pos x="15" y="8"/>
                </a:cxn>
                <a:cxn ang="0">
                  <a:pos x="9" y="8"/>
                </a:cxn>
                <a:cxn ang="0">
                  <a:pos x="5" y="25"/>
                </a:cxn>
                <a:cxn ang="0">
                  <a:pos x="4" y="28"/>
                </a:cxn>
                <a:cxn ang="0">
                  <a:pos x="4" y="29"/>
                </a:cxn>
                <a:cxn ang="0">
                  <a:pos x="4" y="29"/>
                </a:cxn>
                <a:cxn ang="0">
                  <a:pos x="4" y="29"/>
                </a:cxn>
                <a:cxn ang="0">
                  <a:pos x="4" y="31"/>
                </a:cxn>
                <a:cxn ang="0">
                  <a:pos x="4" y="31"/>
                </a:cxn>
                <a:cxn ang="0">
                  <a:pos x="5" y="29"/>
                </a:cxn>
                <a:cxn ang="0">
                  <a:pos x="5" y="29"/>
                </a:cxn>
                <a:cxn ang="0">
                  <a:pos x="7" y="28"/>
                </a:cxn>
                <a:cxn ang="0">
                  <a:pos x="8" y="27"/>
                </a:cxn>
                <a:cxn ang="0">
                  <a:pos x="9" y="27"/>
                </a:cxn>
                <a:cxn ang="0">
                  <a:pos x="7" y="29"/>
                </a:cxn>
                <a:cxn ang="0">
                  <a:pos x="5" y="32"/>
                </a:cxn>
                <a:cxn ang="0">
                  <a:pos x="4" y="32"/>
                </a:cxn>
                <a:cxn ang="0">
                  <a:pos x="2" y="32"/>
                </a:cxn>
                <a:cxn ang="0">
                  <a:pos x="1" y="32"/>
                </a:cxn>
                <a:cxn ang="0">
                  <a:pos x="0" y="32"/>
                </a:cxn>
                <a:cxn ang="0">
                  <a:pos x="0" y="31"/>
                </a:cxn>
                <a:cxn ang="0">
                  <a:pos x="0" y="29"/>
                </a:cxn>
                <a:cxn ang="0">
                  <a:pos x="0" y="28"/>
                </a:cxn>
                <a:cxn ang="0">
                  <a:pos x="0" y="25"/>
                </a:cxn>
                <a:cxn ang="0">
                  <a:pos x="5" y="8"/>
                </a:cxn>
                <a:cxn ang="0">
                  <a:pos x="1" y="8"/>
                </a:cxn>
                <a:cxn ang="0">
                  <a:pos x="1" y="8"/>
                </a:cxn>
                <a:cxn ang="0">
                  <a:pos x="4" y="7"/>
                </a:cxn>
                <a:cxn ang="0">
                  <a:pos x="7" y="5"/>
                </a:cxn>
                <a:cxn ang="0">
                  <a:pos x="8" y="4"/>
                </a:cxn>
                <a:cxn ang="0">
                  <a:pos x="11" y="0"/>
                </a:cxn>
                <a:cxn ang="0">
                  <a:pos x="12" y="0"/>
                </a:cxn>
              </a:cxnLst>
              <a:rect l="0" t="0" r="r" b="b"/>
              <a:pathLst>
                <a:path w="15" h="32">
                  <a:moveTo>
                    <a:pt x="12" y="0"/>
                  </a:moveTo>
                  <a:lnTo>
                    <a:pt x="9" y="7"/>
                  </a:lnTo>
                  <a:lnTo>
                    <a:pt x="15" y="7"/>
                  </a:lnTo>
                  <a:lnTo>
                    <a:pt x="15" y="8"/>
                  </a:lnTo>
                  <a:lnTo>
                    <a:pt x="9" y="8"/>
                  </a:lnTo>
                  <a:lnTo>
                    <a:pt x="5" y="25"/>
                  </a:lnTo>
                  <a:lnTo>
                    <a:pt x="4" y="28"/>
                  </a:lnTo>
                  <a:lnTo>
                    <a:pt x="4" y="29"/>
                  </a:lnTo>
                  <a:lnTo>
                    <a:pt x="4" y="29"/>
                  </a:lnTo>
                  <a:lnTo>
                    <a:pt x="4" y="29"/>
                  </a:lnTo>
                  <a:lnTo>
                    <a:pt x="4" y="31"/>
                  </a:lnTo>
                  <a:lnTo>
                    <a:pt x="4" y="31"/>
                  </a:lnTo>
                  <a:lnTo>
                    <a:pt x="5" y="29"/>
                  </a:lnTo>
                  <a:lnTo>
                    <a:pt x="5" y="29"/>
                  </a:lnTo>
                  <a:lnTo>
                    <a:pt x="7" y="28"/>
                  </a:lnTo>
                  <a:lnTo>
                    <a:pt x="8" y="27"/>
                  </a:lnTo>
                  <a:lnTo>
                    <a:pt x="9" y="27"/>
                  </a:lnTo>
                  <a:lnTo>
                    <a:pt x="7" y="29"/>
                  </a:lnTo>
                  <a:lnTo>
                    <a:pt x="5" y="32"/>
                  </a:lnTo>
                  <a:lnTo>
                    <a:pt x="4" y="32"/>
                  </a:lnTo>
                  <a:lnTo>
                    <a:pt x="2" y="32"/>
                  </a:lnTo>
                  <a:lnTo>
                    <a:pt x="1" y="32"/>
                  </a:lnTo>
                  <a:lnTo>
                    <a:pt x="0" y="32"/>
                  </a:lnTo>
                  <a:lnTo>
                    <a:pt x="0" y="31"/>
                  </a:lnTo>
                  <a:lnTo>
                    <a:pt x="0" y="29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5" y="8"/>
                  </a:lnTo>
                  <a:lnTo>
                    <a:pt x="1" y="8"/>
                  </a:lnTo>
                  <a:lnTo>
                    <a:pt x="1" y="8"/>
                  </a:lnTo>
                  <a:lnTo>
                    <a:pt x="4" y="7"/>
                  </a:lnTo>
                  <a:lnTo>
                    <a:pt x="7" y="5"/>
                  </a:lnTo>
                  <a:lnTo>
                    <a:pt x="8" y="4"/>
                  </a:lnTo>
                  <a:lnTo>
                    <a:pt x="11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56" name="Freeform 184"/>
            <p:cNvSpPr>
              <a:spLocks/>
            </p:cNvSpPr>
            <p:nvPr/>
          </p:nvSpPr>
          <p:spPr bwMode="auto">
            <a:xfrm>
              <a:off x="2490" y="2690"/>
              <a:ext cx="25" cy="39"/>
            </a:xfrm>
            <a:custGeom>
              <a:avLst/>
              <a:gdLst/>
              <a:ahLst/>
              <a:cxnLst>
                <a:cxn ang="0">
                  <a:pos x="7" y="27"/>
                </a:cxn>
                <a:cxn ang="0">
                  <a:pos x="14" y="18"/>
                </a:cxn>
                <a:cxn ang="0">
                  <a:pos x="18" y="14"/>
                </a:cxn>
                <a:cxn ang="0">
                  <a:pos x="22" y="14"/>
                </a:cxn>
                <a:cxn ang="0">
                  <a:pos x="24" y="17"/>
                </a:cxn>
                <a:cxn ang="0">
                  <a:pos x="25" y="20"/>
                </a:cxn>
                <a:cxn ang="0">
                  <a:pos x="20" y="34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21" y="36"/>
                </a:cxn>
                <a:cxn ang="0">
                  <a:pos x="24" y="34"/>
                </a:cxn>
                <a:cxn ang="0">
                  <a:pos x="24" y="35"/>
                </a:cxn>
                <a:cxn ang="0">
                  <a:pos x="21" y="38"/>
                </a:cxn>
                <a:cxn ang="0">
                  <a:pos x="18" y="39"/>
                </a:cxn>
                <a:cxn ang="0">
                  <a:pos x="17" y="39"/>
                </a:cxn>
                <a:cxn ang="0">
                  <a:pos x="15" y="38"/>
                </a:cxn>
                <a:cxn ang="0">
                  <a:pos x="15" y="35"/>
                </a:cxn>
                <a:cxn ang="0">
                  <a:pos x="20" y="22"/>
                </a:cxn>
                <a:cxn ang="0">
                  <a:pos x="20" y="18"/>
                </a:cxn>
                <a:cxn ang="0">
                  <a:pos x="20" y="18"/>
                </a:cxn>
                <a:cxn ang="0">
                  <a:pos x="18" y="17"/>
                </a:cxn>
                <a:cxn ang="0">
                  <a:pos x="17" y="18"/>
                </a:cxn>
                <a:cxn ang="0">
                  <a:pos x="13" y="22"/>
                </a:cxn>
                <a:cxn ang="0">
                  <a:pos x="10" y="25"/>
                </a:cxn>
                <a:cxn ang="0">
                  <a:pos x="6" y="31"/>
                </a:cxn>
                <a:cxn ang="0">
                  <a:pos x="4" y="39"/>
                </a:cxn>
                <a:cxn ang="0">
                  <a:pos x="8" y="7"/>
                </a:cxn>
                <a:cxn ang="0">
                  <a:pos x="10" y="3"/>
                </a:cxn>
                <a:cxn ang="0">
                  <a:pos x="8" y="3"/>
                </a:cxn>
                <a:cxn ang="0">
                  <a:pos x="7" y="1"/>
                </a:cxn>
                <a:cxn ang="0">
                  <a:pos x="6" y="3"/>
                </a:cxn>
                <a:cxn ang="0">
                  <a:pos x="14" y="0"/>
                </a:cxn>
              </a:cxnLst>
              <a:rect l="0" t="0" r="r" b="b"/>
              <a:pathLst>
                <a:path w="25" h="39">
                  <a:moveTo>
                    <a:pt x="14" y="0"/>
                  </a:moveTo>
                  <a:lnTo>
                    <a:pt x="7" y="27"/>
                  </a:lnTo>
                  <a:lnTo>
                    <a:pt x="11" y="21"/>
                  </a:lnTo>
                  <a:lnTo>
                    <a:pt x="14" y="18"/>
                  </a:lnTo>
                  <a:lnTo>
                    <a:pt x="15" y="17"/>
                  </a:lnTo>
                  <a:lnTo>
                    <a:pt x="18" y="14"/>
                  </a:lnTo>
                  <a:lnTo>
                    <a:pt x="21" y="14"/>
                  </a:lnTo>
                  <a:lnTo>
                    <a:pt x="22" y="14"/>
                  </a:lnTo>
                  <a:lnTo>
                    <a:pt x="24" y="15"/>
                  </a:lnTo>
                  <a:lnTo>
                    <a:pt x="24" y="17"/>
                  </a:lnTo>
                  <a:lnTo>
                    <a:pt x="25" y="18"/>
                  </a:lnTo>
                  <a:lnTo>
                    <a:pt x="25" y="20"/>
                  </a:lnTo>
                  <a:lnTo>
                    <a:pt x="24" y="22"/>
                  </a:lnTo>
                  <a:lnTo>
                    <a:pt x="20" y="34"/>
                  </a:lnTo>
                  <a:lnTo>
                    <a:pt x="20" y="35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22" y="35"/>
                  </a:lnTo>
                  <a:lnTo>
                    <a:pt x="24" y="34"/>
                  </a:lnTo>
                  <a:lnTo>
                    <a:pt x="24" y="34"/>
                  </a:lnTo>
                  <a:lnTo>
                    <a:pt x="24" y="35"/>
                  </a:lnTo>
                  <a:lnTo>
                    <a:pt x="22" y="36"/>
                  </a:lnTo>
                  <a:lnTo>
                    <a:pt x="21" y="38"/>
                  </a:lnTo>
                  <a:lnTo>
                    <a:pt x="20" y="39"/>
                  </a:lnTo>
                  <a:lnTo>
                    <a:pt x="18" y="39"/>
                  </a:lnTo>
                  <a:lnTo>
                    <a:pt x="17" y="39"/>
                  </a:lnTo>
                  <a:lnTo>
                    <a:pt x="17" y="39"/>
                  </a:lnTo>
                  <a:lnTo>
                    <a:pt x="15" y="39"/>
                  </a:lnTo>
                  <a:lnTo>
                    <a:pt x="15" y="38"/>
                  </a:lnTo>
                  <a:lnTo>
                    <a:pt x="15" y="38"/>
                  </a:lnTo>
                  <a:lnTo>
                    <a:pt x="15" y="35"/>
                  </a:lnTo>
                  <a:lnTo>
                    <a:pt x="15" y="32"/>
                  </a:lnTo>
                  <a:lnTo>
                    <a:pt x="20" y="22"/>
                  </a:lnTo>
                  <a:lnTo>
                    <a:pt x="20" y="20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20" y="17"/>
                  </a:lnTo>
                  <a:lnTo>
                    <a:pt x="18" y="17"/>
                  </a:lnTo>
                  <a:lnTo>
                    <a:pt x="18" y="18"/>
                  </a:lnTo>
                  <a:lnTo>
                    <a:pt x="17" y="18"/>
                  </a:lnTo>
                  <a:lnTo>
                    <a:pt x="14" y="20"/>
                  </a:lnTo>
                  <a:lnTo>
                    <a:pt x="13" y="22"/>
                  </a:lnTo>
                  <a:lnTo>
                    <a:pt x="11" y="24"/>
                  </a:lnTo>
                  <a:lnTo>
                    <a:pt x="10" y="25"/>
                  </a:lnTo>
                  <a:lnTo>
                    <a:pt x="7" y="29"/>
                  </a:lnTo>
                  <a:lnTo>
                    <a:pt x="6" y="31"/>
                  </a:lnTo>
                  <a:lnTo>
                    <a:pt x="6" y="34"/>
                  </a:lnTo>
                  <a:lnTo>
                    <a:pt x="4" y="39"/>
                  </a:lnTo>
                  <a:lnTo>
                    <a:pt x="0" y="39"/>
                  </a:lnTo>
                  <a:lnTo>
                    <a:pt x="8" y="7"/>
                  </a:lnTo>
                  <a:lnTo>
                    <a:pt x="10" y="4"/>
                  </a:lnTo>
                  <a:lnTo>
                    <a:pt x="10" y="3"/>
                  </a:lnTo>
                  <a:lnTo>
                    <a:pt x="8" y="3"/>
                  </a:lnTo>
                  <a:lnTo>
                    <a:pt x="8" y="3"/>
                  </a:lnTo>
                  <a:lnTo>
                    <a:pt x="7" y="1"/>
                  </a:lnTo>
                  <a:lnTo>
                    <a:pt x="7" y="1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57" name="Freeform 185"/>
            <p:cNvSpPr>
              <a:spLocks noEditPoints="1"/>
            </p:cNvSpPr>
            <p:nvPr/>
          </p:nvSpPr>
          <p:spPr bwMode="auto">
            <a:xfrm>
              <a:off x="2518" y="2704"/>
              <a:ext cx="25" cy="25"/>
            </a:xfrm>
            <a:custGeom>
              <a:avLst/>
              <a:gdLst/>
              <a:ahLst/>
              <a:cxnLst>
                <a:cxn ang="0">
                  <a:pos x="21" y="20"/>
                </a:cxn>
                <a:cxn ang="0">
                  <a:pos x="20" y="22"/>
                </a:cxn>
                <a:cxn ang="0">
                  <a:pos x="20" y="22"/>
                </a:cxn>
                <a:cxn ang="0">
                  <a:pos x="20" y="22"/>
                </a:cxn>
                <a:cxn ang="0">
                  <a:pos x="21" y="22"/>
                </a:cxn>
                <a:cxn ang="0">
                  <a:pos x="23" y="21"/>
                </a:cxn>
                <a:cxn ang="0">
                  <a:pos x="24" y="20"/>
                </a:cxn>
                <a:cxn ang="0">
                  <a:pos x="21" y="24"/>
                </a:cxn>
                <a:cxn ang="0">
                  <a:pos x="17" y="25"/>
                </a:cxn>
                <a:cxn ang="0">
                  <a:pos x="16" y="25"/>
                </a:cxn>
                <a:cxn ang="0">
                  <a:pos x="16" y="24"/>
                </a:cxn>
                <a:cxn ang="0">
                  <a:pos x="16" y="20"/>
                </a:cxn>
                <a:cxn ang="0">
                  <a:pos x="13" y="21"/>
                </a:cxn>
                <a:cxn ang="0">
                  <a:pos x="7" y="25"/>
                </a:cxn>
                <a:cxn ang="0">
                  <a:pos x="3" y="25"/>
                </a:cxn>
                <a:cxn ang="0">
                  <a:pos x="0" y="22"/>
                </a:cxn>
                <a:cxn ang="0">
                  <a:pos x="0" y="15"/>
                </a:cxn>
                <a:cxn ang="0">
                  <a:pos x="6" y="6"/>
                </a:cxn>
                <a:cxn ang="0">
                  <a:pos x="13" y="0"/>
                </a:cxn>
                <a:cxn ang="0">
                  <a:pos x="17" y="0"/>
                </a:cxn>
                <a:cxn ang="0">
                  <a:pos x="20" y="3"/>
                </a:cxn>
                <a:cxn ang="0">
                  <a:pos x="21" y="1"/>
                </a:cxn>
                <a:cxn ang="0">
                  <a:pos x="16" y="1"/>
                </a:cxn>
                <a:cxn ang="0">
                  <a:pos x="11" y="3"/>
                </a:cxn>
                <a:cxn ang="0">
                  <a:pos x="7" y="10"/>
                </a:cxn>
                <a:cxn ang="0">
                  <a:pos x="4" y="18"/>
                </a:cxn>
                <a:cxn ang="0">
                  <a:pos x="6" y="21"/>
                </a:cxn>
                <a:cxn ang="0">
                  <a:pos x="7" y="22"/>
                </a:cxn>
                <a:cxn ang="0">
                  <a:pos x="14" y="18"/>
                </a:cxn>
                <a:cxn ang="0">
                  <a:pos x="20" y="6"/>
                </a:cxn>
                <a:cxn ang="0">
                  <a:pos x="18" y="3"/>
                </a:cxn>
                <a:cxn ang="0">
                  <a:pos x="16" y="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21" y="20"/>
                  </a:lnTo>
                  <a:lnTo>
                    <a:pt x="20" y="21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1" y="22"/>
                  </a:lnTo>
                  <a:lnTo>
                    <a:pt x="21" y="22"/>
                  </a:lnTo>
                  <a:lnTo>
                    <a:pt x="23" y="21"/>
                  </a:lnTo>
                  <a:lnTo>
                    <a:pt x="23" y="20"/>
                  </a:lnTo>
                  <a:lnTo>
                    <a:pt x="24" y="20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0" y="25"/>
                  </a:lnTo>
                  <a:lnTo>
                    <a:pt x="17" y="25"/>
                  </a:lnTo>
                  <a:lnTo>
                    <a:pt x="17" y="25"/>
                  </a:lnTo>
                  <a:lnTo>
                    <a:pt x="16" y="25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6" y="22"/>
                  </a:lnTo>
                  <a:lnTo>
                    <a:pt x="16" y="20"/>
                  </a:lnTo>
                  <a:lnTo>
                    <a:pt x="17" y="18"/>
                  </a:lnTo>
                  <a:lnTo>
                    <a:pt x="13" y="21"/>
                  </a:lnTo>
                  <a:lnTo>
                    <a:pt x="10" y="24"/>
                  </a:lnTo>
                  <a:lnTo>
                    <a:pt x="7" y="25"/>
                  </a:lnTo>
                  <a:lnTo>
                    <a:pt x="4" y="25"/>
                  </a:lnTo>
                  <a:lnTo>
                    <a:pt x="3" y="25"/>
                  </a:lnTo>
                  <a:lnTo>
                    <a:pt x="2" y="24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3" y="10"/>
                  </a:lnTo>
                  <a:lnTo>
                    <a:pt x="6" y="6"/>
                  </a:lnTo>
                  <a:lnTo>
                    <a:pt x="10" y="3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20" y="3"/>
                  </a:lnTo>
                  <a:lnTo>
                    <a:pt x="21" y="4"/>
                  </a:lnTo>
                  <a:lnTo>
                    <a:pt x="21" y="1"/>
                  </a:lnTo>
                  <a:lnTo>
                    <a:pt x="25" y="0"/>
                  </a:lnTo>
                  <a:close/>
                  <a:moveTo>
                    <a:pt x="16" y="1"/>
                  </a:moveTo>
                  <a:lnTo>
                    <a:pt x="14" y="1"/>
                  </a:lnTo>
                  <a:lnTo>
                    <a:pt x="11" y="3"/>
                  </a:lnTo>
                  <a:lnTo>
                    <a:pt x="9" y="6"/>
                  </a:lnTo>
                  <a:lnTo>
                    <a:pt x="7" y="10"/>
                  </a:lnTo>
                  <a:lnTo>
                    <a:pt x="4" y="14"/>
                  </a:lnTo>
                  <a:lnTo>
                    <a:pt x="4" y="18"/>
                  </a:lnTo>
                  <a:lnTo>
                    <a:pt x="4" y="20"/>
                  </a:lnTo>
                  <a:lnTo>
                    <a:pt x="6" y="21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11" y="21"/>
                  </a:lnTo>
                  <a:lnTo>
                    <a:pt x="14" y="18"/>
                  </a:lnTo>
                  <a:lnTo>
                    <a:pt x="18" y="13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8" y="3"/>
                  </a:lnTo>
                  <a:lnTo>
                    <a:pt x="17" y="1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58" name="Freeform 186"/>
            <p:cNvSpPr>
              <a:spLocks/>
            </p:cNvSpPr>
            <p:nvPr/>
          </p:nvSpPr>
          <p:spPr bwMode="auto">
            <a:xfrm>
              <a:off x="2546" y="2697"/>
              <a:ext cx="16" cy="32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0" y="7"/>
                </a:cxn>
                <a:cxn ang="0">
                  <a:pos x="16" y="7"/>
                </a:cxn>
                <a:cxn ang="0">
                  <a:pos x="16" y="8"/>
                </a:cxn>
                <a:cxn ang="0">
                  <a:pos x="10" y="8"/>
                </a:cxn>
                <a:cxn ang="0">
                  <a:pos x="6" y="25"/>
                </a:cxn>
                <a:cxn ang="0">
                  <a:pos x="4" y="28"/>
                </a:cxn>
                <a:cxn ang="0">
                  <a:pos x="4" y="29"/>
                </a:cxn>
                <a:cxn ang="0">
                  <a:pos x="4" y="29"/>
                </a:cxn>
                <a:cxn ang="0">
                  <a:pos x="4" y="29"/>
                </a:cxn>
                <a:cxn ang="0">
                  <a:pos x="4" y="31"/>
                </a:cxn>
                <a:cxn ang="0">
                  <a:pos x="6" y="31"/>
                </a:cxn>
                <a:cxn ang="0">
                  <a:pos x="6" y="29"/>
                </a:cxn>
                <a:cxn ang="0">
                  <a:pos x="7" y="29"/>
                </a:cxn>
                <a:cxn ang="0">
                  <a:pos x="7" y="28"/>
                </a:cxn>
                <a:cxn ang="0">
                  <a:pos x="9" y="27"/>
                </a:cxn>
                <a:cxn ang="0">
                  <a:pos x="10" y="27"/>
                </a:cxn>
                <a:cxn ang="0">
                  <a:pos x="7" y="29"/>
                </a:cxn>
                <a:cxn ang="0">
                  <a:pos x="6" y="32"/>
                </a:cxn>
                <a:cxn ang="0">
                  <a:pos x="4" y="32"/>
                </a:cxn>
                <a:cxn ang="0">
                  <a:pos x="3" y="32"/>
                </a:cxn>
                <a:cxn ang="0">
                  <a:pos x="2" y="32"/>
                </a:cxn>
                <a:cxn ang="0">
                  <a:pos x="0" y="32"/>
                </a:cxn>
                <a:cxn ang="0">
                  <a:pos x="0" y="31"/>
                </a:cxn>
                <a:cxn ang="0">
                  <a:pos x="0" y="29"/>
                </a:cxn>
                <a:cxn ang="0">
                  <a:pos x="0" y="28"/>
                </a:cxn>
                <a:cxn ang="0">
                  <a:pos x="2" y="25"/>
                </a:cxn>
                <a:cxn ang="0">
                  <a:pos x="6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4" y="7"/>
                </a:cxn>
                <a:cxn ang="0">
                  <a:pos x="7" y="5"/>
                </a:cxn>
                <a:cxn ang="0">
                  <a:pos x="9" y="4"/>
                </a:cxn>
                <a:cxn ang="0">
                  <a:pos x="11" y="0"/>
                </a:cxn>
                <a:cxn ang="0">
                  <a:pos x="13" y="0"/>
                </a:cxn>
              </a:cxnLst>
              <a:rect l="0" t="0" r="r" b="b"/>
              <a:pathLst>
                <a:path w="16" h="32">
                  <a:moveTo>
                    <a:pt x="13" y="0"/>
                  </a:moveTo>
                  <a:lnTo>
                    <a:pt x="10" y="7"/>
                  </a:lnTo>
                  <a:lnTo>
                    <a:pt x="16" y="7"/>
                  </a:lnTo>
                  <a:lnTo>
                    <a:pt x="16" y="8"/>
                  </a:lnTo>
                  <a:lnTo>
                    <a:pt x="10" y="8"/>
                  </a:lnTo>
                  <a:lnTo>
                    <a:pt x="6" y="25"/>
                  </a:lnTo>
                  <a:lnTo>
                    <a:pt x="4" y="28"/>
                  </a:lnTo>
                  <a:lnTo>
                    <a:pt x="4" y="29"/>
                  </a:lnTo>
                  <a:lnTo>
                    <a:pt x="4" y="29"/>
                  </a:lnTo>
                  <a:lnTo>
                    <a:pt x="4" y="29"/>
                  </a:lnTo>
                  <a:lnTo>
                    <a:pt x="4" y="31"/>
                  </a:lnTo>
                  <a:lnTo>
                    <a:pt x="6" y="31"/>
                  </a:lnTo>
                  <a:lnTo>
                    <a:pt x="6" y="29"/>
                  </a:lnTo>
                  <a:lnTo>
                    <a:pt x="7" y="29"/>
                  </a:lnTo>
                  <a:lnTo>
                    <a:pt x="7" y="28"/>
                  </a:lnTo>
                  <a:lnTo>
                    <a:pt x="9" y="27"/>
                  </a:lnTo>
                  <a:lnTo>
                    <a:pt x="10" y="27"/>
                  </a:lnTo>
                  <a:lnTo>
                    <a:pt x="7" y="29"/>
                  </a:lnTo>
                  <a:lnTo>
                    <a:pt x="6" y="32"/>
                  </a:lnTo>
                  <a:lnTo>
                    <a:pt x="4" y="32"/>
                  </a:lnTo>
                  <a:lnTo>
                    <a:pt x="3" y="32"/>
                  </a:lnTo>
                  <a:lnTo>
                    <a:pt x="2" y="32"/>
                  </a:lnTo>
                  <a:lnTo>
                    <a:pt x="0" y="32"/>
                  </a:lnTo>
                  <a:lnTo>
                    <a:pt x="0" y="31"/>
                  </a:lnTo>
                  <a:lnTo>
                    <a:pt x="0" y="29"/>
                  </a:lnTo>
                  <a:lnTo>
                    <a:pt x="0" y="28"/>
                  </a:lnTo>
                  <a:lnTo>
                    <a:pt x="2" y="25"/>
                  </a:lnTo>
                  <a:lnTo>
                    <a:pt x="6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7"/>
                  </a:lnTo>
                  <a:lnTo>
                    <a:pt x="7" y="5"/>
                  </a:lnTo>
                  <a:lnTo>
                    <a:pt x="9" y="4"/>
                  </a:lnTo>
                  <a:lnTo>
                    <a:pt x="11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33659" name="Picture 187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62" y="2708"/>
              <a:ext cx="18" cy="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660" name="Picture 18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562" y="2708"/>
              <a:ext cx="18" cy="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3661" name="Freeform 189"/>
            <p:cNvSpPr>
              <a:spLocks/>
            </p:cNvSpPr>
            <p:nvPr/>
          </p:nvSpPr>
          <p:spPr bwMode="auto">
            <a:xfrm>
              <a:off x="3089" y="2691"/>
              <a:ext cx="11" cy="49"/>
            </a:xfrm>
            <a:custGeom>
              <a:avLst/>
              <a:gdLst/>
              <a:ahLst/>
              <a:cxnLst>
                <a:cxn ang="0">
                  <a:pos x="11" y="49"/>
                </a:cxn>
                <a:cxn ang="0">
                  <a:pos x="0" y="49"/>
                </a:cxn>
                <a:cxn ang="0">
                  <a:pos x="0" y="0"/>
                </a:cxn>
                <a:cxn ang="0">
                  <a:pos x="11" y="0"/>
                </a:cxn>
                <a:cxn ang="0">
                  <a:pos x="11" y="2"/>
                </a:cxn>
                <a:cxn ang="0">
                  <a:pos x="4" y="2"/>
                </a:cxn>
                <a:cxn ang="0">
                  <a:pos x="4" y="48"/>
                </a:cxn>
                <a:cxn ang="0">
                  <a:pos x="11" y="48"/>
                </a:cxn>
                <a:cxn ang="0">
                  <a:pos x="11" y="49"/>
                </a:cxn>
              </a:cxnLst>
              <a:rect l="0" t="0" r="r" b="b"/>
              <a:pathLst>
                <a:path w="11" h="49">
                  <a:moveTo>
                    <a:pt x="11" y="49"/>
                  </a:moveTo>
                  <a:lnTo>
                    <a:pt x="0" y="49"/>
                  </a:lnTo>
                  <a:lnTo>
                    <a:pt x="0" y="0"/>
                  </a:lnTo>
                  <a:lnTo>
                    <a:pt x="11" y="0"/>
                  </a:lnTo>
                  <a:lnTo>
                    <a:pt x="11" y="2"/>
                  </a:lnTo>
                  <a:lnTo>
                    <a:pt x="4" y="2"/>
                  </a:lnTo>
                  <a:lnTo>
                    <a:pt x="4" y="48"/>
                  </a:lnTo>
                  <a:lnTo>
                    <a:pt x="11" y="48"/>
                  </a:lnTo>
                  <a:lnTo>
                    <a:pt x="11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62" name="Freeform 190"/>
            <p:cNvSpPr>
              <a:spLocks/>
            </p:cNvSpPr>
            <p:nvPr/>
          </p:nvSpPr>
          <p:spPr bwMode="auto">
            <a:xfrm>
              <a:off x="3109" y="2691"/>
              <a:ext cx="15" cy="38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9" y="0"/>
                </a:cxn>
                <a:cxn ang="0">
                  <a:pos x="9" y="0"/>
                </a:cxn>
                <a:cxn ang="0">
                  <a:pos x="9" y="31"/>
                </a:cxn>
                <a:cxn ang="0">
                  <a:pos x="9" y="34"/>
                </a:cxn>
                <a:cxn ang="0">
                  <a:pos x="11" y="35"/>
                </a:cxn>
                <a:cxn ang="0">
                  <a:pos x="11" y="37"/>
                </a:cxn>
                <a:cxn ang="0">
                  <a:pos x="11" y="37"/>
                </a:cxn>
                <a:cxn ang="0">
                  <a:pos x="12" y="37"/>
                </a:cxn>
                <a:cxn ang="0">
                  <a:pos x="15" y="37"/>
                </a:cxn>
                <a:cxn ang="0">
                  <a:pos x="15" y="38"/>
                </a:cxn>
                <a:cxn ang="0">
                  <a:pos x="1" y="38"/>
                </a:cxn>
                <a:cxn ang="0">
                  <a:pos x="1" y="37"/>
                </a:cxn>
                <a:cxn ang="0">
                  <a:pos x="2" y="37"/>
                </a:cxn>
                <a:cxn ang="0">
                  <a:pos x="4" y="37"/>
                </a:cxn>
                <a:cxn ang="0">
                  <a:pos x="5" y="37"/>
                </a:cxn>
                <a:cxn ang="0">
                  <a:pos x="5" y="35"/>
                </a:cxn>
                <a:cxn ang="0">
                  <a:pos x="5" y="34"/>
                </a:cxn>
                <a:cxn ang="0">
                  <a:pos x="5" y="31"/>
                </a:cxn>
                <a:cxn ang="0">
                  <a:pos x="5" y="10"/>
                </a:cxn>
                <a:cxn ang="0">
                  <a:pos x="5" y="7"/>
                </a:cxn>
                <a:cxn ang="0">
                  <a:pos x="5" y="6"/>
                </a:cxn>
                <a:cxn ang="0">
                  <a:pos x="5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3"/>
                </a:cxn>
                <a:cxn ang="0">
                  <a:pos x="2" y="4"/>
                </a:cxn>
                <a:cxn ang="0">
                  <a:pos x="1" y="4"/>
                </a:cxn>
                <a:cxn ang="0">
                  <a:pos x="0" y="4"/>
                </a:cxn>
              </a:cxnLst>
              <a:rect l="0" t="0" r="r" b="b"/>
              <a:pathLst>
                <a:path w="15" h="38">
                  <a:moveTo>
                    <a:pt x="0" y="4"/>
                  </a:moveTo>
                  <a:lnTo>
                    <a:pt x="9" y="0"/>
                  </a:lnTo>
                  <a:lnTo>
                    <a:pt x="9" y="0"/>
                  </a:lnTo>
                  <a:lnTo>
                    <a:pt x="9" y="31"/>
                  </a:lnTo>
                  <a:lnTo>
                    <a:pt x="9" y="34"/>
                  </a:lnTo>
                  <a:lnTo>
                    <a:pt x="11" y="35"/>
                  </a:lnTo>
                  <a:lnTo>
                    <a:pt x="11" y="37"/>
                  </a:lnTo>
                  <a:lnTo>
                    <a:pt x="11" y="37"/>
                  </a:lnTo>
                  <a:lnTo>
                    <a:pt x="12" y="37"/>
                  </a:lnTo>
                  <a:lnTo>
                    <a:pt x="15" y="37"/>
                  </a:lnTo>
                  <a:lnTo>
                    <a:pt x="15" y="38"/>
                  </a:lnTo>
                  <a:lnTo>
                    <a:pt x="1" y="38"/>
                  </a:lnTo>
                  <a:lnTo>
                    <a:pt x="1" y="37"/>
                  </a:lnTo>
                  <a:lnTo>
                    <a:pt x="2" y="37"/>
                  </a:lnTo>
                  <a:lnTo>
                    <a:pt x="4" y="37"/>
                  </a:lnTo>
                  <a:lnTo>
                    <a:pt x="5" y="37"/>
                  </a:lnTo>
                  <a:lnTo>
                    <a:pt x="5" y="35"/>
                  </a:lnTo>
                  <a:lnTo>
                    <a:pt x="5" y="34"/>
                  </a:lnTo>
                  <a:lnTo>
                    <a:pt x="5" y="31"/>
                  </a:lnTo>
                  <a:lnTo>
                    <a:pt x="5" y="10"/>
                  </a:lnTo>
                  <a:lnTo>
                    <a:pt x="5" y="7"/>
                  </a:lnTo>
                  <a:lnTo>
                    <a:pt x="5" y="6"/>
                  </a:lnTo>
                  <a:lnTo>
                    <a:pt x="5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3"/>
                  </a:lnTo>
                  <a:lnTo>
                    <a:pt x="2" y="4"/>
                  </a:lnTo>
                  <a:lnTo>
                    <a:pt x="1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63" name="Freeform 191"/>
            <p:cNvSpPr>
              <a:spLocks/>
            </p:cNvSpPr>
            <p:nvPr/>
          </p:nvSpPr>
          <p:spPr bwMode="auto">
            <a:xfrm>
              <a:off x="3134" y="2724"/>
              <a:ext cx="8" cy="14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2"/>
                </a:cxn>
                <a:cxn ang="0">
                  <a:pos x="3" y="11"/>
                </a:cxn>
                <a:cxn ang="0">
                  <a:pos x="4" y="9"/>
                </a:cxn>
                <a:cxn ang="0">
                  <a:pos x="5" y="8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4" y="5"/>
                </a:cxn>
                <a:cxn ang="0">
                  <a:pos x="3" y="5"/>
                </a:cxn>
                <a:cxn ang="0">
                  <a:pos x="3" y="5"/>
                </a:cxn>
                <a:cxn ang="0">
                  <a:pos x="1" y="5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5" y="0"/>
                </a:cxn>
                <a:cxn ang="0">
                  <a:pos x="7" y="1"/>
                </a:cxn>
                <a:cxn ang="0">
                  <a:pos x="7" y="2"/>
                </a:cxn>
                <a:cxn ang="0">
                  <a:pos x="8" y="5"/>
                </a:cxn>
                <a:cxn ang="0">
                  <a:pos x="7" y="8"/>
                </a:cxn>
                <a:cxn ang="0">
                  <a:pos x="5" y="9"/>
                </a:cxn>
                <a:cxn ang="0">
                  <a:pos x="3" y="12"/>
                </a:cxn>
                <a:cxn ang="0">
                  <a:pos x="0" y="14"/>
                </a:cxn>
              </a:cxnLst>
              <a:rect l="0" t="0" r="r" b="b"/>
              <a:pathLst>
                <a:path w="8" h="14">
                  <a:moveTo>
                    <a:pt x="0" y="14"/>
                  </a:moveTo>
                  <a:lnTo>
                    <a:pt x="0" y="12"/>
                  </a:lnTo>
                  <a:lnTo>
                    <a:pt x="3" y="11"/>
                  </a:lnTo>
                  <a:lnTo>
                    <a:pt x="4" y="9"/>
                  </a:lnTo>
                  <a:lnTo>
                    <a:pt x="5" y="8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4" y="5"/>
                  </a:lnTo>
                  <a:lnTo>
                    <a:pt x="3" y="5"/>
                  </a:lnTo>
                  <a:lnTo>
                    <a:pt x="3" y="5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lnTo>
                    <a:pt x="1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1"/>
                  </a:lnTo>
                  <a:lnTo>
                    <a:pt x="7" y="2"/>
                  </a:lnTo>
                  <a:lnTo>
                    <a:pt x="8" y="5"/>
                  </a:lnTo>
                  <a:lnTo>
                    <a:pt x="7" y="8"/>
                  </a:lnTo>
                  <a:lnTo>
                    <a:pt x="5" y="9"/>
                  </a:lnTo>
                  <a:lnTo>
                    <a:pt x="3" y="12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64" name="Freeform 192"/>
            <p:cNvSpPr>
              <a:spLocks/>
            </p:cNvSpPr>
            <p:nvPr/>
          </p:nvSpPr>
          <p:spPr bwMode="auto">
            <a:xfrm>
              <a:off x="3147" y="2691"/>
              <a:ext cx="23" cy="38"/>
            </a:xfrm>
            <a:custGeom>
              <a:avLst/>
              <a:gdLst/>
              <a:ahLst/>
              <a:cxnLst>
                <a:cxn ang="0">
                  <a:pos x="23" y="31"/>
                </a:cxn>
                <a:cxn ang="0">
                  <a:pos x="21" y="38"/>
                </a:cxn>
                <a:cxn ang="0">
                  <a:pos x="0" y="38"/>
                </a:cxn>
                <a:cxn ang="0">
                  <a:pos x="0" y="37"/>
                </a:cxn>
                <a:cxn ang="0">
                  <a:pos x="5" y="31"/>
                </a:cxn>
                <a:cxn ang="0">
                  <a:pos x="9" y="27"/>
                </a:cxn>
                <a:cxn ang="0">
                  <a:pos x="12" y="23"/>
                </a:cxn>
                <a:cxn ang="0">
                  <a:pos x="15" y="17"/>
                </a:cxn>
                <a:cxn ang="0">
                  <a:pos x="16" y="13"/>
                </a:cxn>
                <a:cxn ang="0">
                  <a:pos x="16" y="9"/>
                </a:cxn>
                <a:cxn ang="0">
                  <a:pos x="14" y="6"/>
                </a:cxn>
                <a:cxn ang="0">
                  <a:pos x="12" y="4"/>
                </a:cxn>
                <a:cxn ang="0">
                  <a:pos x="9" y="4"/>
                </a:cxn>
                <a:cxn ang="0">
                  <a:pos x="7" y="4"/>
                </a:cxn>
                <a:cxn ang="0">
                  <a:pos x="4" y="6"/>
                </a:cxn>
                <a:cxn ang="0">
                  <a:pos x="2" y="7"/>
                </a:cxn>
                <a:cxn ang="0">
                  <a:pos x="1" y="10"/>
                </a:cxn>
                <a:cxn ang="0">
                  <a:pos x="0" y="10"/>
                </a:cxn>
                <a:cxn ang="0">
                  <a:pos x="1" y="6"/>
                </a:cxn>
                <a:cxn ang="0">
                  <a:pos x="4" y="3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8" y="3"/>
                </a:cxn>
                <a:cxn ang="0">
                  <a:pos x="21" y="6"/>
                </a:cxn>
                <a:cxn ang="0">
                  <a:pos x="21" y="10"/>
                </a:cxn>
                <a:cxn ang="0">
                  <a:pos x="21" y="13"/>
                </a:cxn>
                <a:cxn ang="0">
                  <a:pos x="19" y="16"/>
                </a:cxn>
                <a:cxn ang="0">
                  <a:pos x="18" y="20"/>
                </a:cxn>
                <a:cxn ang="0">
                  <a:pos x="14" y="24"/>
                </a:cxn>
                <a:cxn ang="0">
                  <a:pos x="9" y="28"/>
                </a:cxn>
                <a:cxn ang="0">
                  <a:pos x="7" y="33"/>
                </a:cxn>
                <a:cxn ang="0">
                  <a:pos x="4" y="34"/>
                </a:cxn>
                <a:cxn ang="0">
                  <a:pos x="14" y="34"/>
                </a:cxn>
                <a:cxn ang="0">
                  <a:pos x="16" y="34"/>
                </a:cxn>
                <a:cxn ang="0">
                  <a:pos x="18" y="34"/>
                </a:cxn>
                <a:cxn ang="0">
                  <a:pos x="19" y="34"/>
                </a:cxn>
                <a:cxn ang="0">
                  <a:pos x="21" y="33"/>
                </a:cxn>
                <a:cxn ang="0">
                  <a:pos x="22" y="33"/>
                </a:cxn>
                <a:cxn ang="0">
                  <a:pos x="22" y="31"/>
                </a:cxn>
                <a:cxn ang="0">
                  <a:pos x="23" y="31"/>
                </a:cxn>
              </a:cxnLst>
              <a:rect l="0" t="0" r="r" b="b"/>
              <a:pathLst>
                <a:path w="23" h="38">
                  <a:moveTo>
                    <a:pt x="23" y="31"/>
                  </a:moveTo>
                  <a:lnTo>
                    <a:pt x="21" y="38"/>
                  </a:lnTo>
                  <a:lnTo>
                    <a:pt x="0" y="38"/>
                  </a:lnTo>
                  <a:lnTo>
                    <a:pt x="0" y="37"/>
                  </a:lnTo>
                  <a:lnTo>
                    <a:pt x="5" y="31"/>
                  </a:lnTo>
                  <a:lnTo>
                    <a:pt x="9" y="27"/>
                  </a:lnTo>
                  <a:lnTo>
                    <a:pt x="12" y="23"/>
                  </a:lnTo>
                  <a:lnTo>
                    <a:pt x="15" y="17"/>
                  </a:lnTo>
                  <a:lnTo>
                    <a:pt x="16" y="13"/>
                  </a:lnTo>
                  <a:lnTo>
                    <a:pt x="16" y="9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9" y="4"/>
                  </a:lnTo>
                  <a:lnTo>
                    <a:pt x="7" y="4"/>
                  </a:lnTo>
                  <a:lnTo>
                    <a:pt x="4" y="6"/>
                  </a:lnTo>
                  <a:lnTo>
                    <a:pt x="2" y="7"/>
                  </a:lnTo>
                  <a:lnTo>
                    <a:pt x="1" y="10"/>
                  </a:lnTo>
                  <a:lnTo>
                    <a:pt x="0" y="10"/>
                  </a:lnTo>
                  <a:lnTo>
                    <a:pt x="1" y="6"/>
                  </a:lnTo>
                  <a:lnTo>
                    <a:pt x="4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8" y="3"/>
                  </a:lnTo>
                  <a:lnTo>
                    <a:pt x="21" y="6"/>
                  </a:lnTo>
                  <a:lnTo>
                    <a:pt x="21" y="10"/>
                  </a:lnTo>
                  <a:lnTo>
                    <a:pt x="21" y="13"/>
                  </a:lnTo>
                  <a:lnTo>
                    <a:pt x="19" y="16"/>
                  </a:lnTo>
                  <a:lnTo>
                    <a:pt x="18" y="20"/>
                  </a:lnTo>
                  <a:lnTo>
                    <a:pt x="14" y="24"/>
                  </a:lnTo>
                  <a:lnTo>
                    <a:pt x="9" y="28"/>
                  </a:lnTo>
                  <a:lnTo>
                    <a:pt x="7" y="33"/>
                  </a:lnTo>
                  <a:lnTo>
                    <a:pt x="4" y="34"/>
                  </a:lnTo>
                  <a:lnTo>
                    <a:pt x="14" y="34"/>
                  </a:lnTo>
                  <a:lnTo>
                    <a:pt x="16" y="34"/>
                  </a:lnTo>
                  <a:lnTo>
                    <a:pt x="18" y="34"/>
                  </a:lnTo>
                  <a:lnTo>
                    <a:pt x="19" y="34"/>
                  </a:lnTo>
                  <a:lnTo>
                    <a:pt x="21" y="33"/>
                  </a:lnTo>
                  <a:lnTo>
                    <a:pt x="22" y="33"/>
                  </a:lnTo>
                  <a:lnTo>
                    <a:pt x="22" y="31"/>
                  </a:lnTo>
                  <a:lnTo>
                    <a:pt x="23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65" name="Freeform 193"/>
            <p:cNvSpPr>
              <a:spLocks/>
            </p:cNvSpPr>
            <p:nvPr/>
          </p:nvSpPr>
          <p:spPr bwMode="auto">
            <a:xfrm>
              <a:off x="3175" y="2691"/>
              <a:ext cx="12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49"/>
                </a:cxn>
                <a:cxn ang="0">
                  <a:pos x="0" y="49"/>
                </a:cxn>
                <a:cxn ang="0">
                  <a:pos x="0" y="48"/>
                </a:cxn>
                <a:cxn ang="0">
                  <a:pos x="7" y="48"/>
                </a:cxn>
                <a:cxn ang="0">
                  <a:pos x="7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12" h="49">
                  <a:moveTo>
                    <a:pt x="0" y="0"/>
                  </a:moveTo>
                  <a:lnTo>
                    <a:pt x="12" y="0"/>
                  </a:lnTo>
                  <a:lnTo>
                    <a:pt x="12" y="49"/>
                  </a:lnTo>
                  <a:lnTo>
                    <a:pt x="0" y="49"/>
                  </a:lnTo>
                  <a:lnTo>
                    <a:pt x="0" y="48"/>
                  </a:lnTo>
                  <a:lnTo>
                    <a:pt x="7" y="48"/>
                  </a:lnTo>
                  <a:lnTo>
                    <a:pt x="7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66" name="Freeform 194"/>
            <p:cNvSpPr>
              <a:spLocks/>
            </p:cNvSpPr>
            <p:nvPr/>
          </p:nvSpPr>
          <p:spPr bwMode="auto">
            <a:xfrm>
              <a:off x="3283" y="2691"/>
              <a:ext cx="25" cy="38"/>
            </a:xfrm>
            <a:custGeom>
              <a:avLst/>
              <a:gdLst/>
              <a:ahLst/>
              <a:cxnLst>
                <a:cxn ang="0">
                  <a:pos x="22" y="13"/>
                </a:cxn>
                <a:cxn ang="0">
                  <a:pos x="21" y="9"/>
                </a:cxn>
                <a:cxn ang="0">
                  <a:pos x="18" y="4"/>
                </a:cxn>
                <a:cxn ang="0">
                  <a:pos x="14" y="2"/>
                </a:cxn>
                <a:cxn ang="0">
                  <a:pos x="9" y="2"/>
                </a:cxn>
                <a:cxn ang="0">
                  <a:pos x="5" y="6"/>
                </a:cxn>
                <a:cxn ang="0">
                  <a:pos x="5" y="9"/>
                </a:cxn>
                <a:cxn ang="0">
                  <a:pos x="8" y="11"/>
                </a:cxn>
                <a:cxn ang="0">
                  <a:pos x="14" y="16"/>
                </a:cxn>
                <a:cxn ang="0">
                  <a:pos x="21" y="20"/>
                </a:cxn>
                <a:cxn ang="0">
                  <a:pos x="23" y="24"/>
                </a:cxn>
                <a:cxn ang="0">
                  <a:pos x="25" y="28"/>
                </a:cxn>
                <a:cxn ang="0">
                  <a:pos x="22" y="35"/>
                </a:cxn>
                <a:cxn ang="0">
                  <a:pos x="14" y="38"/>
                </a:cxn>
                <a:cxn ang="0">
                  <a:pos x="9" y="38"/>
                </a:cxn>
                <a:cxn ang="0">
                  <a:pos x="7" y="37"/>
                </a:cxn>
                <a:cxn ang="0">
                  <a:pos x="2" y="37"/>
                </a:cxn>
                <a:cxn ang="0">
                  <a:pos x="2" y="37"/>
                </a:cxn>
                <a:cxn ang="0">
                  <a:pos x="1" y="38"/>
                </a:cxn>
                <a:cxn ang="0">
                  <a:pos x="1" y="26"/>
                </a:cxn>
                <a:cxn ang="0">
                  <a:pos x="2" y="30"/>
                </a:cxn>
                <a:cxn ang="0">
                  <a:pos x="5" y="34"/>
                </a:cxn>
                <a:cxn ang="0">
                  <a:pos x="9" y="37"/>
                </a:cxn>
                <a:cxn ang="0">
                  <a:pos x="15" y="37"/>
                </a:cxn>
                <a:cxn ang="0">
                  <a:pos x="19" y="33"/>
                </a:cxn>
                <a:cxn ang="0">
                  <a:pos x="19" y="30"/>
                </a:cxn>
                <a:cxn ang="0">
                  <a:pos x="18" y="27"/>
                </a:cxn>
                <a:cxn ang="0">
                  <a:pos x="15" y="24"/>
                </a:cxn>
                <a:cxn ang="0">
                  <a:pos x="7" y="20"/>
                </a:cxn>
                <a:cxn ang="0">
                  <a:pos x="2" y="16"/>
                </a:cxn>
                <a:cxn ang="0">
                  <a:pos x="1" y="11"/>
                </a:cxn>
                <a:cxn ang="0">
                  <a:pos x="1" y="6"/>
                </a:cxn>
                <a:cxn ang="0">
                  <a:pos x="7" y="0"/>
                </a:cxn>
                <a:cxn ang="0">
                  <a:pos x="15" y="0"/>
                </a:cxn>
                <a:cxn ang="0">
                  <a:pos x="19" y="2"/>
                </a:cxn>
                <a:cxn ang="0">
                  <a:pos x="21" y="2"/>
                </a:cxn>
                <a:cxn ang="0">
                  <a:pos x="22" y="2"/>
                </a:cxn>
                <a:cxn ang="0">
                  <a:pos x="22" y="0"/>
                </a:cxn>
              </a:cxnLst>
              <a:rect l="0" t="0" r="r" b="b"/>
              <a:pathLst>
                <a:path w="25" h="38">
                  <a:moveTo>
                    <a:pt x="22" y="0"/>
                  </a:moveTo>
                  <a:lnTo>
                    <a:pt x="22" y="13"/>
                  </a:lnTo>
                  <a:lnTo>
                    <a:pt x="22" y="13"/>
                  </a:lnTo>
                  <a:lnTo>
                    <a:pt x="21" y="9"/>
                  </a:lnTo>
                  <a:lnTo>
                    <a:pt x="21" y="7"/>
                  </a:lnTo>
                  <a:lnTo>
                    <a:pt x="18" y="4"/>
                  </a:lnTo>
                  <a:lnTo>
                    <a:pt x="16" y="3"/>
                  </a:lnTo>
                  <a:lnTo>
                    <a:pt x="14" y="2"/>
                  </a:lnTo>
                  <a:lnTo>
                    <a:pt x="11" y="2"/>
                  </a:lnTo>
                  <a:lnTo>
                    <a:pt x="9" y="2"/>
                  </a:lnTo>
                  <a:lnTo>
                    <a:pt x="7" y="3"/>
                  </a:lnTo>
                  <a:lnTo>
                    <a:pt x="5" y="6"/>
                  </a:lnTo>
                  <a:lnTo>
                    <a:pt x="5" y="7"/>
                  </a:lnTo>
                  <a:lnTo>
                    <a:pt x="5" y="9"/>
                  </a:lnTo>
                  <a:lnTo>
                    <a:pt x="7" y="10"/>
                  </a:lnTo>
                  <a:lnTo>
                    <a:pt x="8" y="11"/>
                  </a:lnTo>
                  <a:lnTo>
                    <a:pt x="11" y="14"/>
                  </a:lnTo>
                  <a:lnTo>
                    <a:pt x="14" y="16"/>
                  </a:lnTo>
                  <a:lnTo>
                    <a:pt x="18" y="19"/>
                  </a:lnTo>
                  <a:lnTo>
                    <a:pt x="21" y="20"/>
                  </a:lnTo>
                  <a:lnTo>
                    <a:pt x="22" y="23"/>
                  </a:lnTo>
                  <a:lnTo>
                    <a:pt x="23" y="24"/>
                  </a:lnTo>
                  <a:lnTo>
                    <a:pt x="25" y="26"/>
                  </a:lnTo>
                  <a:lnTo>
                    <a:pt x="25" y="28"/>
                  </a:lnTo>
                  <a:lnTo>
                    <a:pt x="23" y="33"/>
                  </a:lnTo>
                  <a:lnTo>
                    <a:pt x="22" y="35"/>
                  </a:lnTo>
                  <a:lnTo>
                    <a:pt x="18" y="38"/>
                  </a:lnTo>
                  <a:lnTo>
                    <a:pt x="14" y="38"/>
                  </a:lnTo>
                  <a:lnTo>
                    <a:pt x="11" y="38"/>
                  </a:lnTo>
                  <a:lnTo>
                    <a:pt x="9" y="38"/>
                  </a:lnTo>
                  <a:lnTo>
                    <a:pt x="8" y="38"/>
                  </a:lnTo>
                  <a:lnTo>
                    <a:pt x="7" y="37"/>
                  </a:lnTo>
                  <a:lnTo>
                    <a:pt x="4" y="37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1" y="37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26"/>
                  </a:lnTo>
                  <a:lnTo>
                    <a:pt x="1" y="26"/>
                  </a:lnTo>
                  <a:lnTo>
                    <a:pt x="2" y="30"/>
                  </a:lnTo>
                  <a:lnTo>
                    <a:pt x="4" y="33"/>
                  </a:lnTo>
                  <a:lnTo>
                    <a:pt x="5" y="34"/>
                  </a:lnTo>
                  <a:lnTo>
                    <a:pt x="7" y="35"/>
                  </a:lnTo>
                  <a:lnTo>
                    <a:pt x="9" y="37"/>
                  </a:lnTo>
                  <a:lnTo>
                    <a:pt x="12" y="37"/>
                  </a:lnTo>
                  <a:lnTo>
                    <a:pt x="15" y="37"/>
                  </a:lnTo>
                  <a:lnTo>
                    <a:pt x="18" y="35"/>
                  </a:lnTo>
                  <a:lnTo>
                    <a:pt x="19" y="33"/>
                  </a:lnTo>
                  <a:lnTo>
                    <a:pt x="21" y="31"/>
                  </a:lnTo>
                  <a:lnTo>
                    <a:pt x="19" y="30"/>
                  </a:lnTo>
                  <a:lnTo>
                    <a:pt x="19" y="28"/>
                  </a:lnTo>
                  <a:lnTo>
                    <a:pt x="18" y="27"/>
                  </a:lnTo>
                  <a:lnTo>
                    <a:pt x="16" y="26"/>
                  </a:lnTo>
                  <a:lnTo>
                    <a:pt x="15" y="24"/>
                  </a:lnTo>
                  <a:lnTo>
                    <a:pt x="11" y="21"/>
                  </a:lnTo>
                  <a:lnTo>
                    <a:pt x="7" y="20"/>
                  </a:lnTo>
                  <a:lnTo>
                    <a:pt x="4" y="17"/>
                  </a:lnTo>
                  <a:lnTo>
                    <a:pt x="2" y="16"/>
                  </a:lnTo>
                  <a:lnTo>
                    <a:pt x="1" y="14"/>
                  </a:lnTo>
                  <a:lnTo>
                    <a:pt x="1" y="11"/>
                  </a:lnTo>
                  <a:lnTo>
                    <a:pt x="0" y="10"/>
                  </a:lnTo>
                  <a:lnTo>
                    <a:pt x="1" y="6"/>
                  </a:lnTo>
                  <a:lnTo>
                    <a:pt x="4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8" y="2"/>
                  </a:lnTo>
                  <a:lnTo>
                    <a:pt x="19" y="2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2" y="2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67" name="Freeform 195"/>
            <p:cNvSpPr>
              <a:spLocks/>
            </p:cNvSpPr>
            <p:nvPr/>
          </p:nvSpPr>
          <p:spPr bwMode="auto">
            <a:xfrm>
              <a:off x="3312" y="2704"/>
              <a:ext cx="21" cy="25"/>
            </a:xfrm>
            <a:custGeom>
              <a:avLst/>
              <a:gdLst/>
              <a:ahLst/>
              <a:cxnLst>
                <a:cxn ang="0">
                  <a:pos x="21" y="15"/>
                </a:cxn>
                <a:cxn ang="0">
                  <a:pos x="20" y="20"/>
                </a:cxn>
                <a:cxn ang="0">
                  <a:pos x="17" y="22"/>
                </a:cxn>
                <a:cxn ang="0">
                  <a:pos x="14" y="25"/>
                </a:cxn>
                <a:cxn ang="0">
                  <a:pos x="11" y="25"/>
                </a:cxn>
                <a:cxn ang="0">
                  <a:pos x="7" y="25"/>
                </a:cxn>
                <a:cxn ang="0">
                  <a:pos x="4" y="22"/>
                </a:cxn>
                <a:cxn ang="0">
                  <a:pos x="1" y="20"/>
                </a:cxn>
                <a:cxn ang="0">
                  <a:pos x="1" y="17"/>
                </a:cxn>
                <a:cxn ang="0">
                  <a:pos x="0" y="13"/>
                </a:cxn>
                <a:cxn ang="0">
                  <a:pos x="1" y="8"/>
                </a:cxn>
                <a:cxn ang="0">
                  <a:pos x="1" y="6"/>
                </a:cxn>
                <a:cxn ang="0">
                  <a:pos x="4" y="3"/>
                </a:cxn>
                <a:cxn ang="0">
                  <a:pos x="7" y="0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8" y="1"/>
                </a:cxn>
                <a:cxn ang="0">
                  <a:pos x="20" y="3"/>
                </a:cxn>
                <a:cxn ang="0">
                  <a:pos x="20" y="6"/>
                </a:cxn>
                <a:cxn ang="0">
                  <a:pos x="20" y="6"/>
                </a:cxn>
                <a:cxn ang="0">
                  <a:pos x="20" y="7"/>
                </a:cxn>
                <a:cxn ang="0">
                  <a:pos x="18" y="7"/>
                </a:cxn>
                <a:cxn ang="0">
                  <a:pos x="18" y="7"/>
                </a:cxn>
                <a:cxn ang="0">
                  <a:pos x="17" y="7"/>
                </a:cxn>
                <a:cxn ang="0">
                  <a:pos x="15" y="7"/>
                </a:cxn>
                <a:cxn ang="0">
                  <a:pos x="15" y="6"/>
                </a:cxn>
                <a:cxn ang="0">
                  <a:pos x="15" y="4"/>
                </a:cxn>
                <a:cxn ang="0">
                  <a:pos x="14" y="3"/>
                </a:cxn>
                <a:cxn ang="0">
                  <a:pos x="14" y="1"/>
                </a:cxn>
                <a:cxn ang="0">
                  <a:pos x="13" y="1"/>
                </a:cxn>
                <a:cxn ang="0">
                  <a:pos x="11" y="1"/>
                </a:cxn>
                <a:cxn ang="0">
                  <a:pos x="8" y="1"/>
                </a:cxn>
                <a:cxn ang="0">
                  <a:pos x="7" y="3"/>
                </a:cxn>
                <a:cxn ang="0">
                  <a:pos x="6" y="6"/>
                </a:cxn>
                <a:cxn ang="0">
                  <a:pos x="6" y="10"/>
                </a:cxn>
                <a:cxn ang="0">
                  <a:pos x="6" y="14"/>
                </a:cxn>
                <a:cxn ang="0">
                  <a:pos x="7" y="18"/>
                </a:cxn>
                <a:cxn ang="0">
                  <a:pos x="10" y="20"/>
                </a:cxn>
                <a:cxn ang="0">
                  <a:pos x="13" y="21"/>
                </a:cxn>
                <a:cxn ang="0">
                  <a:pos x="15" y="21"/>
                </a:cxn>
                <a:cxn ang="0">
                  <a:pos x="18" y="20"/>
                </a:cxn>
                <a:cxn ang="0">
                  <a:pos x="20" y="17"/>
                </a:cxn>
                <a:cxn ang="0">
                  <a:pos x="21" y="14"/>
                </a:cxn>
                <a:cxn ang="0">
                  <a:pos x="21" y="15"/>
                </a:cxn>
              </a:cxnLst>
              <a:rect l="0" t="0" r="r" b="b"/>
              <a:pathLst>
                <a:path w="21" h="25">
                  <a:moveTo>
                    <a:pt x="21" y="15"/>
                  </a:moveTo>
                  <a:lnTo>
                    <a:pt x="20" y="20"/>
                  </a:lnTo>
                  <a:lnTo>
                    <a:pt x="17" y="22"/>
                  </a:lnTo>
                  <a:lnTo>
                    <a:pt x="14" y="25"/>
                  </a:lnTo>
                  <a:lnTo>
                    <a:pt x="11" y="25"/>
                  </a:lnTo>
                  <a:lnTo>
                    <a:pt x="7" y="25"/>
                  </a:lnTo>
                  <a:lnTo>
                    <a:pt x="4" y="22"/>
                  </a:lnTo>
                  <a:lnTo>
                    <a:pt x="1" y="20"/>
                  </a:lnTo>
                  <a:lnTo>
                    <a:pt x="1" y="17"/>
                  </a:lnTo>
                  <a:lnTo>
                    <a:pt x="0" y="13"/>
                  </a:lnTo>
                  <a:lnTo>
                    <a:pt x="1" y="8"/>
                  </a:lnTo>
                  <a:lnTo>
                    <a:pt x="1" y="6"/>
                  </a:lnTo>
                  <a:lnTo>
                    <a:pt x="4" y="3"/>
                  </a:lnTo>
                  <a:lnTo>
                    <a:pt x="7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1"/>
                  </a:lnTo>
                  <a:lnTo>
                    <a:pt x="20" y="3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7"/>
                  </a:lnTo>
                  <a:lnTo>
                    <a:pt x="18" y="7"/>
                  </a:lnTo>
                  <a:lnTo>
                    <a:pt x="18" y="7"/>
                  </a:lnTo>
                  <a:lnTo>
                    <a:pt x="17" y="7"/>
                  </a:lnTo>
                  <a:lnTo>
                    <a:pt x="15" y="7"/>
                  </a:lnTo>
                  <a:lnTo>
                    <a:pt x="15" y="6"/>
                  </a:lnTo>
                  <a:lnTo>
                    <a:pt x="15" y="4"/>
                  </a:lnTo>
                  <a:lnTo>
                    <a:pt x="14" y="3"/>
                  </a:lnTo>
                  <a:lnTo>
                    <a:pt x="14" y="1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8" y="1"/>
                  </a:lnTo>
                  <a:lnTo>
                    <a:pt x="7" y="3"/>
                  </a:lnTo>
                  <a:lnTo>
                    <a:pt x="6" y="6"/>
                  </a:lnTo>
                  <a:lnTo>
                    <a:pt x="6" y="10"/>
                  </a:lnTo>
                  <a:lnTo>
                    <a:pt x="6" y="14"/>
                  </a:lnTo>
                  <a:lnTo>
                    <a:pt x="7" y="18"/>
                  </a:lnTo>
                  <a:lnTo>
                    <a:pt x="10" y="20"/>
                  </a:lnTo>
                  <a:lnTo>
                    <a:pt x="13" y="21"/>
                  </a:lnTo>
                  <a:lnTo>
                    <a:pt x="15" y="21"/>
                  </a:lnTo>
                  <a:lnTo>
                    <a:pt x="18" y="20"/>
                  </a:lnTo>
                  <a:lnTo>
                    <a:pt x="20" y="17"/>
                  </a:lnTo>
                  <a:lnTo>
                    <a:pt x="21" y="14"/>
                  </a:lnTo>
                  <a:lnTo>
                    <a:pt x="21" y="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68" name="Freeform 196"/>
            <p:cNvSpPr>
              <a:spLocks noEditPoints="1"/>
            </p:cNvSpPr>
            <p:nvPr/>
          </p:nvSpPr>
          <p:spPr bwMode="auto">
            <a:xfrm>
              <a:off x="3337" y="2704"/>
              <a:ext cx="23" cy="25"/>
            </a:xfrm>
            <a:custGeom>
              <a:avLst/>
              <a:gdLst/>
              <a:ahLst/>
              <a:cxnLst>
                <a:cxn ang="0">
                  <a:pos x="12" y="24"/>
                </a:cxn>
                <a:cxn ang="0">
                  <a:pos x="9" y="25"/>
                </a:cxn>
                <a:cxn ang="0">
                  <a:pos x="4" y="25"/>
                </a:cxn>
                <a:cxn ang="0">
                  <a:pos x="0" y="22"/>
                </a:cxn>
                <a:cxn ang="0">
                  <a:pos x="0" y="17"/>
                </a:cxn>
                <a:cxn ang="0">
                  <a:pos x="3" y="14"/>
                </a:cxn>
                <a:cxn ang="0">
                  <a:pos x="9" y="11"/>
                </a:cxn>
                <a:cxn ang="0">
                  <a:pos x="14" y="7"/>
                </a:cxn>
                <a:cxn ang="0">
                  <a:pos x="13" y="3"/>
                </a:cxn>
                <a:cxn ang="0">
                  <a:pos x="10" y="1"/>
                </a:cxn>
                <a:cxn ang="0">
                  <a:pos x="7" y="1"/>
                </a:cxn>
                <a:cxn ang="0">
                  <a:pos x="6" y="4"/>
                </a:cxn>
                <a:cxn ang="0">
                  <a:pos x="6" y="7"/>
                </a:cxn>
                <a:cxn ang="0">
                  <a:pos x="4" y="8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2" y="4"/>
                </a:cxn>
                <a:cxn ang="0">
                  <a:pos x="7" y="0"/>
                </a:cxn>
                <a:cxn ang="0">
                  <a:pos x="14" y="0"/>
                </a:cxn>
                <a:cxn ang="0">
                  <a:pos x="17" y="1"/>
                </a:cxn>
                <a:cxn ang="0">
                  <a:pos x="19" y="4"/>
                </a:cxn>
                <a:cxn ang="0">
                  <a:pos x="20" y="17"/>
                </a:cxn>
                <a:cxn ang="0">
                  <a:pos x="20" y="21"/>
                </a:cxn>
                <a:cxn ang="0">
                  <a:pos x="20" y="22"/>
                </a:cxn>
                <a:cxn ang="0">
                  <a:pos x="20" y="22"/>
                </a:cxn>
                <a:cxn ang="0">
                  <a:pos x="21" y="22"/>
                </a:cxn>
                <a:cxn ang="0">
                  <a:pos x="23" y="21"/>
                </a:cxn>
                <a:cxn ang="0">
                  <a:pos x="20" y="25"/>
                </a:cxn>
                <a:cxn ang="0">
                  <a:pos x="16" y="25"/>
                </a:cxn>
                <a:cxn ang="0">
                  <a:pos x="14" y="24"/>
                </a:cxn>
                <a:cxn ang="0">
                  <a:pos x="14" y="20"/>
                </a:cxn>
                <a:cxn ang="0">
                  <a:pos x="12" y="11"/>
                </a:cxn>
                <a:cxn ang="0">
                  <a:pos x="7" y="14"/>
                </a:cxn>
                <a:cxn ang="0">
                  <a:pos x="6" y="17"/>
                </a:cxn>
                <a:cxn ang="0">
                  <a:pos x="6" y="20"/>
                </a:cxn>
                <a:cxn ang="0">
                  <a:pos x="7" y="22"/>
                </a:cxn>
                <a:cxn ang="0">
                  <a:pos x="12" y="21"/>
                </a:cxn>
              </a:cxnLst>
              <a:rect l="0" t="0" r="r" b="b"/>
              <a:pathLst>
                <a:path w="23" h="25">
                  <a:moveTo>
                    <a:pt x="14" y="21"/>
                  </a:moveTo>
                  <a:lnTo>
                    <a:pt x="12" y="24"/>
                  </a:lnTo>
                  <a:lnTo>
                    <a:pt x="10" y="25"/>
                  </a:lnTo>
                  <a:lnTo>
                    <a:pt x="9" y="25"/>
                  </a:lnTo>
                  <a:lnTo>
                    <a:pt x="6" y="25"/>
                  </a:lnTo>
                  <a:lnTo>
                    <a:pt x="4" y="25"/>
                  </a:lnTo>
                  <a:lnTo>
                    <a:pt x="2" y="24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17"/>
                  </a:lnTo>
                  <a:lnTo>
                    <a:pt x="2" y="15"/>
                  </a:lnTo>
                  <a:lnTo>
                    <a:pt x="3" y="14"/>
                  </a:lnTo>
                  <a:lnTo>
                    <a:pt x="6" y="13"/>
                  </a:lnTo>
                  <a:lnTo>
                    <a:pt x="9" y="11"/>
                  </a:lnTo>
                  <a:lnTo>
                    <a:pt x="14" y="8"/>
                  </a:lnTo>
                  <a:lnTo>
                    <a:pt x="14" y="7"/>
                  </a:lnTo>
                  <a:lnTo>
                    <a:pt x="14" y="4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9" y="1"/>
                  </a:lnTo>
                  <a:lnTo>
                    <a:pt x="7" y="1"/>
                  </a:lnTo>
                  <a:lnTo>
                    <a:pt x="6" y="3"/>
                  </a:lnTo>
                  <a:lnTo>
                    <a:pt x="6" y="4"/>
                  </a:lnTo>
                  <a:lnTo>
                    <a:pt x="6" y="6"/>
                  </a:lnTo>
                  <a:lnTo>
                    <a:pt x="6" y="7"/>
                  </a:lnTo>
                  <a:lnTo>
                    <a:pt x="6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3" y="8"/>
                  </a:lnTo>
                  <a:lnTo>
                    <a:pt x="2" y="8"/>
                  </a:lnTo>
                  <a:lnTo>
                    <a:pt x="2" y="7"/>
                  </a:lnTo>
                  <a:lnTo>
                    <a:pt x="2" y="6"/>
                  </a:lnTo>
                  <a:lnTo>
                    <a:pt x="2" y="4"/>
                  </a:lnTo>
                  <a:lnTo>
                    <a:pt x="4" y="1"/>
                  </a:lnTo>
                  <a:lnTo>
                    <a:pt x="7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7" y="1"/>
                  </a:lnTo>
                  <a:lnTo>
                    <a:pt x="19" y="3"/>
                  </a:lnTo>
                  <a:lnTo>
                    <a:pt x="19" y="4"/>
                  </a:lnTo>
                  <a:lnTo>
                    <a:pt x="20" y="8"/>
                  </a:lnTo>
                  <a:lnTo>
                    <a:pt x="20" y="17"/>
                  </a:lnTo>
                  <a:lnTo>
                    <a:pt x="20" y="20"/>
                  </a:lnTo>
                  <a:lnTo>
                    <a:pt x="20" y="21"/>
                  </a:lnTo>
                  <a:lnTo>
                    <a:pt x="20" y="21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1" y="22"/>
                  </a:lnTo>
                  <a:lnTo>
                    <a:pt x="21" y="22"/>
                  </a:lnTo>
                  <a:lnTo>
                    <a:pt x="21" y="21"/>
                  </a:lnTo>
                  <a:lnTo>
                    <a:pt x="23" y="21"/>
                  </a:lnTo>
                  <a:lnTo>
                    <a:pt x="23" y="21"/>
                  </a:lnTo>
                  <a:lnTo>
                    <a:pt x="20" y="25"/>
                  </a:lnTo>
                  <a:lnTo>
                    <a:pt x="17" y="25"/>
                  </a:lnTo>
                  <a:lnTo>
                    <a:pt x="16" y="25"/>
                  </a:lnTo>
                  <a:lnTo>
                    <a:pt x="16" y="25"/>
                  </a:lnTo>
                  <a:lnTo>
                    <a:pt x="14" y="24"/>
                  </a:lnTo>
                  <a:lnTo>
                    <a:pt x="14" y="21"/>
                  </a:lnTo>
                  <a:close/>
                  <a:moveTo>
                    <a:pt x="14" y="20"/>
                  </a:moveTo>
                  <a:lnTo>
                    <a:pt x="14" y="10"/>
                  </a:lnTo>
                  <a:lnTo>
                    <a:pt x="12" y="11"/>
                  </a:lnTo>
                  <a:lnTo>
                    <a:pt x="9" y="13"/>
                  </a:lnTo>
                  <a:lnTo>
                    <a:pt x="7" y="14"/>
                  </a:lnTo>
                  <a:lnTo>
                    <a:pt x="6" y="15"/>
                  </a:lnTo>
                  <a:lnTo>
                    <a:pt x="6" y="17"/>
                  </a:lnTo>
                  <a:lnTo>
                    <a:pt x="6" y="18"/>
                  </a:lnTo>
                  <a:lnTo>
                    <a:pt x="6" y="20"/>
                  </a:lnTo>
                  <a:lnTo>
                    <a:pt x="6" y="21"/>
                  </a:lnTo>
                  <a:lnTo>
                    <a:pt x="7" y="22"/>
                  </a:lnTo>
                  <a:lnTo>
                    <a:pt x="9" y="22"/>
                  </a:lnTo>
                  <a:lnTo>
                    <a:pt x="12" y="21"/>
                  </a:lnTo>
                  <a:lnTo>
                    <a:pt x="14" y="2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69" name="Freeform 197"/>
            <p:cNvSpPr>
              <a:spLocks/>
            </p:cNvSpPr>
            <p:nvPr/>
          </p:nvSpPr>
          <p:spPr bwMode="auto">
            <a:xfrm>
              <a:off x="3361" y="2704"/>
              <a:ext cx="27" cy="25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11" y="1"/>
                </a:cxn>
                <a:cxn ang="0">
                  <a:pos x="14" y="0"/>
                </a:cxn>
                <a:cxn ang="0">
                  <a:pos x="17" y="0"/>
                </a:cxn>
                <a:cxn ang="0">
                  <a:pos x="20" y="0"/>
                </a:cxn>
                <a:cxn ang="0">
                  <a:pos x="21" y="0"/>
                </a:cxn>
                <a:cxn ang="0">
                  <a:pos x="23" y="1"/>
                </a:cxn>
                <a:cxn ang="0">
                  <a:pos x="23" y="4"/>
                </a:cxn>
                <a:cxn ang="0">
                  <a:pos x="24" y="6"/>
                </a:cxn>
                <a:cxn ang="0">
                  <a:pos x="24" y="8"/>
                </a:cxn>
                <a:cxn ang="0">
                  <a:pos x="24" y="20"/>
                </a:cxn>
                <a:cxn ang="0">
                  <a:pos x="24" y="21"/>
                </a:cxn>
                <a:cxn ang="0">
                  <a:pos x="24" y="22"/>
                </a:cxn>
                <a:cxn ang="0">
                  <a:pos x="24" y="24"/>
                </a:cxn>
                <a:cxn ang="0">
                  <a:pos x="25" y="24"/>
                </a:cxn>
                <a:cxn ang="0">
                  <a:pos x="25" y="24"/>
                </a:cxn>
                <a:cxn ang="0">
                  <a:pos x="27" y="24"/>
                </a:cxn>
                <a:cxn ang="0">
                  <a:pos x="27" y="25"/>
                </a:cxn>
                <a:cxn ang="0">
                  <a:pos x="16" y="25"/>
                </a:cxn>
                <a:cxn ang="0">
                  <a:pos x="16" y="24"/>
                </a:cxn>
                <a:cxn ang="0">
                  <a:pos x="16" y="24"/>
                </a:cxn>
                <a:cxn ang="0">
                  <a:pos x="17" y="24"/>
                </a:cxn>
                <a:cxn ang="0">
                  <a:pos x="18" y="24"/>
                </a:cxn>
                <a:cxn ang="0">
                  <a:pos x="18" y="22"/>
                </a:cxn>
                <a:cxn ang="0">
                  <a:pos x="20" y="22"/>
                </a:cxn>
                <a:cxn ang="0">
                  <a:pos x="20" y="21"/>
                </a:cxn>
                <a:cxn ang="0">
                  <a:pos x="20" y="20"/>
                </a:cxn>
                <a:cxn ang="0">
                  <a:pos x="20" y="10"/>
                </a:cxn>
                <a:cxn ang="0">
                  <a:pos x="18" y="6"/>
                </a:cxn>
                <a:cxn ang="0">
                  <a:pos x="18" y="4"/>
                </a:cxn>
                <a:cxn ang="0">
                  <a:pos x="17" y="3"/>
                </a:cxn>
                <a:cxn ang="0">
                  <a:pos x="16" y="3"/>
                </a:cxn>
                <a:cxn ang="0">
                  <a:pos x="11" y="4"/>
                </a:cxn>
                <a:cxn ang="0">
                  <a:pos x="9" y="7"/>
                </a:cxn>
                <a:cxn ang="0">
                  <a:pos x="9" y="20"/>
                </a:cxn>
                <a:cxn ang="0">
                  <a:pos x="9" y="21"/>
                </a:cxn>
                <a:cxn ang="0">
                  <a:pos x="9" y="22"/>
                </a:cxn>
                <a:cxn ang="0">
                  <a:pos x="10" y="24"/>
                </a:cxn>
                <a:cxn ang="0">
                  <a:pos x="10" y="24"/>
                </a:cxn>
                <a:cxn ang="0">
                  <a:pos x="11" y="24"/>
                </a:cxn>
                <a:cxn ang="0">
                  <a:pos x="13" y="24"/>
                </a:cxn>
                <a:cxn ang="0">
                  <a:pos x="13" y="25"/>
                </a:cxn>
                <a:cxn ang="0">
                  <a:pos x="0" y="25"/>
                </a:cxn>
                <a:cxn ang="0">
                  <a:pos x="0" y="24"/>
                </a:cxn>
                <a:cxn ang="0">
                  <a:pos x="2" y="24"/>
                </a:cxn>
                <a:cxn ang="0">
                  <a:pos x="3" y="24"/>
                </a:cxn>
                <a:cxn ang="0">
                  <a:pos x="3" y="24"/>
                </a:cxn>
                <a:cxn ang="0">
                  <a:pos x="4" y="22"/>
                </a:cxn>
                <a:cxn ang="0">
                  <a:pos x="4" y="20"/>
                </a:cxn>
                <a:cxn ang="0">
                  <a:pos x="4" y="10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9" y="4"/>
                </a:cxn>
              </a:cxnLst>
              <a:rect l="0" t="0" r="r" b="b"/>
              <a:pathLst>
                <a:path w="27" h="25">
                  <a:moveTo>
                    <a:pt x="9" y="4"/>
                  </a:moveTo>
                  <a:lnTo>
                    <a:pt x="11" y="1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1" y="0"/>
                  </a:lnTo>
                  <a:lnTo>
                    <a:pt x="23" y="1"/>
                  </a:lnTo>
                  <a:lnTo>
                    <a:pt x="23" y="4"/>
                  </a:lnTo>
                  <a:lnTo>
                    <a:pt x="24" y="6"/>
                  </a:lnTo>
                  <a:lnTo>
                    <a:pt x="24" y="8"/>
                  </a:lnTo>
                  <a:lnTo>
                    <a:pt x="24" y="20"/>
                  </a:lnTo>
                  <a:lnTo>
                    <a:pt x="24" y="21"/>
                  </a:lnTo>
                  <a:lnTo>
                    <a:pt x="24" y="22"/>
                  </a:lnTo>
                  <a:lnTo>
                    <a:pt x="24" y="24"/>
                  </a:lnTo>
                  <a:lnTo>
                    <a:pt x="25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27" y="25"/>
                  </a:lnTo>
                  <a:lnTo>
                    <a:pt x="16" y="25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8" y="24"/>
                  </a:lnTo>
                  <a:lnTo>
                    <a:pt x="18" y="22"/>
                  </a:lnTo>
                  <a:lnTo>
                    <a:pt x="20" y="22"/>
                  </a:lnTo>
                  <a:lnTo>
                    <a:pt x="20" y="21"/>
                  </a:lnTo>
                  <a:lnTo>
                    <a:pt x="20" y="20"/>
                  </a:lnTo>
                  <a:lnTo>
                    <a:pt x="20" y="10"/>
                  </a:lnTo>
                  <a:lnTo>
                    <a:pt x="18" y="6"/>
                  </a:lnTo>
                  <a:lnTo>
                    <a:pt x="18" y="4"/>
                  </a:lnTo>
                  <a:lnTo>
                    <a:pt x="17" y="3"/>
                  </a:lnTo>
                  <a:lnTo>
                    <a:pt x="16" y="3"/>
                  </a:lnTo>
                  <a:lnTo>
                    <a:pt x="11" y="4"/>
                  </a:lnTo>
                  <a:lnTo>
                    <a:pt x="9" y="7"/>
                  </a:lnTo>
                  <a:lnTo>
                    <a:pt x="9" y="20"/>
                  </a:lnTo>
                  <a:lnTo>
                    <a:pt x="9" y="21"/>
                  </a:lnTo>
                  <a:lnTo>
                    <a:pt x="9" y="22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1" y="24"/>
                  </a:lnTo>
                  <a:lnTo>
                    <a:pt x="13" y="24"/>
                  </a:lnTo>
                  <a:lnTo>
                    <a:pt x="13" y="25"/>
                  </a:lnTo>
                  <a:lnTo>
                    <a:pt x="0" y="25"/>
                  </a:lnTo>
                  <a:lnTo>
                    <a:pt x="0" y="24"/>
                  </a:lnTo>
                  <a:lnTo>
                    <a:pt x="2" y="24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4" y="22"/>
                  </a:lnTo>
                  <a:lnTo>
                    <a:pt x="4" y="20"/>
                  </a:lnTo>
                  <a:lnTo>
                    <a:pt x="4" y="10"/>
                  </a:lnTo>
                  <a:lnTo>
                    <a:pt x="4" y="6"/>
                  </a:lnTo>
                  <a:lnTo>
                    <a:pt x="4" y="4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7" y="0"/>
                  </a:lnTo>
                  <a:lnTo>
                    <a:pt x="9" y="0"/>
                  </a:lnTo>
                  <a:lnTo>
                    <a:pt x="9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70" name="Freeform 198"/>
            <p:cNvSpPr>
              <a:spLocks/>
            </p:cNvSpPr>
            <p:nvPr/>
          </p:nvSpPr>
          <p:spPr bwMode="auto">
            <a:xfrm>
              <a:off x="3389" y="2704"/>
              <a:ext cx="27" cy="25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11" y="1"/>
                </a:cxn>
                <a:cxn ang="0">
                  <a:pos x="14" y="0"/>
                </a:cxn>
                <a:cxn ang="0">
                  <a:pos x="17" y="0"/>
                </a:cxn>
                <a:cxn ang="0">
                  <a:pos x="20" y="0"/>
                </a:cxn>
                <a:cxn ang="0">
                  <a:pos x="21" y="0"/>
                </a:cxn>
                <a:cxn ang="0">
                  <a:pos x="23" y="1"/>
                </a:cxn>
                <a:cxn ang="0">
                  <a:pos x="23" y="4"/>
                </a:cxn>
                <a:cxn ang="0">
                  <a:pos x="24" y="6"/>
                </a:cxn>
                <a:cxn ang="0">
                  <a:pos x="24" y="8"/>
                </a:cxn>
                <a:cxn ang="0">
                  <a:pos x="24" y="20"/>
                </a:cxn>
                <a:cxn ang="0">
                  <a:pos x="24" y="21"/>
                </a:cxn>
                <a:cxn ang="0">
                  <a:pos x="24" y="22"/>
                </a:cxn>
                <a:cxn ang="0">
                  <a:pos x="24" y="24"/>
                </a:cxn>
                <a:cxn ang="0">
                  <a:pos x="25" y="24"/>
                </a:cxn>
                <a:cxn ang="0">
                  <a:pos x="25" y="24"/>
                </a:cxn>
                <a:cxn ang="0">
                  <a:pos x="27" y="24"/>
                </a:cxn>
                <a:cxn ang="0">
                  <a:pos x="27" y="25"/>
                </a:cxn>
                <a:cxn ang="0">
                  <a:pos x="16" y="25"/>
                </a:cxn>
                <a:cxn ang="0">
                  <a:pos x="16" y="24"/>
                </a:cxn>
                <a:cxn ang="0">
                  <a:pos x="16" y="24"/>
                </a:cxn>
                <a:cxn ang="0">
                  <a:pos x="17" y="24"/>
                </a:cxn>
                <a:cxn ang="0">
                  <a:pos x="18" y="24"/>
                </a:cxn>
                <a:cxn ang="0">
                  <a:pos x="18" y="22"/>
                </a:cxn>
                <a:cxn ang="0">
                  <a:pos x="20" y="22"/>
                </a:cxn>
                <a:cxn ang="0">
                  <a:pos x="20" y="21"/>
                </a:cxn>
                <a:cxn ang="0">
                  <a:pos x="20" y="20"/>
                </a:cxn>
                <a:cxn ang="0">
                  <a:pos x="20" y="10"/>
                </a:cxn>
                <a:cxn ang="0">
                  <a:pos x="18" y="6"/>
                </a:cxn>
                <a:cxn ang="0">
                  <a:pos x="18" y="4"/>
                </a:cxn>
                <a:cxn ang="0">
                  <a:pos x="17" y="3"/>
                </a:cxn>
                <a:cxn ang="0">
                  <a:pos x="16" y="3"/>
                </a:cxn>
                <a:cxn ang="0">
                  <a:pos x="11" y="4"/>
                </a:cxn>
                <a:cxn ang="0">
                  <a:pos x="9" y="7"/>
                </a:cxn>
                <a:cxn ang="0">
                  <a:pos x="9" y="20"/>
                </a:cxn>
                <a:cxn ang="0">
                  <a:pos x="9" y="21"/>
                </a:cxn>
                <a:cxn ang="0">
                  <a:pos x="9" y="22"/>
                </a:cxn>
                <a:cxn ang="0">
                  <a:pos x="10" y="24"/>
                </a:cxn>
                <a:cxn ang="0">
                  <a:pos x="10" y="24"/>
                </a:cxn>
                <a:cxn ang="0">
                  <a:pos x="11" y="24"/>
                </a:cxn>
                <a:cxn ang="0">
                  <a:pos x="13" y="24"/>
                </a:cxn>
                <a:cxn ang="0">
                  <a:pos x="13" y="25"/>
                </a:cxn>
                <a:cxn ang="0">
                  <a:pos x="0" y="25"/>
                </a:cxn>
                <a:cxn ang="0">
                  <a:pos x="0" y="24"/>
                </a:cxn>
                <a:cxn ang="0">
                  <a:pos x="2" y="24"/>
                </a:cxn>
                <a:cxn ang="0">
                  <a:pos x="3" y="24"/>
                </a:cxn>
                <a:cxn ang="0">
                  <a:pos x="3" y="24"/>
                </a:cxn>
                <a:cxn ang="0">
                  <a:pos x="4" y="22"/>
                </a:cxn>
                <a:cxn ang="0">
                  <a:pos x="4" y="20"/>
                </a:cxn>
                <a:cxn ang="0">
                  <a:pos x="4" y="10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9" y="4"/>
                </a:cxn>
              </a:cxnLst>
              <a:rect l="0" t="0" r="r" b="b"/>
              <a:pathLst>
                <a:path w="27" h="25">
                  <a:moveTo>
                    <a:pt x="9" y="4"/>
                  </a:moveTo>
                  <a:lnTo>
                    <a:pt x="11" y="1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1" y="0"/>
                  </a:lnTo>
                  <a:lnTo>
                    <a:pt x="23" y="1"/>
                  </a:lnTo>
                  <a:lnTo>
                    <a:pt x="23" y="4"/>
                  </a:lnTo>
                  <a:lnTo>
                    <a:pt x="24" y="6"/>
                  </a:lnTo>
                  <a:lnTo>
                    <a:pt x="24" y="8"/>
                  </a:lnTo>
                  <a:lnTo>
                    <a:pt x="24" y="20"/>
                  </a:lnTo>
                  <a:lnTo>
                    <a:pt x="24" y="21"/>
                  </a:lnTo>
                  <a:lnTo>
                    <a:pt x="24" y="22"/>
                  </a:lnTo>
                  <a:lnTo>
                    <a:pt x="24" y="24"/>
                  </a:lnTo>
                  <a:lnTo>
                    <a:pt x="25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27" y="25"/>
                  </a:lnTo>
                  <a:lnTo>
                    <a:pt x="16" y="25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8" y="24"/>
                  </a:lnTo>
                  <a:lnTo>
                    <a:pt x="18" y="22"/>
                  </a:lnTo>
                  <a:lnTo>
                    <a:pt x="20" y="22"/>
                  </a:lnTo>
                  <a:lnTo>
                    <a:pt x="20" y="21"/>
                  </a:lnTo>
                  <a:lnTo>
                    <a:pt x="20" y="20"/>
                  </a:lnTo>
                  <a:lnTo>
                    <a:pt x="20" y="10"/>
                  </a:lnTo>
                  <a:lnTo>
                    <a:pt x="18" y="6"/>
                  </a:lnTo>
                  <a:lnTo>
                    <a:pt x="18" y="4"/>
                  </a:lnTo>
                  <a:lnTo>
                    <a:pt x="17" y="3"/>
                  </a:lnTo>
                  <a:lnTo>
                    <a:pt x="16" y="3"/>
                  </a:lnTo>
                  <a:lnTo>
                    <a:pt x="11" y="4"/>
                  </a:lnTo>
                  <a:lnTo>
                    <a:pt x="9" y="7"/>
                  </a:lnTo>
                  <a:lnTo>
                    <a:pt x="9" y="20"/>
                  </a:lnTo>
                  <a:lnTo>
                    <a:pt x="9" y="21"/>
                  </a:lnTo>
                  <a:lnTo>
                    <a:pt x="9" y="22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1" y="24"/>
                  </a:lnTo>
                  <a:lnTo>
                    <a:pt x="13" y="24"/>
                  </a:lnTo>
                  <a:lnTo>
                    <a:pt x="13" y="25"/>
                  </a:lnTo>
                  <a:lnTo>
                    <a:pt x="0" y="25"/>
                  </a:lnTo>
                  <a:lnTo>
                    <a:pt x="0" y="24"/>
                  </a:lnTo>
                  <a:lnTo>
                    <a:pt x="2" y="24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4" y="22"/>
                  </a:lnTo>
                  <a:lnTo>
                    <a:pt x="4" y="20"/>
                  </a:lnTo>
                  <a:lnTo>
                    <a:pt x="4" y="10"/>
                  </a:lnTo>
                  <a:lnTo>
                    <a:pt x="4" y="6"/>
                  </a:lnTo>
                  <a:lnTo>
                    <a:pt x="4" y="4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7" y="0"/>
                  </a:lnTo>
                  <a:lnTo>
                    <a:pt x="9" y="0"/>
                  </a:lnTo>
                  <a:lnTo>
                    <a:pt x="9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71" name="Freeform 199"/>
            <p:cNvSpPr>
              <a:spLocks noEditPoints="1"/>
            </p:cNvSpPr>
            <p:nvPr/>
          </p:nvSpPr>
          <p:spPr bwMode="auto">
            <a:xfrm>
              <a:off x="3419" y="2704"/>
              <a:ext cx="21" cy="25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4" y="14"/>
                </a:cxn>
                <a:cxn ang="0">
                  <a:pos x="7" y="18"/>
                </a:cxn>
                <a:cxn ang="0">
                  <a:pos x="9" y="20"/>
                </a:cxn>
                <a:cxn ang="0">
                  <a:pos x="12" y="21"/>
                </a:cxn>
                <a:cxn ang="0">
                  <a:pos x="15" y="21"/>
                </a:cxn>
                <a:cxn ang="0">
                  <a:pos x="18" y="20"/>
                </a:cxn>
                <a:cxn ang="0">
                  <a:pos x="19" y="18"/>
                </a:cxn>
                <a:cxn ang="0">
                  <a:pos x="21" y="15"/>
                </a:cxn>
                <a:cxn ang="0">
                  <a:pos x="21" y="15"/>
                </a:cxn>
                <a:cxn ang="0">
                  <a:pos x="19" y="20"/>
                </a:cxn>
                <a:cxn ang="0">
                  <a:pos x="18" y="22"/>
                </a:cxn>
                <a:cxn ang="0">
                  <a:pos x="15" y="25"/>
                </a:cxn>
                <a:cxn ang="0">
                  <a:pos x="11" y="25"/>
                </a:cxn>
                <a:cxn ang="0">
                  <a:pos x="7" y="25"/>
                </a:cxn>
                <a:cxn ang="0">
                  <a:pos x="2" y="22"/>
                </a:cxn>
                <a:cxn ang="0">
                  <a:pos x="1" y="18"/>
                </a:cxn>
                <a:cxn ang="0">
                  <a:pos x="0" y="13"/>
                </a:cxn>
                <a:cxn ang="0">
                  <a:pos x="0" y="8"/>
                </a:cxn>
                <a:cxn ang="0">
                  <a:pos x="1" y="6"/>
                </a:cxn>
                <a:cxn ang="0">
                  <a:pos x="2" y="3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8" y="1"/>
                </a:cxn>
                <a:cxn ang="0">
                  <a:pos x="21" y="6"/>
                </a:cxn>
                <a:cxn ang="0">
                  <a:pos x="21" y="10"/>
                </a:cxn>
                <a:cxn ang="0">
                  <a:pos x="4" y="10"/>
                </a:cxn>
                <a:cxn ang="0">
                  <a:pos x="4" y="7"/>
                </a:cxn>
                <a:cxn ang="0">
                  <a:pos x="15" y="7"/>
                </a:cxn>
                <a:cxn ang="0">
                  <a:pos x="15" y="6"/>
                </a:cxn>
                <a:cxn ang="0">
                  <a:pos x="15" y="4"/>
                </a:cxn>
                <a:cxn ang="0">
                  <a:pos x="14" y="3"/>
                </a:cxn>
                <a:cxn ang="0">
                  <a:pos x="12" y="1"/>
                </a:cxn>
                <a:cxn ang="0">
                  <a:pos x="11" y="1"/>
                </a:cxn>
                <a:cxn ang="0">
                  <a:pos x="9" y="1"/>
                </a:cxn>
                <a:cxn ang="0">
                  <a:pos x="8" y="1"/>
                </a:cxn>
                <a:cxn ang="0">
                  <a:pos x="5" y="3"/>
                </a:cxn>
                <a:cxn ang="0">
                  <a:pos x="4" y="4"/>
                </a:cxn>
                <a:cxn ang="0">
                  <a:pos x="4" y="7"/>
                </a:cxn>
              </a:cxnLst>
              <a:rect l="0" t="0" r="r" b="b"/>
              <a:pathLst>
                <a:path w="21" h="25">
                  <a:moveTo>
                    <a:pt x="4" y="10"/>
                  </a:moveTo>
                  <a:lnTo>
                    <a:pt x="4" y="14"/>
                  </a:lnTo>
                  <a:lnTo>
                    <a:pt x="7" y="18"/>
                  </a:lnTo>
                  <a:lnTo>
                    <a:pt x="9" y="20"/>
                  </a:lnTo>
                  <a:lnTo>
                    <a:pt x="12" y="21"/>
                  </a:lnTo>
                  <a:lnTo>
                    <a:pt x="15" y="21"/>
                  </a:lnTo>
                  <a:lnTo>
                    <a:pt x="18" y="20"/>
                  </a:lnTo>
                  <a:lnTo>
                    <a:pt x="19" y="18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19" y="20"/>
                  </a:lnTo>
                  <a:lnTo>
                    <a:pt x="18" y="22"/>
                  </a:lnTo>
                  <a:lnTo>
                    <a:pt x="15" y="25"/>
                  </a:lnTo>
                  <a:lnTo>
                    <a:pt x="11" y="25"/>
                  </a:lnTo>
                  <a:lnTo>
                    <a:pt x="7" y="25"/>
                  </a:lnTo>
                  <a:lnTo>
                    <a:pt x="2" y="22"/>
                  </a:lnTo>
                  <a:lnTo>
                    <a:pt x="1" y="18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6"/>
                  </a:lnTo>
                  <a:lnTo>
                    <a:pt x="2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8" y="1"/>
                  </a:lnTo>
                  <a:lnTo>
                    <a:pt x="21" y="6"/>
                  </a:lnTo>
                  <a:lnTo>
                    <a:pt x="21" y="10"/>
                  </a:lnTo>
                  <a:lnTo>
                    <a:pt x="4" y="10"/>
                  </a:lnTo>
                  <a:close/>
                  <a:moveTo>
                    <a:pt x="4" y="7"/>
                  </a:moveTo>
                  <a:lnTo>
                    <a:pt x="15" y="7"/>
                  </a:lnTo>
                  <a:lnTo>
                    <a:pt x="15" y="6"/>
                  </a:lnTo>
                  <a:lnTo>
                    <a:pt x="15" y="4"/>
                  </a:lnTo>
                  <a:lnTo>
                    <a:pt x="14" y="3"/>
                  </a:lnTo>
                  <a:lnTo>
                    <a:pt x="12" y="1"/>
                  </a:lnTo>
                  <a:lnTo>
                    <a:pt x="11" y="1"/>
                  </a:lnTo>
                  <a:lnTo>
                    <a:pt x="9" y="1"/>
                  </a:lnTo>
                  <a:lnTo>
                    <a:pt x="8" y="1"/>
                  </a:lnTo>
                  <a:lnTo>
                    <a:pt x="5" y="3"/>
                  </a:lnTo>
                  <a:lnTo>
                    <a:pt x="4" y="4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72" name="Freeform 200"/>
            <p:cNvSpPr>
              <a:spLocks/>
            </p:cNvSpPr>
            <p:nvPr/>
          </p:nvSpPr>
          <p:spPr bwMode="auto">
            <a:xfrm>
              <a:off x="3442" y="2704"/>
              <a:ext cx="19" cy="2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6"/>
                </a:cxn>
                <a:cxn ang="0">
                  <a:pos x="12" y="3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19" y="1"/>
                </a:cxn>
                <a:cxn ang="0">
                  <a:pos x="19" y="3"/>
                </a:cxn>
                <a:cxn ang="0">
                  <a:pos x="19" y="4"/>
                </a:cxn>
                <a:cxn ang="0">
                  <a:pos x="19" y="4"/>
                </a:cxn>
                <a:cxn ang="0">
                  <a:pos x="17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5" y="4"/>
                </a:cxn>
                <a:cxn ang="0">
                  <a:pos x="13" y="4"/>
                </a:cxn>
                <a:cxn ang="0">
                  <a:pos x="13" y="3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9" y="8"/>
                </a:cxn>
                <a:cxn ang="0">
                  <a:pos x="9" y="20"/>
                </a:cxn>
                <a:cxn ang="0">
                  <a:pos x="9" y="21"/>
                </a:cxn>
                <a:cxn ang="0">
                  <a:pos x="9" y="22"/>
                </a:cxn>
                <a:cxn ang="0">
                  <a:pos x="10" y="22"/>
                </a:cxn>
                <a:cxn ang="0">
                  <a:pos x="10" y="24"/>
                </a:cxn>
                <a:cxn ang="0">
                  <a:pos x="12" y="24"/>
                </a:cxn>
                <a:cxn ang="0">
                  <a:pos x="13" y="24"/>
                </a:cxn>
                <a:cxn ang="0">
                  <a:pos x="13" y="25"/>
                </a:cxn>
                <a:cxn ang="0">
                  <a:pos x="0" y="25"/>
                </a:cxn>
                <a:cxn ang="0">
                  <a:pos x="0" y="24"/>
                </a:cxn>
                <a:cxn ang="0">
                  <a:pos x="2" y="24"/>
                </a:cxn>
                <a:cxn ang="0">
                  <a:pos x="3" y="24"/>
                </a:cxn>
                <a:cxn ang="0">
                  <a:pos x="3" y="22"/>
                </a:cxn>
                <a:cxn ang="0">
                  <a:pos x="5" y="22"/>
                </a:cxn>
                <a:cxn ang="0">
                  <a:pos x="5" y="21"/>
                </a:cxn>
                <a:cxn ang="0">
                  <a:pos x="5" y="20"/>
                </a:cxn>
                <a:cxn ang="0">
                  <a:pos x="5" y="10"/>
                </a:cxn>
                <a:cxn ang="0">
                  <a:pos x="5" y="6"/>
                </a:cxn>
                <a:cxn ang="0">
                  <a:pos x="5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9" y="0"/>
                </a:cxn>
              </a:cxnLst>
              <a:rect l="0" t="0" r="r" b="b"/>
              <a:pathLst>
                <a:path w="19" h="25">
                  <a:moveTo>
                    <a:pt x="9" y="0"/>
                  </a:moveTo>
                  <a:lnTo>
                    <a:pt x="9" y="6"/>
                  </a:lnTo>
                  <a:lnTo>
                    <a:pt x="12" y="3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19" y="3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5" y="4"/>
                  </a:lnTo>
                  <a:lnTo>
                    <a:pt x="13" y="4"/>
                  </a:lnTo>
                  <a:lnTo>
                    <a:pt x="13" y="3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9" y="8"/>
                  </a:lnTo>
                  <a:lnTo>
                    <a:pt x="9" y="20"/>
                  </a:lnTo>
                  <a:lnTo>
                    <a:pt x="9" y="21"/>
                  </a:lnTo>
                  <a:lnTo>
                    <a:pt x="9" y="22"/>
                  </a:lnTo>
                  <a:lnTo>
                    <a:pt x="10" y="22"/>
                  </a:lnTo>
                  <a:lnTo>
                    <a:pt x="10" y="24"/>
                  </a:lnTo>
                  <a:lnTo>
                    <a:pt x="12" y="24"/>
                  </a:lnTo>
                  <a:lnTo>
                    <a:pt x="13" y="24"/>
                  </a:lnTo>
                  <a:lnTo>
                    <a:pt x="13" y="25"/>
                  </a:lnTo>
                  <a:lnTo>
                    <a:pt x="0" y="25"/>
                  </a:lnTo>
                  <a:lnTo>
                    <a:pt x="0" y="24"/>
                  </a:lnTo>
                  <a:lnTo>
                    <a:pt x="2" y="24"/>
                  </a:lnTo>
                  <a:lnTo>
                    <a:pt x="3" y="24"/>
                  </a:lnTo>
                  <a:lnTo>
                    <a:pt x="3" y="22"/>
                  </a:lnTo>
                  <a:lnTo>
                    <a:pt x="5" y="22"/>
                  </a:lnTo>
                  <a:lnTo>
                    <a:pt x="5" y="21"/>
                  </a:lnTo>
                  <a:lnTo>
                    <a:pt x="5" y="20"/>
                  </a:lnTo>
                  <a:lnTo>
                    <a:pt x="5" y="10"/>
                  </a:lnTo>
                  <a:lnTo>
                    <a:pt x="5" y="6"/>
                  </a:lnTo>
                  <a:lnTo>
                    <a:pt x="5" y="4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7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73" name="Freeform 201"/>
            <p:cNvSpPr>
              <a:spLocks/>
            </p:cNvSpPr>
            <p:nvPr/>
          </p:nvSpPr>
          <p:spPr bwMode="auto">
            <a:xfrm>
              <a:off x="2284" y="2759"/>
              <a:ext cx="43" cy="37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29" y="29"/>
                </a:cxn>
                <a:cxn ang="0">
                  <a:pos x="35" y="7"/>
                </a:cxn>
                <a:cxn ang="0">
                  <a:pos x="36" y="4"/>
                </a:cxn>
                <a:cxn ang="0">
                  <a:pos x="36" y="2"/>
                </a:cxn>
                <a:cxn ang="0">
                  <a:pos x="36" y="1"/>
                </a:cxn>
                <a:cxn ang="0">
                  <a:pos x="35" y="1"/>
                </a:cxn>
                <a:cxn ang="0">
                  <a:pos x="34" y="1"/>
                </a:cxn>
                <a:cxn ang="0">
                  <a:pos x="32" y="1"/>
                </a:cxn>
                <a:cxn ang="0">
                  <a:pos x="32" y="1"/>
                </a:cxn>
                <a:cxn ang="0">
                  <a:pos x="32" y="1"/>
                </a:cxn>
                <a:cxn ang="0">
                  <a:pos x="32" y="0"/>
                </a:cxn>
                <a:cxn ang="0">
                  <a:pos x="43" y="0"/>
                </a:cxn>
                <a:cxn ang="0">
                  <a:pos x="43" y="1"/>
                </a:cxn>
                <a:cxn ang="0">
                  <a:pos x="42" y="1"/>
                </a:cxn>
                <a:cxn ang="0">
                  <a:pos x="41" y="1"/>
                </a:cxn>
                <a:cxn ang="0">
                  <a:pos x="39" y="1"/>
                </a:cxn>
                <a:cxn ang="0">
                  <a:pos x="39" y="2"/>
                </a:cxn>
                <a:cxn ang="0">
                  <a:pos x="38" y="4"/>
                </a:cxn>
                <a:cxn ang="0">
                  <a:pos x="36" y="7"/>
                </a:cxn>
                <a:cxn ang="0">
                  <a:pos x="28" y="37"/>
                </a:cxn>
                <a:cxn ang="0">
                  <a:pos x="28" y="37"/>
                </a:cxn>
                <a:cxn ang="0">
                  <a:pos x="15" y="7"/>
                </a:cxn>
                <a:cxn ang="0">
                  <a:pos x="8" y="29"/>
                </a:cxn>
                <a:cxn ang="0">
                  <a:pos x="8" y="32"/>
                </a:cxn>
                <a:cxn ang="0">
                  <a:pos x="8" y="33"/>
                </a:cxn>
                <a:cxn ang="0">
                  <a:pos x="8" y="35"/>
                </a:cxn>
                <a:cxn ang="0">
                  <a:pos x="8" y="35"/>
                </a:cxn>
                <a:cxn ang="0">
                  <a:pos x="10" y="35"/>
                </a:cxn>
                <a:cxn ang="0">
                  <a:pos x="11" y="36"/>
                </a:cxn>
                <a:cxn ang="0">
                  <a:pos x="11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1" y="35"/>
                </a:cxn>
                <a:cxn ang="0">
                  <a:pos x="3" y="35"/>
                </a:cxn>
                <a:cxn ang="0">
                  <a:pos x="4" y="35"/>
                </a:cxn>
                <a:cxn ang="0">
                  <a:pos x="4" y="33"/>
                </a:cxn>
                <a:cxn ang="0">
                  <a:pos x="5" y="32"/>
                </a:cxn>
                <a:cxn ang="0">
                  <a:pos x="7" y="30"/>
                </a:cxn>
                <a:cxn ang="0">
                  <a:pos x="14" y="4"/>
                </a:cxn>
                <a:cxn ang="0">
                  <a:pos x="12" y="2"/>
                </a:cxn>
                <a:cxn ang="0">
                  <a:pos x="11" y="1"/>
                </a:cxn>
                <a:cxn ang="0">
                  <a:pos x="10" y="1"/>
                </a:cxn>
                <a:cxn ang="0">
                  <a:pos x="8" y="1"/>
                </a:cxn>
                <a:cxn ang="0">
                  <a:pos x="8" y="0"/>
                </a:cxn>
                <a:cxn ang="0">
                  <a:pos x="17" y="0"/>
                </a:cxn>
              </a:cxnLst>
              <a:rect l="0" t="0" r="r" b="b"/>
              <a:pathLst>
                <a:path w="43" h="37">
                  <a:moveTo>
                    <a:pt x="17" y="0"/>
                  </a:moveTo>
                  <a:lnTo>
                    <a:pt x="29" y="29"/>
                  </a:lnTo>
                  <a:lnTo>
                    <a:pt x="35" y="7"/>
                  </a:lnTo>
                  <a:lnTo>
                    <a:pt x="36" y="4"/>
                  </a:lnTo>
                  <a:lnTo>
                    <a:pt x="36" y="2"/>
                  </a:lnTo>
                  <a:lnTo>
                    <a:pt x="36" y="1"/>
                  </a:lnTo>
                  <a:lnTo>
                    <a:pt x="35" y="1"/>
                  </a:lnTo>
                  <a:lnTo>
                    <a:pt x="34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0"/>
                  </a:lnTo>
                  <a:lnTo>
                    <a:pt x="43" y="0"/>
                  </a:lnTo>
                  <a:lnTo>
                    <a:pt x="43" y="1"/>
                  </a:lnTo>
                  <a:lnTo>
                    <a:pt x="42" y="1"/>
                  </a:lnTo>
                  <a:lnTo>
                    <a:pt x="41" y="1"/>
                  </a:lnTo>
                  <a:lnTo>
                    <a:pt x="39" y="1"/>
                  </a:lnTo>
                  <a:lnTo>
                    <a:pt x="39" y="2"/>
                  </a:lnTo>
                  <a:lnTo>
                    <a:pt x="38" y="4"/>
                  </a:lnTo>
                  <a:lnTo>
                    <a:pt x="36" y="7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15" y="7"/>
                  </a:lnTo>
                  <a:lnTo>
                    <a:pt x="8" y="29"/>
                  </a:lnTo>
                  <a:lnTo>
                    <a:pt x="8" y="32"/>
                  </a:lnTo>
                  <a:lnTo>
                    <a:pt x="8" y="33"/>
                  </a:lnTo>
                  <a:lnTo>
                    <a:pt x="8" y="35"/>
                  </a:lnTo>
                  <a:lnTo>
                    <a:pt x="8" y="35"/>
                  </a:lnTo>
                  <a:lnTo>
                    <a:pt x="10" y="35"/>
                  </a:lnTo>
                  <a:lnTo>
                    <a:pt x="11" y="36"/>
                  </a:lnTo>
                  <a:lnTo>
                    <a:pt x="11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" y="35"/>
                  </a:lnTo>
                  <a:lnTo>
                    <a:pt x="3" y="35"/>
                  </a:lnTo>
                  <a:lnTo>
                    <a:pt x="4" y="35"/>
                  </a:lnTo>
                  <a:lnTo>
                    <a:pt x="4" y="33"/>
                  </a:lnTo>
                  <a:lnTo>
                    <a:pt x="5" y="32"/>
                  </a:lnTo>
                  <a:lnTo>
                    <a:pt x="7" y="30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8" y="1"/>
                  </a:lnTo>
                  <a:lnTo>
                    <a:pt x="8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74" name="Freeform 202"/>
            <p:cNvSpPr>
              <a:spLocks noEditPoints="1"/>
            </p:cNvSpPr>
            <p:nvPr/>
          </p:nvSpPr>
          <p:spPr bwMode="auto">
            <a:xfrm>
              <a:off x="2323" y="2759"/>
              <a:ext cx="34" cy="36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23" y="0"/>
                </a:cxn>
                <a:cxn ang="0">
                  <a:pos x="28" y="0"/>
                </a:cxn>
                <a:cxn ang="0">
                  <a:pos x="31" y="1"/>
                </a:cxn>
                <a:cxn ang="0">
                  <a:pos x="34" y="4"/>
                </a:cxn>
                <a:cxn ang="0">
                  <a:pos x="34" y="8"/>
                </a:cxn>
                <a:cxn ang="0">
                  <a:pos x="34" y="9"/>
                </a:cxn>
                <a:cxn ang="0">
                  <a:pos x="32" y="12"/>
                </a:cxn>
                <a:cxn ang="0">
                  <a:pos x="30" y="15"/>
                </a:cxn>
                <a:cxn ang="0">
                  <a:pos x="27" y="16"/>
                </a:cxn>
                <a:cxn ang="0">
                  <a:pos x="24" y="18"/>
                </a:cxn>
                <a:cxn ang="0">
                  <a:pos x="20" y="18"/>
                </a:cxn>
                <a:cxn ang="0">
                  <a:pos x="17" y="18"/>
                </a:cxn>
                <a:cxn ang="0">
                  <a:pos x="14" y="18"/>
                </a:cxn>
                <a:cxn ang="0">
                  <a:pos x="11" y="29"/>
                </a:cxn>
                <a:cxn ang="0">
                  <a:pos x="10" y="32"/>
                </a:cxn>
                <a:cxn ang="0">
                  <a:pos x="10" y="33"/>
                </a:cxn>
                <a:cxn ang="0">
                  <a:pos x="10" y="35"/>
                </a:cxn>
                <a:cxn ang="0">
                  <a:pos x="11" y="35"/>
                </a:cxn>
                <a:cxn ang="0">
                  <a:pos x="11" y="35"/>
                </a:cxn>
                <a:cxn ang="0">
                  <a:pos x="14" y="36"/>
                </a:cxn>
                <a:cxn ang="0">
                  <a:pos x="14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5"/>
                </a:cxn>
                <a:cxn ang="0">
                  <a:pos x="4" y="35"/>
                </a:cxn>
                <a:cxn ang="0">
                  <a:pos x="4" y="33"/>
                </a:cxn>
                <a:cxn ang="0">
                  <a:pos x="6" y="29"/>
                </a:cxn>
                <a:cxn ang="0">
                  <a:pos x="13" y="8"/>
                </a:cxn>
                <a:cxn ang="0">
                  <a:pos x="13" y="5"/>
                </a:cxn>
                <a:cxn ang="0">
                  <a:pos x="13" y="2"/>
                </a:cxn>
                <a:cxn ang="0">
                  <a:pos x="13" y="2"/>
                </a:cxn>
                <a:cxn ang="0">
                  <a:pos x="13" y="1"/>
                </a:cxn>
                <a:cxn ang="0">
                  <a:pos x="11" y="1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4" y="16"/>
                </a:cxn>
                <a:cxn ang="0">
                  <a:pos x="17" y="18"/>
                </a:cxn>
                <a:cxn ang="0">
                  <a:pos x="18" y="18"/>
                </a:cxn>
                <a:cxn ang="0">
                  <a:pos x="21" y="16"/>
                </a:cxn>
                <a:cxn ang="0">
                  <a:pos x="24" y="16"/>
                </a:cxn>
                <a:cxn ang="0">
                  <a:pos x="25" y="15"/>
                </a:cxn>
                <a:cxn ang="0">
                  <a:pos x="27" y="12"/>
                </a:cxn>
                <a:cxn ang="0">
                  <a:pos x="28" y="9"/>
                </a:cxn>
                <a:cxn ang="0">
                  <a:pos x="28" y="7"/>
                </a:cxn>
                <a:cxn ang="0">
                  <a:pos x="28" y="5"/>
                </a:cxn>
                <a:cxn ang="0">
                  <a:pos x="27" y="2"/>
                </a:cxn>
                <a:cxn ang="0">
                  <a:pos x="25" y="1"/>
                </a:cxn>
                <a:cxn ang="0">
                  <a:pos x="23" y="1"/>
                </a:cxn>
                <a:cxn ang="0">
                  <a:pos x="21" y="1"/>
                </a:cxn>
                <a:cxn ang="0">
                  <a:pos x="18" y="1"/>
                </a:cxn>
                <a:cxn ang="0">
                  <a:pos x="14" y="16"/>
                </a:cxn>
              </a:cxnLst>
              <a:rect l="0" t="0" r="r" b="b"/>
              <a:pathLst>
                <a:path w="34" h="36">
                  <a:moveTo>
                    <a:pt x="10" y="0"/>
                  </a:moveTo>
                  <a:lnTo>
                    <a:pt x="23" y="0"/>
                  </a:lnTo>
                  <a:lnTo>
                    <a:pt x="28" y="0"/>
                  </a:lnTo>
                  <a:lnTo>
                    <a:pt x="31" y="1"/>
                  </a:lnTo>
                  <a:lnTo>
                    <a:pt x="34" y="4"/>
                  </a:lnTo>
                  <a:lnTo>
                    <a:pt x="34" y="8"/>
                  </a:lnTo>
                  <a:lnTo>
                    <a:pt x="34" y="9"/>
                  </a:lnTo>
                  <a:lnTo>
                    <a:pt x="32" y="12"/>
                  </a:lnTo>
                  <a:lnTo>
                    <a:pt x="30" y="15"/>
                  </a:lnTo>
                  <a:lnTo>
                    <a:pt x="27" y="16"/>
                  </a:lnTo>
                  <a:lnTo>
                    <a:pt x="24" y="18"/>
                  </a:lnTo>
                  <a:lnTo>
                    <a:pt x="20" y="18"/>
                  </a:lnTo>
                  <a:lnTo>
                    <a:pt x="17" y="18"/>
                  </a:lnTo>
                  <a:lnTo>
                    <a:pt x="14" y="18"/>
                  </a:lnTo>
                  <a:lnTo>
                    <a:pt x="11" y="29"/>
                  </a:lnTo>
                  <a:lnTo>
                    <a:pt x="10" y="32"/>
                  </a:lnTo>
                  <a:lnTo>
                    <a:pt x="10" y="33"/>
                  </a:lnTo>
                  <a:lnTo>
                    <a:pt x="10" y="35"/>
                  </a:lnTo>
                  <a:lnTo>
                    <a:pt x="11" y="35"/>
                  </a:lnTo>
                  <a:lnTo>
                    <a:pt x="11" y="35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5"/>
                  </a:lnTo>
                  <a:lnTo>
                    <a:pt x="4" y="35"/>
                  </a:lnTo>
                  <a:lnTo>
                    <a:pt x="4" y="33"/>
                  </a:lnTo>
                  <a:lnTo>
                    <a:pt x="6" y="29"/>
                  </a:lnTo>
                  <a:lnTo>
                    <a:pt x="13" y="8"/>
                  </a:lnTo>
                  <a:lnTo>
                    <a:pt x="13" y="5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9" y="1"/>
                  </a:lnTo>
                  <a:lnTo>
                    <a:pt x="10" y="0"/>
                  </a:lnTo>
                  <a:close/>
                  <a:moveTo>
                    <a:pt x="14" y="16"/>
                  </a:moveTo>
                  <a:lnTo>
                    <a:pt x="17" y="18"/>
                  </a:lnTo>
                  <a:lnTo>
                    <a:pt x="18" y="18"/>
                  </a:lnTo>
                  <a:lnTo>
                    <a:pt x="21" y="16"/>
                  </a:lnTo>
                  <a:lnTo>
                    <a:pt x="24" y="16"/>
                  </a:lnTo>
                  <a:lnTo>
                    <a:pt x="25" y="15"/>
                  </a:lnTo>
                  <a:lnTo>
                    <a:pt x="27" y="12"/>
                  </a:lnTo>
                  <a:lnTo>
                    <a:pt x="28" y="9"/>
                  </a:lnTo>
                  <a:lnTo>
                    <a:pt x="28" y="7"/>
                  </a:lnTo>
                  <a:lnTo>
                    <a:pt x="28" y="5"/>
                  </a:lnTo>
                  <a:lnTo>
                    <a:pt x="27" y="2"/>
                  </a:lnTo>
                  <a:lnTo>
                    <a:pt x="25" y="1"/>
                  </a:lnTo>
                  <a:lnTo>
                    <a:pt x="23" y="1"/>
                  </a:lnTo>
                  <a:lnTo>
                    <a:pt x="21" y="1"/>
                  </a:lnTo>
                  <a:lnTo>
                    <a:pt x="18" y="1"/>
                  </a:lnTo>
                  <a:lnTo>
                    <a:pt x="14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33675" name="Picture 2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86" y="2768"/>
              <a:ext cx="48" cy="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676" name="Picture 20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86" y="2768"/>
              <a:ext cx="48" cy="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3677" name="Freeform 205"/>
            <p:cNvSpPr>
              <a:spLocks noEditPoints="1"/>
            </p:cNvSpPr>
            <p:nvPr/>
          </p:nvSpPr>
          <p:spPr bwMode="auto">
            <a:xfrm>
              <a:off x="2463" y="2759"/>
              <a:ext cx="40" cy="36"/>
            </a:xfrm>
            <a:custGeom>
              <a:avLst/>
              <a:gdLst/>
              <a:ahLst/>
              <a:cxnLst>
                <a:cxn ang="0">
                  <a:pos x="9" y="1"/>
                </a:cxn>
                <a:cxn ang="0">
                  <a:pos x="10" y="0"/>
                </a:cxn>
                <a:cxn ang="0">
                  <a:pos x="21" y="0"/>
                </a:cxn>
                <a:cxn ang="0">
                  <a:pos x="27" y="0"/>
                </a:cxn>
                <a:cxn ang="0">
                  <a:pos x="33" y="1"/>
                </a:cxn>
                <a:cxn ang="0">
                  <a:pos x="35" y="4"/>
                </a:cxn>
                <a:cxn ang="0">
                  <a:pos x="38" y="7"/>
                </a:cxn>
                <a:cxn ang="0">
                  <a:pos x="40" y="11"/>
                </a:cxn>
                <a:cxn ang="0">
                  <a:pos x="40" y="15"/>
                </a:cxn>
                <a:cxn ang="0">
                  <a:pos x="40" y="18"/>
                </a:cxn>
                <a:cxn ang="0">
                  <a:pos x="38" y="22"/>
                </a:cxn>
                <a:cxn ang="0">
                  <a:pos x="37" y="25"/>
                </a:cxn>
                <a:cxn ang="0">
                  <a:pos x="35" y="28"/>
                </a:cxn>
                <a:cxn ang="0">
                  <a:pos x="34" y="29"/>
                </a:cxn>
                <a:cxn ang="0">
                  <a:pos x="31" y="32"/>
                </a:cxn>
                <a:cxn ang="0">
                  <a:pos x="28" y="33"/>
                </a:cxn>
                <a:cxn ang="0">
                  <a:pos x="24" y="36"/>
                </a:cxn>
                <a:cxn ang="0">
                  <a:pos x="20" y="36"/>
                </a:cxn>
                <a:cxn ang="0">
                  <a:pos x="14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5"/>
                </a:cxn>
                <a:cxn ang="0">
                  <a:pos x="3" y="35"/>
                </a:cxn>
                <a:cxn ang="0">
                  <a:pos x="5" y="35"/>
                </a:cxn>
                <a:cxn ang="0">
                  <a:pos x="5" y="33"/>
                </a:cxn>
                <a:cxn ang="0">
                  <a:pos x="6" y="32"/>
                </a:cxn>
                <a:cxn ang="0">
                  <a:pos x="6" y="29"/>
                </a:cxn>
                <a:cxn ang="0">
                  <a:pos x="13" y="7"/>
                </a:cxn>
                <a:cxn ang="0">
                  <a:pos x="13" y="4"/>
                </a:cxn>
                <a:cxn ang="0">
                  <a:pos x="13" y="2"/>
                </a:cxn>
                <a:cxn ang="0">
                  <a:pos x="13" y="1"/>
                </a:cxn>
                <a:cxn ang="0">
                  <a:pos x="13" y="1"/>
                </a:cxn>
                <a:cxn ang="0">
                  <a:pos x="12" y="1"/>
                </a:cxn>
                <a:cxn ang="0">
                  <a:pos x="10" y="1"/>
                </a:cxn>
                <a:cxn ang="0">
                  <a:pos x="9" y="1"/>
                </a:cxn>
                <a:cxn ang="0">
                  <a:pos x="19" y="1"/>
                </a:cxn>
                <a:cxn ang="0">
                  <a:pos x="12" y="30"/>
                </a:cxn>
                <a:cxn ang="0">
                  <a:pos x="10" y="32"/>
                </a:cxn>
                <a:cxn ang="0">
                  <a:pos x="10" y="33"/>
                </a:cxn>
                <a:cxn ang="0">
                  <a:pos x="10" y="33"/>
                </a:cxn>
                <a:cxn ang="0">
                  <a:pos x="10" y="35"/>
                </a:cxn>
                <a:cxn ang="0">
                  <a:pos x="10" y="35"/>
                </a:cxn>
                <a:cxn ang="0">
                  <a:pos x="12" y="35"/>
                </a:cxn>
                <a:cxn ang="0">
                  <a:pos x="12" y="35"/>
                </a:cxn>
                <a:cxn ang="0">
                  <a:pos x="13" y="35"/>
                </a:cxn>
                <a:cxn ang="0">
                  <a:pos x="17" y="35"/>
                </a:cxn>
                <a:cxn ang="0">
                  <a:pos x="21" y="33"/>
                </a:cxn>
                <a:cxn ang="0">
                  <a:pos x="24" y="33"/>
                </a:cxn>
                <a:cxn ang="0">
                  <a:pos x="27" y="32"/>
                </a:cxn>
                <a:cxn ang="0">
                  <a:pos x="30" y="28"/>
                </a:cxn>
                <a:cxn ang="0">
                  <a:pos x="33" y="23"/>
                </a:cxn>
                <a:cxn ang="0">
                  <a:pos x="34" y="19"/>
                </a:cxn>
                <a:cxn ang="0">
                  <a:pos x="34" y="14"/>
                </a:cxn>
                <a:cxn ang="0">
                  <a:pos x="34" y="9"/>
                </a:cxn>
                <a:cxn ang="0">
                  <a:pos x="33" y="7"/>
                </a:cxn>
                <a:cxn ang="0">
                  <a:pos x="31" y="4"/>
                </a:cxn>
                <a:cxn ang="0">
                  <a:pos x="30" y="2"/>
                </a:cxn>
                <a:cxn ang="0">
                  <a:pos x="26" y="1"/>
                </a:cxn>
                <a:cxn ang="0">
                  <a:pos x="23" y="1"/>
                </a:cxn>
                <a:cxn ang="0">
                  <a:pos x="21" y="1"/>
                </a:cxn>
                <a:cxn ang="0">
                  <a:pos x="19" y="1"/>
                </a:cxn>
              </a:cxnLst>
              <a:rect l="0" t="0" r="r" b="b"/>
              <a:pathLst>
                <a:path w="40" h="36">
                  <a:moveTo>
                    <a:pt x="9" y="1"/>
                  </a:moveTo>
                  <a:lnTo>
                    <a:pt x="10" y="0"/>
                  </a:lnTo>
                  <a:lnTo>
                    <a:pt x="21" y="0"/>
                  </a:lnTo>
                  <a:lnTo>
                    <a:pt x="27" y="0"/>
                  </a:lnTo>
                  <a:lnTo>
                    <a:pt x="33" y="1"/>
                  </a:lnTo>
                  <a:lnTo>
                    <a:pt x="35" y="4"/>
                  </a:lnTo>
                  <a:lnTo>
                    <a:pt x="38" y="7"/>
                  </a:lnTo>
                  <a:lnTo>
                    <a:pt x="40" y="11"/>
                  </a:lnTo>
                  <a:lnTo>
                    <a:pt x="40" y="15"/>
                  </a:lnTo>
                  <a:lnTo>
                    <a:pt x="40" y="18"/>
                  </a:lnTo>
                  <a:lnTo>
                    <a:pt x="38" y="22"/>
                  </a:lnTo>
                  <a:lnTo>
                    <a:pt x="37" y="25"/>
                  </a:lnTo>
                  <a:lnTo>
                    <a:pt x="35" y="28"/>
                  </a:lnTo>
                  <a:lnTo>
                    <a:pt x="34" y="29"/>
                  </a:lnTo>
                  <a:lnTo>
                    <a:pt x="31" y="32"/>
                  </a:lnTo>
                  <a:lnTo>
                    <a:pt x="28" y="33"/>
                  </a:lnTo>
                  <a:lnTo>
                    <a:pt x="24" y="36"/>
                  </a:lnTo>
                  <a:lnTo>
                    <a:pt x="20" y="36"/>
                  </a:lnTo>
                  <a:lnTo>
                    <a:pt x="14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5"/>
                  </a:lnTo>
                  <a:lnTo>
                    <a:pt x="3" y="35"/>
                  </a:lnTo>
                  <a:lnTo>
                    <a:pt x="5" y="35"/>
                  </a:lnTo>
                  <a:lnTo>
                    <a:pt x="5" y="33"/>
                  </a:lnTo>
                  <a:lnTo>
                    <a:pt x="6" y="32"/>
                  </a:lnTo>
                  <a:lnTo>
                    <a:pt x="6" y="29"/>
                  </a:lnTo>
                  <a:lnTo>
                    <a:pt x="13" y="7"/>
                  </a:lnTo>
                  <a:lnTo>
                    <a:pt x="13" y="4"/>
                  </a:lnTo>
                  <a:lnTo>
                    <a:pt x="13" y="2"/>
                  </a:lnTo>
                  <a:lnTo>
                    <a:pt x="13" y="1"/>
                  </a:lnTo>
                  <a:lnTo>
                    <a:pt x="13" y="1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9" y="1"/>
                  </a:lnTo>
                  <a:close/>
                  <a:moveTo>
                    <a:pt x="19" y="1"/>
                  </a:moveTo>
                  <a:lnTo>
                    <a:pt x="12" y="30"/>
                  </a:lnTo>
                  <a:lnTo>
                    <a:pt x="10" y="32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5"/>
                  </a:lnTo>
                  <a:lnTo>
                    <a:pt x="10" y="35"/>
                  </a:lnTo>
                  <a:lnTo>
                    <a:pt x="12" y="35"/>
                  </a:lnTo>
                  <a:lnTo>
                    <a:pt x="12" y="35"/>
                  </a:lnTo>
                  <a:lnTo>
                    <a:pt x="13" y="35"/>
                  </a:lnTo>
                  <a:lnTo>
                    <a:pt x="17" y="35"/>
                  </a:lnTo>
                  <a:lnTo>
                    <a:pt x="21" y="33"/>
                  </a:lnTo>
                  <a:lnTo>
                    <a:pt x="24" y="33"/>
                  </a:lnTo>
                  <a:lnTo>
                    <a:pt x="27" y="32"/>
                  </a:lnTo>
                  <a:lnTo>
                    <a:pt x="30" y="28"/>
                  </a:lnTo>
                  <a:lnTo>
                    <a:pt x="33" y="23"/>
                  </a:lnTo>
                  <a:lnTo>
                    <a:pt x="34" y="19"/>
                  </a:lnTo>
                  <a:lnTo>
                    <a:pt x="34" y="14"/>
                  </a:lnTo>
                  <a:lnTo>
                    <a:pt x="34" y="9"/>
                  </a:lnTo>
                  <a:lnTo>
                    <a:pt x="33" y="7"/>
                  </a:lnTo>
                  <a:lnTo>
                    <a:pt x="31" y="4"/>
                  </a:lnTo>
                  <a:lnTo>
                    <a:pt x="30" y="2"/>
                  </a:lnTo>
                  <a:lnTo>
                    <a:pt x="26" y="1"/>
                  </a:lnTo>
                  <a:lnTo>
                    <a:pt x="23" y="1"/>
                  </a:lnTo>
                  <a:lnTo>
                    <a:pt x="21" y="1"/>
                  </a:lnTo>
                  <a:lnTo>
                    <a:pt x="19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78" name="Freeform 206"/>
            <p:cNvSpPr>
              <a:spLocks noEditPoints="1"/>
            </p:cNvSpPr>
            <p:nvPr/>
          </p:nvSpPr>
          <p:spPr bwMode="auto">
            <a:xfrm>
              <a:off x="2504" y="2770"/>
              <a:ext cx="23" cy="26"/>
            </a:xfrm>
            <a:custGeom>
              <a:avLst/>
              <a:gdLst/>
              <a:ahLst/>
              <a:cxnLst>
                <a:cxn ang="0">
                  <a:pos x="6" y="15"/>
                </a:cxn>
                <a:cxn ang="0">
                  <a:pos x="6" y="17"/>
                </a:cxn>
                <a:cxn ang="0">
                  <a:pos x="6" y="17"/>
                </a:cxn>
                <a:cxn ang="0">
                  <a:pos x="6" y="19"/>
                </a:cxn>
                <a:cxn ang="0">
                  <a:pos x="7" y="21"/>
                </a:cxn>
                <a:cxn ang="0">
                  <a:pos x="8" y="22"/>
                </a:cxn>
                <a:cxn ang="0">
                  <a:pos x="11" y="22"/>
                </a:cxn>
                <a:cxn ang="0">
                  <a:pos x="13" y="22"/>
                </a:cxn>
                <a:cxn ang="0">
                  <a:pos x="14" y="22"/>
                </a:cxn>
                <a:cxn ang="0">
                  <a:pos x="17" y="21"/>
                </a:cxn>
                <a:cxn ang="0">
                  <a:pos x="20" y="18"/>
                </a:cxn>
                <a:cxn ang="0">
                  <a:pos x="20" y="19"/>
                </a:cxn>
                <a:cxn ang="0">
                  <a:pos x="16" y="24"/>
                </a:cxn>
                <a:cxn ang="0">
                  <a:pos x="13" y="25"/>
                </a:cxn>
                <a:cxn ang="0">
                  <a:pos x="8" y="26"/>
                </a:cxn>
                <a:cxn ang="0">
                  <a:pos x="4" y="25"/>
                </a:cxn>
                <a:cxn ang="0">
                  <a:pos x="3" y="24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1" y="14"/>
                </a:cxn>
                <a:cxn ang="0">
                  <a:pos x="3" y="10"/>
                </a:cxn>
                <a:cxn ang="0">
                  <a:pos x="6" y="5"/>
                </a:cxn>
                <a:cxn ang="0">
                  <a:pos x="8" y="3"/>
                </a:cxn>
                <a:cxn ang="0">
                  <a:pos x="13" y="1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3" y="4"/>
                </a:cxn>
                <a:cxn ang="0">
                  <a:pos x="21" y="7"/>
                </a:cxn>
                <a:cxn ang="0">
                  <a:pos x="21" y="8"/>
                </a:cxn>
                <a:cxn ang="0">
                  <a:pos x="18" y="11"/>
                </a:cxn>
                <a:cxn ang="0">
                  <a:pos x="14" y="14"/>
                </a:cxn>
                <a:cxn ang="0">
                  <a:pos x="10" y="14"/>
                </a:cxn>
                <a:cxn ang="0">
                  <a:pos x="6" y="15"/>
                </a:cxn>
                <a:cxn ang="0">
                  <a:pos x="6" y="14"/>
                </a:cxn>
                <a:cxn ang="0">
                  <a:pos x="8" y="14"/>
                </a:cxn>
                <a:cxn ang="0">
                  <a:pos x="11" y="12"/>
                </a:cxn>
                <a:cxn ang="0">
                  <a:pos x="14" y="11"/>
                </a:cxn>
                <a:cxn ang="0">
                  <a:pos x="17" y="8"/>
                </a:cxn>
                <a:cxn ang="0">
                  <a:pos x="18" y="7"/>
                </a:cxn>
                <a:cxn ang="0">
                  <a:pos x="18" y="4"/>
                </a:cxn>
                <a:cxn ang="0">
                  <a:pos x="18" y="3"/>
                </a:cxn>
                <a:cxn ang="0">
                  <a:pos x="17" y="3"/>
                </a:cxn>
                <a:cxn ang="0">
                  <a:pos x="17" y="1"/>
                </a:cxn>
                <a:cxn ang="0">
                  <a:pos x="16" y="1"/>
                </a:cxn>
                <a:cxn ang="0">
                  <a:pos x="13" y="3"/>
                </a:cxn>
                <a:cxn ang="0">
                  <a:pos x="10" y="4"/>
                </a:cxn>
                <a:cxn ang="0">
                  <a:pos x="7" y="8"/>
                </a:cxn>
                <a:cxn ang="0">
                  <a:pos x="6" y="14"/>
                </a:cxn>
              </a:cxnLst>
              <a:rect l="0" t="0" r="r" b="b"/>
              <a:pathLst>
                <a:path w="23" h="26">
                  <a:moveTo>
                    <a:pt x="6" y="15"/>
                  </a:moveTo>
                  <a:lnTo>
                    <a:pt x="6" y="17"/>
                  </a:lnTo>
                  <a:lnTo>
                    <a:pt x="6" y="17"/>
                  </a:lnTo>
                  <a:lnTo>
                    <a:pt x="6" y="19"/>
                  </a:lnTo>
                  <a:lnTo>
                    <a:pt x="7" y="21"/>
                  </a:lnTo>
                  <a:lnTo>
                    <a:pt x="8" y="22"/>
                  </a:lnTo>
                  <a:lnTo>
                    <a:pt x="11" y="22"/>
                  </a:lnTo>
                  <a:lnTo>
                    <a:pt x="13" y="22"/>
                  </a:lnTo>
                  <a:lnTo>
                    <a:pt x="14" y="22"/>
                  </a:lnTo>
                  <a:lnTo>
                    <a:pt x="17" y="21"/>
                  </a:lnTo>
                  <a:lnTo>
                    <a:pt x="20" y="18"/>
                  </a:lnTo>
                  <a:lnTo>
                    <a:pt x="20" y="19"/>
                  </a:lnTo>
                  <a:lnTo>
                    <a:pt x="16" y="24"/>
                  </a:lnTo>
                  <a:lnTo>
                    <a:pt x="13" y="25"/>
                  </a:lnTo>
                  <a:lnTo>
                    <a:pt x="8" y="26"/>
                  </a:lnTo>
                  <a:lnTo>
                    <a:pt x="4" y="25"/>
                  </a:lnTo>
                  <a:lnTo>
                    <a:pt x="3" y="24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1" y="14"/>
                  </a:lnTo>
                  <a:lnTo>
                    <a:pt x="3" y="10"/>
                  </a:lnTo>
                  <a:lnTo>
                    <a:pt x="6" y="5"/>
                  </a:lnTo>
                  <a:lnTo>
                    <a:pt x="8" y="3"/>
                  </a:lnTo>
                  <a:lnTo>
                    <a:pt x="13" y="1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3" y="4"/>
                  </a:lnTo>
                  <a:lnTo>
                    <a:pt x="21" y="7"/>
                  </a:lnTo>
                  <a:lnTo>
                    <a:pt x="21" y="8"/>
                  </a:lnTo>
                  <a:lnTo>
                    <a:pt x="18" y="11"/>
                  </a:lnTo>
                  <a:lnTo>
                    <a:pt x="14" y="14"/>
                  </a:lnTo>
                  <a:lnTo>
                    <a:pt x="10" y="14"/>
                  </a:lnTo>
                  <a:lnTo>
                    <a:pt x="6" y="15"/>
                  </a:lnTo>
                  <a:close/>
                  <a:moveTo>
                    <a:pt x="6" y="14"/>
                  </a:moveTo>
                  <a:lnTo>
                    <a:pt x="8" y="14"/>
                  </a:lnTo>
                  <a:lnTo>
                    <a:pt x="11" y="12"/>
                  </a:lnTo>
                  <a:lnTo>
                    <a:pt x="14" y="11"/>
                  </a:lnTo>
                  <a:lnTo>
                    <a:pt x="17" y="8"/>
                  </a:lnTo>
                  <a:lnTo>
                    <a:pt x="18" y="7"/>
                  </a:lnTo>
                  <a:lnTo>
                    <a:pt x="18" y="4"/>
                  </a:lnTo>
                  <a:lnTo>
                    <a:pt x="18" y="3"/>
                  </a:lnTo>
                  <a:lnTo>
                    <a:pt x="17" y="3"/>
                  </a:lnTo>
                  <a:lnTo>
                    <a:pt x="17" y="1"/>
                  </a:lnTo>
                  <a:lnTo>
                    <a:pt x="16" y="1"/>
                  </a:lnTo>
                  <a:lnTo>
                    <a:pt x="13" y="3"/>
                  </a:lnTo>
                  <a:lnTo>
                    <a:pt x="10" y="4"/>
                  </a:lnTo>
                  <a:lnTo>
                    <a:pt x="7" y="8"/>
                  </a:lnTo>
                  <a:lnTo>
                    <a:pt x="6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79" name="Freeform 207"/>
            <p:cNvSpPr>
              <a:spLocks/>
            </p:cNvSpPr>
            <p:nvPr/>
          </p:nvSpPr>
          <p:spPr bwMode="auto">
            <a:xfrm>
              <a:off x="2531" y="2763"/>
              <a:ext cx="15" cy="33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0" y="8"/>
                </a:cxn>
                <a:cxn ang="0">
                  <a:pos x="15" y="8"/>
                </a:cxn>
                <a:cxn ang="0">
                  <a:pos x="15" y="10"/>
                </a:cxn>
                <a:cxn ang="0">
                  <a:pos x="10" y="10"/>
                </a:cxn>
                <a:cxn ang="0">
                  <a:pos x="5" y="26"/>
                </a:cxn>
                <a:cxn ang="0">
                  <a:pos x="4" y="29"/>
                </a:cxn>
                <a:cxn ang="0">
                  <a:pos x="4" y="29"/>
                </a:cxn>
                <a:cxn ang="0">
                  <a:pos x="4" y="31"/>
                </a:cxn>
                <a:cxn ang="0">
                  <a:pos x="4" y="31"/>
                </a:cxn>
                <a:cxn ang="0">
                  <a:pos x="4" y="31"/>
                </a:cxn>
                <a:cxn ang="0">
                  <a:pos x="4" y="31"/>
                </a:cxn>
                <a:cxn ang="0">
                  <a:pos x="5" y="31"/>
                </a:cxn>
                <a:cxn ang="0">
                  <a:pos x="5" y="29"/>
                </a:cxn>
                <a:cxn ang="0">
                  <a:pos x="7" y="29"/>
                </a:cxn>
                <a:cxn ang="0">
                  <a:pos x="8" y="26"/>
                </a:cxn>
                <a:cxn ang="0">
                  <a:pos x="10" y="28"/>
                </a:cxn>
                <a:cxn ang="0">
                  <a:pos x="7" y="31"/>
                </a:cxn>
                <a:cxn ang="0">
                  <a:pos x="5" y="32"/>
                </a:cxn>
                <a:cxn ang="0">
                  <a:pos x="4" y="33"/>
                </a:cxn>
                <a:cxn ang="0">
                  <a:pos x="3" y="33"/>
                </a:cxn>
                <a:cxn ang="0">
                  <a:pos x="1" y="33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0" y="31"/>
                </a:cxn>
                <a:cxn ang="0">
                  <a:pos x="0" y="29"/>
                </a:cxn>
                <a:cxn ang="0">
                  <a:pos x="0" y="26"/>
                </a:cxn>
                <a:cxn ang="0">
                  <a:pos x="5" y="10"/>
                </a:cxn>
                <a:cxn ang="0">
                  <a:pos x="1" y="10"/>
                </a:cxn>
                <a:cxn ang="0">
                  <a:pos x="1" y="8"/>
                </a:cxn>
                <a:cxn ang="0">
                  <a:pos x="4" y="8"/>
                </a:cxn>
                <a:cxn ang="0">
                  <a:pos x="7" y="7"/>
                </a:cxn>
                <a:cxn ang="0">
                  <a:pos x="8" y="4"/>
                </a:cxn>
                <a:cxn ang="0">
                  <a:pos x="11" y="0"/>
                </a:cxn>
                <a:cxn ang="0">
                  <a:pos x="12" y="0"/>
                </a:cxn>
              </a:cxnLst>
              <a:rect l="0" t="0" r="r" b="b"/>
              <a:pathLst>
                <a:path w="15" h="33">
                  <a:moveTo>
                    <a:pt x="12" y="0"/>
                  </a:moveTo>
                  <a:lnTo>
                    <a:pt x="10" y="8"/>
                  </a:lnTo>
                  <a:lnTo>
                    <a:pt x="15" y="8"/>
                  </a:lnTo>
                  <a:lnTo>
                    <a:pt x="15" y="10"/>
                  </a:lnTo>
                  <a:lnTo>
                    <a:pt x="10" y="10"/>
                  </a:lnTo>
                  <a:lnTo>
                    <a:pt x="5" y="26"/>
                  </a:lnTo>
                  <a:lnTo>
                    <a:pt x="4" y="29"/>
                  </a:lnTo>
                  <a:lnTo>
                    <a:pt x="4" y="29"/>
                  </a:lnTo>
                  <a:lnTo>
                    <a:pt x="4" y="31"/>
                  </a:lnTo>
                  <a:lnTo>
                    <a:pt x="4" y="31"/>
                  </a:lnTo>
                  <a:lnTo>
                    <a:pt x="4" y="31"/>
                  </a:lnTo>
                  <a:lnTo>
                    <a:pt x="4" y="31"/>
                  </a:lnTo>
                  <a:lnTo>
                    <a:pt x="5" y="31"/>
                  </a:lnTo>
                  <a:lnTo>
                    <a:pt x="5" y="29"/>
                  </a:lnTo>
                  <a:lnTo>
                    <a:pt x="7" y="29"/>
                  </a:lnTo>
                  <a:lnTo>
                    <a:pt x="8" y="26"/>
                  </a:lnTo>
                  <a:lnTo>
                    <a:pt x="10" y="28"/>
                  </a:lnTo>
                  <a:lnTo>
                    <a:pt x="7" y="31"/>
                  </a:lnTo>
                  <a:lnTo>
                    <a:pt x="5" y="32"/>
                  </a:lnTo>
                  <a:lnTo>
                    <a:pt x="4" y="33"/>
                  </a:lnTo>
                  <a:lnTo>
                    <a:pt x="3" y="33"/>
                  </a:lnTo>
                  <a:lnTo>
                    <a:pt x="1" y="33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1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5" y="10"/>
                  </a:lnTo>
                  <a:lnTo>
                    <a:pt x="1" y="10"/>
                  </a:lnTo>
                  <a:lnTo>
                    <a:pt x="1" y="8"/>
                  </a:lnTo>
                  <a:lnTo>
                    <a:pt x="4" y="8"/>
                  </a:lnTo>
                  <a:lnTo>
                    <a:pt x="7" y="7"/>
                  </a:lnTo>
                  <a:lnTo>
                    <a:pt x="8" y="4"/>
                  </a:lnTo>
                  <a:lnTo>
                    <a:pt x="11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33680" name="Picture 20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48" y="2775"/>
              <a:ext cx="18" cy="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681" name="Picture 209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548" y="2775"/>
              <a:ext cx="18" cy="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3682" name="Freeform 210"/>
            <p:cNvSpPr>
              <a:spLocks/>
            </p:cNvSpPr>
            <p:nvPr/>
          </p:nvSpPr>
          <p:spPr bwMode="auto">
            <a:xfrm>
              <a:off x="2569" y="2759"/>
              <a:ext cx="43" cy="37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8" y="29"/>
                </a:cxn>
                <a:cxn ang="0">
                  <a:pos x="35" y="7"/>
                </a:cxn>
                <a:cxn ang="0">
                  <a:pos x="35" y="4"/>
                </a:cxn>
                <a:cxn ang="0">
                  <a:pos x="35" y="2"/>
                </a:cxn>
                <a:cxn ang="0">
                  <a:pos x="35" y="1"/>
                </a:cxn>
                <a:cxn ang="0">
                  <a:pos x="35" y="1"/>
                </a:cxn>
                <a:cxn ang="0">
                  <a:pos x="33" y="1"/>
                </a:cxn>
                <a:cxn ang="0">
                  <a:pos x="32" y="1"/>
                </a:cxn>
                <a:cxn ang="0">
                  <a:pos x="32" y="1"/>
                </a:cxn>
                <a:cxn ang="0">
                  <a:pos x="32" y="1"/>
                </a:cxn>
                <a:cxn ang="0">
                  <a:pos x="32" y="0"/>
                </a:cxn>
                <a:cxn ang="0">
                  <a:pos x="43" y="0"/>
                </a:cxn>
                <a:cxn ang="0">
                  <a:pos x="43" y="1"/>
                </a:cxn>
                <a:cxn ang="0">
                  <a:pos x="42" y="1"/>
                </a:cxn>
                <a:cxn ang="0">
                  <a:pos x="40" y="1"/>
                </a:cxn>
                <a:cxn ang="0">
                  <a:pos x="39" y="1"/>
                </a:cxn>
                <a:cxn ang="0">
                  <a:pos x="37" y="2"/>
                </a:cxn>
                <a:cxn ang="0">
                  <a:pos x="37" y="4"/>
                </a:cxn>
                <a:cxn ang="0">
                  <a:pos x="36" y="7"/>
                </a:cxn>
                <a:cxn ang="0">
                  <a:pos x="28" y="37"/>
                </a:cxn>
                <a:cxn ang="0">
                  <a:pos x="26" y="37"/>
                </a:cxn>
                <a:cxn ang="0">
                  <a:pos x="15" y="7"/>
                </a:cxn>
                <a:cxn ang="0">
                  <a:pos x="8" y="29"/>
                </a:cxn>
                <a:cxn ang="0">
                  <a:pos x="7" y="32"/>
                </a:cxn>
                <a:cxn ang="0">
                  <a:pos x="7" y="33"/>
                </a:cxn>
                <a:cxn ang="0">
                  <a:pos x="7" y="35"/>
                </a:cxn>
                <a:cxn ang="0">
                  <a:pos x="8" y="35"/>
                </a:cxn>
                <a:cxn ang="0">
                  <a:pos x="9" y="35"/>
                </a:cxn>
                <a:cxn ang="0">
                  <a:pos x="11" y="36"/>
                </a:cxn>
                <a:cxn ang="0">
                  <a:pos x="11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1" y="35"/>
                </a:cxn>
                <a:cxn ang="0">
                  <a:pos x="2" y="35"/>
                </a:cxn>
                <a:cxn ang="0">
                  <a:pos x="4" y="35"/>
                </a:cxn>
                <a:cxn ang="0">
                  <a:pos x="4" y="33"/>
                </a:cxn>
                <a:cxn ang="0">
                  <a:pos x="5" y="32"/>
                </a:cxn>
                <a:cxn ang="0">
                  <a:pos x="5" y="30"/>
                </a:cxn>
                <a:cxn ang="0">
                  <a:pos x="14" y="4"/>
                </a:cxn>
                <a:cxn ang="0">
                  <a:pos x="12" y="2"/>
                </a:cxn>
                <a:cxn ang="0">
                  <a:pos x="11" y="1"/>
                </a:cxn>
                <a:cxn ang="0">
                  <a:pos x="9" y="1"/>
                </a:cxn>
                <a:cxn ang="0">
                  <a:pos x="7" y="1"/>
                </a:cxn>
                <a:cxn ang="0">
                  <a:pos x="8" y="0"/>
                </a:cxn>
                <a:cxn ang="0">
                  <a:pos x="16" y="0"/>
                </a:cxn>
              </a:cxnLst>
              <a:rect l="0" t="0" r="r" b="b"/>
              <a:pathLst>
                <a:path w="43" h="37">
                  <a:moveTo>
                    <a:pt x="16" y="0"/>
                  </a:moveTo>
                  <a:lnTo>
                    <a:pt x="28" y="29"/>
                  </a:lnTo>
                  <a:lnTo>
                    <a:pt x="35" y="7"/>
                  </a:lnTo>
                  <a:lnTo>
                    <a:pt x="35" y="4"/>
                  </a:lnTo>
                  <a:lnTo>
                    <a:pt x="35" y="2"/>
                  </a:lnTo>
                  <a:lnTo>
                    <a:pt x="35" y="1"/>
                  </a:lnTo>
                  <a:lnTo>
                    <a:pt x="35" y="1"/>
                  </a:lnTo>
                  <a:lnTo>
                    <a:pt x="33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0"/>
                  </a:lnTo>
                  <a:lnTo>
                    <a:pt x="43" y="0"/>
                  </a:lnTo>
                  <a:lnTo>
                    <a:pt x="43" y="1"/>
                  </a:lnTo>
                  <a:lnTo>
                    <a:pt x="42" y="1"/>
                  </a:lnTo>
                  <a:lnTo>
                    <a:pt x="40" y="1"/>
                  </a:lnTo>
                  <a:lnTo>
                    <a:pt x="39" y="1"/>
                  </a:lnTo>
                  <a:lnTo>
                    <a:pt x="37" y="2"/>
                  </a:lnTo>
                  <a:lnTo>
                    <a:pt x="37" y="4"/>
                  </a:lnTo>
                  <a:lnTo>
                    <a:pt x="36" y="7"/>
                  </a:lnTo>
                  <a:lnTo>
                    <a:pt x="28" y="37"/>
                  </a:lnTo>
                  <a:lnTo>
                    <a:pt x="26" y="37"/>
                  </a:lnTo>
                  <a:lnTo>
                    <a:pt x="15" y="7"/>
                  </a:lnTo>
                  <a:lnTo>
                    <a:pt x="8" y="29"/>
                  </a:lnTo>
                  <a:lnTo>
                    <a:pt x="7" y="32"/>
                  </a:lnTo>
                  <a:lnTo>
                    <a:pt x="7" y="33"/>
                  </a:lnTo>
                  <a:lnTo>
                    <a:pt x="7" y="35"/>
                  </a:lnTo>
                  <a:lnTo>
                    <a:pt x="8" y="35"/>
                  </a:lnTo>
                  <a:lnTo>
                    <a:pt x="9" y="35"/>
                  </a:lnTo>
                  <a:lnTo>
                    <a:pt x="11" y="36"/>
                  </a:lnTo>
                  <a:lnTo>
                    <a:pt x="11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" y="35"/>
                  </a:lnTo>
                  <a:lnTo>
                    <a:pt x="2" y="35"/>
                  </a:lnTo>
                  <a:lnTo>
                    <a:pt x="4" y="35"/>
                  </a:lnTo>
                  <a:lnTo>
                    <a:pt x="4" y="33"/>
                  </a:lnTo>
                  <a:lnTo>
                    <a:pt x="5" y="32"/>
                  </a:lnTo>
                  <a:lnTo>
                    <a:pt x="5" y="30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11" y="1"/>
                  </a:lnTo>
                  <a:lnTo>
                    <a:pt x="9" y="1"/>
                  </a:lnTo>
                  <a:lnTo>
                    <a:pt x="7" y="1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83" name="Freeform 211"/>
            <p:cNvSpPr>
              <a:spLocks noEditPoints="1"/>
            </p:cNvSpPr>
            <p:nvPr/>
          </p:nvSpPr>
          <p:spPr bwMode="auto">
            <a:xfrm>
              <a:off x="2611" y="2757"/>
              <a:ext cx="36" cy="39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8" y="2"/>
                </a:cxn>
                <a:cxn ang="0">
                  <a:pos x="31" y="2"/>
                </a:cxn>
                <a:cxn ang="0">
                  <a:pos x="33" y="4"/>
                </a:cxn>
                <a:cxn ang="0">
                  <a:pos x="35" y="7"/>
                </a:cxn>
                <a:cxn ang="0">
                  <a:pos x="36" y="10"/>
                </a:cxn>
                <a:cxn ang="0">
                  <a:pos x="36" y="13"/>
                </a:cxn>
                <a:cxn ang="0">
                  <a:pos x="36" y="20"/>
                </a:cxn>
                <a:cxn ang="0">
                  <a:pos x="33" y="25"/>
                </a:cxn>
                <a:cxn ang="0">
                  <a:pos x="29" y="31"/>
                </a:cxn>
                <a:cxn ang="0">
                  <a:pos x="24" y="35"/>
                </a:cxn>
                <a:cxn ang="0">
                  <a:pos x="18" y="38"/>
                </a:cxn>
                <a:cxn ang="0">
                  <a:pos x="12" y="39"/>
                </a:cxn>
                <a:cxn ang="0">
                  <a:pos x="8" y="38"/>
                </a:cxn>
                <a:cxn ang="0">
                  <a:pos x="5" y="37"/>
                </a:cxn>
                <a:cxn ang="0">
                  <a:pos x="2" y="35"/>
                </a:cxn>
                <a:cxn ang="0">
                  <a:pos x="1" y="32"/>
                </a:cxn>
                <a:cxn ang="0">
                  <a:pos x="0" y="30"/>
                </a:cxn>
                <a:cxn ang="0">
                  <a:pos x="0" y="27"/>
                </a:cxn>
                <a:cxn ang="0">
                  <a:pos x="1" y="21"/>
                </a:cxn>
                <a:cxn ang="0">
                  <a:pos x="2" y="16"/>
                </a:cxn>
                <a:cxn ang="0">
                  <a:pos x="5" y="11"/>
                </a:cxn>
                <a:cxn ang="0">
                  <a:pos x="8" y="7"/>
                </a:cxn>
                <a:cxn ang="0">
                  <a:pos x="12" y="4"/>
                </a:cxn>
                <a:cxn ang="0">
                  <a:pos x="15" y="3"/>
                </a:cxn>
                <a:cxn ang="0">
                  <a:pos x="19" y="2"/>
                </a:cxn>
                <a:cxn ang="0">
                  <a:pos x="24" y="0"/>
                </a:cxn>
                <a:cxn ang="0">
                  <a:pos x="24" y="2"/>
                </a:cxn>
                <a:cxn ang="0">
                  <a:pos x="21" y="2"/>
                </a:cxn>
                <a:cxn ang="0">
                  <a:pos x="18" y="3"/>
                </a:cxn>
                <a:cxn ang="0">
                  <a:pos x="15" y="4"/>
                </a:cxn>
                <a:cxn ang="0">
                  <a:pos x="12" y="7"/>
                </a:cxn>
                <a:cxn ang="0">
                  <a:pos x="10" y="11"/>
                </a:cxn>
                <a:cxn ang="0">
                  <a:pos x="8" y="16"/>
                </a:cxn>
                <a:cxn ang="0">
                  <a:pos x="5" y="23"/>
                </a:cxn>
                <a:cxn ang="0">
                  <a:pos x="5" y="28"/>
                </a:cxn>
                <a:cxn ang="0">
                  <a:pos x="5" y="31"/>
                </a:cxn>
                <a:cxn ang="0">
                  <a:pos x="7" y="35"/>
                </a:cxn>
                <a:cxn ang="0">
                  <a:pos x="10" y="37"/>
                </a:cxn>
                <a:cxn ang="0">
                  <a:pos x="14" y="38"/>
                </a:cxn>
                <a:cxn ang="0">
                  <a:pos x="17" y="38"/>
                </a:cxn>
                <a:cxn ang="0">
                  <a:pos x="18" y="37"/>
                </a:cxn>
                <a:cxn ang="0">
                  <a:pos x="21" y="35"/>
                </a:cxn>
                <a:cxn ang="0">
                  <a:pos x="24" y="32"/>
                </a:cxn>
                <a:cxn ang="0">
                  <a:pos x="26" y="28"/>
                </a:cxn>
                <a:cxn ang="0">
                  <a:pos x="29" y="23"/>
                </a:cxn>
                <a:cxn ang="0">
                  <a:pos x="31" y="17"/>
                </a:cxn>
                <a:cxn ang="0">
                  <a:pos x="32" y="11"/>
                </a:cxn>
                <a:cxn ang="0">
                  <a:pos x="31" y="7"/>
                </a:cxn>
                <a:cxn ang="0">
                  <a:pos x="29" y="4"/>
                </a:cxn>
                <a:cxn ang="0">
                  <a:pos x="26" y="3"/>
                </a:cxn>
                <a:cxn ang="0">
                  <a:pos x="24" y="2"/>
                </a:cxn>
              </a:cxnLst>
              <a:rect l="0" t="0" r="r" b="b"/>
              <a:pathLst>
                <a:path w="36" h="39">
                  <a:moveTo>
                    <a:pt x="24" y="0"/>
                  </a:moveTo>
                  <a:lnTo>
                    <a:pt x="28" y="2"/>
                  </a:lnTo>
                  <a:lnTo>
                    <a:pt x="31" y="2"/>
                  </a:lnTo>
                  <a:lnTo>
                    <a:pt x="33" y="4"/>
                  </a:lnTo>
                  <a:lnTo>
                    <a:pt x="35" y="7"/>
                  </a:lnTo>
                  <a:lnTo>
                    <a:pt x="36" y="10"/>
                  </a:lnTo>
                  <a:lnTo>
                    <a:pt x="36" y="13"/>
                  </a:lnTo>
                  <a:lnTo>
                    <a:pt x="36" y="20"/>
                  </a:lnTo>
                  <a:lnTo>
                    <a:pt x="33" y="25"/>
                  </a:lnTo>
                  <a:lnTo>
                    <a:pt x="29" y="31"/>
                  </a:lnTo>
                  <a:lnTo>
                    <a:pt x="24" y="35"/>
                  </a:lnTo>
                  <a:lnTo>
                    <a:pt x="18" y="38"/>
                  </a:lnTo>
                  <a:lnTo>
                    <a:pt x="12" y="39"/>
                  </a:lnTo>
                  <a:lnTo>
                    <a:pt x="8" y="38"/>
                  </a:lnTo>
                  <a:lnTo>
                    <a:pt x="5" y="37"/>
                  </a:lnTo>
                  <a:lnTo>
                    <a:pt x="2" y="35"/>
                  </a:lnTo>
                  <a:lnTo>
                    <a:pt x="1" y="32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1" y="21"/>
                  </a:lnTo>
                  <a:lnTo>
                    <a:pt x="2" y="16"/>
                  </a:lnTo>
                  <a:lnTo>
                    <a:pt x="5" y="11"/>
                  </a:lnTo>
                  <a:lnTo>
                    <a:pt x="8" y="7"/>
                  </a:lnTo>
                  <a:lnTo>
                    <a:pt x="12" y="4"/>
                  </a:lnTo>
                  <a:lnTo>
                    <a:pt x="15" y="3"/>
                  </a:lnTo>
                  <a:lnTo>
                    <a:pt x="19" y="2"/>
                  </a:lnTo>
                  <a:lnTo>
                    <a:pt x="24" y="0"/>
                  </a:lnTo>
                  <a:close/>
                  <a:moveTo>
                    <a:pt x="24" y="2"/>
                  </a:moveTo>
                  <a:lnTo>
                    <a:pt x="21" y="2"/>
                  </a:lnTo>
                  <a:lnTo>
                    <a:pt x="18" y="3"/>
                  </a:lnTo>
                  <a:lnTo>
                    <a:pt x="15" y="4"/>
                  </a:lnTo>
                  <a:lnTo>
                    <a:pt x="12" y="7"/>
                  </a:lnTo>
                  <a:lnTo>
                    <a:pt x="10" y="11"/>
                  </a:lnTo>
                  <a:lnTo>
                    <a:pt x="8" y="16"/>
                  </a:lnTo>
                  <a:lnTo>
                    <a:pt x="5" y="23"/>
                  </a:lnTo>
                  <a:lnTo>
                    <a:pt x="5" y="28"/>
                  </a:lnTo>
                  <a:lnTo>
                    <a:pt x="5" y="31"/>
                  </a:lnTo>
                  <a:lnTo>
                    <a:pt x="7" y="35"/>
                  </a:lnTo>
                  <a:lnTo>
                    <a:pt x="10" y="37"/>
                  </a:lnTo>
                  <a:lnTo>
                    <a:pt x="14" y="38"/>
                  </a:lnTo>
                  <a:lnTo>
                    <a:pt x="17" y="38"/>
                  </a:lnTo>
                  <a:lnTo>
                    <a:pt x="18" y="37"/>
                  </a:lnTo>
                  <a:lnTo>
                    <a:pt x="21" y="35"/>
                  </a:lnTo>
                  <a:lnTo>
                    <a:pt x="24" y="32"/>
                  </a:lnTo>
                  <a:lnTo>
                    <a:pt x="26" y="28"/>
                  </a:lnTo>
                  <a:lnTo>
                    <a:pt x="29" y="23"/>
                  </a:lnTo>
                  <a:lnTo>
                    <a:pt x="31" y="17"/>
                  </a:lnTo>
                  <a:lnTo>
                    <a:pt x="32" y="11"/>
                  </a:lnTo>
                  <a:lnTo>
                    <a:pt x="31" y="7"/>
                  </a:lnTo>
                  <a:lnTo>
                    <a:pt x="29" y="4"/>
                  </a:lnTo>
                  <a:lnTo>
                    <a:pt x="26" y="3"/>
                  </a:lnTo>
                  <a:lnTo>
                    <a:pt x="24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84" name="Freeform 212"/>
            <p:cNvSpPr>
              <a:spLocks/>
            </p:cNvSpPr>
            <p:nvPr/>
          </p:nvSpPr>
          <p:spPr bwMode="auto">
            <a:xfrm>
              <a:off x="2647" y="2759"/>
              <a:ext cx="53" cy="36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3" y="30"/>
                </a:cxn>
                <a:cxn ang="0">
                  <a:pos x="45" y="0"/>
                </a:cxn>
                <a:cxn ang="0">
                  <a:pos x="53" y="0"/>
                </a:cxn>
                <a:cxn ang="0">
                  <a:pos x="53" y="1"/>
                </a:cxn>
                <a:cxn ang="0">
                  <a:pos x="52" y="1"/>
                </a:cxn>
                <a:cxn ang="0">
                  <a:pos x="51" y="1"/>
                </a:cxn>
                <a:cxn ang="0">
                  <a:pos x="49" y="1"/>
                </a:cxn>
                <a:cxn ang="0">
                  <a:pos x="49" y="2"/>
                </a:cxn>
                <a:cxn ang="0">
                  <a:pos x="48" y="4"/>
                </a:cxn>
                <a:cxn ang="0">
                  <a:pos x="48" y="7"/>
                </a:cxn>
                <a:cxn ang="0">
                  <a:pos x="41" y="30"/>
                </a:cxn>
                <a:cxn ang="0">
                  <a:pos x="39" y="32"/>
                </a:cxn>
                <a:cxn ang="0">
                  <a:pos x="39" y="33"/>
                </a:cxn>
                <a:cxn ang="0">
                  <a:pos x="39" y="35"/>
                </a:cxn>
                <a:cxn ang="0">
                  <a:pos x="41" y="35"/>
                </a:cxn>
                <a:cxn ang="0">
                  <a:pos x="42" y="35"/>
                </a:cxn>
                <a:cxn ang="0">
                  <a:pos x="44" y="36"/>
                </a:cxn>
                <a:cxn ang="0">
                  <a:pos x="45" y="36"/>
                </a:cxn>
                <a:cxn ang="0">
                  <a:pos x="44" y="36"/>
                </a:cxn>
                <a:cxn ang="0">
                  <a:pos x="28" y="36"/>
                </a:cxn>
                <a:cxn ang="0">
                  <a:pos x="30" y="36"/>
                </a:cxn>
                <a:cxn ang="0">
                  <a:pos x="30" y="36"/>
                </a:cxn>
                <a:cxn ang="0">
                  <a:pos x="31" y="35"/>
                </a:cxn>
                <a:cxn ang="0">
                  <a:pos x="32" y="35"/>
                </a:cxn>
                <a:cxn ang="0">
                  <a:pos x="34" y="35"/>
                </a:cxn>
                <a:cxn ang="0">
                  <a:pos x="34" y="33"/>
                </a:cxn>
                <a:cxn ang="0">
                  <a:pos x="35" y="32"/>
                </a:cxn>
                <a:cxn ang="0">
                  <a:pos x="37" y="28"/>
                </a:cxn>
                <a:cxn ang="0">
                  <a:pos x="42" y="7"/>
                </a:cxn>
                <a:cxn ang="0">
                  <a:pos x="20" y="36"/>
                </a:cxn>
                <a:cxn ang="0">
                  <a:pos x="18" y="36"/>
                </a:cxn>
                <a:cxn ang="0">
                  <a:pos x="16" y="7"/>
                </a:cxn>
                <a:cxn ang="0">
                  <a:pos x="9" y="29"/>
                </a:cxn>
                <a:cxn ang="0">
                  <a:pos x="9" y="32"/>
                </a:cxn>
                <a:cxn ang="0">
                  <a:pos x="7" y="33"/>
                </a:cxn>
                <a:cxn ang="0">
                  <a:pos x="7" y="35"/>
                </a:cxn>
                <a:cxn ang="0">
                  <a:pos x="9" y="35"/>
                </a:cxn>
                <a:cxn ang="0">
                  <a:pos x="10" y="35"/>
                </a:cxn>
                <a:cxn ang="0">
                  <a:pos x="11" y="36"/>
                </a:cxn>
                <a:cxn ang="0">
                  <a:pos x="11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3" y="35"/>
                </a:cxn>
                <a:cxn ang="0">
                  <a:pos x="4" y="35"/>
                </a:cxn>
                <a:cxn ang="0">
                  <a:pos x="6" y="33"/>
                </a:cxn>
                <a:cxn ang="0">
                  <a:pos x="6" y="30"/>
                </a:cxn>
                <a:cxn ang="0">
                  <a:pos x="14" y="2"/>
                </a:cxn>
                <a:cxn ang="0">
                  <a:pos x="13" y="1"/>
                </a:cxn>
                <a:cxn ang="0">
                  <a:pos x="13" y="1"/>
                </a:cxn>
                <a:cxn ang="0">
                  <a:pos x="11" y="1"/>
                </a:cxn>
                <a:cxn ang="0">
                  <a:pos x="10" y="1"/>
                </a:cxn>
                <a:cxn ang="0">
                  <a:pos x="10" y="0"/>
                </a:cxn>
                <a:cxn ang="0">
                  <a:pos x="18" y="0"/>
                </a:cxn>
              </a:cxnLst>
              <a:rect l="0" t="0" r="r" b="b"/>
              <a:pathLst>
                <a:path w="53" h="36">
                  <a:moveTo>
                    <a:pt x="18" y="0"/>
                  </a:moveTo>
                  <a:lnTo>
                    <a:pt x="23" y="30"/>
                  </a:lnTo>
                  <a:lnTo>
                    <a:pt x="45" y="0"/>
                  </a:lnTo>
                  <a:lnTo>
                    <a:pt x="53" y="0"/>
                  </a:lnTo>
                  <a:lnTo>
                    <a:pt x="53" y="1"/>
                  </a:lnTo>
                  <a:lnTo>
                    <a:pt x="52" y="1"/>
                  </a:lnTo>
                  <a:lnTo>
                    <a:pt x="51" y="1"/>
                  </a:lnTo>
                  <a:lnTo>
                    <a:pt x="49" y="1"/>
                  </a:lnTo>
                  <a:lnTo>
                    <a:pt x="49" y="2"/>
                  </a:lnTo>
                  <a:lnTo>
                    <a:pt x="48" y="4"/>
                  </a:lnTo>
                  <a:lnTo>
                    <a:pt x="48" y="7"/>
                  </a:lnTo>
                  <a:lnTo>
                    <a:pt x="41" y="30"/>
                  </a:lnTo>
                  <a:lnTo>
                    <a:pt x="39" y="32"/>
                  </a:lnTo>
                  <a:lnTo>
                    <a:pt x="39" y="33"/>
                  </a:lnTo>
                  <a:lnTo>
                    <a:pt x="39" y="35"/>
                  </a:lnTo>
                  <a:lnTo>
                    <a:pt x="41" y="35"/>
                  </a:lnTo>
                  <a:lnTo>
                    <a:pt x="42" y="35"/>
                  </a:lnTo>
                  <a:lnTo>
                    <a:pt x="44" y="36"/>
                  </a:lnTo>
                  <a:lnTo>
                    <a:pt x="45" y="36"/>
                  </a:lnTo>
                  <a:lnTo>
                    <a:pt x="44" y="36"/>
                  </a:lnTo>
                  <a:lnTo>
                    <a:pt x="28" y="36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1" y="35"/>
                  </a:lnTo>
                  <a:lnTo>
                    <a:pt x="32" y="35"/>
                  </a:lnTo>
                  <a:lnTo>
                    <a:pt x="34" y="35"/>
                  </a:lnTo>
                  <a:lnTo>
                    <a:pt x="34" y="33"/>
                  </a:lnTo>
                  <a:lnTo>
                    <a:pt x="35" y="32"/>
                  </a:lnTo>
                  <a:lnTo>
                    <a:pt x="37" y="28"/>
                  </a:lnTo>
                  <a:lnTo>
                    <a:pt x="42" y="7"/>
                  </a:lnTo>
                  <a:lnTo>
                    <a:pt x="20" y="36"/>
                  </a:lnTo>
                  <a:lnTo>
                    <a:pt x="18" y="36"/>
                  </a:lnTo>
                  <a:lnTo>
                    <a:pt x="16" y="7"/>
                  </a:lnTo>
                  <a:lnTo>
                    <a:pt x="9" y="29"/>
                  </a:lnTo>
                  <a:lnTo>
                    <a:pt x="9" y="32"/>
                  </a:lnTo>
                  <a:lnTo>
                    <a:pt x="7" y="33"/>
                  </a:lnTo>
                  <a:lnTo>
                    <a:pt x="7" y="35"/>
                  </a:lnTo>
                  <a:lnTo>
                    <a:pt x="9" y="35"/>
                  </a:lnTo>
                  <a:lnTo>
                    <a:pt x="10" y="35"/>
                  </a:lnTo>
                  <a:lnTo>
                    <a:pt x="11" y="36"/>
                  </a:lnTo>
                  <a:lnTo>
                    <a:pt x="11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3" y="35"/>
                  </a:lnTo>
                  <a:lnTo>
                    <a:pt x="4" y="35"/>
                  </a:lnTo>
                  <a:lnTo>
                    <a:pt x="6" y="33"/>
                  </a:lnTo>
                  <a:lnTo>
                    <a:pt x="6" y="30"/>
                  </a:lnTo>
                  <a:lnTo>
                    <a:pt x="14" y="2"/>
                  </a:lnTo>
                  <a:lnTo>
                    <a:pt x="13" y="1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1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85" name="Freeform 213"/>
            <p:cNvSpPr>
              <a:spLocks/>
            </p:cNvSpPr>
            <p:nvPr/>
          </p:nvSpPr>
          <p:spPr bwMode="auto">
            <a:xfrm>
              <a:off x="2693" y="2759"/>
              <a:ext cx="26" cy="36"/>
            </a:xfrm>
            <a:custGeom>
              <a:avLst/>
              <a:gdLst/>
              <a:ahLst/>
              <a:cxnLst>
                <a:cxn ang="0">
                  <a:pos x="16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3" y="35"/>
                </a:cxn>
                <a:cxn ang="0">
                  <a:pos x="5" y="35"/>
                </a:cxn>
                <a:cxn ang="0">
                  <a:pos x="5" y="35"/>
                </a:cxn>
                <a:cxn ang="0">
                  <a:pos x="6" y="33"/>
                </a:cxn>
                <a:cxn ang="0">
                  <a:pos x="6" y="32"/>
                </a:cxn>
                <a:cxn ang="0">
                  <a:pos x="7" y="29"/>
                </a:cxn>
                <a:cxn ang="0">
                  <a:pos x="14" y="7"/>
                </a:cxn>
                <a:cxn ang="0">
                  <a:pos x="14" y="4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4" y="1"/>
                </a:cxn>
                <a:cxn ang="0">
                  <a:pos x="14" y="1"/>
                </a:cxn>
                <a:cxn ang="0">
                  <a:pos x="13" y="1"/>
                </a:cxn>
                <a:cxn ang="0">
                  <a:pos x="12" y="1"/>
                </a:cxn>
                <a:cxn ang="0">
                  <a:pos x="10" y="1"/>
                </a:cxn>
                <a:cxn ang="0">
                  <a:pos x="10" y="0"/>
                </a:cxn>
                <a:cxn ang="0">
                  <a:pos x="26" y="0"/>
                </a:cxn>
                <a:cxn ang="0">
                  <a:pos x="24" y="1"/>
                </a:cxn>
                <a:cxn ang="0">
                  <a:pos x="23" y="1"/>
                </a:cxn>
                <a:cxn ang="0">
                  <a:pos x="23" y="1"/>
                </a:cxn>
                <a:cxn ang="0">
                  <a:pos x="21" y="1"/>
                </a:cxn>
                <a:cxn ang="0">
                  <a:pos x="20" y="2"/>
                </a:cxn>
                <a:cxn ang="0">
                  <a:pos x="20" y="4"/>
                </a:cxn>
                <a:cxn ang="0">
                  <a:pos x="19" y="8"/>
                </a:cxn>
                <a:cxn ang="0">
                  <a:pos x="12" y="30"/>
                </a:cxn>
                <a:cxn ang="0">
                  <a:pos x="12" y="32"/>
                </a:cxn>
                <a:cxn ang="0">
                  <a:pos x="12" y="33"/>
                </a:cxn>
                <a:cxn ang="0">
                  <a:pos x="12" y="33"/>
                </a:cxn>
                <a:cxn ang="0">
                  <a:pos x="12" y="35"/>
                </a:cxn>
                <a:cxn ang="0">
                  <a:pos x="12" y="35"/>
                </a:cxn>
                <a:cxn ang="0">
                  <a:pos x="13" y="35"/>
                </a:cxn>
                <a:cxn ang="0">
                  <a:pos x="14" y="35"/>
                </a:cxn>
                <a:cxn ang="0">
                  <a:pos x="16" y="36"/>
                </a:cxn>
              </a:cxnLst>
              <a:rect l="0" t="0" r="r" b="b"/>
              <a:pathLst>
                <a:path w="26" h="36">
                  <a:moveTo>
                    <a:pt x="16" y="36"/>
                  </a:move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3" y="35"/>
                  </a:lnTo>
                  <a:lnTo>
                    <a:pt x="5" y="35"/>
                  </a:lnTo>
                  <a:lnTo>
                    <a:pt x="5" y="35"/>
                  </a:lnTo>
                  <a:lnTo>
                    <a:pt x="6" y="33"/>
                  </a:lnTo>
                  <a:lnTo>
                    <a:pt x="6" y="32"/>
                  </a:lnTo>
                  <a:lnTo>
                    <a:pt x="7" y="29"/>
                  </a:lnTo>
                  <a:lnTo>
                    <a:pt x="14" y="7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3" y="1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10" y="0"/>
                  </a:lnTo>
                  <a:lnTo>
                    <a:pt x="26" y="0"/>
                  </a:lnTo>
                  <a:lnTo>
                    <a:pt x="24" y="1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21" y="1"/>
                  </a:lnTo>
                  <a:lnTo>
                    <a:pt x="20" y="2"/>
                  </a:lnTo>
                  <a:lnTo>
                    <a:pt x="20" y="4"/>
                  </a:lnTo>
                  <a:lnTo>
                    <a:pt x="19" y="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2" y="33"/>
                  </a:lnTo>
                  <a:lnTo>
                    <a:pt x="12" y="33"/>
                  </a:lnTo>
                  <a:lnTo>
                    <a:pt x="12" y="35"/>
                  </a:lnTo>
                  <a:lnTo>
                    <a:pt x="12" y="35"/>
                  </a:lnTo>
                  <a:lnTo>
                    <a:pt x="13" y="35"/>
                  </a:lnTo>
                  <a:lnTo>
                    <a:pt x="14" y="35"/>
                  </a:lnTo>
                  <a:lnTo>
                    <a:pt x="16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86" name="Freeform 214"/>
            <p:cNvSpPr>
              <a:spLocks/>
            </p:cNvSpPr>
            <p:nvPr/>
          </p:nvSpPr>
          <p:spPr bwMode="auto">
            <a:xfrm>
              <a:off x="2712" y="2759"/>
              <a:ext cx="43" cy="37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29" y="29"/>
                </a:cxn>
                <a:cxn ang="0">
                  <a:pos x="35" y="7"/>
                </a:cxn>
                <a:cxn ang="0">
                  <a:pos x="35" y="4"/>
                </a:cxn>
                <a:cxn ang="0">
                  <a:pos x="36" y="2"/>
                </a:cxn>
                <a:cxn ang="0">
                  <a:pos x="35" y="1"/>
                </a:cxn>
                <a:cxn ang="0">
                  <a:pos x="35" y="1"/>
                </a:cxn>
                <a:cxn ang="0">
                  <a:pos x="33" y="1"/>
                </a:cxn>
                <a:cxn ang="0">
                  <a:pos x="32" y="1"/>
                </a:cxn>
                <a:cxn ang="0">
                  <a:pos x="32" y="1"/>
                </a:cxn>
                <a:cxn ang="0">
                  <a:pos x="32" y="1"/>
                </a:cxn>
                <a:cxn ang="0">
                  <a:pos x="32" y="0"/>
                </a:cxn>
                <a:cxn ang="0">
                  <a:pos x="43" y="0"/>
                </a:cxn>
                <a:cxn ang="0">
                  <a:pos x="43" y="1"/>
                </a:cxn>
                <a:cxn ang="0">
                  <a:pos x="42" y="1"/>
                </a:cxn>
                <a:cxn ang="0">
                  <a:pos x="40" y="1"/>
                </a:cxn>
                <a:cxn ang="0">
                  <a:pos x="39" y="1"/>
                </a:cxn>
                <a:cxn ang="0">
                  <a:pos x="39" y="2"/>
                </a:cxn>
                <a:cxn ang="0">
                  <a:pos x="38" y="4"/>
                </a:cxn>
                <a:cxn ang="0">
                  <a:pos x="36" y="7"/>
                </a:cxn>
                <a:cxn ang="0">
                  <a:pos x="28" y="37"/>
                </a:cxn>
                <a:cxn ang="0">
                  <a:pos x="26" y="37"/>
                </a:cxn>
                <a:cxn ang="0">
                  <a:pos x="15" y="7"/>
                </a:cxn>
                <a:cxn ang="0">
                  <a:pos x="8" y="29"/>
                </a:cxn>
                <a:cxn ang="0">
                  <a:pos x="8" y="32"/>
                </a:cxn>
                <a:cxn ang="0">
                  <a:pos x="7" y="33"/>
                </a:cxn>
                <a:cxn ang="0">
                  <a:pos x="8" y="35"/>
                </a:cxn>
                <a:cxn ang="0">
                  <a:pos x="8" y="35"/>
                </a:cxn>
                <a:cxn ang="0">
                  <a:pos x="9" y="35"/>
                </a:cxn>
                <a:cxn ang="0">
                  <a:pos x="11" y="36"/>
                </a:cxn>
                <a:cxn ang="0">
                  <a:pos x="11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1" y="35"/>
                </a:cxn>
                <a:cxn ang="0">
                  <a:pos x="2" y="35"/>
                </a:cxn>
                <a:cxn ang="0">
                  <a:pos x="4" y="35"/>
                </a:cxn>
                <a:cxn ang="0">
                  <a:pos x="4" y="33"/>
                </a:cxn>
                <a:cxn ang="0">
                  <a:pos x="5" y="32"/>
                </a:cxn>
                <a:cxn ang="0">
                  <a:pos x="7" y="30"/>
                </a:cxn>
                <a:cxn ang="0">
                  <a:pos x="14" y="4"/>
                </a:cxn>
                <a:cxn ang="0">
                  <a:pos x="12" y="2"/>
                </a:cxn>
                <a:cxn ang="0">
                  <a:pos x="11" y="1"/>
                </a:cxn>
                <a:cxn ang="0">
                  <a:pos x="9" y="1"/>
                </a:cxn>
                <a:cxn ang="0">
                  <a:pos x="8" y="1"/>
                </a:cxn>
                <a:cxn ang="0">
                  <a:pos x="8" y="0"/>
                </a:cxn>
                <a:cxn ang="0">
                  <a:pos x="17" y="0"/>
                </a:cxn>
              </a:cxnLst>
              <a:rect l="0" t="0" r="r" b="b"/>
              <a:pathLst>
                <a:path w="43" h="37">
                  <a:moveTo>
                    <a:pt x="17" y="0"/>
                  </a:moveTo>
                  <a:lnTo>
                    <a:pt x="29" y="29"/>
                  </a:lnTo>
                  <a:lnTo>
                    <a:pt x="35" y="7"/>
                  </a:lnTo>
                  <a:lnTo>
                    <a:pt x="35" y="4"/>
                  </a:lnTo>
                  <a:lnTo>
                    <a:pt x="36" y="2"/>
                  </a:lnTo>
                  <a:lnTo>
                    <a:pt x="35" y="1"/>
                  </a:lnTo>
                  <a:lnTo>
                    <a:pt x="35" y="1"/>
                  </a:lnTo>
                  <a:lnTo>
                    <a:pt x="33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0"/>
                  </a:lnTo>
                  <a:lnTo>
                    <a:pt x="43" y="0"/>
                  </a:lnTo>
                  <a:lnTo>
                    <a:pt x="43" y="1"/>
                  </a:lnTo>
                  <a:lnTo>
                    <a:pt x="42" y="1"/>
                  </a:lnTo>
                  <a:lnTo>
                    <a:pt x="40" y="1"/>
                  </a:lnTo>
                  <a:lnTo>
                    <a:pt x="39" y="1"/>
                  </a:lnTo>
                  <a:lnTo>
                    <a:pt x="39" y="2"/>
                  </a:lnTo>
                  <a:lnTo>
                    <a:pt x="38" y="4"/>
                  </a:lnTo>
                  <a:lnTo>
                    <a:pt x="36" y="7"/>
                  </a:lnTo>
                  <a:lnTo>
                    <a:pt x="28" y="37"/>
                  </a:lnTo>
                  <a:lnTo>
                    <a:pt x="26" y="37"/>
                  </a:lnTo>
                  <a:lnTo>
                    <a:pt x="15" y="7"/>
                  </a:lnTo>
                  <a:lnTo>
                    <a:pt x="8" y="29"/>
                  </a:lnTo>
                  <a:lnTo>
                    <a:pt x="8" y="32"/>
                  </a:lnTo>
                  <a:lnTo>
                    <a:pt x="7" y="33"/>
                  </a:lnTo>
                  <a:lnTo>
                    <a:pt x="8" y="35"/>
                  </a:lnTo>
                  <a:lnTo>
                    <a:pt x="8" y="35"/>
                  </a:lnTo>
                  <a:lnTo>
                    <a:pt x="9" y="35"/>
                  </a:lnTo>
                  <a:lnTo>
                    <a:pt x="11" y="36"/>
                  </a:lnTo>
                  <a:lnTo>
                    <a:pt x="11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" y="35"/>
                  </a:lnTo>
                  <a:lnTo>
                    <a:pt x="2" y="35"/>
                  </a:lnTo>
                  <a:lnTo>
                    <a:pt x="4" y="35"/>
                  </a:lnTo>
                  <a:lnTo>
                    <a:pt x="4" y="33"/>
                  </a:lnTo>
                  <a:lnTo>
                    <a:pt x="5" y="32"/>
                  </a:lnTo>
                  <a:lnTo>
                    <a:pt x="7" y="30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11" y="1"/>
                  </a:lnTo>
                  <a:lnTo>
                    <a:pt x="9" y="1"/>
                  </a:lnTo>
                  <a:lnTo>
                    <a:pt x="8" y="1"/>
                  </a:lnTo>
                  <a:lnTo>
                    <a:pt x="8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87" name="Freeform 215"/>
            <p:cNvSpPr>
              <a:spLocks noEditPoints="1"/>
            </p:cNvSpPr>
            <p:nvPr/>
          </p:nvSpPr>
          <p:spPr bwMode="auto">
            <a:xfrm>
              <a:off x="2747" y="2757"/>
              <a:ext cx="33" cy="38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28" y="31"/>
                </a:cxn>
                <a:cxn ang="0">
                  <a:pos x="28" y="34"/>
                </a:cxn>
                <a:cxn ang="0">
                  <a:pos x="28" y="34"/>
                </a:cxn>
                <a:cxn ang="0">
                  <a:pos x="28" y="35"/>
                </a:cxn>
                <a:cxn ang="0">
                  <a:pos x="29" y="35"/>
                </a:cxn>
                <a:cxn ang="0">
                  <a:pos x="29" y="37"/>
                </a:cxn>
                <a:cxn ang="0">
                  <a:pos x="31" y="37"/>
                </a:cxn>
                <a:cxn ang="0">
                  <a:pos x="31" y="37"/>
                </a:cxn>
                <a:cxn ang="0">
                  <a:pos x="33" y="38"/>
                </a:cxn>
                <a:cxn ang="0">
                  <a:pos x="33" y="38"/>
                </a:cxn>
                <a:cxn ang="0">
                  <a:pos x="18" y="38"/>
                </a:cxn>
                <a:cxn ang="0">
                  <a:pos x="18" y="38"/>
                </a:cxn>
                <a:cxn ang="0">
                  <a:pos x="19" y="38"/>
                </a:cxn>
                <a:cxn ang="0">
                  <a:pos x="21" y="37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4" y="35"/>
                </a:cxn>
                <a:cxn ang="0">
                  <a:pos x="24" y="34"/>
                </a:cxn>
                <a:cxn ang="0">
                  <a:pos x="24" y="31"/>
                </a:cxn>
                <a:cxn ang="0">
                  <a:pos x="24" y="27"/>
                </a:cxn>
                <a:cxn ang="0">
                  <a:pos x="14" y="27"/>
                </a:cxn>
                <a:cxn ang="0">
                  <a:pos x="10" y="31"/>
                </a:cxn>
                <a:cxn ang="0">
                  <a:pos x="8" y="32"/>
                </a:cxn>
                <a:cxn ang="0">
                  <a:pos x="8" y="34"/>
                </a:cxn>
                <a:cxn ang="0">
                  <a:pos x="8" y="35"/>
                </a:cxn>
                <a:cxn ang="0">
                  <a:pos x="8" y="35"/>
                </a:cxn>
                <a:cxn ang="0">
                  <a:pos x="8" y="37"/>
                </a:cxn>
                <a:cxn ang="0">
                  <a:pos x="8" y="37"/>
                </a:cxn>
                <a:cxn ang="0">
                  <a:pos x="10" y="37"/>
                </a:cxn>
                <a:cxn ang="0">
                  <a:pos x="11" y="38"/>
                </a:cxn>
                <a:cxn ang="0">
                  <a:pos x="11" y="38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1" y="37"/>
                </a:cxn>
                <a:cxn ang="0">
                  <a:pos x="3" y="37"/>
                </a:cxn>
                <a:cxn ang="0">
                  <a:pos x="5" y="34"/>
                </a:cxn>
                <a:cxn ang="0">
                  <a:pos x="8" y="31"/>
                </a:cxn>
                <a:cxn ang="0">
                  <a:pos x="31" y="0"/>
                </a:cxn>
                <a:cxn ang="0">
                  <a:pos x="32" y="0"/>
                </a:cxn>
                <a:cxn ang="0">
                  <a:pos x="26" y="10"/>
                </a:cxn>
                <a:cxn ang="0">
                  <a:pos x="15" y="24"/>
                </a:cxn>
                <a:cxn ang="0">
                  <a:pos x="25" y="24"/>
                </a:cxn>
                <a:cxn ang="0">
                  <a:pos x="26" y="10"/>
                </a:cxn>
              </a:cxnLst>
              <a:rect l="0" t="0" r="r" b="b"/>
              <a:pathLst>
                <a:path w="33" h="38">
                  <a:moveTo>
                    <a:pt x="32" y="0"/>
                  </a:moveTo>
                  <a:lnTo>
                    <a:pt x="28" y="31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5"/>
                  </a:lnTo>
                  <a:lnTo>
                    <a:pt x="29" y="35"/>
                  </a:lnTo>
                  <a:lnTo>
                    <a:pt x="29" y="37"/>
                  </a:lnTo>
                  <a:lnTo>
                    <a:pt x="31" y="37"/>
                  </a:lnTo>
                  <a:lnTo>
                    <a:pt x="31" y="37"/>
                  </a:lnTo>
                  <a:lnTo>
                    <a:pt x="33" y="38"/>
                  </a:lnTo>
                  <a:lnTo>
                    <a:pt x="33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9" y="38"/>
                  </a:lnTo>
                  <a:lnTo>
                    <a:pt x="21" y="37"/>
                  </a:lnTo>
                  <a:lnTo>
                    <a:pt x="22" y="37"/>
                  </a:lnTo>
                  <a:lnTo>
                    <a:pt x="22" y="37"/>
                  </a:lnTo>
                  <a:lnTo>
                    <a:pt x="24" y="35"/>
                  </a:lnTo>
                  <a:lnTo>
                    <a:pt x="24" y="34"/>
                  </a:lnTo>
                  <a:lnTo>
                    <a:pt x="24" y="31"/>
                  </a:lnTo>
                  <a:lnTo>
                    <a:pt x="24" y="27"/>
                  </a:lnTo>
                  <a:lnTo>
                    <a:pt x="14" y="27"/>
                  </a:lnTo>
                  <a:lnTo>
                    <a:pt x="10" y="31"/>
                  </a:lnTo>
                  <a:lnTo>
                    <a:pt x="8" y="32"/>
                  </a:lnTo>
                  <a:lnTo>
                    <a:pt x="8" y="34"/>
                  </a:lnTo>
                  <a:lnTo>
                    <a:pt x="8" y="35"/>
                  </a:lnTo>
                  <a:lnTo>
                    <a:pt x="8" y="35"/>
                  </a:lnTo>
                  <a:lnTo>
                    <a:pt x="8" y="37"/>
                  </a:lnTo>
                  <a:lnTo>
                    <a:pt x="8" y="37"/>
                  </a:lnTo>
                  <a:lnTo>
                    <a:pt x="10" y="37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1" y="37"/>
                  </a:lnTo>
                  <a:lnTo>
                    <a:pt x="3" y="37"/>
                  </a:lnTo>
                  <a:lnTo>
                    <a:pt x="5" y="34"/>
                  </a:lnTo>
                  <a:lnTo>
                    <a:pt x="8" y="31"/>
                  </a:lnTo>
                  <a:lnTo>
                    <a:pt x="31" y="0"/>
                  </a:lnTo>
                  <a:lnTo>
                    <a:pt x="32" y="0"/>
                  </a:lnTo>
                  <a:close/>
                  <a:moveTo>
                    <a:pt x="26" y="10"/>
                  </a:moveTo>
                  <a:lnTo>
                    <a:pt x="15" y="24"/>
                  </a:lnTo>
                  <a:lnTo>
                    <a:pt x="25" y="24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88" name="Freeform 216"/>
            <p:cNvSpPr>
              <a:spLocks/>
            </p:cNvSpPr>
            <p:nvPr/>
          </p:nvSpPr>
          <p:spPr bwMode="auto">
            <a:xfrm>
              <a:off x="2783" y="2759"/>
              <a:ext cx="30" cy="36"/>
            </a:xfrm>
            <a:custGeom>
              <a:avLst/>
              <a:gdLst/>
              <a:ahLst/>
              <a:cxnLst>
                <a:cxn ang="0">
                  <a:pos x="27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5"/>
                </a:cxn>
                <a:cxn ang="0">
                  <a:pos x="3" y="35"/>
                </a:cxn>
                <a:cxn ang="0">
                  <a:pos x="4" y="35"/>
                </a:cxn>
                <a:cxn ang="0">
                  <a:pos x="4" y="33"/>
                </a:cxn>
                <a:cxn ang="0">
                  <a:pos x="6" y="32"/>
                </a:cxn>
                <a:cxn ang="0">
                  <a:pos x="7" y="29"/>
                </a:cxn>
                <a:cxn ang="0">
                  <a:pos x="13" y="7"/>
                </a:cxn>
                <a:cxn ang="0">
                  <a:pos x="14" y="4"/>
                </a:cxn>
                <a:cxn ang="0">
                  <a:pos x="14" y="2"/>
                </a:cxn>
                <a:cxn ang="0">
                  <a:pos x="14" y="1"/>
                </a:cxn>
                <a:cxn ang="0">
                  <a:pos x="13" y="1"/>
                </a:cxn>
                <a:cxn ang="0">
                  <a:pos x="13" y="1"/>
                </a:cxn>
                <a:cxn ang="0">
                  <a:pos x="10" y="1"/>
                </a:cxn>
                <a:cxn ang="0">
                  <a:pos x="10" y="1"/>
                </a:cxn>
                <a:cxn ang="0">
                  <a:pos x="10" y="1"/>
                </a:cxn>
                <a:cxn ang="0">
                  <a:pos x="10" y="0"/>
                </a:cxn>
                <a:cxn ang="0">
                  <a:pos x="25" y="0"/>
                </a:cxn>
                <a:cxn ang="0">
                  <a:pos x="25" y="1"/>
                </a:cxn>
                <a:cxn ang="0">
                  <a:pos x="23" y="1"/>
                </a:cxn>
                <a:cxn ang="0">
                  <a:pos x="21" y="1"/>
                </a:cxn>
                <a:cxn ang="0">
                  <a:pos x="20" y="1"/>
                </a:cxn>
                <a:cxn ang="0">
                  <a:pos x="20" y="2"/>
                </a:cxn>
                <a:cxn ang="0">
                  <a:pos x="18" y="4"/>
                </a:cxn>
                <a:cxn ang="0">
                  <a:pos x="18" y="8"/>
                </a:cxn>
                <a:cxn ang="0">
                  <a:pos x="11" y="30"/>
                </a:cxn>
                <a:cxn ang="0">
                  <a:pos x="11" y="32"/>
                </a:cxn>
                <a:cxn ang="0">
                  <a:pos x="11" y="33"/>
                </a:cxn>
                <a:cxn ang="0">
                  <a:pos x="11" y="33"/>
                </a:cxn>
                <a:cxn ang="0">
                  <a:pos x="11" y="35"/>
                </a:cxn>
                <a:cxn ang="0">
                  <a:pos x="13" y="35"/>
                </a:cxn>
                <a:cxn ang="0">
                  <a:pos x="13" y="35"/>
                </a:cxn>
                <a:cxn ang="0">
                  <a:pos x="17" y="35"/>
                </a:cxn>
                <a:cxn ang="0">
                  <a:pos x="20" y="35"/>
                </a:cxn>
                <a:cxn ang="0">
                  <a:pos x="23" y="33"/>
                </a:cxn>
                <a:cxn ang="0">
                  <a:pos x="24" y="33"/>
                </a:cxn>
                <a:cxn ang="0">
                  <a:pos x="25" y="32"/>
                </a:cxn>
                <a:cxn ang="0">
                  <a:pos x="27" y="30"/>
                </a:cxn>
                <a:cxn ang="0">
                  <a:pos x="28" y="28"/>
                </a:cxn>
                <a:cxn ang="0">
                  <a:pos x="28" y="26"/>
                </a:cxn>
                <a:cxn ang="0">
                  <a:pos x="30" y="26"/>
                </a:cxn>
                <a:cxn ang="0">
                  <a:pos x="27" y="36"/>
                </a:cxn>
              </a:cxnLst>
              <a:rect l="0" t="0" r="r" b="b"/>
              <a:pathLst>
                <a:path w="30" h="36">
                  <a:moveTo>
                    <a:pt x="27" y="36"/>
                  </a:moveTo>
                  <a:lnTo>
                    <a:pt x="0" y="36"/>
                  </a:lnTo>
                  <a:lnTo>
                    <a:pt x="0" y="36"/>
                  </a:lnTo>
                  <a:lnTo>
                    <a:pt x="2" y="35"/>
                  </a:lnTo>
                  <a:lnTo>
                    <a:pt x="3" y="35"/>
                  </a:lnTo>
                  <a:lnTo>
                    <a:pt x="4" y="35"/>
                  </a:lnTo>
                  <a:lnTo>
                    <a:pt x="4" y="33"/>
                  </a:lnTo>
                  <a:lnTo>
                    <a:pt x="6" y="32"/>
                  </a:lnTo>
                  <a:lnTo>
                    <a:pt x="7" y="29"/>
                  </a:lnTo>
                  <a:lnTo>
                    <a:pt x="13" y="7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1"/>
                  </a:lnTo>
                  <a:lnTo>
                    <a:pt x="13" y="1"/>
                  </a:lnTo>
                  <a:lnTo>
                    <a:pt x="13" y="1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10" y="0"/>
                  </a:lnTo>
                  <a:lnTo>
                    <a:pt x="25" y="0"/>
                  </a:lnTo>
                  <a:lnTo>
                    <a:pt x="25" y="1"/>
                  </a:lnTo>
                  <a:lnTo>
                    <a:pt x="23" y="1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20" y="2"/>
                  </a:lnTo>
                  <a:lnTo>
                    <a:pt x="18" y="4"/>
                  </a:lnTo>
                  <a:lnTo>
                    <a:pt x="18" y="8"/>
                  </a:lnTo>
                  <a:lnTo>
                    <a:pt x="11" y="30"/>
                  </a:lnTo>
                  <a:lnTo>
                    <a:pt x="11" y="32"/>
                  </a:lnTo>
                  <a:lnTo>
                    <a:pt x="11" y="33"/>
                  </a:lnTo>
                  <a:lnTo>
                    <a:pt x="11" y="33"/>
                  </a:lnTo>
                  <a:lnTo>
                    <a:pt x="11" y="35"/>
                  </a:lnTo>
                  <a:lnTo>
                    <a:pt x="13" y="35"/>
                  </a:lnTo>
                  <a:lnTo>
                    <a:pt x="13" y="35"/>
                  </a:lnTo>
                  <a:lnTo>
                    <a:pt x="17" y="35"/>
                  </a:lnTo>
                  <a:lnTo>
                    <a:pt x="20" y="35"/>
                  </a:lnTo>
                  <a:lnTo>
                    <a:pt x="23" y="33"/>
                  </a:lnTo>
                  <a:lnTo>
                    <a:pt x="24" y="33"/>
                  </a:lnTo>
                  <a:lnTo>
                    <a:pt x="25" y="32"/>
                  </a:lnTo>
                  <a:lnTo>
                    <a:pt x="27" y="30"/>
                  </a:lnTo>
                  <a:lnTo>
                    <a:pt x="28" y="28"/>
                  </a:lnTo>
                  <a:lnTo>
                    <a:pt x="28" y="26"/>
                  </a:lnTo>
                  <a:lnTo>
                    <a:pt x="30" y="26"/>
                  </a:lnTo>
                  <a:lnTo>
                    <a:pt x="27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89" name="Freeform 217"/>
            <p:cNvSpPr>
              <a:spLocks/>
            </p:cNvSpPr>
            <p:nvPr/>
          </p:nvSpPr>
          <p:spPr bwMode="auto">
            <a:xfrm>
              <a:off x="3090" y="2757"/>
              <a:ext cx="12" cy="49"/>
            </a:xfrm>
            <a:custGeom>
              <a:avLst/>
              <a:gdLst/>
              <a:ahLst/>
              <a:cxnLst>
                <a:cxn ang="0">
                  <a:pos x="12" y="49"/>
                </a:cxn>
                <a:cxn ang="0">
                  <a:pos x="0" y="49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3"/>
                </a:cxn>
                <a:cxn ang="0">
                  <a:pos x="5" y="3"/>
                </a:cxn>
                <a:cxn ang="0">
                  <a:pos x="5" y="48"/>
                </a:cxn>
                <a:cxn ang="0">
                  <a:pos x="12" y="48"/>
                </a:cxn>
                <a:cxn ang="0">
                  <a:pos x="12" y="49"/>
                </a:cxn>
              </a:cxnLst>
              <a:rect l="0" t="0" r="r" b="b"/>
              <a:pathLst>
                <a:path w="12" h="49">
                  <a:moveTo>
                    <a:pt x="12" y="49"/>
                  </a:moveTo>
                  <a:lnTo>
                    <a:pt x="0" y="49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3"/>
                  </a:lnTo>
                  <a:lnTo>
                    <a:pt x="5" y="3"/>
                  </a:lnTo>
                  <a:lnTo>
                    <a:pt x="5" y="48"/>
                  </a:lnTo>
                  <a:lnTo>
                    <a:pt x="12" y="48"/>
                  </a:lnTo>
                  <a:lnTo>
                    <a:pt x="12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90" name="Freeform 218"/>
            <p:cNvSpPr>
              <a:spLocks/>
            </p:cNvSpPr>
            <p:nvPr/>
          </p:nvSpPr>
          <p:spPr bwMode="auto">
            <a:xfrm>
              <a:off x="3110" y="2757"/>
              <a:ext cx="15" cy="38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0" y="32"/>
                </a:cxn>
                <a:cxn ang="0">
                  <a:pos x="10" y="35"/>
                </a:cxn>
                <a:cxn ang="0">
                  <a:pos x="11" y="37"/>
                </a:cxn>
                <a:cxn ang="0">
                  <a:pos x="11" y="37"/>
                </a:cxn>
                <a:cxn ang="0">
                  <a:pos x="11" y="38"/>
                </a:cxn>
                <a:cxn ang="0">
                  <a:pos x="13" y="38"/>
                </a:cxn>
                <a:cxn ang="0">
                  <a:pos x="15" y="38"/>
                </a:cxn>
                <a:cxn ang="0">
                  <a:pos x="15" y="38"/>
                </a:cxn>
                <a:cxn ang="0">
                  <a:pos x="1" y="38"/>
                </a:cxn>
                <a:cxn ang="0">
                  <a:pos x="1" y="38"/>
                </a:cxn>
                <a:cxn ang="0">
                  <a:pos x="3" y="38"/>
                </a:cxn>
                <a:cxn ang="0">
                  <a:pos x="4" y="38"/>
                </a:cxn>
                <a:cxn ang="0">
                  <a:pos x="6" y="37"/>
                </a:cxn>
                <a:cxn ang="0">
                  <a:pos x="6" y="37"/>
                </a:cxn>
                <a:cxn ang="0">
                  <a:pos x="6" y="35"/>
                </a:cxn>
                <a:cxn ang="0">
                  <a:pos x="6" y="32"/>
                </a:cxn>
                <a:cxn ang="0">
                  <a:pos x="6" y="11"/>
                </a:cxn>
                <a:cxn ang="0">
                  <a:pos x="6" y="7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1" y="6"/>
                </a:cxn>
                <a:cxn ang="0">
                  <a:pos x="0" y="4"/>
                </a:cxn>
              </a:cxnLst>
              <a:rect l="0" t="0" r="r" b="b"/>
              <a:pathLst>
                <a:path w="15" h="38">
                  <a:moveTo>
                    <a:pt x="0" y="4"/>
                  </a:moveTo>
                  <a:lnTo>
                    <a:pt x="10" y="0"/>
                  </a:lnTo>
                  <a:lnTo>
                    <a:pt x="10" y="0"/>
                  </a:lnTo>
                  <a:lnTo>
                    <a:pt x="10" y="32"/>
                  </a:lnTo>
                  <a:lnTo>
                    <a:pt x="10" y="35"/>
                  </a:lnTo>
                  <a:lnTo>
                    <a:pt x="11" y="37"/>
                  </a:lnTo>
                  <a:lnTo>
                    <a:pt x="11" y="37"/>
                  </a:lnTo>
                  <a:lnTo>
                    <a:pt x="11" y="38"/>
                  </a:lnTo>
                  <a:lnTo>
                    <a:pt x="13" y="38"/>
                  </a:lnTo>
                  <a:lnTo>
                    <a:pt x="15" y="38"/>
                  </a:lnTo>
                  <a:lnTo>
                    <a:pt x="15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3" y="38"/>
                  </a:lnTo>
                  <a:lnTo>
                    <a:pt x="4" y="38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6" y="35"/>
                  </a:lnTo>
                  <a:lnTo>
                    <a:pt x="6" y="32"/>
                  </a:lnTo>
                  <a:lnTo>
                    <a:pt x="6" y="11"/>
                  </a:lnTo>
                  <a:lnTo>
                    <a:pt x="6" y="7"/>
                  </a:lnTo>
                  <a:lnTo>
                    <a:pt x="6" y="6"/>
                  </a:lnTo>
                  <a:lnTo>
                    <a:pt x="6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1" y="6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91" name="Freeform 219"/>
            <p:cNvSpPr>
              <a:spLocks/>
            </p:cNvSpPr>
            <p:nvPr/>
          </p:nvSpPr>
          <p:spPr bwMode="auto">
            <a:xfrm>
              <a:off x="3135" y="2789"/>
              <a:ext cx="9" cy="16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14"/>
                </a:cxn>
                <a:cxn ang="0">
                  <a:pos x="3" y="13"/>
                </a:cxn>
                <a:cxn ang="0">
                  <a:pos x="4" y="12"/>
                </a:cxn>
                <a:cxn ang="0">
                  <a:pos x="6" y="9"/>
                </a:cxn>
                <a:cxn ang="0">
                  <a:pos x="6" y="7"/>
                </a:cxn>
                <a:cxn ang="0">
                  <a:pos x="6" y="7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4" y="6"/>
                </a:cxn>
                <a:cxn ang="0">
                  <a:pos x="4" y="7"/>
                </a:cxn>
                <a:cxn ang="0">
                  <a:pos x="3" y="7"/>
                </a:cxn>
                <a:cxn ang="0">
                  <a:pos x="3" y="7"/>
                </a:cxn>
                <a:cxn ang="0">
                  <a:pos x="2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6" y="0"/>
                </a:cxn>
                <a:cxn ang="0">
                  <a:pos x="7" y="2"/>
                </a:cxn>
                <a:cxn ang="0">
                  <a:pos x="7" y="5"/>
                </a:cxn>
                <a:cxn ang="0">
                  <a:pos x="9" y="6"/>
                </a:cxn>
                <a:cxn ang="0">
                  <a:pos x="7" y="9"/>
                </a:cxn>
                <a:cxn ang="0">
                  <a:pos x="6" y="12"/>
                </a:cxn>
                <a:cxn ang="0">
                  <a:pos x="3" y="13"/>
                </a:cxn>
                <a:cxn ang="0">
                  <a:pos x="0" y="16"/>
                </a:cxn>
              </a:cxnLst>
              <a:rect l="0" t="0" r="r" b="b"/>
              <a:pathLst>
                <a:path w="9" h="16">
                  <a:moveTo>
                    <a:pt x="0" y="16"/>
                  </a:moveTo>
                  <a:lnTo>
                    <a:pt x="0" y="14"/>
                  </a:lnTo>
                  <a:lnTo>
                    <a:pt x="3" y="13"/>
                  </a:lnTo>
                  <a:lnTo>
                    <a:pt x="4" y="12"/>
                  </a:lnTo>
                  <a:lnTo>
                    <a:pt x="6" y="9"/>
                  </a:lnTo>
                  <a:lnTo>
                    <a:pt x="6" y="7"/>
                  </a:lnTo>
                  <a:lnTo>
                    <a:pt x="6" y="7"/>
                  </a:lnTo>
                  <a:lnTo>
                    <a:pt x="6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4" y="6"/>
                  </a:lnTo>
                  <a:lnTo>
                    <a:pt x="4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2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2" y="0"/>
                  </a:lnTo>
                  <a:lnTo>
                    <a:pt x="3" y="0"/>
                  </a:lnTo>
                  <a:lnTo>
                    <a:pt x="6" y="0"/>
                  </a:lnTo>
                  <a:lnTo>
                    <a:pt x="7" y="2"/>
                  </a:lnTo>
                  <a:lnTo>
                    <a:pt x="7" y="5"/>
                  </a:lnTo>
                  <a:lnTo>
                    <a:pt x="9" y="6"/>
                  </a:lnTo>
                  <a:lnTo>
                    <a:pt x="7" y="9"/>
                  </a:lnTo>
                  <a:lnTo>
                    <a:pt x="6" y="12"/>
                  </a:lnTo>
                  <a:lnTo>
                    <a:pt x="3" y="13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92" name="Freeform 220"/>
            <p:cNvSpPr>
              <a:spLocks/>
            </p:cNvSpPr>
            <p:nvPr/>
          </p:nvSpPr>
          <p:spPr bwMode="auto">
            <a:xfrm>
              <a:off x="3148" y="2757"/>
              <a:ext cx="24" cy="38"/>
            </a:xfrm>
            <a:custGeom>
              <a:avLst/>
              <a:gdLst/>
              <a:ahLst/>
              <a:cxnLst>
                <a:cxn ang="0">
                  <a:pos x="24" y="31"/>
                </a:cxn>
                <a:cxn ang="0">
                  <a:pos x="21" y="38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6" y="32"/>
                </a:cxn>
                <a:cxn ang="0">
                  <a:pos x="10" y="27"/>
                </a:cxn>
                <a:cxn ang="0">
                  <a:pos x="13" y="23"/>
                </a:cxn>
                <a:cxn ang="0">
                  <a:pos x="15" y="18"/>
                </a:cxn>
                <a:cxn ang="0">
                  <a:pos x="17" y="13"/>
                </a:cxn>
                <a:cxn ang="0">
                  <a:pos x="17" y="10"/>
                </a:cxn>
                <a:cxn ang="0">
                  <a:pos x="14" y="7"/>
                </a:cxn>
                <a:cxn ang="0">
                  <a:pos x="13" y="6"/>
                </a:cxn>
                <a:cxn ang="0">
                  <a:pos x="10" y="4"/>
                </a:cxn>
                <a:cxn ang="0">
                  <a:pos x="7" y="4"/>
                </a:cxn>
                <a:cxn ang="0">
                  <a:pos x="4" y="6"/>
                </a:cxn>
                <a:cxn ang="0">
                  <a:pos x="3" y="9"/>
                </a:cxn>
                <a:cxn ang="0">
                  <a:pos x="1" y="11"/>
                </a:cxn>
                <a:cxn ang="0">
                  <a:pos x="0" y="11"/>
                </a:cxn>
                <a:cxn ang="0">
                  <a:pos x="1" y="7"/>
                </a:cxn>
                <a:cxn ang="0">
                  <a:pos x="3" y="3"/>
                </a:cxn>
                <a:cxn ang="0">
                  <a:pos x="7" y="2"/>
                </a:cxn>
                <a:cxn ang="0">
                  <a:pos x="11" y="0"/>
                </a:cxn>
                <a:cxn ang="0">
                  <a:pos x="15" y="2"/>
                </a:cxn>
                <a:cxn ang="0">
                  <a:pos x="18" y="3"/>
                </a:cxn>
                <a:cxn ang="0">
                  <a:pos x="21" y="7"/>
                </a:cxn>
                <a:cxn ang="0">
                  <a:pos x="21" y="10"/>
                </a:cxn>
                <a:cxn ang="0">
                  <a:pos x="21" y="13"/>
                </a:cxn>
                <a:cxn ang="0">
                  <a:pos x="20" y="16"/>
                </a:cxn>
                <a:cxn ang="0">
                  <a:pos x="17" y="21"/>
                </a:cxn>
                <a:cxn ang="0">
                  <a:pos x="14" y="25"/>
                </a:cxn>
                <a:cxn ang="0">
                  <a:pos x="10" y="30"/>
                </a:cxn>
                <a:cxn ang="0">
                  <a:pos x="7" y="32"/>
                </a:cxn>
                <a:cxn ang="0">
                  <a:pos x="4" y="34"/>
                </a:cxn>
                <a:cxn ang="0">
                  <a:pos x="14" y="34"/>
                </a:cxn>
                <a:cxn ang="0">
                  <a:pos x="17" y="34"/>
                </a:cxn>
                <a:cxn ang="0">
                  <a:pos x="18" y="34"/>
                </a:cxn>
                <a:cxn ang="0">
                  <a:pos x="20" y="34"/>
                </a:cxn>
                <a:cxn ang="0">
                  <a:pos x="21" y="34"/>
                </a:cxn>
                <a:cxn ang="0">
                  <a:pos x="22" y="32"/>
                </a:cxn>
                <a:cxn ang="0">
                  <a:pos x="22" y="31"/>
                </a:cxn>
                <a:cxn ang="0">
                  <a:pos x="24" y="31"/>
                </a:cxn>
              </a:cxnLst>
              <a:rect l="0" t="0" r="r" b="b"/>
              <a:pathLst>
                <a:path w="24" h="38">
                  <a:moveTo>
                    <a:pt x="24" y="31"/>
                  </a:moveTo>
                  <a:lnTo>
                    <a:pt x="21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6" y="32"/>
                  </a:lnTo>
                  <a:lnTo>
                    <a:pt x="10" y="27"/>
                  </a:lnTo>
                  <a:lnTo>
                    <a:pt x="13" y="23"/>
                  </a:lnTo>
                  <a:lnTo>
                    <a:pt x="15" y="18"/>
                  </a:lnTo>
                  <a:lnTo>
                    <a:pt x="17" y="13"/>
                  </a:lnTo>
                  <a:lnTo>
                    <a:pt x="17" y="10"/>
                  </a:lnTo>
                  <a:lnTo>
                    <a:pt x="14" y="7"/>
                  </a:lnTo>
                  <a:lnTo>
                    <a:pt x="13" y="6"/>
                  </a:lnTo>
                  <a:lnTo>
                    <a:pt x="10" y="4"/>
                  </a:lnTo>
                  <a:lnTo>
                    <a:pt x="7" y="4"/>
                  </a:lnTo>
                  <a:lnTo>
                    <a:pt x="4" y="6"/>
                  </a:lnTo>
                  <a:lnTo>
                    <a:pt x="3" y="9"/>
                  </a:lnTo>
                  <a:lnTo>
                    <a:pt x="1" y="11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2"/>
                  </a:lnTo>
                  <a:lnTo>
                    <a:pt x="11" y="0"/>
                  </a:lnTo>
                  <a:lnTo>
                    <a:pt x="15" y="2"/>
                  </a:lnTo>
                  <a:lnTo>
                    <a:pt x="18" y="3"/>
                  </a:lnTo>
                  <a:lnTo>
                    <a:pt x="21" y="7"/>
                  </a:lnTo>
                  <a:lnTo>
                    <a:pt x="21" y="10"/>
                  </a:lnTo>
                  <a:lnTo>
                    <a:pt x="21" y="13"/>
                  </a:lnTo>
                  <a:lnTo>
                    <a:pt x="20" y="16"/>
                  </a:lnTo>
                  <a:lnTo>
                    <a:pt x="17" y="21"/>
                  </a:lnTo>
                  <a:lnTo>
                    <a:pt x="14" y="25"/>
                  </a:lnTo>
                  <a:lnTo>
                    <a:pt x="10" y="30"/>
                  </a:lnTo>
                  <a:lnTo>
                    <a:pt x="7" y="32"/>
                  </a:lnTo>
                  <a:lnTo>
                    <a:pt x="4" y="34"/>
                  </a:lnTo>
                  <a:lnTo>
                    <a:pt x="14" y="34"/>
                  </a:lnTo>
                  <a:lnTo>
                    <a:pt x="17" y="34"/>
                  </a:lnTo>
                  <a:lnTo>
                    <a:pt x="18" y="34"/>
                  </a:lnTo>
                  <a:lnTo>
                    <a:pt x="20" y="34"/>
                  </a:lnTo>
                  <a:lnTo>
                    <a:pt x="21" y="34"/>
                  </a:lnTo>
                  <a:lnTo>
                    <a:pt x="22" y="32"/>
                  </a:lnTo>
                  <a:lnTo>
                    <a:pt x="22" y="31"/>
                  </a:lnTo>
                  <a:lnTo>
                    <a:pt x="24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93" name="Freeform 221"/>
            <p:cNvSpPr>
              <a:spLocks/>
            </p:cNvSpPr>
            <p:nvPr/>
          </p:nvSpPr>
          <p:spPr bwMode="auto">
            <a:xfrm>
              <a:off x="3176" y="2757"/>
              <a:ext cx="13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0"/>
                </a:cxn>
                <a:cxn ang="0">
                  <a:pos x="13" y="49"/>
                </a:cxn>
                <a:cxn ang="0">
                  <a:pos x="0" y="49"/>
                </a:cxn>
                <a:cxn ang="0">
                  <a:pos x="0" y="48"/>
                </a:cxn>
                <a:cxn ang="0">
                  <a:pos x="7" y="48"/>
                </a:cxn>
                <a:cxn ang="0">
                  <a:pos x="7" y="3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13" h="49">
                  <a:moveTo>
                    <a:pt x="0" y="0"/>
                  </a:moveTo>
                  <a:lnTo>
                    <a:pt x="13" y="0"/>
                  </a:lnTo>
                  <a:lnTo>
                    <a:pt x="13" y="49"/>
                  </a:lnTo>
                  <a:lnTo>
                    <a:pt x="0" y="49"/>
                  </a:lnTo>
                  <a:lnTo>
                    <a:pt x="0" y="48"/>
                  </a:lnTo>
                  <a:lnTo>
                    <a:pt x="7" y="48"/>
                  </a:lnTo>
                  <a:lnTo>
                    <a:pt x="7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94" name="Freeform 222"/>
            <p:cNvSpPr>
              <a:spLocks/>
            </p:cNvSpPr>
            <p:nvPr/>
          </p:nvSpPr>
          <p:spPr bwMode="auto">
            <a:xfrm>
              <a:off x="3228" y="2757"/>
              <a:ext cx="32" cy="39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31" y="13"/>
                </a:cxn>
                <a:cxn ang="0">
                  <a:pos x="31" y="13"/>
                </a:cxn>
                <a:cxn ang="0">
                  <a:pos x="28" y="9"/>
                </a:cxn>
                <a:cxn ang="0">
                  <a:pos x="25" y="4"/>
                </a:cxn>
                <a:cxn ang="0">
                  <a:pos x="22" y="3"/>
                </a:cxn>
                <a:cxn ang="0">
                  <a:pos x="18" y="3"/>
                </a:cxn>
                <a:cxn ang="0">
                  <a:pos x="15" y="3"/>
                </a:cxn>
                <a:cxn ang="0">
                  <a:pos x="12" y="4"/>
                </a:cxn>
                <a:cxn ang="0">
                  <a:pos x="10" y="7"/>
                </a:cxn>
                <a:cxn ang="0">
                  <a:pos x="7" y="10"/>
                </a:cxn>
                <a:cxn ang="0">
                  <a:pos x="7" y="14"/>
                </a:cxn>
                <a:cxn ang="0">
                  <a:pos x="5" y="20"/>
                </a:cxn>
                <a:cxn ang="0">
                  <a:pos x="7" y="25"/>
                </a:cxn>
                <a:cxn ang="0">
                  <a:pos x="7" y="30"/>
                </a:cxn>
                <a:cxn ang="0">
                  <a:pos x="10" y="32"/>
                </a:cxn>
                <a:cxn ang="0">
                  <a:pos x="12" y="35"/>
                </a:cxn>
                <a:cxn ang="0">
                  <a:pos x="15" y="37"/>
                </a:cxn>
                <a:cxn ang="0">
                  <a:pos x="20" y="37"/>
                </a:cxn>
                <a:cxn ang="0">
                  <a:pos x="22" y="37"/>
                </a:cxn>
                <a:cxn ang="0">
                  <a:pos x="25" y="35"/>
                </a:cxn>
                <a:cxn ang="0">
                  <a:pos x="28" y="32"/>
                </a:cxn>
                <a:cxn ang="0">
                  <a:pos x="31" y="30"/>
                </a:cxn>
                <a:cxn ang="0">
                  <a:pos x="32" y="30"/>
                </a:cxn>
                <a:cxn ang="0">
                  <a:pos x="29" y="34"/>
                </a:cxn>
                <a:cxn ang="0">
                  <a:pos x="27" y="37"/>
                </a:cxn>
                <a:cxn ang="0">
                  <a:pos x="22" y="38"/>
                </a:cxn>
                <a:cxn ang="0">
                  <a:pos x="17" y="39"/>
                </a:cxn>
                <a:cxn ang="0">
                  <a:pos x="11" y="38"/>
                </a:cxn>
                <a:cxn ang="0">
                  <a:pos x="7" y="37"/>
                </a:cxn>
                <a:cxn ang="0">
                  <a:pos x="3" y="32"/>
                </a:cxn>
                <a:cxn ang="0">
                  <a:pos x="0" y="27"/>
                </a:cxn>
                <a:cxn ang="0">
                  <a:pos x="0" y="20"/>
                </a:cxn>
                <a:cxn ang="0">
                  <a:pos x="0" y="16"/>
                </a:cxn>
                <a:cxn ang="0">
                  <a:pos x="1" y="10"/>
                </a:cxn>
                <a:cxn ang="0">
                  <a:pos x="5" y="6"/>
                </a:cxn>
                <a:cxn ang="0">
                  <a:pos x="8" y="3"/>
                </a:cxn>
                <a:cxn ang="0">
                  <a:pos x="14" y="2"/>
                </a:cxn>
                <a:cxn ang="0">
                  <a:pos x="18" y="0"/>
                </a:cxn>
                <a:cxn ang="0">
                  <a:pos x="22" y="2"/>
                </a:cxn>
                <a:cxn ang="0">
                  <a:pos x="27" y="3"/>
                </a:cxn>
                <a:cxn ang="0">
                  <a:pos x="27" y="3"/>
                </a:cxn>
                <a:cxn ang="0">
                  <a:pos x="28" y="3"/>
                </a:cxn>
                <a:cxn ang="0">
                  <a:pos x="28" y="3"/>
                </a:cxn>
                <a:cxn ang="0">
                  <a:pos x="29" y="3"/>
                </a:cxn>
                <a:cxn ang="0">
                  <a:pos x="29" y="2"/>
                </a:cxn>
                <a:cxn ang="0">
                  <a:pos x="29" y="0"/>
                </a:cxn>
                <a:cxn ang="0">
                  <a:pos x="31" y="0"/>
                </a:cxn>
              </a:cxnLst>
              <a:rect l="0" t="0" r="r" b="b"/>
              <a:pathLst>
                <a:path w="32" h="39">
                  <a:moveTo>
                    <a:pt x="31" y="0"/>
                  </a:moveTo>
                  <a:lnTo>
                    <a:pt x="31" y="13"/>
                  </a:lnTo>
                  <a:lnTo>
                    <a:pt x="31" y="13"/>
                  </a:lnTo>
                  <a:lnTo>
                    <a:pt x="28" y="9"/>
                  </a:lnTo>
                  <a:lnTo>
                    <a:pt x="25" y="4"/>
                  </a:lnTo>
                  <a:lnTo>
                    <a:pt x="22" y="3"/>
                  </a:lnTo>
                  <a:lnTo>
                    <a:pt x="18" y="3"/>
                  </a:lnTo>
                  <a:lnTo>
                    <a:pt x="15" y="3"/>
                  </a:lnTo>
                  <a:lnTo>
                    <a:pt x="12" y="4"/>
                  </a:lnTo>
                  <a:lnTo>
                    <a:pt x="10" y="7"/>
                  </a:lnTo>
                  <a:lnTo>
                    <a:pt x="7" y="10"/>
                  </a:lnTo>
                  <a:lnTo>
                    <a:pt x="7" y="14"/>
                  </a:lnTo>
                  <a:lnTo>
                    <a:pt x="5" y="20"/>
                  </a:lnTo>
                  <a:lnTo>
                    <a:pt x="7" y="25"/>
                  </a:lnTo>
                  <a:lnTo>
                    <a:pt x="7" y="30"/>
                  </a:lnTo>
                  <a:lnTo>
                    <a:pt x="10" y="32"/>
                  </a:lnTo>
                  <a:lnTo>
                    <a:pt x="12" y="35"/>
                  </a:lnTo>
                  <a:lnTo>
                    <a:pt x="15" y="37"/>
                  </a:lnTo>
                  <a:lnTo>
                    <a:pt x="20" y="37"/>
                  </a:lnTo>
                  <a:lnTo>
                    <a:pt x="22" y="37"/>
                  </a:lnTo>
                  <a:lnTo>
                    <a:pt x="25" y="35"/>
                  </a:lnTo>
                  <a:lnTo>
                    <a:pt x="28" y="32"/>
                  </a:lnTo>
                  <a:lnTo>
                    <a:pt x="31" y="30"/>
                  </a:lnTo>
                  <a:lnTo>
                    <a:pt x="32" y="30"/>
                  </a:lnTo>
                  <a:lnTo>
                    <a:pt x="29" y="34"/>
                  </a:lnTo>
                  <a:lnTo>
                    <a:pt x="27" y="37"/>
                  </a:lnTo>
                  <a:lnTo>
                    <a:pt x="22" y="38"/>
                  </a:lnTo>
                  <a:lnTo>
                    <a:pt x="17" y="39"/>
                  </a:lnTo>
                  <a:lnTo>
                    <a:pt x="11" y="38"/>
                  </a:lnTo>
                  <a:lnTo>
                    <a:pt x="7" y="37"/>
                  </a:lnTo>
                  <a:lnTo>
                    <a:pt x="3" y="32"/>
                  </a:lnTo>
                  <a:lnTo>
                    <a:pt x="0" y="27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1" y="10"/>
                  </a:lnTo>
                  <a:lnTo>
                    <a:pt x="5" y="6"/>
                  </a:lnTo>
                  <a:lnTo>
                    <a:pt x="8" y="3"/>
                  </a:lnTo>
                  <a:lnTo>
                    <a:pt x="14" y="2"/>
                  </a:lnTo>
                  <a:lnTo>
                    <a:pt x="18" y="0"/>
                  </a:lnTo>
                  <a:lnTo>
                    <a:pt x="22" y="2"/>
                  </a:lnTo>
                  <a:lnTo>
                    <a:pt x="27" y="3"/>
                  </a:lnTo>
                  <a:lnTo>
                    <a:pt x="27" y="3"/>
                  </a:lnTo>
                  <a:lnTo>
                    <a:pt x="28" y="3"/>
                  </a:lnTo>
                  <a:lnTo>
                    <a:pt x="28" y="3"/>
                  </a:lnTo>
                  <a:lnTo>
                    <a:pt x="29" y="3"/>
                  </a:lnTo>
                  <a:lnTo>
                    <a:pt x="29" y="2"/>
                  </a:lnTo>
                  <a:lnTo>
                    <a:pt x="29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95" name="Freeform 223"/>
            <p:cNvSpPr>
              <a:spLocks noEditPoints="1"/>
            </p:cNvSpPr>
            <p:nvPr/>
          </p:nvSpPr>
          <p:spPr bwMode="auto">
            <a:xfrm>
              <a:off x="3264" y="2770"/>
              <a:ext cx="24" cy="2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6" y="0"/>
                </a:cxn>
                <a:cxn ang="0">
                  <a:pos x="19" y="1"/>
                </a:cxn>
                <a:cxn ang="0">
                  <a:pos x="21" y="4"/>
                </a:cxn>
                <a:cxn ang="0">
                  <a:pos x="24" y="8"/>
                </a:cxn>
                <a:cxn ang="0">
                  <a:pos x="24" y="12"/>
                </a:cxn>
                <a:cxn ang="0">
                  <a:pos x="24" y="15"/>
                </a:cxn>
                <a:cxn ang="0">
                  <a:pos x="23" y="19"/>
                </a:cxn>
                <a:cxn ang="0">
                  <a:pos x="21" y="22"/>
                </a:cxn>
                <a:cxn ang="0">
                  <a:pos x="19" y="25"/>
                </a:cxn>
                <a:cxn ang="0">
                  <a:pos x="16" y="25"/>
                </a:cxn>
                <a:cxn ang="0">
                  <a:pos x="12" y="26"/>
                </a:cxn>
                <a:cxn ang="0">
                  <a:pos x="9" y="25"/>
                </a:cxn>
                <a:cxn ang="0">
                  <a:pos x="6" y="24"/>
                </a:cxn>
                <a:cxn ang="0">
                  <a:pos x="3" y="22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6" y="1"/>
                </a:cxn>
                <a:cxn ang="0">
                  <a:pos x="9" y="0"/>
                </a:cxn>
                <a:cxn ang="0">
                  <a:pos x="13" y="0"/>
                </a:cxn>
                <a:cxn ang="0">
                  <a:pos x="12" y="1"/>
                </a:cxn>
                <a:cxn ang="0">
                  <a:pos x="10" y="1"/>
                </a:cxn>
                <a:cxn ang="0">
                  <a:pos x="9" y="3"/>
                </a:cxn>
                <a:cxn ang="0">
                  <a:pos x="7" y="4"/>
                </a:cxn>
                <a:cxn ang="0">
                  <a:pos x="6" y="5"/>
                </a:cxn>
                <a:cxn ang="0">
                  <a:pos x="5" y="8"/>
                </a:cxn>
                <a:cxn ang="0">
                  <a:pos x="5" y="11"/>
                </a:cxn>
                <a:cxn ang="0">
                  <a:pos x="6" y="17"/>
                </a:cxn>
                <a:cxn ang="0">
                  <a:pos x="7" y="21"/>
                </a:cxn>
                <a:cxn ang="0">
                  <a:pos x="10" y="24"/>
                </a:cxn>
                <a:cxn ang="0">
                  <a:pos x="13" y="25"/>
                </a:cxn>
                <a:cxn ang="0">
                  <a:pos x="16" y="24"/>
                </a:cxn>
                <a:cxn ang="0">
                  <a:pos x="17" y="22"/>
                </a:cxn>
                <a:cxn ang="0">
                  <a:pos x="19" y="19"/>
                </a:cxn>
                <a:cxn ang="0">
                  <a:pos x="20" y="15"/>
                </a:cxn>
                <a:cxn ang="0">
                  <a:pos x="19" y="11"/>
                </a:cxn>
                <a:cxn ang="0">
                  <a:pos x="19" y="7"/>
                </a:cxn>
                <a:cxn ang="0">
                  <a:pos x="17" y="4"/>
                </a:cxn>
                <a:cxn ang="0">
                  <a:pos x="14" y="3"/>
                </a:cxn>
                <a:cxn ang="0">
                  <a:pos x="12" y="1"/>
                </a:cxn>
              </a:cxnLst>
              <a:rect l="0" t="0" r="r" b="b"/>
              <a:pathLst>
                <a:path w="24" h="26">
                  <a:moveTo>
                    <a:pt x="13" y="0"/>
                  </a:moveTo>
                  <a:lnTo>
                    <a:pt x="16" y="0"/>
                  </a:lnTo>
                  <a:lnTo>
                    <a:pt x="19" y="1"/>
                  </a:lnTo>
                  <a:lnTo>
                    <a:pt x="21" y="4"/>
                  </a:lnTo>
                  <a:lnTo>
                    <a:pt x="24" y="8"/>
                  </a:lnTo>
                  <a:lnTo>
                    <a:pt x="24" y="12"/>
                  </a:lnTo>
                  <a:lnTo>
                    <a:pt x="24" y="15"/>
                  </a:lnTo>
                  <a:lnTo>
                    <a:pt x="23" y="19"/>
                  </a:lnTo>
                  <a:lnTo>
                    <a:pt x="21" y="22"/>
                  </a:lnTo>
                  <a:lnTo>
                    <a:pt x="19" y="25"/>
                  </a:lnTo>
                  <a:lnTo>
                    <a:pt x="16" y="25"/>
                  </a:lnTo>
                  <a:lnTo>
                    <a:pt x="12" y="26"/>
                  </a:lnTo>
                  <a:lnTo>
                    <a:pt x="9" y="25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7"/>
                  </a:lnTo>
                  <a:lnTo>
                    <a:pt x="5" y="4"/>
                  </a:lnTo>
                  <a:lnTo>
                    <a:pt x="6" y="1"/>
                  </a:lnTo>
                  <a:lnTo>
                    <a:pt x="9" y="0"/>
                  </a:lnTo>
                  <a:lnTo>
                    <a:pt x="13" y="0"/>
                  </a:lnTo>
                  <a:close/>
                  <a:moveTo>
                    <a:pt x="12" y="1"/>
                  </a:moveTo>
                  <a:lnTo>
                    <a:pt x="10" y="1"/>
                  </a:lnTo>
                  <a:lnTo>
                    <a:pt x="9" y="3"/>
                  </a:lnTo>
                  <a:lnTo>
                    <a:pt x="7" y="4"/>
                  </a:lnTo>
                  <a:lnTo>
                    <a:pt x="6" y="5"/>
                  </a:lnTo>
                  <a:lnTo>
                    <a:pt x="5" y="8"/>
                  </a:lnTo>
                  <a:lnTo>
                    <a:pt x="5" y="11"/>
                  </a:lnTo>
                  <a:lnTo>
                    <a:pt x="6" y="17"/>
                  </a:lnTo>
                  <a:lnTo>
                    <a:pt x="7" y="21"/>
                  </a:lnTo>
                  <a:lnTo>
                    <a:pt x="10" y="24"/>
                  </a:lnTo>
                  <a:lnTo>
                    <a:pt x="13" y="25"/>
                  </a:lnTo>
                  <a:lnTo>
                    <a:pt x="16" y="24"/>
                  </a:lnTo>
                  <a:lnTo>
                    <a:pt x="17" y="22"/>
                  </a:lnTo>
                  <a:lnTo>
                    <a:pt x="19" y="19"/>
                  </a:lnTo>
                  <a:lnTo>
                    <a:pt x="20" y="15"/>
                  </a:lnTo>
                  <a:lnTo>
                    <a:pt x="19" y="11"/>
                  </a:lnTo>
                  <a:lnTo>
                    <a:pt x="19" y="7"/>
                  </a:lnTo>
                  <a:lnTo>
                    <a:pt x="17" y="4"/>
                  </a:lnTo>
                  <a:lnTo>
                    <a:pt x="14" y="3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96" name="Freeform 224"/>
            <p:cNvSpPr>
              <a:spLocks/>
            </p:cNvSpPr>
            <p:nvPr/>
          </p:nvSpPr>
          <p:spPr bwMode="auto">
            <a:xfrm>
              <a:off x="3291" y="2770"/>
              <a:ext cx="42" cy="25"/>
            </a:xfrm>
            <a:custGeom>
              <a:avLst/>
              <a:gdLst/>
              <a:ahLst/>
              <a:cxnLst>
                <a:cxn ang="0">
                  <a:pos x="11" y="3"/>
                </a:cxn>
                <a:cxn ang="0">
                  <a:pos x="13" y="1"/>
                </a:cxn>
                <a:cxn ang="0">
                  <a:pos x="15" y="0"/>
                </a:cxn>
                <a:cxn ang="0">
                  <a:pos x="20" y="0"/>
                </a:cxn>
                <a:cxn ang="0">
                  <a:pos x="22" y="3"/>
                </a:cxn>
                <a:cxn ang="0">
                  <a:pos x="27" y="3"/>
                </a:cxn>
                <a:cxn ang="0">
                  <a:pos x="29" y="0"/>
                </a:cxn>
                <a:cxn ang="0">
                  <a:pos x="34" y="0"/>
                </a:cxn>
                <a:cxn ang="0">
                  <a:pos x="36" y="3"/>
                </a:cxn>
                <a:cxn ang="0">
                  <a:pos x="39" y="7"/>
                </a:cxn>
                <a:cxn ang="0">
                  <a:pos x="39" y="19"/>
                </a:cxn>
                <a:cxn ang="0">
                  <a:pos x="39" y="24"/>
                </a:cxn>
                <a:cxn ang="0">
                  <a:pos x="41" y="25"/>
                </a:cxn>
                <a:cxn ang="0">
                  <a:pos x="42" y="25"/>
                </a:cxn>
                <a:cxn ang="0">
                  <a:pos x="31" y="25"/>
                </a:cxn>
                <a:cxn ang="0">
                  <a:pos x="31" y="25"/>
                </a:cxn>
                <a:cxn ang="0">
                  <a:pos x="34" y="24"/>
                </a:cxn>
                <a:cxn ang="0">
                  <a:pos x="34" y="22"/>
                </a:cxn>
                <a:cxn ang="0">
                  <a:pos x="34" y="19"/>
                </a:cxn>
                <a:cxn ang="0">
                  <a:pos x="34" y="7"/>
                </a:cxn>
                <a:cxn ang="0">
                  <a:pos x="32" y="4"/>
                </a:cxn>
                <a:cxn ang="0">
                  <a:pos x="28" y="4"/>
                </a:cxn>
                <a:cxn ang="0">
                  <a:pos x="25" y="5"/>
                </a:cxn>
                <a:cxn ang="0">
                  <a:pos x="24" y="7"/>
                </a:cxn>
                <a:cxn ang="0">
                  <a:pos x="24" y="19"/>
                </a:cxn>
                <a:cxn ang="0">
                  <a:pos x="24" y="24"/>
                </a:cxn>
                <a:cxn ang="0">
                  <a:pos x="25" y="25"/>
                </a:cxn>
                <a:cxn ang="0">
                  <a:pos x="27" y="25"/>
                </a:cxn>
                <a:cxn ang="0">
                  <a:pos x="15" y="25"/>
                </a:cxn>
                <a:cxn ang="0">
                  <a:pos x="17" y="25"/>
                </a:cxn>
                <a:cxn ang="0">
                  <a:pos x="18" y="24"/>
                </a:cxn>
                <a:cxn ang="0">
                  <a:pos x="18" y="22"/>
                </a:cxn>
                <a:cxn ang="0">
                  <a:pos x="18" y="10"/>
                </a:cxn>
                <a:cxn ang="0">
                  <a:pos x="18" y="5"/>
                </a:cxn>
                <a:cxn ang="0">
                  <a:pos x="14" y="4"/>
                </a:cxn>
                <a:cxn ang="0">
                  <a:pos x="11" y="4"/>
                </a:cxn>
                <a:cxn ang="0">
                  <a:pos x="8" y="7"/>
                </a:cxn>
                <a:cxn ang="0">
                  <a:pos x="8" y="22"/>
                </a:cxn>
                <a:cxn ang="0">
                  <a:pos x="8" y="24"/>
                </a:cxn>
                <a:cxn ang="0">
                  <a:pos x="10" y="25"/>
                </a:cxn>
                <a:cxn ang="0">
                  <a:pos x="11" y="25"/>
                </a:cxn>
                <a:cxn ang="0">
                  <a:pos x="0" y="25"/>
                </a:cxn>
                <a:cxn ang="0">
                  <a:pos x="3" y="25"/>
                </a:cxn>
                <a:cxn ang="0">
                  <a:pos x="3" y="24"/>
                </a:cxn>
                <a:cxn ang="0">
                  <a:pos x="4" y="19"/>
                </a:cxn>
                <a:cxn ang="0">
                  <a:pos x="4" y="7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1" y="3"/>
                </a:cxn>
                <a:cxn ang="0">
                  <a:pos x="0" y="3"/>
                </a:cxn>
                <a:cxn ang="0">
                  <a:pos x="8" y="0"/>
                </a:cxn>
              </a:cxnLst>
              <a:rect l="0" t="0" r="r" b="b"/>
              <a:pathLst>
                <a:path w="42" h="25">
                  <a:moveTo>
                    <a:pt x="8" y="5"/>
                  </a:moveTo>
                  <a:lnTo>
                    <a:pt x="11" y="3"/>
                  </a:lnTo>
                  <a:lnTo>
                    <a:pt x="11" y="3"/>
                  </a:lnTo>
                  <a:lnTo>
                    <a:pt x="13" y="1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1" y="1"/>
                  </a:lnTo>
                  <a:lnTo>
                    <a:pt x="22" y="3"/>
                  </a:lnTo>
                  <a:lnTo>
                    <a:pt x="24" y="5"/>
                  </a:lnTo>
                  <a:lnTo>
                    <a:pt x="27" y="3"/>
                  </a:lnTo>
                  <a:lnTo>
                    <a:pt x="28" y="1"/>
                  </a:lnTo>
                  <a:lnTo>
                    <a:pt x="29" y="0"/>
                  </a:lnTo>
                  <a:lnTo>
                    <a:pt x="32" y="0"/>
                  </a:lnTo>
                  <a:lnTo>
                    <a:pt x="34" y="0"/>
                  </a:lnTo>
                  <a:lnTo>
                    <a:pt x="35" y="1"/>
                  </a:lnTo>
                  <a:lnTo>
                    <a:pt x="36" y="3"/>
                  </a:lnTo>
                  <a:lnTo>
                    <a:pt x="38" y="4"/>
                  </a:lnTo>
                  <a:lnTo>
                    <a:pt x="39" y="7"/>
                  </a:lnTo>
                  <a:lnTo>
                    <a:pt x="39" y="10"/>
                  </a:lnTo>
                  <a:lnTo>
                    <a:pt x="39" y="19"/>
                  </a:lnTo>
                  <a:lnTo>
                    <a:pt x="39" y="22"/>
                  </a:lnTo>
                  <a:lnTo>
                    <a:pt x="39" y="24"/>
                  </a:lnTo>
                  <a:lnTo>
                    <a:pt x="39" y="24"/>
                  </a:lnTo>
                  <a:lnTo>
                    <a:pt x="41" y="25"/>
                  </a:lnTo>
                  <a:lnTo>
                    <a:pt x="41" y="25"/>
                  </a:lnTo>
                  <a:lnTo>
                    <a:pt x="42" y="25"/>
                  </a:lnTo>
                  <a:lnTo>
                    <a:pt x="42" y="25"/>
                  </a:lnTo>
                  <a:lnTo>
                    <a:pt x="31" y="25"/>
                  </a:lnTo>
                  <a:lnTo>
                    <a:pt x="31" y="25"/>
                  </a:lnTo>
                  <a:lnTo>
                    <a:pt x="31" y="25"/>
                  </a:lnTo>
                  <a:lnTo>
                    <a:pt x="32" y="25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34" y="22"/>
                  </a:lnTo>
                  <a:lnTo>
                    <a:pt x="34" y="22"/>
                  </a:lnTo>
                  <a:lnTo>
                    <a:pt x="34" y="19"/>
                  </a:lnTo>
                  <a:lnTo>
                    <a:pt x="34" y="10"/>
                  </a:lnTo>
                  <a:lnTo>
                    <a:pt x="34" y="7"/>
                  </a:lnTo>
                  <a:lnTo>
                    <a:pt x="34" y="5"/>
                  </a:lnTo>
                  <a:lnTo>
                    <a:pt x="32" y="4"/>
                  </a:lnTo>
                  <a:lnTo>
                    <a:pt x="29" y="4"/>
                  </a:lnTo>
                  <a:lnTo>
                    <a:pt x="28" y="4"/>
                  </a:lnTo>
                  <a:lnTo>
                    <a:pt x="27" y="4"/>
                  </a:lnTo>
                  <a:lnTo>
                    <a:pt x="25" y="5"/>
                  </a:lnTo>
                  <a:lnTo>
                    <a:pt x="24" y="7"/>
                  </a:lnTo>
                  <a:lnTo>
                    <a:pt x="24" y="7"/>
                  </a:lnTo>
                  <a:lnTo>
                    <a:pt x="24" y="8"/>
                  </a:lnTo>
                  <a:lnTo>
                    <a:pt x="24" y="19"/>
                  </a:lnTo>
                  <a:lnTo>
                    <a:pt x="24" y="22"/>
                  </a:lnTo>
                  <a:lnTo>
                    <a:pt x="24" y="24"/>
                  </a:lnTo>
                  <a:lnTo>
                    <a:pt x="24" y="24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27" y="25"/>
                  </a:lnTo>
                  <a:lnTo>
                    <a:pt x="27" y="25"/>
                  </a:lnTo>
                  <a:lnTo>
                    <a:pt x="15" y="25"/>
                  </a:lnTo>
                  <a:lnTo>
                    <a:pt x="15" y="25"/>
                  </a:lnTo>
                  <a:lnTo>
                    <a:pt x="17" y="25"/>
                  </a:lnTo>
                  <a:lnTo>
                    <a:pt x="18" y="25"/>
                  </a:lnTo>
                  <a:lnTo>
                    <a:pt x="18" y="24"/>
                  </a:lnTo>
                  <a:lnTo>
                    <a:pt x="18" y="22"/>
                  </a:lnTo>
                  <a:lnTo>
                    <a:pt x="18" y="22"/>
                  </a:lnTo>
                  <a:lnTo>
                    <a:pt x="18" y="19"/>
                  </a:lnTo>
                  <a:lnTo>
                    <a:pt x="18" y="10"/>
                  </a:lnTo>
                  <a:lnTo>
                    <a:pt x="18" y="7"/>
                  </a:lnTo>
                  <a:lnTo>
                    <a:pt x="18" y="5"/>
                  </a:lnTo>
                  <a:lnTo>
                    <a:pt x="17" y="4"/>
                  </a:lnTo>
                  <a:lnTo>
                    <a:pt x="14" y="4"/>
                  </a:lnTo>
                  <a:lnTo>
                    <a:pt x="13" y="4"/>
                  </a:lnTo>
                  <a:lnTo>
                    <a:pt x="11" y="4"/>
                  </a:lnTo>
                  <a:lnTo>
                    <a:pt x="10" y="5"/>
                  </a:lnTo>
                  <a:lnTo>
                    <a:pt x="8" y="7"/>
                  </a:lnTo>
                  <a:lnTo>
                    <a:pt x="8" y="19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11" y="25"/>
                  </a:lnTo>
                  <a:lnTo>
                    <a:pt x="11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3" y="25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4" y="22"/>
                  </a:lnTo>
                  <a:lnTo>
                    <a:pt x="4" y="19"/>
                  </a:lnTo>
                  <a:lnTo>
                    <a:pt x="4" y="11"/>
                  </a:lnTo>
                  <a:lnTo>
                    <a:pt x="4" y="7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3"/>
                  </a:lnTo>
                  <a:lnTo>
                    <a:pt x="3" y="3"/>
                  </a:lnTo>
                  <a:lnTo>
                    <a:pt x="1" y="3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3"/>
                  </a:lnTo>
                  <a:lnTo>
                    <a:pt x="7" y="0"/>
                  </a:lnTo>
                  <a:lnTo>
                    <a:pt x="8" y="0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97" name="Freeform 225"/>
            <p:cNvSpPr>
              <a:spLocks noEditPoints="1"/>
            </p:cNvSpPr>
            <p:nvPr/>
          </p:nvSpPr>
          <p:spPr bwMode="auto">
            <a:xfrm>
              <a:off x="3334" y="2770"/>
              <a:ext cx="27" cy="3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5"/>
                </a:cxn>
                <a:cxn ang="0">
                  <a:pos x="13" y="1"/>
                </a:cxn>
                <a:cxn ang="0">
                  <a:pos x="17" y="0"/>
                </a:cxn>
                <a:cxn ang="0">
                  <a:pos x="23" y="3"/>
                </a:cxn>
                <a:cxn ang="0">
                  <a:pos x="27" y="12"/>
                </a:cxn>
                <a:cxn ang="0">
                  <a:pos x="26" y="19"/>
                </a:cxn>
                <a:cxn ang="0">
                  <a:pos x="20" y="25"/>
                </a:cxn>
                <a:cxn ang="0">
                  <a:pos x="13" y="26"/>
                </a:cxn>
                <a:cxn ang="0">
                  <a:pos x="10" y="25"/>
                </a:cxn>
                <a:cxn ang="0">
                  <a:pos x="9" y="32"/>
                </a:cxn>
                <a:cxn ang="0">
                  <a:pos x="9" y="36"/>
                </a:cxn>
                <a:cxn ang="0">
                  <a:pos x="10" y="36"/>
                </a:cxn>
                <a:cxn ang="0">
                  <a:pos x="13" y="38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3" y="36"/>
                </a:cxn>
                <a:cxn ang="0">
                  <a:pos x="5" y="36"/>
                </a:cxn>
                <a:cxn ang="0">
                  <a:pos x="5" y="32"/>
                </a:cxn>
                <a:cxn ang="0">
                  <a:pos x="5" y="5"/>
                </a:cxn>
                <a:cxn ang="0">
                  <a:pos x="5" y="4"/>
                </a:cxn>
                <a:cxn ang="0">
                  <a:pos x="3" y="3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9" y="17"/>
                </a:cxn>
                <a:cxn ang="0">
                  <a:pos x="9" y="21"/>
                </a:cxn>
                <a:cxn ang="0">
                  <a:pos x="12" y="24"/>
                </a:cxn>
                <a:cxn ang="0">
                  <a:pos x="16" y="25"/>
                </a:cxn>
                <a:cxn ang="0">
                  <a:pos x="20" y="22"/>
                </a:cxn>
                <a:cxn ang="0">
                  <a:pos x="22" y="15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3" y="4"/>
                </a:cxn>
                <a:cxn ang="0">
                  <a:pos x="9" y="7"/>
                </a:cxn>
              </a:cxnLst>
              <a:rect l="0" t="0" r="r" b="b"/>
              <a:pathLst>
                <a:path w="27" h="38">
                  <a:moveTo>
                    <a:pt x="0" y="3"/>
                  </a:moveTo>
                  <a:lnTo>
                    <a:pt x="9" y="0"/>
                  </a:lnTo>
                  <a:lnTo>
                    <a:pt x="9" y="0"/>
                  </a:lnTo>
                  <a:lnTo>
                    <a:pt x="9" y="5"/>
                  </a:lnTo>
                  <a:lnTo>
                    <a:pt x="12" y="3"/>
                  </a:lnTo>
                  <a:lnTo>
                    <a:pt x="13" y="1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6" y="7"/>
                  </a:lnTo>
                  <a:lnTo>
                    <a:pt x="27" y="12"/>
                  </a:lnTo>
                  <a:lnTo>
                    <a:pt x="26" y="17"/>
                  </a:lnTo>
                  <a:lnTo>
                    <a:pt x="26" y="19"/>
                  </a:lnTo>
                  <a:lnTo>
                    <a:pt x="23" y="22"/>
                  </a:lnTo>
                  <a:lnTo>
                    <a:pt x="20" y="25"/>
                  </a:lnTo>
                  <a:lnTo>
                    <a:pt x="16" y="26"/>
                  </a:lnTo>
                  <a:lnTo>
                    <a:pt x="13" y="26"/>
                  </a:lnTo>
                  <a:lnTo>
                    <a:pt x="12" y="25"/>
                  </a:lnTo>
                  <a:lnTo>
                    <a:pt x="10" y="25"/>
                  </a:lnTo>
                  <a:lnTo>
                    <a:pt x="9" y="24"/>
                  </a:lnTo>
                  <a:lnTo>
                    <a:pt x="9" y="32"/>
                  </a:lnTo>
                  <a:lnTo>
                    <a:pt x="9" y="35"/>
                  </a:lnTo>
                  <a:lnTo>
                    <a:pt x="9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2" y="38"/>
                  </a:lnTo>
                  <a:lnTo>
                    <a:pt x="13" y="38"/>
                  </a:lnTo>
                  <a:lnTo>
                    <a:pt x="13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2" y="38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5" y="36"/>
                  </a:lnTo>
                  <a:lnTo>
                    <a:pt x="5" y="35"/>
                  </a:lnTo>
                  <a:lnTo>
                    <a:pt x="5" y="32"/>
                  </a:lnTo>
                  <a:lnTo>
                    <a:pt x="5" y="7"/>
                  </a:lnTo>
                  <a:lnTo>
                    <a:pt x="5" y="5"/>
                  </a:lnTo>
                  <a:lnTo>
                    <a:pt x="5" y="4"/>
                  </a:lnTo>
                  <a:lnTo>
                    <a:pt x="5" y="4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2" y="3"/>
                  </a:lnTo>
                  <a:lnTo>
                    <a:pt x="2" y="4"/>
                  </a:lnTo>
                  <a:lnTo>
                    <a:pt x="0" y="3"/>
                  </a:lnTo>
                  <a:close/>
                  <a:moveTo>
                    <a:pt x="9" y="7"/>
                  </a:moveTo>
                  <a:lnTo>
                    <a:pt x="9" y="17"/>
                  </a:lnTo>
                  <a:lnTo>
                    <a:pt x="9" y="19"/>
                  </a:lnTo>
                  <a:lnTo>
                    <a:pt x="9" y="21"/>
                  </a:lnTo>
                  <a:lnTo>
                    <a:pt x="10" y="22"/>
                  </a:lnTo>
                  <a:lnTo>
                    <a:pt x="12" y="24"/>
                  </a:lnTo>
                  <a:lnTo>
                    <a:pt x="13" y="24"/>
                  </a:lnTo>
                  <a:lnTo>
                    <a:pt x="16" y="25"/>
                  </a:lnTo>
                  <a:lnTo>
                    <a:pt x="17" y="24"/>
                  </a:lnTo>
                  <a:lnTo>
                    <a:pt x="20" y="22"/>
                  </a:lnTo>
                  <a:lnTo>
                    <a:pt x="22" y="19"/>
                  </a:lnTo>
                  <a:lnTo>
                    <a:pt x="22" y="15"/>
                  </a:lnTo>
                  <a:lnTo>
                    <a:pt x="22" y="10"/>
                  </a:lnTo>
                  <a:lnTo>
                    <a:pt x="20" y="5"/>
                  </a:lnTo>
                  <a:lnTo>
                    <a:pt x="17" y="4"/>
                  </a:lnTo>
                  <a:lnTo>
                    <a:pt x="16" y="4"/>
                  </a:lnTo>
                  <a:lnTo>
                    <a:pt x="15" y="4"/>
                  </a:lnTo>
                  <a:lnTo>
                    <a:pt x="13" y="4"/>
                  </a:lnTo>
                  <a:lnTo>
                    <a:pt x="12" y="5"/>
                  </a:lnTo>
                  <a:lnTo>
                    <a:pt x="9" y="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98" name="Freeform 226"/>
            <p:cNvSpPr>
              <a:spLocks/>
            </p:cNvSpPr>
            <p:nvPr/>
          </p:nvSpPr>
          <p:spPr bwMode="auto">
            <a:xfrm>
              <a:off x="3365" y="2756"/>
              <a:ext cx="12" cy="3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7" y="33"/>
                </a:cxn>
                <a:cxn ang="0">
                  <a:pos x="9" y="36"/>
                </a:cxn>
                <a:cxn ang="0">
                  <a:pos x="9" y="38"/>
                </a:cxn>
                <a:cxn ang="0">
                  <a:pos x="9" y="38"/>
                </a:cxn>
                <a:cxn ang="0">
                  <a:pos x="9" y="39"/>
                </a:cxn>
                <a:cxn ang="0">
                  <a:pos x="10" y="39"/>
                </a:cxn>
                <a:cxn ang="0">
                  <a:pos x="12" y="39"/>
                </a:cxn>
                <a:cxn ang="0">
                  <a:pos x="12" y="39"/>
                </a:cxn>
                <a:cxn ang="0">
                  <a:pos x="0" y="39"/>
                </a:cxn>
                <a:cxn ang="0">
                  <a:pos x="0" y="39"/>
                </a:cxn>
                <a:cxn ang="0">
                  <a:pos x="2" y="39"/>
                </a:cxn>
                <a:cxn ang="0">
                  <a:pos x="2" y="39"/>
                </a:cxn>
                <a:cxn ang="0">
                  <a:pos x="3" y="38"/>
                </a:cxn>
                <a:cxn ang="0">
                  <a:pos x="3" y="38"/>
                </a:cxn>
                <a:cxn ang="0">
                  <a:pos x="3" y="36"/>
                </a:cxn>
                <a:cxn ang="0">
                  <a:pos x="3" y="33"/>
                </a:cxn>
                <a:cxn ang="0">
                  <a:pos x="3" y="11"/>
                </a:cxn>
                <a:cxn ang="0">
                  <a:pos x="3" y="7"/>
                </a:cxn>
                <a:cxn ang="0">
                  <a:pos x="3" y="5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2" h="39">
                  <a:moveTo>
                    <a:pt x="7" y="0"/>
                  </a:moveTo>
                  <a:lnTo>
                    <a:pt x="7" y="33"/>
                  </a:lnTo>
                  <a:lnTo>
                    <a:pt x="9" y="36"/>
                  </a:lnTo>
                  <a:lnTo>
                    <a:pt x="9" y="38"/>
                  </a:lnTo>
                  <a:lnTo>
                    <a:pt x="9" y="38"/>
                  </a:lnTo>
                  <a:lnTo>
                    <a:pt x="9" y="39"/>
                  </a:lnTo>
                  <a:lnTo>
                    <a:pt x="10" y="39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2" y="39"/>
                  </a:lnTo>
                  <a:lnTo>
                    <a:pt x="2" y="39"/>
                  </a:lnTo>
                  <a:lnTo>
                    <a:pt x="3" y="38"/>
                  </a:lnTo>
                  <a:lnTo>
                    <a:pt x="3" y="38"/>
                  </a:lnTo>
                  <a:lnTo>
                    <a:pt x="3" y="36"/>
                  </a:lnTo>
                  <a:lnTo>
                    <a:pt x="3" y="33"/>
                  </a:lnTo>
                  <a:lnTo>
                    <a:pt x="3" y="11"/>
                  </a:lnTo>
                  <a:lnTo>
                    <a:pt x="3" y="7"/>
                  </a:lnTo>
                  <a:lnTo>
                    <a:pt x="3" y="5"/>
                  </a:lnTo>
                  <a:lnTo>
                    <a:pt x="3" y="4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99" name="Freeform 227"/>
            <p:cNvSpPr>
              <a:spLocks noEditPoints="1"/>
            </p:cNvSpPr>
            <p:nvPr/>
          </p:nvSpPr>
          <p:spPr bwMode="auto">
            <a:xfrm>
              <a:off x="3379" y="2770"/>
              <a:ext cx="21" cy="26"/>
            </a:xfrm>
            <a:custGeom>
              <a:avLst/>
              <a:gdLst/>
              <a:ahLst/>
              <a:cxnLst>
                <a:cxn ang="0">
                  <a:pos x="5" y="10"/>
                </a:cxn>
                <a:cxn ang="0">
                  <a:pos x="6" y="15"/>
                </a:cxn>
                <a:cxn ang="0">
                  <a:pos x="7" y="18"/>
                </a:cxn>
                <a:cxn ang="0">
                  <a:pos x="10" y="21"/>
                </a:cxn>
                <a:cxn ang="0">
                  <a:pos x="14" y="21"/>
                </a:cxn>
                <a:cxn ang="0">
                  <a:pos x="16" y="21"/>
                </a:cxn>
                <a:cxn ang="0">
                  <a:pos x="19" y="21"/>
                </a:cxn>
                <a:cxn ang="0">
                  <a:pos x="20" y="18"/>
                </a:cxn>
                <a:cxn ang="0">
                  <a:pos x="21" y="15"/>
                </a:cxn>
                <a:cxn ang="0">
                  <a:pos x="21" y="17"/>
                </a:cxn>
                <a:cxn ang="0">
                  <a:pos x="21" y="19"/>
                </a:cxn>
                <a:cxn ang="0">
                  <a:pos x="19" y="24"/>
                </a:cxn>
                <a:cxn ang="0">
                  <a:pos x="16" y="25"/>
                </a:cxn>
                <a:cxn ang="0">
                  <a:pos x="12" y="26"/>
                </a:cxn>
                <a:cxn ang="0">
                  <a:pos x="7" y="25"/>
                </a:cxn>
                <a:cxn ang="0">
                  <a:pos x="5" y="22"/>
                </a:cxn>
                <a:cxn ang="0">
                  <a:pos x="2" y="18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3" y="5"/>
                </a:cxn>
                <a:cxn ang="0">
                  <a:pos x="5" y="4"/>
                </a:cxn>
                <a:cxn ang="0">
                  <a:pos x="7" y="1"/>
                </a:cxn>
                <a:cxn ang="0">
                  <a:pos x="13" y="0"/>
                </a:cxn>
                <a:cxn ang="0">
                  <a:pos x="16" y="1"/>
                </a:cxn>
                <a:cxn ang="0">
                  <a:pos x="20" y="3"/>
                </a:cxn>
                <a:cxn ang="0">
                  <a:pos x="21" y="5"/>
                </a:cxn>
                <a:cxn ang="0">
                  <a:pos x="21" y="10"/>
                </a:cxn>
                <a:cxn ang="0">
                  <a:pos x="5" y="10"/>
                </a:cxn>
                <a:cxn ang="0">
                  <a:pos x="5" y="8"/>
                </a:cxn>
                <a:cxn ang="0">
                  <a:pos x="16" y="8"/>
                </a:cxn>
                <a:cxn ang="0">
                  <a:pos x="16" y="5"/>
                </a:cxn>
                <a:cxn ang="0">
                  <a:pos x="16" y="5"/>
                </a:cxn>
                <a:cxn ang="0">
                  <a:pos x="14" y="4"/>
                </a:cxn>
                <a:cxn ang="0">
                  <a:pos x="14" y="3"/>
                </a:cxn>
                <a:cxn ang="0">
                  <a:pos x="13" y="1"/>
                </a:cxn>
                <a:cxn ang="0">
                  <a:pos x="12" y="1"/>
                </a:cxn>
                <a:cxn ang="0">
                  <a:pos x="9" y="3"/>
                </a:cxn>
                <a:cxn ang="0">
                  <a:pos x="7" y="3"/>
                </a:cxn>
                <a:cxn ang="0">
                  <a:pos x="6" y="5"/>
                </a:cxn>
                <a:cxn ang="0">
                  <a:pos x="5" y="8"/>
                </a:cxn>
              </a:cxnLst>
              <a:rect l="0" t="0" r="r" b="b"/>
              <a:pathLst>
                <a:path w="21" h="26">
                  <a:moveTo>
                    <a:pt x="5" y="10"/>
                  </a:moveTo>
                  <a:lnTo>
                    <a:pt x="6" y="15"/>
                  </a:lnTo>
                  <a:lnTo>
                    <a:pt x="7" y="18"/>
                  </a:lnTo>
                  <a:lnTo>
                    <a:pt x="10" y="21"/>
                  </a:lnTo>
                  <a:lnTo>
                    <a:pt x="14" y="21"/>
                  </a:lnTo>
                  <a:lnTo>
                    <a:pt x="16" y="21"/>
                  </a:lnTo>
                  <a:lnTo>
                    <a:pt x="19" y="21"/>
                  </a:lnTo>
                  <a:lnTo>
                    <a:pt x="20" y="18"/>
                  </a:lnTo>
                  <a:lnTo>
                    <a:pt x="21" y="15"/>
                  </a:lnTo>
                  <a:lnTo>
                    <a:pt x="21" y="17"/>
                  </a:lnTo>
                  <a:lnTo>
                    <a:pt x="21" y="19"/>
                  </a:lnTo>
                  <a:lnTo>
                    <a:pt x="19" y="24"/>
                  </a:lnTo>
                  <a:lnTo>
                    <a:pt x="16" y="25"/>
                  </a:lnTo>
                  <a:lnTo>
                    <a:pt x="12" y="26"/>
                  </a:lnTo>
                  <a:lnTo>
                    <a:pt x="7" y="25"/>
                  </a:lnTo>
                  <a:lnTo>
                    <a:pt x="5" y="22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3" y="5"/>
                  </a:lnTo>
                  <a:lnTo>
                    <a:pt x="5" y="4"/>
                  </a:lnTo>
                  <a:lnTo>
                    <a:pt x="7" y="1"/>
                  </a:lnTo>
                  <a:lnTo>
                    <a:pt x="13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1" y="5"/>
                  </a:lnTo>
                  <a:lnTo>
                    <a:pt x="21" y="10"/>
                  </a:lnTo>
                  <a:lnTo>
                    <a:pt x="5" y="10"/>
                  </a:lnTo>
                  <a:close/>
                  <a:moveTo>
                    <a:pt x="5" y="8"/>
                  </a:moveTo>
                  <a:lnTo>
                    <a:pt x="16" y="8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13" y="1"/>
                  </a:lnTo>
                  <a:lnTo>
                    <a:pt x="12" y="1"/>
                  </a:lnTo>
                  <a:lnTo>
                    <a:pt x="9" y="3"/>
                  </a:lnTo>
                  <a:lnTo>
                    <a:pt x="7" y="3"/>
                  </a:lnTo>
                  <a:lnTo>
                    <a:pt x="6" y="5"/>
                  </a:lnTo>
                  <a:lnTo>
                    <a:pt x="5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00" name="Freeform 228"/>
            <p:cNvSpPr>
              <a:spLocks/>
            </p:cNvSpPr>
            <p:nvPr/>
          </p:nvSpPr>
          <p:spPr bwMode="auto">
            <a:xfrm>
              <a:off x="3403" y="2763"/>
              <a:ext cx="16" cy="33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7"/>
                </a:cxn>
                <a:cxn ang="0">
                  <a:pos x="16" y="7"/>
                </a:cxn>
                <a:cxn ang="0">
                  <a:pos x="16" y="10"/>
                </a:cxn>
                <a:cxn ang="0">
                  <a:pos x="9" y="10"/>
                </a:cxn>
                <a:cxn ang="0">
                  <a:pos x="9" y="25"/>
                </a:cxn>
                <a:cxn ang="0">
                  <a:pos x="10" y="28"/>
                </a:cxn>
                <a:cxn ang="0">
                  <a:pos x="10" y="29"/>
                </a:cxn>
                <a:cxn ang="0">
                  <a:pos x="11" y="29"/>
                </a:cxn>
                <a:cxn ang="0">
                  <a:pos x="11" y="29"/>
                </a:cxn>
                <a:cxn ang="0">
                  <a:pos x="13" y="29"/>
                </a:cxn>
                <a:cxn ang="0">
                  <a:pos x="14" y="29"/>
                </a:cxn>
                <a:cxn ang="0">
                  <a:pos x="14" y="29"/>
                </a:cxn>
                <a:cxn ang="0">
                  <a:pos x="16" y="28"/>
                </a:cxn>
                <a:cxn ang="0">
                  <a:pos x="16" y="28"/>
                </a:cxn>
                <a:cxn ang="0">
                  <a:pos x="16" y="31"/>
                </a:cxn>
                <a:cxn ang="0">
                  <a:pos x="13" y="32"/>
                </a:cxn>
                <a:cxn ang="0">
                  <a:pos x="11" y="33"/>
                </a:cxn>
                <a:cxn ang="0">
                  <a:pos x="10" y="33"/>
                </a:cxn>
                <a:cxn ang="0">
                  <a:pos x="9" y="33"/>
                </a:cxn>
                <a:cxn ang="0">
                  <a:pos x="7" y="32"/>
                </a:cxn>
                <a:cxn ang="0">
                  <a:pos x="6" y="32"/>
                </a:cxn>
                <a:cxn ang="0">
                  <a:pos x="4" y="31"/>
                </a:cxn>
                <a:cxn ang="0">
                  <a:pos x="4" y="29"/>
                </a:cxn>
                <a:cxn ang="0">
                  <a:pos x="4" y="26"/>
                </a:cxn>
                <a:cxn ang="0">
                  <a:pos x="4" y="10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2" y="8"/>
                </a:cxn>
                <a:cxn ang="0">
                  <a:pos x="3" y="7"/>
                </a:cxn>
                <a:cxn ang="0">
                  <a:pos x="6" y="5"/>
                </a:cxn>
                <a:cxn ang="0">
                  <a:pos x="7" y="3"/>
                </a:cxn>
                <a:cxn ang="0">
                  <a:pos x="7" y="1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16" h="33">
                  <a:moveTo>
                    <a:pt x="9" y="0"/>
                  </a:moveTo>
                  <a:lnTo>
                    <a:pt x="9" y="7"/>
                  </a:lnTo>
                  <a:lnTo>
                    <a:pt x="16" y="7"/>
                  </a:lnTo>
                  <a:lnTo>
                    <a:pt x="16" y="10"/>
                  </a:lnTo>
                  <a:lnTo>
                    <a:pt x="9" y="10"/>
                  </a:lnTo>
                  <a:lnTo>
                    <a:pt x="9" y="25"/>
                  </a:lnTo>
                  <a:lnTo>
                    <a:pt x="10" y="28"/>
                  </a:lnTo>
                  <a:lnTo>
                    <a:pt x="10" y="29"/>
                  </a:lnTo>
                  <a:lnTo>
                    <a:pt x="11" y="29"/>
                  </a:lnTo>
                  <a:lnTo>
                    <a:pt x="11" y="29"/>
                  </a:lnTo>
                  <a:lnTo>
                    <a:pt x="13" y="29"/>
                  </a:lnTo>
                  <a:lnTo>
                    <a:pt x="14" y="29"/>
                  </a:lnTo>
                  <a:lnTo>
                    <a:pt x="14" y="29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31"/>
                  </a:lnTo>
                  <a:lnTo>
                    <a:pt x="13" y="32"/>
                  </a:lnTo>
                  <a:lnTo>
                    <a:pt x="11" y="33"/>
                  </a:lnTo>
                  <a:lnTo>
                    <a:pt x="10" y="33"/>
                  </a:lnTo>
                  <a:lnTo>
                    <a:pt x="9" y="33"/>
                  </a:lnTo>
                  <a:lnTo>
                    <a:pt x="7" y="32"/>
                  </a:lnTo>
                  <a:lnTo>
                    <a:pt x="6" y="32"/>
                  </a:lnTo>
                  <a:lnTo>
                    <a:pt x="4" y="31"/>
                  </a:lnTo>
                  <a:lnTo>
                    <a:pt x="4" y="29"/>
                  </a:lnTo>
                  <a:lnTo>
                    <a:pt x="4" y="26"/>
                  </a:lnTo>
                  <a:lnTo>
                    <a:pt x="4" y="10"/>
                  </a:lnTo>
                  <a:lnTo>
                    <a:pt x="0" y="10"/>
                  </a:lnTo>
                  <a:lnTo>
                    <a:pt x="0" y="8"/>
                  </a:lnTo>
                  <a:lnTo>
                    <a:pt x="2" y="8"/>
                  </a:lnTo>
                  <a:lnTo>
                    <a:pt x="3" y="7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01" name="Freeform 229"/>
            <p:cNvSpPr>
              <a:spLocks noEditPoints="1"/>
            </p:cNvSpPr>
            <p:nvPr/>
          </p:nvSpPr>
          <p:spPr bwMode="auto">
            <a:xfrm>
              <a:off x="3421" y="2770"/>
              <a:ext cx="21" cy="26"/>
            </a:xfrm>
            <a:custGeom>
              <a:avLst/>
              <a:gdLst/>
              <a:ahLst/>
              <a:cxnLst>
                <a:cxn ang="0">
                  <a:pos x="5" y="10"/>
                </a:cxn>
                <a:cxn ang="0">
                  <a:pos x="5" y="15"/>
                </a:cxn>
                <a:cxn ang="0">
                  <a:pos x="6" y="18"/>
                </a:cxn>
                <a:cxn ang="0">
                  <a:pos x="10" y="21"/>
                </a:cxn>
                <a:cxn ang="0">
                  <a:pos x="13" y="21"/>
                </a:cxn>
                <a:cxn ang="0">
                  <a:pos x="16" y="21"/>
                </a:cxn>
                <a:cxn ang="0">
                  <a:pos x="17" y="21"/>
                </a:cxn>
                <a:cxn ang="0">
                  <a:pos x="19" y="18"/>
                </a:cxn>
                <a:cxn ang="0">
                  <a:pos x="20" y="15"/>
                </a:cxn>
                <a:cxn ang="0">
                  <a:pos x="21" y="17"/>
                </a:cxn>
                <a:cxn ang="0">
                  <a:pos x="20" y="19"/>
                </a:cxn>
                <a:cxn ang="0">
                  <a:pos x="17" y="24"/>
                </a:cxn>
                <a:cxn ang="0">
                  <a:pos x="14" y="25"/>
                </a:cxn>
                <a:cxn ang="0">
                  <a:pos x="10" y="26"/>
                </a:cxn>
                <a:cxn ang="0">
                  <a:pos x="6" y="25"/>
                </a:cxn>
                <a:cxn ang="0">
                  <a:pos x="3" y="22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7" y="1"/>
                </a:cxn>
                <a:cxn ang="0">
                  <a:pos x="12" y="0"/>
                </a:cxn>
                <a:cxn ang="0">
                  <a:pos x="16" y="1"/>
                </a:cxn>
                <a:cxn ang="0">
                  <a:pos x="19" y="3"/>
                </a:cxn>
                <a:cxn ang="0">
                  <a:pos x="20" y="5"/>
                </a:cxn>
                <a:cxn ang="0">
                  <a:pos x="21" y="10"/>
                </a:cxn>
                <a:cxn ang="0">
                  <a:pos x="5" y="10"/>
                </a:cxn>
                <a:cxn ang="0">
                  <a:pos x="5" y="8"/>
                </a:cxn>
                <a:cxn ang="0">
                  <a:pos x="14" y="8"/>
                </a:cxn>
                <a:cxn ang="0">
                  <a:pos x="14" y="5"/>
                </a:cxn>
                <a:cxn ang="0">
                  <a:pos x="14" y="5"/>
                </a:cxn>
                <a:cxn ang="0">
                  <a:pos x="13" y="4"/>
                </a:cxn>
                <a:cxn ang="0">
                  <a:pos x="13" y="3"/>
                </a:cxn>
                <a:cxn ang="0">
                  <a:pos x="12" y="1"/>
                </a:cxn>
                <a:cxn ang="0">
                  <a:pos x="10" y="1"/>
                </a:cxn>
                <a:cxn ang="0">
                  <a:pos x="7" y="3"/>
                </a:cxn>
                <a:cxn ang="0">
                  <a:pos x="6" y="3"/>
                </a:cxn>
                <a:cxn ang="0">
                  <a:pos x="5" y="5"/>
                </a:cxn>
                <a:cxn ang="0">
                  <a:pos x="5" y="8"/>
                </a:cxn>
              </a:cxnLst>
              <a:rect l="0" t="0" r="r" b="b"/>
              <a:pathLst>
                <a:path w="21" h="26">
                  <a:moveTo>
                    <a:pt x="5" y="10"/>
                  </a:moveTo>
                  <a:lnTo>
                    <a:pt x="5" y="15"/>
                  </a:lnTo>
                  <a:lnTo>
                    <a:pt x="6" y="18"/>
                  </a:lnTo>
                  <a:lnTo>
                    <a:pt x="10" y="21"/>
                  </a:lnTo>
                  <a:lnTo>
                    <a:pt x="13" y="21"/>
                  </a:lnTo>
                  <a:lnTo>
                    <a:pt x="16" y="21"/>
                  </a:lnTo>
                  <a:lnTo>
                    <a:pt x="17" y="21"/>
                  </a:lnTo>
                  <a:lnTo>
                    <a:pt x="19" y="18"/>
                  </a:lnTo>
                  <a:lnTo>
                    <a:pt x="20" y="15"/>
                  </a:lnTo>
                  <a:lnTo>
                    <a:pt x="21" y="17"/>
                  </a:lnTo>
                  <a:lnTo>
                    <a:pt x="20" y="19"/>
                  </a:lnTo>
                  <a:lnTo>
                    <a:pt x="17" y="24"/>
                  </a:lnTo>
                  <a:lnTo>
                    <a:pt x="14" y="25"/>
                  </a:lnTo>
                  <a:lnTo>
                    <a:pt x="10" y="26"/>
                  </a:lnTo>
                  <a:lnTo>
                    <a:pt x="6" y="25"/>
                  </a:lnTo>
                  <a:lnTo>
                    <a:pt x="3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5"/>
                  </a:lnTo>
                  <a:lnTo>
                    <a:pt x="3" y="4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19" y="3"/>
                  </a:lnTo>
                  <a:lnTo>
                    <a:pt x="20" y="5"/>
                  </a:lnTo>
                  <a:lnTo>
                    <a:pt x="21" y="10"/>
                  </a:lnTo>
                  <a:lnTo>
                    <a:pt x="5" y="10"/>
                  </a:lnTo>
                  <a:close/>
                  <a:moveTo>
                    <a:pt x="5" y="8"/>
                  </a:moveTo>
                  <a:lnTo>
                    <a:pt x="14" y="8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3" y="4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7" y="3"/>
                  </a:lnTo>
                  <a:lnTo>
                    <a:pt x="6" y="3"/>
                  </a:lnTo>
                  <a:lnTo>
                    <a:pt x="5" y="5"/>
                  </a:lnTo>
                  <a:lnTo>
                    <a:pt x="5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02" name="Freeform 230"/>
            <p:cNvSpPr>
              <a:spLocks/>
            </p:cNvSpPr>
            <p:nvPr/>
          </p:nvSpPr>
          <p:spPr bwMode="auto">
            <a:xfrm>
              <a:off x="3445" y="2770"/>
              <a:ext cx="19" cy="2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7"/>
                </a:cxn>
                <a:cxn ang="0">
                  <a:pos x="10" y="3"/>
                </a:cxn>
                <a:cxn ang="0">
                  <a:pos x="13" y="1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7" y="1"/>
                </a:cxn>
                <a:cxn ang="0">
                  <a:pos x="17" y="3"/>
                </a:cxn>
                <a:cxn ang="0">
                  <a:pos x="19" y="4"/>
                </a:cxn>
                <a:cxn ang="0">
                  <a:pos x="19" y="4"/>
                </a:cxn>
                <a:cxn ang="0">
                  <a:pos x="17" y="5"/>
                </a:cxn>
                <a:cxn ang="0">
                  <a:pos x="17" y="5"/>
                </a:cxn>
                <a:cxn ang="0">
                  <a:pos x="16" y="7"/>
                </a:cxn>
                <a:cxn ang="0">
                  <a:pos x="14" y="5"/>
                </a:cxn>
                <a:cxn ang="0">
                  <a:pos x="14" y="5"/>
                </a:cxn>
                <a:cxn ang="0">
                  <a:pos x="13" y="4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0" y="4"/>
                </a:cxn>
                <a:cxn ang="0">
                  <a:pos x="10" y="7"/>
                </a:cxn>
                <a:cxn ang="0">
                  <a:pos x="9" y="8"/>
                </a:cxn>
                <a:cxn ang="0">
                  <a:pos x="9" y="19"/>
                </a:cxn>
                <a:cxn ang="0">
                  <a:pos x="9" y="22"/>
                </a:cxn>
                <a:cxn ang="0">
                  <a:pos x="9" y="22"/>
                </a:cxn>
                <a:cxn ang="0">
                  <a:pos x="9" y="24"/>
                </a:cxn>
                <a:cxn ang="0">
                  <a:pos x="10" y="24"/>
                </a:cxn>
                <a:cxn ang="0">
                  <a:pos x="12" y="25"/>
                </a:cxn>
                <a:cxn ang="0">
                  <a:pos x="13" y="25"/>
                </a:cxn>
                <a:cxn ang="0">
                  <a:pos x="13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" y="25"/>
                </a:cxn>
                <a:cxn ang="0">
                  <a:pos x="3" y="24"/>
                </a:cxn>
                <a:cxn ang="0">
                  <a:pos x="3" y="24"/>
                </a:cxn>
                <a:cxn ang="0">
                  <a:pos x="3" y="22"/>
                </a:cxn>
                <a:cxn ang="0">
                  <a:pos x="3" y="22"/>
                </a:cxn>
                <a:cxn ang="0">
                  <a:pos x="3" y="19"/>
                </a:cxn>
                <a:cxn ang="0">
                  <a:pos x="3" y="11"/>
                </a:cxn>
                <a:cxn ang="0">
                  <a:pos x="3" y="7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9" y="0"/>
                </a:cxn>
              </a:cxnLst>
              <a:rect l="0" t="0" r="r" b="b"/>
              <a:pathLst>
                <a:path w="19" h="25">
                  <a:moveTo>
                    <a:pt x="9" y="0"/>
                  </a:moveTo>
                  <a:lnTo>
                    <a:pt x="9" y="7"/>
                  </a:lnTo>
                  <a:lnTo>
                    <a:pt x="10" y="3"/>
                  </a:lnTo>
                  <a:lnTo>
                    <a:pt x="13" y="1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7" y="1"/>
                  </a:lnTo>
                  <a:lnTo>
                    <a:pt x="17" y="3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17" y="5"/>
                  </a:lnTo>
                  <a:lnTo>
                    <a:pt x="17" y="5"/>
                  </a:lnTo>
                  <a:lnTo>
                    <a:pt x="16" y="7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3" y="4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10" y="7"/>
                  </a:lnTo>
                  <a:lnTo>
                    <a:pt x="9" y="8"/>
                  </a:lnTo>
                  <a:lnTo>
                    <a:pt x="9" y="19"/>
                  </a:lnTo>
                  <a:lnTo>
                    <a:pt x="9" y="22"/>
                  </a:lnTo>
                  <a:lnTo>
                    <a:pt x="9" y="22"/>
                  </a:lnTo>
                  <a:lnTo>
                    <a:pt x="9" y="24"/>
                  </a:lnTo>
                  <a:lnTo>
                    <a:pt x="10" y="24"/>
                  </a:lnTo>
                  <a:lnTo>
                    <a:pt x="12" y="25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" y="25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3" y="19"/>
                  </a:lnTo>
                  <a:lnTo>
                    <a:pt x="3" y="11"/>
                  </a:lnTo>
                  <a:lnTo>
                    <a:pt x="3" y="7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3"/>
                  </a:lnTo>
                  <a:lnTo>
                    <a:pt x="7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03" name="Freeform 231"/>
            <p:cNvSpPr>
              <a:spLocks/>
            </p:cNvSpPr>
            <p:nvPr/>
          </p:nvSpPr>
          <p:spPr bwMode="auto">
            <a:xfrm>
              <a:off x="2284" y="2826"/>
              <a:ext cx="43" cy="3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29" y="29"/>
                </a:cxn>
                <a:cxn ang="0">
                  <a:pos x="35" y="7"/>
                </a:cxn>
                <a:cxn ang="0">
                  <a:pos x="36" y="4"/>
                </a:cxn>
                <a:cxn ang="0">
                  <a:pos x="36" y="3"/>
                </a:cxn>
                <a:cxn ang="0">
                  <a:pos x="36" y="1"/>
                </a:cxn>
                <a:cxn ang="0">
                  <a:pos x="35" y="1"/>
                </a:cxn>
                <a:cxn ang="0">
                  <a:pos x="34" y="1"/>
                </a:cxn>
                <a:cxn ang="0">
                  <a:pos x="32" y="1"/>
                </a:cxn>
                <a:cxn ang="0">
                  <a:pos x="32" y="1"/>
                </a:cxn>
                <a:cxn ang="0">
                  <a:pos x="32" y="1"/>
                </a:cxn>
                <a:cxn ang="0">
                  <a:pos x="32" y="0"/>
                </a:cxn>
                <a:cxn ang="0">
                  <a:pos x="43" y="0"/>
                </a:cxn>
                <a:cxn ang="0">
                  <a:pos x="43" y="1"/>
                </a:cxn>
                <a:cxn ang="0">
                  <a:pos x="42" y="1"/>
                </a:cxn>
                <a:cxn ang="0">
                  <a:pos x="41" y="1"/>
                </a:cxn>
                <a:cxn ang="0">
                  <a:pos x="39" y="1"/>
                </a:cxn>
                <a:cxn ang="0">
                  <a:pos x="39" y="3"/>
                </a:cxn>
                <a:cxn ang="0">
                  <a:pos x="38" y="4"/>
                </a:cxn>
                <a:cxn ang="0">
                  <a:pos x="36" y="7"/>
                </a:cxn>
                <a:cxn ang="0">
                  <a:pos x="28" y="38"/>
                </a:cxn>
                <a:cxn ang="0">
                  <a:pos x="28" y="38"/>
                </a:cxn>
                <a:cxn ang="0">
                  <a:pos x="15" y="7"/>
                </a:cxn>
                <a:cxn ang="0">
                  <a:pos x="8" y="29"/>
                </a:cxn>
                <a:cxn ang="0">
                  <a:pos x="8" y="32"/>
                </a:cxn>
                <a:cxn ang="0">
                  <a:pos x="8" y="34"/>
                </a:cxn>
                <a:cxn ang="0">
                  <a:pos x="8" y="35"/>
                </a:cxn>
                <a:cxn ang="0">
                  <a:pos x="8" y="35"/>
                </a:cxn>
                <a:cxn ang="0">
                  <a:pos x="10" y="35"/>
                </a:cxn>
                <a:cxn ang="0">
                  <a:pos x="11" y="36"/>
                </a:cxn>
                <a:cxn ang="0">
                  <a:pos x="11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1" y="35"/>
                </a:cxn>
                <a:cxn ang="0">
                  <a:pos x="3" y="35"/>
                </a:cxn>
                <a:cxn ang="0">
                  <a:pos x="4" y="35"/>
                </a:cxn>
                <a:cxn ang="0">
                  <a:pos x="4" y="34"/>
                </a:cxn>
                <a:cxn ang="0">
                  <a:pos x="5" y="32"/>
                </a:cxn>
                <a:cxn ang="0">
                  <a:pos x="7" y="31"/>
                </a:cxn>
                <a:cxn ang="0">
                  <a:pos x="14" y="4"/>
                </a:cxn>
                <a:cxn ang="0">
                  <a:pos x="12" y="3"/>
                </a:cxn>
                <a:cxn ang="0">
                  <a:pos x="11" y="1"/>
                </a:cxn>
                <a:cxn ang="0">
                  <a:pos x="10" y="1"/>
                </a:cxn>
                <a:cxn ang="0">
                  <a:pos x="8" y="1"/>
                </a:cxn>
                <a:cxn ang="0">
                  <a:pos x="8" y="0"/>
                </a:cxn>
                <a:cxn ang="0">
                  <a:pos x="17" y="0"/>
                </a:cxn>
              </a:cxnLst>
              <a:rect l="0" t="0" r="r" b="b"/>
              <a:pathLst>
                <a:path w="43" h="38">
                  <a:moveTo>
                    <a:pt x="17" y="0"/>
                  </a:moveTo>
                  <a:lnTo>
                    <a:pt x="29" y="29"/>
                  </a:lnTo>
                  <a:lnTo>
                    <a:pt x="35" y="7"/>
                  </a:lnTo>
                  <a:lnTo>
                    <a:pt x="36" y="4"/>
                  </a:lnTo>
                  <a:lnTo>
                    <a:pt x="36" y="3"/>
                  </a:lnTo>
                  <a:lnTo>
                    <a:pt x="36" y="1"/>
                  </a:lnTo>
                  <a:lnTo>
                    <a:pt x="35" y="1"/>
                  </a:lnTo>
                  <a:lnTo>
                    <a:pt x="34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0"/>
                  </a:lnTo>
                  <a:lnTo>
                    <a:pt x="43" y="0"/>
                  </a:lnTo>
                  <a:lnTo>
                    <a:pt x="43" y="1"/>
                  </a:lnTo>
                  <a:lnTo>
                    <a:pt x="42" y="1"/>
                  </a:lnTo>
                  <a:lnTo>
                    <a:pt x="41" y="1"/>
                  </a:lnTo>
                  <a:lnTo>
                    <a:pt x="39" y="1"/>
                  </a:lnTo>
                  <a:lnTo>
                    <a:pt x="39" y="3"/>
                  </a:lnTo>
                  <a:lnTo>
                    <a:pt x="38" y="4"/>
                  </a:lnTo>
                  <a:lnTo>
                    <a:pt x="36" y="7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15" y="7"/>
                  </a:lnTo>
                  <a:lnTo>
                    <a:pt x="8" y="29"/>
                  </a:lnTo>
                  <a:lnTo>
                    <a:pt x="8" y="32"/>
                  </a:lnTo>
                  <a:lnTo>
                    <a:pt x="8" y="34"/>
                  </a:lnTo>
                  <a:lnTo>
                    <a:pt x="8" y="35"/>
                  </a:lnTo>
                  <a:lnTo>
                    <a:pt x="8" y="35"/>
                  </a:lnTo>
                  <a:lnTo>
                    <a:pt x="10" y="35"/>
                  </a:lnTo>
                  <a:lnTo>
                    <a:pt x="11" y="36"/>
                  </a:lnTo>
                  <a:lnTo>
                    <a:pt x="11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" y="35"/>
                  </a:lnTo>
                  <a:lnTo>
                    <a:pt x="3" y="35"/>
                  </a:lnTo>
                  <a:lnTo>
                    <a:pt x="4" y="35"/>
                  </a:lnTo>
                  <a:lnTo>
                    <a:pt x="4" y="34"/>
                  </a:lnTo>
                  <a:lnTo>
                    <a:pt x="5" y="32"/>
                  </a:lnTo>
                  <a:lnTo>
                    <a:pt x="7" y="31"/>
                  </a:lnTo>
                  <a:lnTo>
                    <a:pt x="14" y="4"/>
                  </a:lnTo>
                  <a:lnTo>
                    <a:pt x="12" y="3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8" y="1"/>
                  </a:lnTo>
                  <a:lnTo>
                    <a:pt x="8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04" name="Freeform 232"/>
            <p:cNvSpPr>
              <a:spLocks noEditPoints="1"/>
            </p:cNvSpPr>
            <p:nvPr/>
          </p:nvSpPr>
          <p:spPr bwMode="auto">
            <a:xfrm>
              <a:off x="2326" y="2825"/>
              <a:ext cx="38" cy="39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28" y="1"/>
                </a:cxn>
                <a:cxn ang="0">
                  <a:pos x="31" y="1"/>
                </a:cxn>
                <a:cxn ang="0">
                  <a:pos x="34" y="4"/>
                </a:cxn>
                <a:cxn ang="0">
                  <a:pos x="35" y="7"/>
                </a:cxn>
                <a:cxn ang="0">
                  <a:pos x="36" y="9"/>
                </a:cxn>
                <a:cxn ang="0">
                  <a:pos x="38" y="12"/>
                </a:cxn>
                <a:cxn ang="0">
                  <a:pos x="36" y="19"/>
                </a:cxn>
                <a:cxn ang="0">
                  <a:pos x="34" y="25"/>
                </a:cxn>
                <a:cxn ang="0">
                  <a:pos x="29" y="30"/>
                </a:cxn>
                <a:cxn ang="0">
                  <a:pos x="25" y="35"/>
                </a:cxn>
                <a:cxn ang="0">
                  <a:pos x="20" y="37"/>
                </a:cxn>
                <a:cxn ang="0">
                  <a:pos x="13" y="39"/>
                </a:cxn>
                <a:cxn ang="0">
                  <a:pos x="10" y="37"/>
                </a:cxn>
                <a:cxn ang="0">
                  <a:pos x="6" y="36"/>
                </a:cxn>
                <a:cxn ang="0">
                  <a:pos x="4" y="35"/>
                </a:cxn>
                <a:cxn ang="0">
                  <a:pos x="1" y="32"/>
                </a:cxn>
                <a:cxn ang="0">
                  <a:pos x="1" y="29"/>
                </a:cxn>
                <a:cxn ang="0">
                  <a:pos x="0" y="26"/>
                </a:cxn>
                <a:cxn ang="0">
                  <a:pos x="1" y="21"/>
                </a:cxn>
                <a:cxn ang="0">
                  <a:pos x="3" y="15"/>
                </a:cxn>
                <a:cxn ang="0">
                  <a:pos x="6" y="11"/>
                </a:cxn>
                <a:cxn ang="0">
                  <a:pos x="8" y="7"/>
                </a:cxn>
                <a:cxn ang="0">
                  <a:pos x="13" y="4"/>
                </a:cxn>
                <a:cxn ang="0">
                  <a:pos x="17" y="2"/>
                </a:cxn>
                <a:cxn ang="0">
                  <a:pos x="21" y="1"/>
                </a:cxn>
                <a:cxn ang="0">
                  <a:pos x="25" y="0"/>
                </a:cxn>
                <a:cxn ang="0">
                  <a:pos x="24" y="1"/>
                </a:cxn>
                <a:cxn ang="0">
                  <a:pos x="21" y="1"/>
                </a:cxn>
                <a:cxn ang="0">
                  <a:pos x="18" y="2"/>
                </a:cxn>
                <a:cxn ang="0">
                  <a:pos x="15" y="4"/>
                </a:cxn>
                <a:cxn ang="0">
                  <a:pos x="13" y="7"/>
                </a:cxn>
                <a:cxn ang="0">
                  <a:pos x="11" y="11"/>
                </a:cxn>
                <a:cxn ang="0">
                  <a:pos x="8" y="15"/>
                </a:cxn>
                <a:cxn ang="0">
                  <a:pos x="7" y="22"/>
                </a:cxn>
                <a:cxn ang="0">
                  <a:pos x="6" y="28"/>
                </a:cxn>
                <a:cxn ang="0">
                  <a:pos x="6" y="30"/>
                </a:cxn>
                <a:cxn ang="0">
                  <a:pos x="8" y="35"/>
                </a:cxn>
                <a:cxn ang="0">
                  <a:pos x="10" y="36"/>
                </a:cxn>
                <a:cxn ang="0">
                  <a:pos x="14" y="37"/>
                </a:cxn>
                <a:cxn ang="0">
                  <a:pos x="17" y="37"/>
                </a:cxn>
                <a:cxn ang="0">
                  <a:pos x="20" y="36"/>
                </a:cxn>
                <a:cxn ang="0">
                  <a:pos x="21" y="35"/>
                </a:cxn>
                <a:cxn ang="0">
                  <a:pos x="24" y="32"/>
                </a:cxn>
                <a:cxn ang="0">
                  <a:pos x="27" y="28"/>
                </a:cxn>
                <a:cxn ang="0">
                  <a:pos x="29" y="22"/>
                </a:cxn>
                <a:cxn ang="0">
                  <a:pos x="31" y="16"/>
                </a:cxn>
                <a:cxn ang="0">
                  <a:pos x="32" y="11"/>
                </a:cxn>
                <a:cxn ang="0">
                  <a:pos x="31" y="7"/>
                </a:cxn>
                <a:cxn ang="0">
                  <a:pos x="29" y="4"/>
                </a:cxn>
                <a:cxn ang="0">
                  <a:pos x="28" y="2"/>
                </a:cxn>
                <a:cxn ang="0">
                  <a:pos x="24" y="1"/>
                </a:cxn>
              </a:cxnLst>
              <a:rect l="0" t="0" r="r" b="b"/>
              <a:pathLst>
                <a:path w="38" h="39">
                  <a:moveTo>
                    <a:pt x="25" y="0"/>
                  </a:moveTo>
                  <a:lnTo>
                    <a:pt x="28" y="1"/>
                  </a:lnTo>
                  <a:lnTo>
                    <a:pt x="31" y="1"/>
                  </a:lnTo>
                  <a:lnTo>
                    <a:pt x="34" y="4"/>
                  </a:lnTo>
                  <a:lnTo>
                    <a:pt x="35" y="7"/>
                  </a:lnTo>
                  <a:lnTo>
                    <a:pt x="36" y="9"/>
                  </a:lnTo>
                  <a:lnTo>
                    <a:pt x="38" y="12"/>
                  </a:lnTo>
                  <a:lnTo>
                    <a:pt x="36" y="19"/>
                  </a:lnTo>
                  <a:lnTo>
                    <a:pt x="34" y="25"/>
                  </a:lnTo>
                  <a:lnTo>
                    <a:pt x="29" y="30"/>
                  </a:lnTo>
                  <a:lnTo>
                    <a:pt x="25" y="35"/>
                  </a:lnTo>
                  <a:lnTo>
                    <a:pt x="20" y="37"/>
                  </a:lnTo>
                  <a:lnTo>
                    <a:pt x="13" y="39"/>
                  </a:lnTo>
                  <a:lnTo>
                    <a:pt x="10" y="37"/>
                  </a:lnTo>
                  <a:lnTo>
                    <a:pt x="6" y="36"/>
                  </a:lnTo>
                  <a:lnTo>
                    <a:pt x="4" y="35"/>
                  </a:lnTo>
                  <a:lnTo>
                    <a:pt x="1" y="32"/>
                  </a:lnTo>
                  <a:lnTo>
                    <a:pt x="1" y="29"/>
                  </a:lnTo>
                  <a:lnTo>
                    <a:pt x="0" y="26"/>
                  </a:lnTo>
                  <a:lnTo>
                    <a:pt x="1" y="21"/>
                  </a:lnTo>
                  <a:lnTo>
                    <a:pt x="3" y="15"/>
                  </a:lnTo>
                  <a:lnTo>
                    <a:pt x="6" y="11"/>
                  </a:lnTo>
                  <a:lnTo>
                    <a:pt x="8" y="7"/>
                  </a:lnTo>
                  <a:lnTo>
                    <a:pt x="13" y="4"/>
                  </a:lnTo>
                  <a:lnTo>
                    <a:pt x="17" y="2"/>
                  </a:lnTo>
                  <a:lnTo>
                    <a:pt x="21" y="1"/>
                  </a:lnTo>
                  <a:lnTo>
                    <a:pt x="25" y="0"/>
                  </a:lnTo>
                  <a:close/>
                  <a:moveTo>
                    <a:pt x="24" y="1"/>
                  </a:moveTo>
                  <a:lnTo>
                    <a:pt x="21" y="1"/>
                  </a:lnTo>
                  <a:lnTo>
                    <a:pt x="18" y="2"/>
                  </a:lnTo>
                  <a:lnTo>
                    <a:pt x="15" y="4"/>
                  </a:lnTo>
                  <a:lnTo>
                    <a:pt x="13" y="7"/>
                  </a:lnTo>
                  <a:lnTo>
                    <a:pt x="11" y="11"/>
                  </a:lnTo>
                  <a:lnTo>
                    <a:pt x="8" y="15"/>
                  </a:lnTo>
                  <a:lnTo>
                    <a:pt x="7" y="22"/>
                  </a:lnTo>
                  <a:lnTo>
                    <a:pt x="6" y="28"/>
                  </a:lnTo>
                  <a:lnTo>
                    <a:pt x="6" y="30"/>
                  </a:lnTo>
                  <a:lnTo>
                    <a:pt x="8" y="35"/>
                  </a:lnTo>
                  <a:lnTo>
                    <a:pt x="10" y="36"/>
                  </a:lnTo>
                  <a:lnTo>
                    <a:pt x="14" y="37"/>
                  </a:lnTo>
                  <a:lnTo>
                    <a:pt x="17" y="37"/>
                  </a:lnTo>
                  <a:lnTo>
                    <a:pt x="20" y="36"/>
                  </a:lnTo>
                  <a:lnTo>
                    <a:pt x="21" y="35"/>
                  </a:lnTo>
                  <a:lnTo>
                    <a:pt x="24" y="32"/>
                  </a:lnTo>
                  <a:lnTo>
                    <a:pt x="27" y="28"/>
                  </a:lnTo>
                  <a:lnTo>
                    <a:pt x="29" y="22"/>
                  </a:lnTo>
                  <a:lnTo>
                    <a:pt x="31" y="16"/>
                  </a:lnTo>
                  <a:lnTo>
                    <a:pt x="32" y="11"/>
                  </a:lnTo>
                  <a:lnTo>
                    <a:pt x="31" y="7"/>
                  </a:lnTo>
                  <a:lnTo>
                    <a:pt x="29" y="4"/>
                  </a:lnTo>
                  <a:lnTo>
                    <a:pt x="28" y="2"/>
                  </a:lnTo>
                  <a:lnTo>
                    <a:pt x="24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05" name="Freeform 233"/>
            <p:cNvSpPr>
              <a:spLocks/>
            </p:cNvSpPr>
            <p:nvPr/>
          </p:nvSpPr>
          <p:spPr bwMode="auto">
            <a:xfrm>
              <a:off x="2362" y="2826"/>
              <a:ext cx="55" cy="36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23" y="31"/>
                </a:cxn>
                <a:cxn ang="0">
                  <a:pos x="47" y="0"/>
                </a:cxn>
                <a:cxn ang="0">
                  <a:pos x="55" y="0"/>
                </a:cxn>
                <a:cxn ang="0">
                  <a:pos x="55" y="1"/>
                </a:cxn>
                <a:cxn ang="0">
                  <a:pos x="52" y="1"/>
                </a:cxn>
                <a:cxn ang="0">
                  <a:pos x="51" y="1"/>
                </a:cxn>
                <a:cxn ang="0">
                  <a:pos x="50" y="1"/>
                </a:cxn>
                <a:cxn ang="0">
                  <a:pos x="50" y="3"/>
                </a:cxn>
                <a:cxn ang="0">
                  <a:pos x="48" y="4"/>
                </a:cxn>
                <a:cxn ang="0">
                  <a:pos x="48" y="7"/>
                </a:cxn>
                <a:cxn ang="0">
                  <a:pos x="41" y="31"/>
                </a:cxn>
                <a:cxn ang="0">
                  <a:pos x="41" y="32"/>
                </a:cxn>
                <a:cxn ang="0">
                  <a:pos x="41" y="34"/>
                </a:cxn>
                <a:cxn ang="0">
                  <a:pos x="41" y="35"/>
                </a:cxn>
                <a:cxn ang="0">
                  <a:pos x="41" y="35"/>
                </a:cxn>
                <a:cxn ang="0">
                  <a:pos x="42" y="35"/>
                </a:cxn>
                <a:cxn ang="0">
                  <a:pos x="44" y="36"/>
                </a:cxn>
                <a:cxn ang="0">
                  <a:pos x="45" y="36"/>
                </a:cxn>
                <a:cxn ang="0">
                  <a:pos x="45" y="36"/>
                </a:cxn>
                <a:cxn ang="0">
                  <a:pos x="30" y="36"/>
                </a:cxn>
                <a:cxn ang="0">
                  <a:pos x="30" y="36"/>
                </a:cxn>
                <a:cxn ang="0">
                  <a:pos x="30" y="36"/>
                </a:cxn>
                <a:cxn ang="0">
                  <a:pos x="33" y="35"/>
                </a:cxn>
                <a:cxn ang="0">
                  <a:pos x="34" y="35"/>
                </a:cxn>
                <a:cxn ang="0">
                  <a:pos x="34" y="35"/>
                </a:cxn>
                <a:cxn ang="0">
                  <a:pos x="35" y="34"/>
                </a:cxn>
                <a:cxn ang="0">
                  <a:pos x="35" y="32"/>
                </a:cxn>
                <a:cxn ang="0">
                  <a:pos x="37" y="28"/>
                </a:cxn>
                <a:cxn ang="0">
                  <a:pos x="42" y="7"/>
                </a:cxn>
                <a:cxn ang="0">
                  <a:pos x="21" y="36"/>
                </a:cxn>
                <a:cxn ang="0">
                  <a:pos x="20" y="36"/>
                </a:cxn>
                <a:cxn ang="0">
                  <a:pos x="16" y="7"/>
                </a:cxn>
                <a:cxn ang="0">
                  <a:pos x="9" y="29"/>
                </a:cxn>
                <a:cxn ang="0">
                  <a:pos x="9" y="32"/>
                </a:cxn>
                <a:cxn ang="0">
                  <a:pos x="9" y="34"/>
                </a:cxn>
                <a:cxn ang="0">
                  <a:pos x="9" y="35"/>
                </a:cxn>
                <a:cxn ang="0">
                  <a:pos x="9" y="35"/>
                </a:cxn>
                <a:cxn ang="0">
                  <a:pos x="10" y="35"/>
                </a:cxn>
                <a:cxn ang="0">
                  <a:pos x="13" y="36"/>
                </a:cxn>
                <a:cxn ang="0">
                  <a:pos x="12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6"/>
                </a:cxn>
                <a:cxn ang="0">
                  <a:pos x="3" y="35"/>
                </a:cxn>
                <a:cxn ang="0">
                  <a:pos x="5" y="35"/>
                </a:cxn>
                <a:cxn ang="0">
                  <a:pos x="6" y="34"/>
                </a:cxn>
                <a:cxn ang="0">
                  <a:pos x="7" y="31"/>
                </a:cxn>
                <a:cxn ang="0">
                  <a:pos x="14" y="3"/>
                </a:cxn>
                <a:cxn ang="0">
                  <a:pos x="14" y="1"/>
                </a:cxn>
                <a:cxn ang="0">
                  <a:pos x="13" y="1"/>
                </a:cxn>
                <a:cxn ang="0">
                  <a:pos x="12" y="1"/>
                </a:cxn>
                <a:cxn ang="0">
                  <a:pos x="10" y="1"/>
                </a:cxn>
                <a:cxn ang="0">
                  <a:pos x="10" y="0"/>
                </a:cxn>
                <a:cxn ang="0">
                  <a:pos x="19" y="0"/>
                </a:cxn>
              </a:cxnLst>
              <a:rect l="0" t="0" r="r" b="b"/>
              <a:pathLst>
                <a:path w="55" h="36">
                  <a:moveTo>
                    <a:pt x="19" y="0"/>
                  </a:moveTo>
                  <a:lnTo>
                    <a:pt x="23" y="31"/>
                  </a:lnTo>
                  <a:lnTo>
                    <a:pt x="47" y="0"/>
                  </a:lnTo>
                  <a:lnTo>
                    <a:pt x="55" y="0"/>
                  </a:lnTo>
                  <a:lnTo>
                    <a:pt x="55" y="1"/>
                  </a:lnTo>
                  <a:lnTo>
                    <a:pt x="52" y="1"/>
                  </a:lnTo>
                  <a:lnTo>
                    <a:pt x="51" y="1"/>
                  </a:lnTo>
                  <a:lnTo>
                    <a:pt x="50" y="1"/>
                  </a:lnTo>
                  <a:lnTo>
                    <a:pt x="50" y="3"/>
                  </a:lnTo>
                  <a:lnTo>
                    <a:pt x="48" y="4"/>
                  </a:lnTo>
                  <a:lnTo>
                    <a:pt x="48" y="7"/>
                  </a:lnTo>
                  <a:lnTo>
                    <a:pt x="41" y="31"/>
                  </a:lnTo>
                  <a:lnTo>
                    <a:pt x="41" y="32"/>
                  </a:lnTo>
                  <a:lnTo>
                    <a:pt x="41" y="34"/>
                  </a:lnTo>
                  <a:lnTo>
                    <a:pt x="41" y="35"/>
                  </a:lnTo>
                  <a:lnTo>
                    <a:pt x="41" y="35"/>
                  </a:lnTo>
                  <a:lnTo>
                    <a:pt x="42" y="35"/>
                  </a:lnTo>
                  <a:lnTo>
                    <a:pt x="44" y="36"/>
                  </a:lnTo>
                  <a:lnTo>
                    <a:pt x="45" y="36"/>
                  </a:lnTo>
                  <a:lnTo>
                    <a:pt x="45" y="36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3" y="35"/>
                  </a:lnTo>
                  <a:lnTo>
                    <a:pt x="34" y="35"/>
                  </a:lnTo>
                  <a:lnTo>
                    <a:pt x="34" y="35"/>
                  </a:lnTo>
                  <a:lnTo>
                    <a:pt x="35" y="34"/>
                  </a:lnTo>
                  <a:lnTo>
                    <a:pt x="35" y="32"/>
                  </a:lnTo>
                  <a:lnTo>
                    <a:pt x="37" y="28"/>
                  </a:lnTo>
                  <a:lnTo>
                    <a:pt x="42" y="7"/>
                  </a:lnTo>
                  <a:lnTo>
                    <a:pt x="21" y="36"/>
                  </a:lnTo>
                  <a:lnTo>
                    <a:pt x="20" y="36"/>
                  </a:lnTo>
                  <a:lnTo>
                    <a:pt x="16" y="7"/>
                  </a:lnTo>
                  <a:lnTo>
                    <a:pt x="9" y="29"/>
                  </a:lnTo>
                  <a:lnTo>
                    <a:pt x="9" y="32"/>
                  </a:lnTo>
                  <a:lnTo>
                    <a:pt x="9" y="34"/>
                  </a:lnTo>
                  <a:lnTo>
                    <a:pt x="9" y="35"/>
                  </a:lnTo>
                  <a:lnTo>
                    <a:pt x="9" y="35"/>
                  </a:lnTo>
                  <a:lnTo>
                    <a:pt x="10" y="35"/>
                  </a:lnTo>
                  <a:lnTo>
                    <a:pt x="13" y="36"/>
                  </a:lnTo>
                  <a:lnTo>
                    <a:pt x="12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3" y="35"/>
                  </a:lnTo>
                  <a:lnTo>
                    <a:pt x="5" y="35"/>
                  </a:lnTo>
                  <a:lnTo>
                    <a:pt x="6" y="34"/>
                  </a:lnTo>
                  <a:lnTo>
                    <a:pt x="7" y="31"/>
                  </a:lnTo>
                  <a:lnTo>
                    <a:pt x="14" y="3"/>
                  </a:lnTo>
                  <a:lnTo>
                    <a:pt x="14" y="1"/>
                  </a:lnTo>
                  <a:lnTo>
                    <a:pt x="13" y="1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1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06" name="Freeform 234"/>
            <p:cNvSpPr>
              <a:spLocks/>
            </p:cNvSpPr>
            <p:nvPr/>
          </p:nvSpPr>
          <p:spPr bwMode="auto">
            <a:xfrm>
              <a:off x="2409" y="2826"/>
              <a:ext cx="25" cy="36"/>
            </a:xfrm>
            <a:custGeom>
              <a:avLst/>
              <a:gdLst/>
              <a:ahLst/>
              <a:cxnLst>
                <a:cxn ang="0">
                  <a:pos x="15" y="36"/>
                </a:cxn>
                <a:cxn ang="0">
                  <a:pos x="15" y="36"/>
                </a:cxn>
                <a:cxn ang="0">
                  <a:pos x="0" y="36"/>
                </a:cxn>
                <a:cxn ang="0">
                  <a:pos x="1" y="36"/>
                </a:cxn>
                <a:cxn ang="0">
                  <a:pos x="3" y="35"/>
                </a:cxn>
                <a:cxn ang="0">
                  <a:pos x="4" y="35"/>
                </a:cxn>
                <a:cxn ang="0">
                  <a:pos x="5" y="35"/>
                </a:cxn>
                <a:cxn ang="0">
                  <a:pos x="5" y="34"/>
                </a:cxn>
                <a:cxn ang="0">
                  <a:pos x="7" y="32"/>
                </a:cxn>
                <a:cxn ang="0">
                  <a:pos x="7" y="29"/>
                </a:cxn>
                <a:cxn ang="0">
                  <a:pos x="14" y="7"/>
                </a:cxn>
                <a:cxn ang="0">
                  <a:pos x="14" y="4"/>
                </a:cxn>
                <a:cxn ang="0">
                  <a:pos x="14" y="3"/>
                </a:cxn>
                <a:cxn ang="0">
                  <a:pos x="14" y="3"/>
                </a:cxn>
                <a:cxn ang="0">
                  <a:pos x="14" y="1"/>
                </a:cxn>
                <a:cxn ang="0">
                  <a:pos x="14" y="1"/>
                </a:cxn>
                <a:cxn ang="0">
                  <a:pos x="12" y="1"/>
                </a:cxn>
                <a:cxn ang="0">
                  <a:pos x="12" y="1"/>
                </a:cxn>
                <a:cxn ang="0">
                  <a:pos x="10" y="1"/>
                </a:cxn>
                <a:cxn ang="0">
                  <a:pos x="11" y="0"/>
                </a:cxn>
                <a:cxn ang="0">
                  <a:pos x="25" y="0"/>
                </a:cxn>
                <a:cxn ang="0">
                  <a:pos x="25" y="1"/>
                </a:cxn>
                <a:cxn ang="0">
                  <a:pos x="24" y="1"/>
                </a:cxn>
                <a:cxn ang="0">
                  <a:pos x="22" y="1"/>
                </a:cxn>
                <a:cxn ang="0">
                  <a:pos x="21" y="1"/>
                </a:cxn>
                <a:cxn ang="0">
                  <a:pos x="19" y="3"/>
                </a:cxn>
                <a:cxn ang="0">
                  <a:pos x="19" y="4"/>
                </a:cxn>
                <a:cxn ang="0">
                  <a:pos x="18" y="8"/>
                </a:cxn>
                <a:cxn ang="0">
                  <a:pos x="12" y="31"/>
                </a:cxn>
                <a:cxn ang="0">
                  <a:pos x="11" y="32"/>
                </a:cxn>
                <a:cxn ang="0">
                  <a:pos x="11" y="34"/>
                </a:cxn>
                <a:cxn ang="0">
                  <a:pos x="11" y="34"/>
                </a:cxn>
                <a:cxn ang="0">
                  <a:pos x="11" y="35"/>
                </a:cxn>
                <a:cxn ang="0">
                  <a:pos x="12" y="35"/>
                </a:cxn>
                <a:cxn ang="0">
                  <a:pos x="12" y="35"/>
                </a:cxn>
                <a:cxn ang="0">
                  <a:pos x="14" y="35"/>
                </a:cxn>
                <a:cxn ang="0">
                  <a:pos x="15" y="36"/>
                </a:cxn>
              </a:cxnLst>
              <a:rect l="0" t="0" r="r" b="b"/>
              <a:pathLst>
                <a:path w="25" h="36">
                  <a:moveTo>
                    <a:pt x="15" y="36"/>
                  </a:moveTo>
                  <a:lnTo>
                    <a:pt x="15" y="36"/>
                  </a:lnTo>
                  <a:lnTo>
                    <a:pt x="0" y="36"/>
                  </a:lnTo>
                  <a:lnTo>
                    <a:pt x="1" y="36"/>
                  </a:lnTo>
                  <a:lnTo>
                    <a:pt x="3" y="35"/>
                  </a:lnTo>
                  <a:lnTo>
                    <a:pt x="4" y="35"/>
                  </a:lnTo>
                  <a:lnTo>
                    <a:pt x="5" y="35"/>
                  </a:lnTo>
                  <a:lnTo>
                    <a:pt x="5" y="34"/>
                  </a:lnTo>
                  <a:lnTo>
                    <a:pt x="7" y="32"/>
                  </a:lnTo>
                  <a:lnTo>
                    <a:pt x="7" y="29"/>
                  </a:lnTo>
                  <a:lnTo>
                    <a:pt x="14" y="7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11" y="0"/>
                  </a:lnTo>
                  <a:lnTo>
                    <a:pt x="25" y="0"/>
                  </a:lnTo>
                  <a:lnTo>
                    <a:pt x="25" y="1"/>
                  </a:lnTo>
                  <a:lnTo>
                    <a:pt x="24" y="1"/>
                  </a:lnTo>
                  <a:lnTo>
                    <a:pt x="22" y="1"/>
                  </a:lnTo>
                  <a:lnTo>
                    <a:pt x="21" y="1"/>
                  </a:lnTo>
                  <a:lnTo>
                    <a:pt x="19" y="3"/>
                  </a:lnTo>
                  <a:lnTo>
                    <a:pt x="19" y="4"/>
                  </a:lnTo>
                  <a:lnTo>
                    <a:pt x="18" y="8"/>
                  </a:lnTo>
                  <a:lnTo>
                    <a:pt x="12" y="31"/>
                  </a:lnTo>
                  <a:lnTo>
                    <a:pt x="11" y="32"/>
                  </a:lnTo>
                  <a:lnTo>
                    <a:pt x="11" y="34"/>
                  </a:lnTo>
                  <a:lnTo>
                    <a:pt x="11" y="34"/>
                  </a:lnTo>
                  <a:lnTo>
                    <a:pt x="11" y="35"/>
                  </a:lnTo>
                  <a:lnTo>
                    <a:pt x="12" y="35"/>
                  </a:lnTo>
                  <a:lnTo>
                    <a:pt x="12" y="35"/>
                  </a:lnTo>
                  <a:lnTo>
                    <a:pt x="14" y="35"/>
                  </a:lnTo>
                  <a:lnTo>
                    <a:pt x="15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07" name="Freeform 235"/>
            <p:cNvSpPr>
              <a:spLocks/>
            </p:cNvSpPr>
            <p:nvPr/>
          </p:nvSpPr>
          <p:spPr bwMode="auto">
            <a:xfrm>
              <a:off x="2427" y="2826"/>
              <a:ext cx="43" cy="3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29" y="29"/>
                </a:cxn>
                <a:cxn ang="0">
                  <a:pos x="35" y="7"/>
                </a:cxn>
                <a:cxn ang="0">
                  <a:pos x="36" y="4"/>
                </a:cxn>
                <a:cxn ang="0">
                  <a:pos x="36" y="3"/>
                </a:cxn>
                <a:cxn ang="0">
                  <a:pos x="36" y="1"/>
                </a:cxn>
                <a:cxn ang="0">
                  <a:pos x="35" y="1"/>
                </a:cxn>
                <a:cxn ang="0">
                  <a:pos x="35" y="1"/>
                </a:cxn>
                <a:cxn ang="0">
                  <a:pos x="32" y="1"/>
                </a:cxn>
                <a:cxn ang="0">
                  <a:pos x="32" y="1"/>
                </a:cxn>
                <a:cxn ang="0">
                  <a:pos x="32" y="1"/>
                </a:cxn>
                <a:cxn ang="0">
                  <a:pos x="32" y="0"/>
                </a:cxn>
                <a:cxn ang="0">
                  <a:pos x="43" y="0"/>
                </a:cxn>
                <a:cxn ang="0">
                  <a:pos x="43" y="1"/>
                </a:cxn>
                <a:cxn ang="0">
                  <a:pos x="42" y="1"/>
                </a:cxn>
                <a:cxn ang="0">
                  <a:pos x="41" y="1"/>
                </a:cxn>
                <a:cxn ang="0">
                  <a:pos x="39" y="1"/>
                </a:cxn>
                <a:cxn ang="0">
                  <a:pos x="39" y="3"/>
                </a:cxn>
                <a:cxn ang="0">
                  <a:pos x="38" y="4"/>
                </a:cxn>
                <a:cxn ang="0">
                  <a:pos x="38" y="7"/>
                </a:cxn>
                <a:cxn ang="0">
                  <a:pos x="28" y="38"/>
                </a:cxn>
                <a:cxn ang="0">
                  <a:pos x="28" y="38"/>
                </a:cxn>
                <a:cxn ang="0">
                  <a:pos x="15" y="7"/>
                </a:cxn>
                <a:cxn ang="0">
                  <a:pos x="8" y="29"/>
                </a:cxn>
                <a:cxn ang="0">
                  <a:pos x="8" y="32"/>
                </a:cxn>
                <a:cxn ang="0">
                  <a:pos x="8" y="34"/>
                </a:cxn>
                <a:cxn ang="0">
                  <a:pos x="8" y="35"/>
                </a:cxn>
                <a:cxn ang="0">
                  <a:pos x="8" y="35"/>
                </a:cxn>
                <a:cxn ang="0">
                  <a:pos x="10" y="35"/>
                </a:cxn>
                <a:cxn ang="0">
                  <a:pos x="11" y="36"/>
                </a:cxn>
                <a:cxn ang="0">
                  <a:pos x="11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3" y="35"/>
                </a:cxn>
                <a:cxn ang="0">
                  <a:pos x="3" y="35"/>
                </a:cxn>
                <a:cxn ang="0">
                  <a:pos x="4" y="35"/>
                </a:cxn>
                <a:cxn ang="0">
                  <a:pos x="4" y="34"/>
                </a:cxn>
                <a:cxn ang="0">
                  <a:pos x="6" y="32"/>
                </a:cxn>
                <a:cxn ang="0">
                  <a:pos x="7" y="31"/>
                </a:cxn>
                <a:cxn ang="0">
                  <a:pos x="14" y="4"/>
                </a:cxn>
                <a:cxn ang="0">
                  <a:pos x="13" y="3"/>
                </a:cxn>
                <a:cxn ang="0">
                  <a:pos x="11" y="1"/>
                </a:cxn>
                <a:cxn ang="0">
                  <a:pos x="10" y="1"/>
                </a:cxn>
                <a:cxn ang="0">
                  <a:pos x="8" y="1"/>
                </a:cxn>
                <a:cxn ang="0">
                  <a:pos x="8" y="0"/>
                </a:cxn>
                <a:cxn ang="0">
                  <a:pos x="17" y="0"/>
                </a:cxn>
              </a:cxnLst>
              <a:rect l="0" t="0" r="r" b="b"/>
              <a:pathLst>
                <a:path w="43" h="38">
                  <a:moveTo>
                    <a:pt x="17" y="0"/>
                  </a:moveTo>
                  <a:lnTo>
                    <a:pt x="29" y="29"/>
                  </a:lnTo>
                  <a:lnTo>
                    <a:pt x="35" y="7"/>
                  </a:lnTo>
                  <a:lnTo>
                    <a:pt x="36" y="4"/>
                  </a:lnTo>
                  <a:lnTo>
                    <a:pt x="36" y="3"/>
                  </a:lnTo>
                  <a:lnTo>
                    <a:pt x="36" y="1"/>
                  </a:lnTo>
                  <a:lnTo>
                    <a:pt x="35" y="1"/>
                  </a:lnTo>
                  <a:lnTo>
                    <a:pt x="35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0"/>
                  </a:lnTo>
                  <a:lnTo>
                    <a:pt x="43" y="0"/>
                  </a:lnTo>
                  <a:lnTo>
                    <a:pt x="43" y="1"/>
                  </a:lnTo>
                  <a:lnTo>
                    <a:pt x="42" y="1"/>
                  </a:lnTo>
                  <a:lnTo>
                    <a:pt x="41" y="1"/>
                  </a:lnTo>
                  <a:lnTo>
                    <a:pt x="39" y="1"/>
                  </a:lnTo>
                  <a:lnTo>
                    <a:pt x="39" y="3"/>
                  </a:lnTo>
                  <a:lnTo>
                    <a:pt x="38" y="4"/>
                  </a:lnTo>
                  <a:lnTo>
                    <a:pt x="38" y="7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15" y="7"/>
                  </a:lnTo>
                  <a:lnTo>
                    <a:pt x="8" y="29"/>
                  </a:lnTo>
                  <a:lnTo>
                    <a:pt x="8" y="32"/>
                  </a:lnTo>
                  <a:lnTo>
                    <a:pt x="8" y="34"/>
                  </a:lnTo>
                  <a:lnTo>
                    <a:pt x="8" y="35"/>
                  </a:lnTo>
                  <a:lnTo>
                    <a:pt x="8" y="35"/>
                  </a:lnTo>
                  <a:lnTo>
                    <a:pt x="10" y="35"/>
                  </a:lnTo>
                  <a:lnTo>
                    <a:pt x="11" y="36"/>
                  </a:lnTo>
                  <a:lnTo>
                    <a:pt x="11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3" y="35"/>
                  </a:lnTo>
                  <a:lnTo>
                    <a:pt x="3" y="35"/>
                  </a:lnTo>
                  <a:lnTo>
                    <a:pt x="4" y="35"/>
                  </a:lnTo>
                  <a:lnTo>
                    <a:pt x="4" y="34"/>
                  </a:lnTo>
                  <a:lnTo>
                    <a:pt x="6" y="32"/>
                  </a:lnTo>
                  <a:lnTo>
                    <a:pt x="7" y="31"/>
                  </a:lnTo>
                  <a:lnTo>
                    <a:pt x="14" y="4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8" y="1"/>
                  </a:lnTo>
                  <a:lnTo>
                    <a:pt x="8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08" name="Freeform 236"/>
            <p:cNvSpPr>
              <a:spLocks noEditPoints="1"/>
            </p:cNvSpPr>
            <p:nvPr/>
          </p:nvSpPr>
          <p:spPr bwMode="auto">
            <a:xfrm>
              <a:off x="2462" y="2825"/>
              <a:ext cx="34" cy="37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29" y="30"/>
                </a:cxn>
                <a:cxn ang="0">
                  <a:pos x="29" y="33"/>
                </a:cxn>
                <a:cxn ang="0">
                  <a:pos x="29" y="33"/>
                </a:cxn>
                <a:cxn ang="0">
                  <a:pos x="29" y="35"/>
                </a:cxn>
                <a:cxn ang="0">
                  <a:pos x="29" y="35"/>
                </a:cxn>
                <a:cxn ang="0">
                  <a:pos x="29" y="36"/>
                </a:cxn>
                <a:cxn ang="0">
                  <a:pos x="31" y="36"/>
                </a:cxn>
                <a:cxn ang="0">
                  <a:pos x="32" y="36"/>
                </a:cxn>
                <a:cxn ang="0">
                  <a:pos x="34" y="37"/>
                </a:cxn>
                <a:cxn ang="0">
                  <a:pos x="34" y="37"/>
                </a:cxn>
                <a:cxn ang="0">
                  <a:pos x="18" y="37"/>
                </a:cxn>
                <a:cxn ang="0">
                  <a:pos x="20" y="37"/>
                </a:cxn>
                <a:cxn ang="0">
                  <a:pos x="20" y="37"/>
                </a:cxn>
                <a:cxn ang="0">
                  <a:pos x="21" y="36"/>
                </a:cxn>
                <a:cxn ang="0">
                  <a:pos x="22" y="36"/>
                </a:cxn>
                <a:cxn ang="0">
                  <a:pos x="24" y="36"/>
                </a:cxn>
                <a:cxn ang="0">
                  <a:pos x="24" y="35"/>
                </a:cxn>
                <a:cxn ang="0">
                  <a:pos x="24" y="33"/>
                </a:cxn>
                <a:cxn ang="0">
                  <a:pos x="24" y="30"/>
                </a:cxn>
                <a:cxn ang="0">
                  <a:pos x="25" y="26"/>
                </a:cxn>
                <a:cxn ang="0">
                  <a:pos x="14" y="26"/>
                </a:cxn>
                <a:cxn ang="0">
                  <a:pos x="10" y="30"/>
                </a:cxn>
                <a:cxn ang="0">
                  <a:pos x="8" y="32"/>
                </a:cxn>
                <a:cxn ang="0">
                  <a:pos x="8" y="33"/>
                </a:cxn>
                <a:cxn ang="0">
                  <a:pos x="8" y="35"/>
                </a:cxn>
                <a:cxn ang="0">
                  <a:pos x="8" y="35"/>
                </a:cxn>
                <a:cxn ang="0">
                  <a:pos x="8" y="36"/>
                </a:cxn>
                <a:cxn ang="0">
                  <a:pos x="8" y="36"/>
                </a:cxn>
                <a:cxn ang="0">
                  <a:pos x="10" y="36"/>
                </a:cxn>
                <a:cxn ang="0">
                  <a:pos x="11" y="37"/>
                </a:cxn>
                <a:cxn ang="0">
                  <a:pos x="11" y="37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1" y="36"/>
                </a:cxn>
                <a:cxn ang="0">
                  <a:pos x="4" y="36"/>
                </a:cxn>
                <a:cxn ang="0">
                  <a:pos x="6" y="33"/>
                </a:cxn>
                <a:cxn ang="0">
                  <a:pos x="8" y="30"/>
                </a:cxn>
                <a:cxn ang="0">
                  <a:pos x="31" y="0"/>
                </a:cxn>
                <a:cxn ang="0">
                  <a:pos x="32" y="0"/>
                </a:cxn>
                <a:cxn ang="0">
                  <a:pos x="27" y="9"/>
                </a:cxn>
                <a:cxn ang="0">
                  <a:pos x="15" y="23"/>
                </a:cxn>
                <a:cxn ang="0">
                  <a:pos x="25" y="23"/>
                </a:cxn>
                <a:cxn ang="0">
                  <a:pos x="27" y="9"/>
                </a:cxn>
              </a:cxnLst>
              <a:rect l="0" t="0" r="r" b="b"/>
              <a:pathLst>
                <a:path w="34" h="37">
                  <a:moveTo>
                    <a:pt x="32" y="0"/>
                  </a:moveTo>
                  <a:lnTo>
                    <a:pt x="29" y="30"/>
                  </a:lnTo>
                  <a:lnTo>
                    <a:pt x="29" y="33"/>
                  </a:lnTo>
                  <a:lnTo>
                    <a:pt x="29" y="33"/>
                  </a:lnTo>
                  <a:lnTo>
                    <a:pt x="29" y="35"/>
                  </a:lnTo>
                  <a:lnTo>
                    <a:pt x="29" y="35"/>
                  </a:lnTo>
                  <a:lnTo>
                    <a:pt x="29" y="36"/>
                  </a:lnTo>
                  <a:lnTo>
                    <a:pt x="31" y="36"/>
                  </a:lnTo>
                  <a:lnTo>
                    <a:pt x="32" y="36"/>
                  </a:lnTo>
                  <a:lnTo>
                    <a:pt x="34" y="37"/>
                  </a:lnTo>
                  <a:lnTo>
                    <a:pt x="34" y="37"/>
                  </a:lnTo>
                  <a:lnTo>
                    <a:pt x="18" y="37"/>
                  </a:lnTo>
                  <a:lnTo>
                    <a:pt x="20" y="37"/>
                  </a:lnTo>
                  <a:lnTo>
                    <a:pt x="20" y="37"/>
                  </a:lnTo>
                  <a:lnTo>
                    <a:pt x="21" y="36"/>
                  </a:lnTo>
                  <a:lnTo>
                    <a:pt x="22" y="36"/>
                  </a:lnTo>
                  <a:lnTo>
                    <a:pt x="24" y="36"/>
                  </a:lnTo>
                  <a:lnTo>
                    <a:pt x="24" y="35"/>
                  </a:lnTo>
                  <a:lnTo>
                    <a:pt x="24" y="33"/>
                  </a:lnTo>
                  <a:lnTo>
                    <a:pt x="24" y="30"/>
                  </a:lnTo>
                  <a:lnTo>
                    <a:pt x="25" y="26"/>
                  </a:lnTo>
                  <a:lnTo>
                    <a:pt x="14" y="26"/>
                  </a:lnTo>
                  <a:lnTo>
                    <a:pt x="10" y="30"/>
                  </a:lnTo>
                  <a:lnTo>
                    <a:pt x="8" y="32"/>
                  </a:lnTo>
                  <a:lnTo>
                    <a:pt x="8" y="33"/>
                  </a:lnTo>
                  <a:lnTo>
                    <a:pt x="8" y="35"/>
                  </a:lnTo>
                  <a:lnTo>
                    <a:pt x="8" y="35"/>
                  </a:lnTo>
                  <a:lnTo>
                    <a:pt x="8" y="36"/>
                  </a:lnTo>
                  <a:lnTo>
                    <a:pt x="8" y="36"/>
                  </a:lnTo>
                  <a:lnTo>
                    <a:pt x="10" y="36"/>
                  </a:lnTo>
                  <a:lnTo>
                    <a:pt x="11" y="37"/>
                  </a:lnTo>
                  <a:lnTo>
                    <a:pt x="11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1" y="36"/>
                  </a:lnTo>
                  <a:lnTo>
                    <a:pt x="4" y="36"/>
                  </a:lnTo>
                  <a:lnTo>
                    <a:pt x="6" y="33"/>
                  </a:lnTo>
                  <a:lnTo>
                    <a:pt x="8" y="30"/>
                  </a:lnTo>
                  <a:lnTo>
                    <a:pt x="31" y="0"/>
                  </a:lnTo>
                  <a:lnTo>
                    <a:pt x="32" y="0"/>
                  </a:lnTo>
                  <a:close/>
                  <a:moveTo>
                    <a:pt x="27" y="9"/>
                  </a:moveTo>
                  <a:lnTo>
                    <a:pt x="15" y="23"/>
                  </a:lnTo>
                  <a:lnTo>
                    <a:pt x="25" y="23"/>
                  </a:lnTo>
                  <a:lnTo>
                    <a:pt x="27" y="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09" name="Freeform 237"/>
            <p:cNvSpPr>
              <a:spLocks/>
            </p:cNvSpPr>
            <p:nvPr/>
          </p:nvSpPr>
          <p:spPr bwMode="auto">
            <a:xfrm>
              <a:off x="2498" y="2826"/>
              <a:ext cx="30" cy="36"/>
            </a:xfrm>
            <a:custGeom>
              <a:avLst/>
              <a:gdLst/>
              <a:ahLst/>
              <a:cxnLst>
                <a:cxn ang="0">
                  <a:pos x="27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3" y="35"/>
                </a:cxn>
                <a:cxn ang="0">
                  <a:pos x="5" y="35"/>
                </a:cxn>
                <a:cxn ang="0">
                  <a:pos x="5" y="35"/>
                </a:cxn>
                <a:cxn ang="0">
                  <a:pos x="6" y="34"/>
                </a:cxn>
                <a:cxn ang="0">
                  <a:pos x="6" y="32"/>
                </a:cxn>
                <a:cxn ang="0">
                  <a:pos x="7" y="29"/>
                </a:cxn>
                <a:cxn ang="0">
                  <a:pos x="14" y="7"/>
                </a:cxn>
                <a:cxn ang="0">
                  <a:pos x="14" y="4"/>
                </a:cxn>
                <a:cxn ang="0">
                  <a:pos x="14" y="3"/>
                </a:cxn>
                <a:cxn ang="0">
                  <a:pos x="14" y="1"/>
                </a:cxn>
                <a:cxn ang="0">
                  <a:pos x="14" y="1"/>
                </a:cxn>
                <a:cxn ang="0">
                  <a:pos x="13" y="1"/>
                </a:cxn>
                <a:cxn ang="0">
                  <a:pos x="12" y="1"/>
                </a:cxn>
                <a:cxn ang="0">
                  <a:pos x="10" y="1"/>
                </a:cxn>
                <a:cxn ang="0">
                  <a:pos x="10" y="1"/>
                </a:cxn>
                <a:cxn ang="0">
                  <a:pos x="10" y="0"/>
                </a:cxn>
                <a:cxn ang="0">
                  <a:pos x="26" y="0"/>
                </a:cxn>
                <a:cxn ang="0">
                  <a:pos x="26" y="1"/>
                </a:cxn>
                <a:cxn ang="0">
                  <a:pos x="23" y="1"/>
                </a:cxn>
                <a:cxn ang="0">
                  <a:pos x="22" y="1"/>
                </a:cxn>
                <a:cxn ang="0">
                  <a:pos x="22" y="1"/>
                </a:cxn>
                <a:cxn ang="0">
                  <a:pos x="20" y="3"/>
                </a:cxn>
                <a:cxn ang="0">
                  <a:pos x="20" y="4"/>
                </a:cxn>
                <a:cxn ang="0">
                  <a:pos x="19" y="8"/>
                </a:cxn>
                <a:cxn ang="0">
                  <a:pos x="12" y="31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2" y="35"/>
                </a:cxn>
                <a:cxn ang="0">
                  <a:pos x="13" y="35"/>
                </a:cxn>
                <a:cxn ang="0">
                  <a:pos x="14" y="35"/>
                </a:cxn>
                <a:cxn ang="0">
                  <a:pos x="17" y="35"/>
                </a:cxn>
                <a:cxn ang="0">
                  <a:pos x="20" y="35"/>
                </a:cxn>
                <a:cxn ang="0">
                  <a:pos x="23" y="34"/>
                </a:cxn>
                <a:cxn ang="0">
                  <a:pos x="24" y="34"/>
                </a:cxn>
                <a:cxn ang="0">
                  <a:pos x="26" y="32"/>
                </a:cxn>
                <a:cxn ang="0">
                  <a:pos x="27" y="31"/>
                </a:cxn>
                <a:cxn ang="0">
                  <a:pos x="29" y="28"/>
                </a:cxn>
                <a:cxn ang="0">
                  <a:pos x="30" y="27"/>
                </a:cxn>
                <a:cxn ang="0">
                  <a:pos x="30" y="27"/>
                </a:cxn>
                <a:cxn ang="0">
                  <a:pos x="27" y="36"/>
                </a:cxn>
              </a:cxnLst>
              <a:rect l="0" t="0" r="r" b="b"/>
              <a:pathLst>
                <a:path w="30" h="36">
                  <a:moveTo>
                    <a:pt x="27" y="36"/>
                  </a:moveTo>
                  <a:lnTo>
                    <a:pt x="0" y="36"/>
                  </a:lnTo>
                  <a:lnTo>
                    <a:pt x="0" y="36"/>
                  </a:lnTo>
                  <a:lnTo>
                    <a:pt x="3" y="35"/>
                  </a:lnTo>
                  <a:lnTo>
                    <a:pt x="5" y="35"/>
                  </a:lnTo>
                  <a:lnTo>
                    <a:pt x="5" y="35"/>
                  </a:lnTo>
                  <a:lnTo>
                    <a:pt x="6" y="34"/>
                  </a:lnTo>
                  <a:lnTo>
                    <a:pt x="6" y="32"/>
                  </a:lnTo>
                  <a:lnTo>
                    <a:pt x="7" y="29"/>
                  </a:lnTo>
                  <a:lnTo>
                    <a:pt x="14" y="7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3" y="1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10" y="0"/>
                  </a:lnTo>
                  <a:lnTo>
                    <a:pt x="26" y="0"/>
                  </a:lnTo>
                  <a:lnTo>
                    <a:pt x="26" y="1"/>
                  </a:lnTo>
                  <a:lnTo>
                    <a:pt x="23" y="1"/>
                  </a:lnTo>
                  <a:lnTo>
                    <a:pt x="22" y="1"/>
                  </a:lnTo>
                  <a:lnTo>
                    <a:pt x="22" y="1"/>
                  </a:lnTo>
                  <a:lnTo>
                    <a:pt x="20" y="3"/>
                  </a:lnTo>
                  <a:lnTo>
                    <a:pt x="20" y="4"/>
                  </a:lnTo>
                  <a:lnTo>
                    <a:pt x="19" y="8"/>
                  </a:lnTo>
                  <a:lnTo>
                    <a:pt x="12" y="31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2" y="35"/>
                  </a:lnTo>
                  <a:lnTo>
                    <a:pt x="13" y="35"/>
                  </a:lnTo>
                  <a:lnTo>
                    <a:pt x="14" y="35"/>
                  </a:lnTo>
                  <a:lnTo>
                    <a:pt x="17" y="35"/>
                  </a:lnTo>
                  <a:lnTo>
                    <a:pt x="20" y="35"/>
                  </a:lnTo>
                  <a:lnTo>
                    <a:pt x="23" y="34"/>
                  </a:lnTo>
                  <a:lnTo>
                    <a:pt x="24" y="34"/>
                  </a:lnTo>
                  <a:lnTo>
                    <a:pt x="26" y="32"/>
                  </a:lnTo>
                  <a:lnTo>
                    <a:pt x="27" y="31"/>
                  </a:lnTo>
                  <a:lnTo>
                    <a:pt x="29" y="28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27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33710" name="Picture 23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59" y="2836"/>
              <a:ext cx="47" cy="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711" name="Picture 23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59" y="2836"/>
              <a:ext cx="47" cy="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712" name="Picture 240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639" y="2843"/>
              <a:ext cx="18" cy="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713" name="Picture 241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639" y="2843"/>
              <a:ext cx="18" cy="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3714" name="Freeform 242"/>
            <p:cNvSpPr>
              <a:spLocks/>
            </p:cNvSpPr>
            <p:nvPr/>
          </p:nvSpPr>
          <p:spPr bwMode="auto">
            <a:xfrm>
              <a:off x="2672" y="2826"/>
              <a:ext cx="44" cy="3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28" y="29"/>
                </a:cxn>
                <a:cxn ang="0">
                  <a:pos x="35" y="7"/>
                </a:cxn>
                <a:cxn ang="0">
                  <a:pos x="35" y="4"/>
                </a:cxn>
                <a:cxn ang="0">
                  <a:pos x="35" y="3"/>
                </a:cxn>
                <a:cxn ang="0">
                  <a:pos x="35" y="1"/>
                </a:cxn>
                <a:cxn ang="0">
                  <a:pos x="35" y="1"/>
                </a:cxn>
                <a:cxn ang="0">
                  <a:pos x="34" y="1"/>
                </a:cxn>
                <a:cxn ang="0">
                  <a:pos x="33" y="1"/>
                </a:cxn>
                <a:cxn ang="0">
                  <a:pos x="33" y="1"/>
                </a:cxn>
                <a:cxn ang="0">
                  <a:pos x="31" y="1"/>
                </a:cxn>
                <a:cxn ang="0">
                  <a:pos x="33" y="0"/>
                </a:cxn>
                <a:cxn ang="0">
                  <a:pos x="44" y="0"/>
                </a:cxn>
                <a:cxn ang="0">
                  <a:pos x="44" y="1"/>
                </a:cxn>
                <a:cxn ang="0">
                  <a:pos x="42" y="1"/>
                </a:cxn>
                <a:cxn ang="0">
                  <a:pos x="41" y="1"/>
                </a:cxn>
                <a:cxn ang="0">
                  <a:pos x="40" y="1"/>
                </a:cxn>
                <a:cxn ang="0">
                  <a:pos x="38" y="3"/>
                </a:cxn>
                <a:cxn ang="0">
                  <a:pos x="38" y="4"/>
                </a:cxn>
                <a:cxn ang="0">
                  <a:pos x="37" y="7"/>
                </a:cxn>
                <a:cxn ang="0">
                  <a:pos x="28" y="38"/>
                </a:cxn>
                <a:cxn ang="0">
                  <a:pos x="27" y="38"/>
                </a:cxn>
                <a:cxn ang="0">
                  <a:pos x="14" y="7"/>
                </a:cxn>
                <a:cxn ang="0">
                  <a:pos x="9" y="29"/>
                </a:cxn>
                <a:cxn ang="0">
                  <a:pos x="7" y="32"/>
                </a:cxn>
                <a:cxn ang="0">
                  <a:pos x="7" y="34"/>
                </a:cxn>
                <a:cxn ang="0">
                  <a:pos x="7" y="35"/>
                </a:cxn>
                <a:cxn ang="0">
                  <a:pos x="9" y="35"/>
                </a:cxn>
                <a:cxn ang="0">
                  <a:pos x="10" y="35"/>
                </a:cxn>
                <a:cxn ang="0">
                  <a:pos x="12" y="36"/>
                </a:cxn>
                <a:cxn ang="0">
                  <a:pos x="12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5"/>
                </a:cxn>
                <a:cxn ang="0">
                  <a:pos x="3" y="35"/>
                </a:cxn>
                <a:cxn ang="0">
                  <a:pos x="5" y="35"/>
                </a:cxn>
                <a:cxn ang="0">
                  <a:pos x="5" y="34"/>
                </a:cxn>
                <a:cxn ang="0">
                  <a:pos x="6" y="32"/>
                </a:cxn>
                <a:cxn ang="0">
                  <a:pos x="6" y="31"/>
                </a:cxn>
                <a:cxn ang="0">
                  <a:pos x="14" y="4"/>
                </a:cxn>
                <a:cxn ang="0">
                  <a:pos x="13" y="3"/>
                </a:cxn>
                <a:cxn ang="0">
                  <a:pos x="12" y="1"/>
                </a:cxn>
                <a:cxn ang="0">
                  <a:pos x="10" y="1"/>
                </a:cxn>
                <a:cxn ang="0">
                  <a:pos x="7" y="1"/>
                </a:cxn>
                <a:cxn ang="0">
                  <a:pos x="9" y="0"/>
                </a:cxn>
                <a:cxn ang="0">
                  <a:pos x="17" y="0"/>
                </a:cxn>
              </a:cxnLst>
              <a:rect l="0" t="0" r="r" b="b"/>
              <a:pathLst>
                <a:path w="44" h="38">
                  <a:moveTo>
                    <a:pt x="17" y="0"/>
                  </a:moveTo>
                  <a:lnTo>
                    <a:pt x="28" y="29"/>
                  </a:lnTo>
                  <a:lnTo>
                    <a:pt x="35" y="7"/>
                  </a:lnTo>
                  <a:lnTo>
                    <a:pt x="35" y="4"/>
                  </a:lnTo>
                  <a:lnTo>
                    <a:pt x="35" y="3"/>
                  </a:lnTo>
                  <a:lnTo>
                    <a:pt x="35" y="1"/>
                  </a:lnTo>
                  <a:lnTo>
                    <a:pt x="35" y="1"/>
                  </a:lnTo>
                  <a:lnTo>
                    <a:pt x="34" y="1"/>
                  </a:lnTo>
                  <a:lnTo>
                    <a:pt x="33" y="1"/>
                  </a:lnTo>
                  <a:lnTo>
                    <a:pt x="33" y="1"/>
                  </a:lnTo>
                  <a:lnTo>
                    <a:pt x="31" y="1"/>
                  </a:lnTo>
                  <a:lnTo>
                    <a:pt x="33" y="0"/>
                  </a:lnTo>
                  <a:lnTo>
                    <a:pt x="44" y="0"/>
                  </a:lnTo>
                  <a:lnTo>
                    <a:pt x="44" y="1"/>
                  </a:lnTo>
                  <a:lnTo>
                    <a:pt x="42" y="1"/>
                  </a:lnTo>
                  <a:lnTo>
                    <a:pt x="41" y="1"/>
                  </a:lnTo>
                  <a:lnTo>
                    <a:pt x="40" y="1"/>
                  </a:lnTo>
                  <a:lnTo>
                    <a:pt x="38" y="3"/>
                  </a:lnTo>
                  <a:lnTo>
                    <a:pt x="38" y="4"/>
                  </a:lnTo>
                  <a:lnTo>
                    <a:pt x="37" y="7"/>
                  </a:lnTo>
                  <a:lnTo>
                    <a:pt x="28" y="38"/>
                  </a:lnTo>
                  <a:lnTo>
                    <a:pt x="27" y="38"/>
                  </a:lnTo>
                  <a:lnTo>
                    <a:pt x="14" y="7"/>
                  </a:lnTo>
                  <a:lnTo>
                    <a:pt x="9" y="29"/>
                  </a:lnTo>
                  <a:lnTo>
                    <a:pt x="7" y="32"/>
                  </a:lnTo>
                  <a:lnTo>
                    <a:pt x="7" y="34"/>
                  </a:lnTo>
                  <a:lnTo>
                    <a:pt x="7" y="35"/>
                  </a:lnTo>
                  <a:lnTo>
                    <a:pt x="9" y="35"/>
                  </a:lnTo>
                  <a:lnTo>
                    <a:pt x="10" y="35"/>
                  </a:lnTo>
                  <a:lnTo>
                    <a:pt x="12" y="36"/>
                  </a:lnTo>
                  <a:lnTo>
                    <a:pt x="12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5"/>
                  </a:lnTo>
                  <a:lnTo>
                    <a:pt x="3" y="35"/>
                  </a:lnTo>
                  <a:lnTo>
                    <a:pt x="5" y="35"/>
                  </a:lnTo>
                  <a:lnTo>
                    <a:pt x="5" y="34"/>
                  </a:lnTo>
                  <a:lnTo>
                    <a:pt x="6" y="32"/>
                  </a:lnTo>
                  <a:lnTo>
                    <a:pt x="6" y="31"/>
                  </a:lnTo>
                  <a:lnTo>
                    <a:pt x="14" y="4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7" y="1"/>
                  </a:lnTo>
                  <a:lnTo>
                    <a:pt x="9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15" name="Freeform 243"/>
            <p:cNvSpPr>
              <a:spLocks noEditPoints="1"/>
            </p:cNvSpPr>
            <p:nvPr/>
          </p:nvSpPr>
          <p:spPr bwMode="auto">
            <a:xfrm>
              <a:off x="2712" y="2837"/>
              <a:ext cx="25" cy="27"/>
            </a:xfrm>
            <a:custGeom>
              <a:avLst/>
              <a:gdLst/>
              <a:ahLst/>
              <a:cxnLst>
                <a:cxn ang="0">
                  <a:pos x="25" y="10"/>
                </a:cxn>
                <a:cxn ang="0">
                  <a:pos x="24" y="14"/>
                </a:cxn>
                <a:cxn ang="0">
                  <a:pos x="22" y="17"/>
                </a:cxn>
                <a:cxn ang="0">
                  <a:pos x="19" y="21"/>
                </a:cxn>
                <a:cxn ang="0">
                  <a:pos x="17" y="24"/>
                </a:cxn>
                <a:cxn ang="0">
                  <a:pos x="12" y="25"/>
                </a:cxn>
                <a:cxn ang="0">
                  <a:pos x="8" y="27"/>
                </a:cxn>
                <a:cxn ang="0">
                  <a:pos x="5" y="25"/>
                </a:cxn>
                <a:cxn ang="0">
                  <a:pos x="2" y="24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1" y="14"/>
                </a:cxn>
                <a:cxn ang="0">
                  <a:pos x="2" y="10"/>
                </a:cxn>
                <a:cxn ang="0">
                  <a:pos x="5" y="6"/>
                </a:cxn>
                <a:cxn ang="0">
                  <a:pos x="8" y="3"/>
                </a:cxn>
                <a:cxn ang="0">
                  <a:pos x="12" y="2"/>
                </a:cxn>
                <a:cxn ang="0">
                  <a:pos x="17" y="0"/>
                </a:cxn>
                <a:cxn ang="0">
                  <a:pos x="19" y="2"/>
                </a:cxn>
                <a:cxn ang="0">
                  <a:pos x="22" y="3"/>
                </a:cxn>
                <a:cxn ang="0">
                  <a:pos x="24" y="6"/>
                </a:cxn>
                <a:cxn ang="0">
                  <a:pos x="25" y="10"/>
                </a:cxn>
                <a:cxn ang="0">
                  <a:pos x="19" y="7"/>
                </a:cxn>
                <a:cxn ang="0">
                  <a:pos x="19" y="4"/>
                </a:cxn>
                <a:cxn ang="0">
                  <a:pos x="18" y="3"/>
                </a:cxn>
                <a:cxn ang="0">
                  <a:pos x="17" y="3"/>
                </a:cxn>
                <a:cxn ang="0">
                  <a:pos x="15" y="2"/>
                </a:cxn>
                <a:cxn ang="0">
                  <a:pos x="12" y="3"/>
                </a:cxn>
                <a:cxn ang="0">
                  <a:pos x="11" y="4"/>
                </a:cxn>
                <a:cxn ang="0">
                  <a:pos x="8" y="9"/>
                </a:cxn>
                <a:cxn ang="0">
                  <a:pos x="5" y="14"/>
                </a:cxn>
                <a:cxn ang="0">
                  <a:pos x="5" y="20"/>
                </a:cxn>
                <a:cxn ang="0">
                  <a:pos x="5" y="23"/>
                </a:cxn>
                <a:cxn ang="0">
                  <a:pos x="7" y="24"/>
                </a:cxn>
                <a:cxn ang="0">
                  <a:pos x="8" y="25"/>
                </a:cxn>
                <a:cxn ang="0">
                  <a:pos x="9" y="25"/>
                </a:cxn>
                <a:cxn ang="0">
                  <a:pos x="12" y="24"/>
                </a:cxn>
                <a:cxn ang="0">
                  <a:pos x="14" y="23"/>
                </a:cxn>
                <a:cxn ang="0">
                  <a:pos x="17" y="20"/>
                </a:cxn>
                <a:cxn ang="0">
                  <a:pos x="19" y="13"/>
                </a:cxn>
                <a:cxn ang="0">
                  <a:pos x="19" y="7"/>
                </a:cxn>
              </a:cxnLst>
              <a:rect l="0" t="0" r="r" b="b"/>
              <a:pathLst>
                <a:path w="25" h="27">
                  <a:moveTo>
                    <a:pt x="25" y="10"/>
                  </a:moveTo>
                  <a:lnTo>
                    <a:pt x="24" y="14"/>
                  </a:lnTo>
                  <a:lnTo>
                    <a:pt x="22" y="17"/>
                  </a:lnTo>
                  <a:lnTo>
                    <a:pt x="19" y="21"/>
                  </a:lnTo>
                  <a:lnTo>
                    <a:pt x="17" y="24"/>
                  </a:lnTo>
                  <a:lnTo>
                    <a:pt x="12" y="25"/>
                  </a:lnTo>
                  <a:lnTo>
                    <a:pt x="8" y="27"/>
                  </a:lnTo>
                  <a:lnTo>
                    <a:pt x="5" y="25"/>
                  </a:lnTo>
                  <a:lnTo>
                    <a:pt x="2" y="24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1" y="14"/>
                  </a:lnTo>
                  <a:lnTo>
                    <a:pt x="2" y="10"/>
                  </a:lnTo>
                  <a:lnTo>
                    <a:pt x="5" y="6"/>
                  </a:lnTo>
                  <a:lnTo>
                    <a:pt x="8" y="3"/>
                  </a:lnTo>
                  <a:lnTo>
                    <a:pt x="12" y="2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2" y="3"/>
                  </a:lnTo>
                  <a:lnTo>
                    <a:pt x="24" y="6"/>
                  </a:lnTo>
                  <a:lnTo>
                    <a:pt x="25" y="10"/>
                  </a:lnTo>
                  <a:close/>
                  <a:moveTo>
                    <a:pt x="19" y="7"/>
                  </a:moveTo>
                  <a:lnTo>
                    <a:pt x="19" y="4"/>
                  </a:lnTo>
                  <a:lnTo>
                    <a:pt x="18" y="3"/>
                  </a:lnTo>
                  <a:lnTo>
                    <a:pt x="17" y="3"/>
                  </a:lnTo>
                  <a:lnTo>
                    <a:pt x="15" y="2"/>
                  </a:lnTo>
                  <a:lnTo>
                    <a:pt x="12" y="3"/>
                  </a:lnTo>
                  <a:lnTo>
                    <a:pt x="11" y="4"/>
                  </a:lnTo>
                  <a:lnTo>
                    <a:pt x="8" y="9"/>
                  </a:lnTo>
                  <a:lnTo>
                    <a:pt x="5" y="14"/>
                  </a:lnTo>
                  <a:lnTo>
                    <a:pt x="5" y="20"/>
                  </a:lnTo>
                  <a:lnTo>
                    <a:pt x="5" y="23"/>
                  </a:lnTo>
                  <a:lnTo>
                    <a:pt x="7" y="24"/>
                  </a:lnTo>
                  <a:lnTo>
                    <a:pt x="8" y="25"/>
                  </a:lnTo>
                  <a:lnTo>
                    <a:pt x="9" y="25"/>
                  </a:lnTo>
                  <a:lnTo>
                    <a:pt x="12" y="24"/>
                  </a:lnTo>
                  <a:lnTo>
                    <a:pt x="14" y="23"/>
                  </a:lnTo>
                  <a:lnTo>
                    <a:pt x="17" y="20"/>
                  </a:lnTo>
                  <a:lnTo>
                    <a:pt x="19" y="13"/>
                  </a:lnTo>
                  <a:lnTo>
                    <a:pt x="19" y="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16" name="Freeform 244"/>
            <p:cNvSpPr>
              <a:spLocks/>
            </p:cNvSpPr>
            <p:nvPr/>
          </p:nvSpPr>
          <p:spPr bwMode="auto">
            <a:xfrm>
              <a:off x="2741" y="2837"/>
              <a:ext cx="25" cy="27"/>
            </a:xfrm>
            <a:custGeom>
              <a:avLst/>
              <a:gdLst/>
              <a:ahLst/>
              <a:cxnLst>
                <a:cxn ang="0">
                  <a:pos x="21" y="18"/>
                </a:cxn>
                <a:cxn ang="0">
                  <a:pos x="20" y="23"/>
                </a:cxn>
                <a:cxn ang="0">
                  <a:pos x="20" y="24"/>
                </a:cxn>
                <a:cxn ang="0">
                  <a:pos x="20" y="24"/>
                </a:cxn>
                <a:cxn ang="0">
                  <a:pos x="21" y="24"/>
                </a:cxn>
                <a:cxn ang="0">
                  <a:pos x="24" y="20"/>
                </a:cxn>
                <a:cxn ang="0">
                  <a:pos x="23" y="24"/>
                </a:cxn>
                <a:cxn ang="0">
                  <a:pos x="18" y="27"/>
                </a:cxn>
                <a:cxn ang="0">
                  <a:pos x="17" y="27"/>
                </a:cxn>
                <a:cxn ang="0">
                  <a:pos x="16" y="25"/>
                </a:cxn>
                <a:cxn ang="0">
                  <a:pos x="16" y="23"/>
                </a:cxn>
                <a:cxn ang="0">
                  <a:pos x="16" y="20"/>
                </a:cxn>
                <a:cxn ang="0">
                  <a:pos x="18" y="13"/>
                </a:cxn>
                <a:cxn ang="0">
                  <a:pos x="13" y="21"/>
                </a:cxn>
                <a:cxn ang="0">
                  <a:pos x="7" y="25"/>
                </a:cxn>
                <a:cxn ang="0">
                  <a:pos x="3" y="27"/>
                </a:cxn>
                <a:cxn ang="0">
                  <a:pos x="2" y="24"/>
                </a:cxn>
                <a:cxn ang="0">
                  <a:pos x="2" y="21"/>
                </a:cxn>
                <a:cxn ang="0">
                  <a:pos x="6" y="9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2" y="7"/>
                </a:cxn>
                <a:cxn ang="0">
                  <a:pos x="3" y="4"/>
                </a:cxn>
                <a:cxn ang="0">
                  <a:pos x="7" y="2"/>
                </a:cxn>
                <a:cxn ang="0">
                  <a:pos x="10" y="2"/>
                </a:cxn>
                <a:cxn ang="0">
                  <a:pos x="11" y="3"/>
                </a:cxn>
                <a:cxn ang="0">
                  <a:pos x="10" y="6"/>
                </a:cxn>
                <a:cxn ang="0">
                  <a:pos x="7" y="18"/>
                </a:cxn>
                <a:cxn ang="0">
                  <a:pos x="6" y="23"/>
                </a:cxn>
                <a:cxn ang="0">
                  <a:pos x="6" y="23"/>
                </a:cxn>
                <a:cxn ang="0">
                  <a:pos x="7" y="24"/>
                </a:cxn>
                <a:cxn ang="0">
                  <a:pos x="10" y="23"/>
                </a:cxn>
                <a:cxn ang="0">
                  <a:pos x="13" y="18"/>
                </a:cxn>
                <a:cxn ang="0">
                  <a:pos x="17" y="13"/>
                </a:cxn>
                <a:cxn ang="0">
                  <a:pos x="21" y="4"/>
                </a:cxn>
                <a:cxn ang="0">
                  <a:pos x="25" y="2"/>
                </a:cxn>
              </a:cxnLst>
              <a:rect l="0" t="0" r="r" b="b"/>
              <a:pathLst>
                <a:path w="25" h="27">
                  <a:moveTo>
                    <a:pt x="25" y="2"/>
                  </a:moveTo>
                  <a:lnTo>
                    <a:pt x="21" y="18"/>
                  </a:lnTo>
                  <a:lnTo>
                    <a:pt x="20" y="21"/>
                  </a:lnTo>
                  <a:lnTo>
                    <a:pt x="20" y="23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3" y="23"/>
                  </a:lnTo>
                  <a:lnTo>
                    <a:pt x="24" y="20"/>
                  </a:lnTo>
                  <a:lnTo>
                    <a:pt x="24" y="21"/>
                  </a:lnTo>
                  <a:lnTo>
                    <a:pt x="23" y="24"/>
                  </a:lnTo>
                  <a:lnTo>
                    <a:pt x="20" y="25"/>
                  </a:lnTo>
                  <a:lnTo>
                    <a:pt x="18" y="27"/>
                  </a:lnTo>
                  <a:lnTo>
                    <a:pt x="17" y="27"/>
                  </a:lnTo>
                  <a:lnTo>
                    <a:pt x="17" y="27"/>
                  </a:lnTo>
                  <a:lnTo>
                    <a:pt x="16" y="25"/>
                  </a:lnTo>
                  <a:lnTo>
                    <a:pt x="16" y="25"/>
                  </a:lnTo>
                  <a:lnTo>
                    <a:pt x="16" y="24"/>
                  </a:lnTo>
                  <a:lnTo>
                    <a:pt x="16" y="23"/>
                  </a:lnTo>
                  <a:lnTo>
                    <a:pt x="16" y="23"/>
                  </a:lnTo>
                  <a:lnTo>
                    <a:pt x="16" y="20"/>
                  </a:lnTo>
                  <a:lnTo>
                    <a:pt x="17" y="17"/>
                  </a:lnTo>
                  <a:lnTo>
                    <a:pt x="18" y="13"/>
                  </a:lnTo>
                  <a:lnTo>
                    <a:pt x="16" y="18"/>
                  </a:lnTo>
                  <a:lnTo>
                    <a:pt x="13" y="21"/>
                  </a:lnTo>
                  <a:lnTo>
                    <a:pt x="10" y="24"/>
                  </a:lnTo>
                  <a:lnTo>
                    <a:pt x="7" y="25"/>
                  </a:lnTo>
                  <a:lnTo>
                    <a:pt x="4" y="27"/>
                  </a:lnTo>
                  <a:lnTo>
                    <a:pt x="3" y="27"/>
                  </a:lnTo>
                  <a:lnTo>
                    <a:pt x="2" y="25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2" y="21"/>
                  </a:lnTo>
                  <a:lnTo>
                    <a:pt x="3" y="17"/>
                  </a:lnTo>
                  <a:lnTo>
                    <a:pt x="6" y="9"/>
                  </a:lnTo>
                  <a:lnTo>
                    <a:pt x="6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3" y="6"/>
                  </a:lnTo>
                  <a:lnTo>
                    <a:pt x="2" y="7"/>
                  </a:lnTo>
                  <a:lnTo>
                    <a:pt x="0" y="7"/>
                  </a:lnTo>
                  <a:lnTo>
                    <a:pt x="3" y="4"/>
                  </a:lnTo>
                  <a:lnTo>
                    <a:pt x="4" y="2"/>
                  </a:lnTo>
                  <a:lnTo>
                    <a:pt x="7" y="2"/>
                  </a:lnTo>
                  <a:lnTo>
                    <a:pt x="9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10" y="6"/>
                  </a:lnTo>
                  <a:lnTo>
                    <a:pt x="10" y="9"/>
                  </a:lnTo>
                  <a:lnTo>
                    <a:pt x="7" y="18"/>
                  </a:lnTo>
                  <a:lnTo>
                    <a:pt x="6" y="21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7" y="24"/>
                  </a:lnTo>
                  <a:lnTo>
                    <a:pt x="7" y="24"/>
                  </a:lnTo>
                  <a:lnTo>
                    <a:pt x="9" y="23"/>
                  </a:lnTo>
                  <a:lnTo>
                    <a:pt x="10" y="23"/>
                  </a:lnTo>
                  <a:lnTo>
                    <a:pt x="11" y="21"/>
                  </a:lnTo>
                  <a:lnTo>
                    <a:pt x="13" y="18"/>
                  </a:lnTo>
                  <a:lnTo>
                    <a:pt x="16" y="16"/>
                  </a:lnTo>
                  <a:lnTo>
                    <a:pt x="17" y="13"/>
                  </a:lnTo>
                  <a:lnTo>
                    <a:pt x="18" y="9"/>
                  </a:lnTo>
                  <a:lnTo>
                    <a:pt x="21" y="4"/>
                  </a:lnTo>
                  <a:lnTo>
                    <a:pt x="21" y="2"/>
                  </a:lnTo>
                  <a:lnTo>
                    <a:pt x="25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17" name="Freeform 245"/>
            <p:cNvSpPr>
              <a:spLocks/>
            </p:cNvSpPr>
            <p:nvPr/>
          </p:nvSpPr>
          <p:spPr bwMode="auto">
            <a:xfrm>
              <a:off x="2768" y="2837"/>
              <a:ext cx="26" cy="27"/>
            </a:xfrm>
            <a:custGeom>
              <a:avLst/>
              <a:gdLst/>
              <a:ahLst/>
              <a:cxnLst>
                <a:cxn ang="0">
                  <a:pos x="8" y="13"/>
                </a:cxn>
                <a:cxn ang="0">
                  <a:pos x="14" y="6"/>
                </a:cxn>
                <a:cxn ang="0">
                  <a:pos x="19" y="2"/>
                </a:cxn>
                <a:cxn ang="0">
                  <a:pos x="24" y="2"/>
                </a:cxn>
                <a:cxn ang="0">
                  <a:pos x="25" y="3"/>
                </a:cxn>
                <a:cxn ang="0">
                  <a:pos x="25" y="6"/>
                </a:cxn>
                <a:cxn ang="0">
                  <a:pos x="21" y="20"/>
                </a:cxn>
                <a:cxn ang="0">
                  <a:pos x="21" y="23"/>
                </a:cxn>
                <a:cxn ang="0">
                  <a:pos x="21" y="24"/>
                </a:cxn>
                <a:cxn ang="0">
                  <a:pos x="21" y="24"/>
                </a:cxn>
                <a:cxn ang="0">
                  <a:pos x="22" y="24"/>
                </a:cxn>
                <a:cxn ang="0">
                  <a:pos x="25" y="20"/>
                </a:cxn>
                <a:cxn ang="0">
                  <a:pos x="24" y="24"/>
                </a:cxn>
                <a:cxn ang="0">
                  <a:pos x="19" y="27"/>
                </a:cxn>
                <a:cxn ang="0">
                  <a:pos x="17" y="27"/>
                </a:cxn>
                <a:cxn ang="0">
                  <a:pos x="17" y="25"/>
                </a:cxn>
                <a:cxn ang="0">
                  <a:pos x="17" y="23"/>
                </a:cxn>
                <a:cxn ang="0">
                  <a:pos x="21" y="9"/>
                </a:cxn>
                <a:cxn ang="0">
                  <a:pos x="21" y="6"/>
                </a:cxn>
                <a:cxn ang="0">
                  <a:pos x="21" y="4"/>
                </a:cxn>
                <a:cxn ang="0">
                  <a:pos x="19" y="4"/>
                </a:cxn>
                <a:cxn ang="0">
                  <a:pos x="18" y="4"/>
                </a:cxn>
                <a:cxn ang="0">
                  <a:pos x="14" y="9"/>
                </a:cxn>
                <a:cxn ang="0">
                  <a:pos x="8" y="17"/>
                </a:cxn>
                <a:cxn ang="0">
                  <a:pos x="5" y="21"/>
                </a:cxn>
                <a:cxn ang="0">
                  <a:pos x="0" y="25"/>
                </a:cxn>
                <a:cxn ang="0">
                  <a:pos x="5" y="6"/>
                </a:cxn>
                <a:cxn ang="0">
                  <a:pos x="7" y="4"/>
                </a:cxn>
                <a:cxn ang="0">
                  <a:pos x="5" y="3"/>
                </a:cxn>
                <a:cxn ang="0">
                  <a:pos x="4" y="3"/>
                </a:cxn>
                <a:cxn ang="0">
                  <a:pos x="3" y="3"/>
                </a:cxn>
                <a:cxn ang="0">
                  <a:pos x="11" y="0"/>
                </a:cxn>
              </a:cxnLst>
              <a:rect l="0" t="0" r="r" b="b"/>
              <a:pathLst>
                <a:path w="26" h="27">
                  <a:moveTo>
                    <a:pt x="11" y="0"/>
                  </a:moveTo>
                  <a:lnTo>
                    <a:pt x="8" y="13"/>
                  </a:lnTo>
                  <a:lnTo>
                    <a:pt x="11" y="9"/>
                  </a:lnTo>
                  <a:lnTo>
                    <a:pt x="14" y="6"/>
                  </a:lnTo>
                  <a:lnTo>
                    <a:pt x="17" y="3"/>
                  </a:lnTo>
                  <a:lnTo>
                    <a:pt x="19" y="2"/>
                  </a:lnTo>
                  <a:lnTo>
                    <a:pt x="22" y="0"/>
                  </a:lnTo>
                  <a:lnTo>
                    <a:pt x="24" y="2"/>
                  </a:lnTo>
                  <a:lnTo>
                    <a:pt x="25" y="2"/>
                  </a:lnTo>
                  <a:lnTo>
                    <a:pt x="25" y="3"/>
                  </a:lnTo>
                  <a:lnTo>
                    <a:pt x="26" y="4"/>
                  </a:lnTo>
                  <a:lnTo>
                    <a:pt x="25" y="6"/>
                  </a:lnTo>
                  <a:lnTo>
                    <a:pt x="25" y="9"/>
                  </a:lnTo>
                  <a:lnTo>
                    <a:pt x="21" y="20"/>
                  </a:lnTo>
                  <a:lnTo>
                    <a:pt x="21" y="23"/>
                  </a:lnTo>
                  <a:lnTo>
                    <a:pt x="21" y="23"/>
                  </a:lnTo>
                  <a:lnTo>
                    <a:pt x="21" y="23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2" y="24"/>
                  </a:lnTo>
                  <a:lnTo>
                    <a:pt x="24" y="23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4" y="24"/>
                  </a:lnTo>
                  <a:lnTo>
                    <a:pt x="21" y="25"/>
                  </a:lnTo>
                  <a:lnTo>
                    <a:pt x="19" y="27"/>
                  </a:lnTo>
                  <a:lnTo>
                    <a:pt x="18" y="27"/>
                  </a:lnTo>
                  <a:lnTo>
                    <a:pt x="17" y="27"/>
                  </a:lnTo>
                  <a:lnTo>
                    <a:pt x="17" y="25"/>
                  </a:lnTo>
                  <a:lnTo>
                    <a:pt x="17" y="25"/>
                  </a:lnTo>
                  <a:lnTo>
                    <a:pt x="17" y="24"/>
                  </a:lnTo>
                  <a:lnTo>
                    <a:pt x="17" y="23"/>
                  </a:lnTo>
                  <a:lnTo>
                    <a:pt x="17" y="20"/>
                  </a:lnTo>
                  <a:lnTo>
                    <a:pt x="21" y="9"/>
                  </a:lnTo>
                  <a:lnTo>
                    <a:pt x="21" y="7"/>
                  </a:lnTo>
                  <a:lnTo>
                    <a:pt x="21" y="6"/>
                  </a:lnTo>
                  <a:lnTo>
                    <a:pt x="21" y="4"/>
                  </a:lnTo>
                  <a:lnTo>
                    <a:pt x="21" y="4"/>
                  </a:lnTo>
                  <a:lnTo>
                    <a:pt x="21" y="4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18" y="4"/>
                  </a:lnTo>
                  <a:lnTo>
                    <a:pt x="15" y="7"/>
                  </a:lnTo>
                  <a:lnTo>
                    <a:pt x="14" y="9"/>
                  </a:lnTo>
                  <a:lnTo>
                    <a:pt x="11" y="13"/>
                  </a:lnTo>
                  <a:lnTo>
                    <a:pt x="8" y="17"/>
                  </a:lnTo>
                  <a:lnTo>
                    <a:pt x="7" y="18"/>
                  </a:lnTo>
                  <a:lnTo>
                    <a:pt x="5" y="21"/>
                  </a:lnTo>
                  <a:lnTo>
                    <a:pt x="4" y="25"/>
                  </a:lnTo>
                  <a:lnTo>
                    <a:pt x="0" y="25"/>
                  </a:lnTo>
                  <a:lnTo>
                    <a:pt x="5" y="7"/>
                  </a:lnTo>
                  <a:lnTo>
                    <a:pt x="5" y="6"/>
                  </a:lnTo>
                  <a:lnTo>
                    <a:pt x="7" y="4"/>
                  </a:lnTo>
                  <a:lnTo>
                    <a:pt x="7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4" y="3"/>
                  </a:lnTo>
                  <a:lnTo>
                    <a:pt x="4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18" name="Freeform 246"/>
            <p:cNvSpPr>
              <a:spLocks/>
            </p:cNvSpPr>
            <p:nvPr/>
          </p:nvSpPr>
          <p:spPr bwMode="auto">
            <a:xfrm>
              <a:off x="3089" y="2825"/>
              <a:ext cx="13" cy="49"/>
            </a:xfrm>
            <a:custGeom>
              <a:avLst/>
              <a:gdLst/>
              <a:ahLst/>
              <a:cxnLst>
                <a:cxn ang="0">
                  <a:pos x="13" y="49"/>
                </a:cxn>
                <a:cxn ang="0">
                  <a:pos x="0" y="49"/>
                </a:cxn>
                <a:cxn ang="0">
                  <a:pos x="0" y="0"/>
                </a:cxn>
                <a:cxn ang="0">
                  <a:pos x="13" y="0"/>
                </a:cxn>
                <a:cxn ang="0">
                  <a:pos x="13" y="2"/>
                </a:cxn>
                <a:cxn ang="0">
                  <a:pos x="4" y="2"/>
                </a:cxn>
                <a:cxn ang="0">
                  <a:pos x="4" y="47"/>
                </a:cxn>
                <a:cxn ang="0">
                  <a:pos x="13" y="47"/>
                </a:cxn>
                <a:cxn ang="0">
                  <a:pos x="13" y="49"/>
                </a:cxn>
              </a:cxnLst>
              <a:rect l="0" t="0" r="r" b="b"/>
              <a:pathLst>
                <a:path w="13" h="49">
                  <a:moveTo>
                    <a:pt x="13" y="49"/>
                  </a:moveTo>
                  <a:lnTo>
                    <a:pt x="0" y="49"/>
                  </a:lnTo>
                  <a:lnTo>
                    <a:pt x="0" y="0"/>
                  </a:lnTo>
                  <a:lnTo>
                    <a:pt x="13" y="0"/>
                  </a:lnTo>
                  <a:lnTo>
                    <a:pt x="13" y="2"/>
                  </a:lnTo>
                  <a:lnTo>
                    <a:pt x="4" y="2"/>
                  </a:lnTo>
                  <a:lnTo>
                    <a:pt x="4" y="47"/>
                  </a:lnTo>
                  <a:lnTo>
                    <a:pt x="13" y="47"/>
                  </a:lnTo>
                  <a:lnTo>
                    <a:pt x="13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19" name="Freeform 247"/>
            <p:cNvSpPr>
              <a:spLocks/>
            </p:cNvSpPr>
            <p:nvPr/>
          </p:nvSpPr>
          <p:spPr bwMode="auto">
            <a:xfrm>
              <a:off x="3104" y="2825"/>
              <a:ext cx="24" cy="37"/>
            </a:xfrm>
            <a:custGeom>
              <a:avLst/>
              <a:gdLst/>
              <a:ahLst/>
              <a:cxnLst>
                <a:cxn ang="0">
                  <a:pos x="24" y="30"/>
                </a:cxn>
                <a:cxn ang="0">
                  <a:pos x="21" y="37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6" y="32"/>
                </a:cxn>
                <a:cxn ang="0">
                  <a:pos x="10" y="26"/>
                </a:cxn>
                <a:cxn ang="0">
                  <a:pos x="13" y="22"/>
                </a:cxn>
                <a:cxn ang="0">
                  <a:pos x="16" y="18"/>
                </a:cxn>
                <a:cxn ang="0">
                  <a:pos x="17" y="12"/>
                </a:cxn>
                <a:cxn ang="0">
                  <a:pos x="17" y="9"/>
                </a:cxn>
                <a:cxn ang="0">
                  <a:pos x="16" y="7"/>
                </a:cxn>
                <a:cxn ang="0">
                  <a:pos x="13" y="5"/>
                </a:cxn>
                <a:cxn ang="0">
                  <a:pos x="10" y="4"/>
                </a:cxn>
                <a:cxn ang="0">
                  <a:pos x="7" y="4"/>
                </a:cxn>
                <a:cxn ang="0">
                  <a:pos x="5" y="5"/>
                </a:cxn>
                <a:cxn ang="0">
                  <a:pos x="3" y="8"/>
                </a:cxn>
                <a:cxn ang="0">
                  <a:pos x="2" y="11"/>
                </a:cxn>
                <a:cxn ang="0">
                  <a:pos x="0" y="11"/>
                </a:cxn>
                <a:cxn ang="0">
                  <a:pos x="2" y="7"/>
                </a:cxn>
                <a:cxn ang="0">
                  <a:pos x="5" y="2"/>
                </a:cxn>
                <a:cxn ang="0">
                  <a:pos x="7" y="1"/>
                </a:cxn>
                <a:cxn ang="0">
                  <a:pos x="12" y="0"/>
                </a:cxn>
                <a:cxn ang="0">
                  <a:pos x="16" y="1"/>
                </a:cxn>
                <a:cxn ang="0">
                  <a:pos x="19" y="2"/>
                </a:cxn>
                <a:cxn ang="0">
                  <a:pos x="21" y="7"/>
                </a:cxn>
                <a:cxn ang="0">
                  <a:pos x="21" y="9"/>
                </a:cxn>
                <a:cxn ang="0">
                  <a:pos x="21" y="12"/>
                </a:cxn>
                <a:cxn ang="0">
                  <a:pos x="20" y="15"/>
                </a:cxn>
                <a:cxn ang="0">
                  <a:pos x="19" y="21"/>
                </a:cxn>
                <a:cxn ang="0">
                  <a:pos x="14" y="25"/>
                </a:cxn>
                <a:cxn ang="0">
                  <a:pos x="10" y="29"/>
                </a:cxn>
                <a:cxn ang="0">
                  <a:pos x="7" y="32"/>
                </a:cxn>
                <a:cxn ang="0">
                  <a:pos x="5" y="33"/>
                </a:cxn>
                <a:cxn ang="0">
                  <a:pos x="14" y="33"/>
                </a:cxn>
                <a:cxn ang="0">
                  <a:pos x="17" y="33"/>
                </a:cxn>
                <a:cxn ang="0">
                  <a:pos x="19" y="33"/>
                </a:cxn>
                <a:cxn ang="0">
                  <a:pos x="20" y="33"/>
                </a:cxn>
                <a:cxn ang="0">
                  <a:pos x="21" y="33"/>
                </a:cxn>
                <a:cxn ang="0">
                  <a:pos x="23" y="32"/>
                </a:cxn>
                <a:cxn ang="0">
                  <a:pos x="23" y="30"/>
                </a:cxn>
                <a:cxn ang="0">
                  <a:pos x="24" y="30"/>
                </a:cxn>
              </a:cxnLst>
              <a:rect l="0" t="0" r="r" b="b"/>
              <a:pathLst>
                <a:path w="24" h="37">
                  <a:moveTo>
                    <a:pt x="24" y="30"/>
                  </a:moveTo>
                  <a:lnTo>
                    <a:pt x="21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6" y="32"/>
                  </a:lnTo>
                  <a:lnTo>
                    <a:pt x="10" y="26"/>
                  </a:lnTo>
                  <a:lnTo>
                    <a:pt x="13" y="22"/>
                  </a:lnTo>
                  <a:lnTo>
                    <a:pt x="16" y="18"/>
                  </a:lnTo>
                  <a:lnTo>
                    <a:pt x="17" y="12"/>
                  </a:lnTo>
                  <a:lnTo>
                    <a:pt x="17" y="9"/>
                  </a:lnTo>
                  <a:lnTo>
                    <a:pt x="16" y="7"/>
                  </a:lnTo>
                  <a:lnTo>
                    <a:pt x="13" y="5"/>
                  </a:lnTo>
                  <a:lnTo>
                    <a:pt x="10" y="4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8"/>
                  </a:lnTo>
                  <a:lnTo>
                    <a:pt x="2" y="11"/>
                  </a:lnTo>
                  <a:lnTo>
                    <a:pt x="0" y="11"/>
                  </a:lnTo>
                  <a:lnTo>
                    <a:pt x="2" y="7"/>
                  </a:lnTo>
                  <a:lnTo>
                    <a:pt x="5" y="2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19" y="2"/>
                  </a:lnTo>
                  <a:lnTo>
                    <a:pt x="21" y="7"/>
                  </a:lnTo>
                  <a:lnTo>
                    <a:pt x="21" y="9"/>
                  </a:lnTo>
                  <a:lnTo>
                    <a:pt x="21" y="12"/>
                  </a:lnTo>
                  <a:lnTo>
                    <a:pt x="20" y="15"/>
                  </a:lnTo>
                  <a:lnTo>
                    <a:pt x="19" y="21"/>
                  </a:lnTo>
                  <a:lnTo>
                    <a:pt x="14" y="25"/>
                  </a:lnTo>
                  <a:lnTo>
                    <a:pt x="10" y="29"/>
                  </a:lnTo>
                  <a:lnTo>
                    <a:pt x="7" y="32"/>
                  </a:lnTo>
                  <a:lnTo>
                    <a:pt x="5" y="33"/>
                  </a:lnTo>
                  <a:lnTo>
                    <a:pt x="14" y="33"/>
                  </a:lnTo>
                  <a:lnTo>
                    <a:pt x="17" y="33"/>
                  </a:lnTo>
                  <a:lnTo>
                    <a:pt x="19" y="33"/>
                  </a:lnTo>
                  <a:lnTo>
                    <a:pt x="20" y="33"/>
                  </a:lnTo>
                  <a:lnTo>
                    <a:pt x="21" y="33"/>
                  </a:lnTo>
                  <a:lnTo>
                    <a:pt x="23" y="32"/>
                  </a:lnTo>
                  <a:lnTo>
                    <a:pt x="23" y="30"/>
                  </a:lnTo>
                  <a:lnTo>
                    <a:pt x="24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20" name="Freeform 248"/>
            <p:cNvSpPr>
              <a:spLocks/>
            </p:cNvSpPr>
            <p:nvPr/>
          </p:nvSpPr>
          <p:spPr bwMode="auto">
            <a:xfrm>
              <a:off x="3134" y="2857"/>
              <a:ext cx="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0" y="14"/>
                </a:cxn>
                <a:cxn ang="0">
                  <a:pos x="3" y="12"/>
                </a:cxn>
                <a:cxn ang="0">
                  <a:pos x="4" y="11"/>
                </a:cxn>
                <a:cxn ang="0">
                  <a:pos x="5" y="8"/>
                </a:cxn>
                <a:cxn ang="0">
                  <a:pos x="5" y="7"/>
                </a:cxn>
                <a:cxn ang="0">
                  <a:pos x="5" y="7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3" y="7"/>
                </a:cxn>
                <a:cxn ang="0">
                  <a:pos x="1" y="7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5" y="0"/>
                </a:cxn>
                <a:cxn ang="0">
                  <a:pos x="7" y="1"/>
                </a:cxn>
                <a:cxn ang="0">
                  <a:pos x="7" y="4"/>
                </a:cxn>
                <a:cxn ang="0">
                  <a:pos x="8" y="5"/>
                </a:cxn>
                <a:cxn ang="0">
                  <a:pos x="7" y="8"/>
                </a:cxn>
                <a:cxn ang="0">
                  <a:pos x="5" y="11"/>
                </a:cxn>
                <a:cxn ang="0">
                  <a:pos x="3" y="12"/>
                </a:cxn>
                <a:cxn ang="0">
                  <a:pos x="0" y="15"/>
                </a:cxn>
              </a:cxnLst>
              <a:rect l="0" t="0" r="r" b="b"/>
              <a:pathLst>
                <a:path w="8" h="15">
                  <a:moveTo>
                    <a:pt x="0" y="15"/>
                  </a:moveTo>
                  <a:lnTo>
                    <a:pt x="0" y="14"/>
                  </a:lnTo>
                  <a:lnTo>
                    <a:pt x="3" y="12"/>
                  </a:lnTo>
                  <a:lnTo>
                    <a:pt x="4" y="11"/>
                  </a:lnTo>
                  <a:lnTo>
                    <a:pt x="5" y="8"/>
                  </a:lnTo>
                  <a:lnTo>
                    <a:pt x="5" y="7"/>
                  </a:lnTo>
                  <a:lnTo>
                    <a:pt x="5" y="7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4" y="7"/>
                  </a:lnTo>
                  <a:lnTo>
                    <a:pt x="4" y="7"/>
                  </a:lnTo>
                  <a:lnTo>
                    <a:pt x="3" y="7"/>
                  </a:lnTo>
                  <a:lnTo>
                    <a:pt x="1" y="7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1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1"/>
                  </a:lnTo>
                  <a:lnTo>
                    <a:pt x="7" y="4"/>
                  </a:lnTo>
                  <a:lnTo>
                    <a:pt x="8" y="5"/>
                  </a:lnTo>
                  <a:lnTo>
                    <a:pt x="7" y="8"/>
                  </a:lnTo>
                  <a:lnTo>
                    <a:pt x="5" y="11"/>
                  </a:lnTo>
                  <a:lnTo>
                    <a:pt x="3" y="12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21" name="Freeform 249"/>
            <p:cNvSpPr>
              <a:spLocks/>
            </p:cNvSpPr>
            <p:nvPr/>
          </p:nvSpPr>
          <p:spPr bwMode="auto">
            <a:xfrm>
              <a:off x="3147" y="2825"/>
              <a:ext cx="23" cy="37"/>
            </a:xfrm>
            <a:custGeom>
              <a:avLst/>
              <a:gdLst/>
              <a:ahLst/>
              <a:cxnLst>
                <a:cxn ang="0">
                  <a:pos x="23" y="30"/>
                </a:cxn>
                <a:cxn ang="0">
                  <a:pos x="21" y="37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5" y="32"/>
                </a:cxn>
                <a:cxn ang="0">
                  <a:pos x="9" y="26"/>
                </a:cxn>
                <a:cxn ang="0">
                  <a:pos x="12" y="22"/>
                </a:cxn>
                <a:cxn ang="0">
                  <a:pos x="15" y="18"/>
                </a:cxn>
                <a:cxn ang="0">
                  <a:pos x="16" y="12"/>
                </a:cxn>
                <a:cxn ang="0">
                  <a:pos x="16" y="9"/>
                </a:cxn>
                <a:cxn ang="0">
                  <a:pos x="15" y="7"/>
                </a:cxn>
                <a:cxn ang="0">
                  <a:pos x="12" y="5"/>
                </a:cxn>
                <a:cxn ang="0">
                  <a:pos x="9" y="4"/>
                </a:cxn>
                <a:cxn ang="0">
                  <a:pos x="7" y="4"/>
                </a:cxn>
                <a:cxn ang="0">
                  <a:pos x="4" y="5"/>
                </a:cxn>
                <a:cxn ang="0">
                  <a:pos x="2" y="8"/>
                </a:cxn>
                <a:cxn ang="0">
                  <a:pos x="1" y="11"/>
                </a:cxn>
                <a:cxn ang="0">
                  <a:pos x="0" y="11"/>
                </a:cxn>
                <a:cxn ang="0">
                  <a:pos x="1" y="7"/>
                </a:cxn>
                <a:cxn ang="0">
                  <a:pos x="4" y="2"/>
                </a:cxn>
                <a:cxn ang="0">
                  <a:pos x="7" y="1"/>
                </a:cxn>
                <a:cxn ang="0">
                  <a:pos x="11" y="0"/>
                </a:cxn>
                <a:cxn ang="0">
                  <a:pos x="15" y="1"/>
                </a:cxn>
                <a:cxn ang="0">
                  <a:pos x="18" y="2"/>
                </a:cxn>
                <a:cxn ang="0">
                  <a:pos x="21" y="7"/>
                </a:cxn>
                <a:cxn ang="0">
                  <a:pos x="21" y="9"/>
                </a:cxn>
                <a:cxn ang="0">
                  <a:pos x="21" y="12"/>
                </a:cxn>
                <a:cxn ang="0">
                  <a:pos x="19" y="15"/>
                </a:cxn>
                <a:cxn ang="0">
                  <a:pos x="18" y="21"/>
                </a:cxn>
                <a:cxn ang="0">
                  <a:pos x="14" y="25"/>
                </a:cxn>
                <a:cxn ang="0">
                  <a:pos x="9" y="29"/>
                </a:cxn>
                <a:cxn ang="0">
                  <a:pos x="7" y="32"/>
                </a:cxn>
                <a:cxn ang="0">
                  <a:pos x="4" y="33"/>
                </a:cxn>
                <a:cxn ang="0">
                  <a:pos x="14" y="33"/>
                </a:cxn>
                <a:cxn ang="0">
                  <a:pos x="16" y="33"/>
                </a:cxn>
                <a:cxn ang="0">
                  <a:pos x="18" y="33"/>
                </a:cxn>
                <a:cxn ang="0">
                  <a:pos x="19" y="33"/>
                </a:cxn>
                <a:cxn ang="0">
                  <a:pos x="21" y="33"/>
                </a:cxn>
                <a:cxn ang="0">
                  <a:pos x="22" y="32"/>
                </a:cxn>
                <a:cxn ang="0">
                  <a:pos x="22" y="30"/>
                </a:cxn>
                <a:cxn ang="0">
                  <a:pos x="23" y="30"/>
                </a:cxn>
              </a:cxnLst>
              <a:rect l="0" t="0" r="r" b="b"/>
              <a:pathLst>
                <a:path w="23" h="37">
                  <a:moveTo>
                    <a:pt x="23" y="30"/>
                  </a:moveTo>
                  <a:lnTo>
                    <a:pt x="21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5" y="32"/>
                  </a:lnTo>
                  <a:lnTo>
                    <a:pt x="9" y="26"/>
                  </a:lnTo>
                  <a:lnTo>
                    <a:pt x="12" y="22"/>
                  </a:lnTo>
                  <a:lnTo>
                    <a:pt x="15" y="18"/>
                  </a:lnTo>
                  <a:lnTo>
                    <a:pt x="16" y="12"/>
                  </a:lnTo>
                  <a:lnTo>
                    <a:pt x="16" y="9"/>
                  </a:lnTo>
                  <a:lnTo>
                    <a:pt x="15" y="7"/>
                  </a:lnTo>
                  <a:lnTo>
                    <a:pt x="12" y="5"/>
                  </a:lnTo>
                  <a:lnTo>
                    <a:pt x="9" y="4"/>
                  </a:lnTo>
                  <a:lnTo>
                    <a:pt x="7" y="4"/>
                  </a:lnTo>
                  <a:lnTo>
                    <a:pt x="4" y="5"/>
                  </a:lnTo>
                  <a:lnTo>
                    <a:pt x="2" y="8"/>
                  </a:lnTo>
                  <a:lnTo>
                    <a:pt x="1" y="11"/>
                  </a:lnTo>
                  <a:lnTo>
                    <a:pt x="0" y="11"/>
                  </a:lnTo>
                  <a:lnTo>
                    <a:pt x="1" y="7"/>
                  </a:lnTo>
                  <a:lnTo>
                    <a:pt x="4" y="2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5" y="1"/>
                  </a:lnTo>
                  <a:lnTo>
                    <a:pt x="18" y="2"/>
                  </a:lnTo>
                  <a:lnTo>
                    <a:pt x="21" y="7"/>
                  </a:lnTo>
                  <a:lnTo>
                    <a:pt x="21" y="9"/>
                  </a:lnTo>
                  <a:lnTo>
                    <a:pt x="21" y="12"/>
                  </a:lnTo>
                  <a:lnTo>
                    <a:pt x="19" y="15"/>
                  </a:lnTo>
                  <a:lnTo>
                    <a:pt x="18" y="21"/>
                  </a:lnTo>
                  <a:lnTo>
                    <a:pt x="14" y="25"/>
                  </a:lnTo>
                  <a:lnTo>
                    <a:pt x="9" y="29"/>
                  </a:lnTo>
                  <a:lnTo>
                    <a:pt x="7" y="32"/>
                  </a:lnTo>
                  <a:lnTo>
                    <a:pt x="4" y="33"/>
                  </a:lnTo>
                  <a:lnTo>
                    <a:pt x="14" y="33"/>
                  </a:lnTo>
                  <a:lnTo>
                    <a:pt x="16" y="33"/>
                  </a:lnTo>
                  <a:lnTo>
                    <a:pt x="18" y="33"/>
                  </a:lnTo>
                  <a:lnTo>
                    <a:pt x="19" y="33"/>
                  </a:lnTo>
                  <a:lnTo>
                    <a:pt x="21" y="33"/>
                  </a:lnTo>
                  <a:lnTo>
                    <a:pt x="22" y="32"/>
                  </a:lnTo>
                  <a:lnTo>
                    <a:pt x="22" y="30"/>
                  </a:lnTo>
                  <a:lnTo>
                    <a:pt x="23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22" name="Freeform 250"/>
            <p:cNvSpPr>
              <a:spLocks/>
            </p:cNvSpPr>
            <p:nvPr/>
          </p:nvSpPr>
          <p:spPr bwMode="auto">
            <a:xfrm>
              <a:off x="3175" y="2825"/>
              <a:ext cx="12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49"/>
                </a:cxn>
                <a:cxn ang="0">
                  <a:pos x="0" y="49"/>
                </a:cxn>
                <a:cxn ang="0">
                  <a:pos x="0" y="47"/>
                </a:cxn>
                <a:cxn ang="0">
                  <a:pos x="7" y="47"/>
                </a:cxn>
                <a:cxn ang="0">
                  <a:pos x="7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12" h="49">
                  <a:moveTo>
                    <a:pt x="0" y="0"/>
                  </a:moveTo>
                  <a:lnTo>
                    <a:pt x="12" y="0"/>
                  </a:lnTo>
                  <a:lnTo>
                    <a:pt x="12" y="49"/>
                  </a:lnTo>
                  <a:lnTo>
                    <a:pt x="0" y="49"/>
                  </a:lnTo>
                  <a:lnTo>
                    <a:pt x="0" y="47"/>
                  </a:lnTo>
                  <a:lnTo>
                    <a:pt x="7" y="47"/>
                  </a:lnTo>
                  <a:lnTo>
                    <a:pt x="7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23" name="Freeform 251"/>
            <p:cNvSpPr>
              <a:spLocks noEditPoints="1"/>
            </p:cNvSpPr>
            <p:nvPr/>
          </p:nvSpPr>
          <p:spPr bwMode="auto">
            <a:xfrm>
              <a:off x="3256" y="2826"/>
              <a:ext cx="29" cy="36"/>
            </a:xfrm>
            <a:custGeom>
              <a:avLst/>
              <a:gdLst/>
              <a:ahLst/>
              <a:cxnLst>
                <a:cxn ang="0">
                  <a:pos x="11" y="20"/>
                </a:cxn>
                <a:cxn ang="0">
                  <a:pos x="11" y="31"/>
                </a:cxn>
                <a:cxn ang="0">
                  <a:pos x="11" y="34"/>
                </a:cxn>
                <a:cxn ang="0">
                  <a:pos x="11" y="35"/>
                </a:cxn>
                <a:cxn ang="0">
                  <a:pos x="13" y="36"/>
                </a:cxn>
                <a:cxn ang="0">
                  <a:pos x="14" y="36"/>
                </a:cxn>
                <a:cxn ang="0">
                  <a:pos x="15" y="36"/>
                </a:cxn>
                <a:cxn ang="0">
                  <a:pos x="15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1" y="36"/>
                </a:cxn>
                <a:cxn ang="0">
                  <a:pos x="4" y="36"/>
                </a:cxn>
                <a:cxn ang="0">
                  <a:pos x="4" y="35"/>
                </a:cxn>
                <a:cxn ang="0">
                  <a:pos x="6" y="34"/>
                </a:cxn>
                <a:cxn ang="0">
                  <a:pos x="6" y="31"/>
                </a:cxn>
                <a:cxn ang="0">
                  <a:pos x="6" y="6"/>
                </a:cxn>
                <a:cxn ang="0">
                  <a:pos x="6" y="3"/>
                </a:cxn>
                <a:cxn ang="0">
                  <a:pos x="4" y="1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2" y="0"/>
                </a:cxn>
                <a:cxn ang="0">
                  <a:pos x="25" y="1"/>
                </a:cxn>
                <a:cxn ang="0">
                  <a:pos x="27" y="4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28" y="14"/>
                </a:cxn>
                <a:cxn ang="0">
                  <a:pos x="25" y="17"/>
                </a:cxn>
                <a:cxn ang="0">
                  <a:pos x="22" y="20"/>
                </a:cxn>
                <a:cxn ang="0">
                  <a:pos x="17" y="20"/>
                </a:cxn>
                <a:cxn ang="0">
                  <a:pos x="15" y="20"/>
                </a:cxn>
                <a:cxn ang="0">
                  <a:pos x="14" y="20"/>
                </a:cxn>
                <a:cxn ang="0">
                  <a:pos x="13" y="20"/>
                </a:cxn>
                <a:cxn ang="0">
                  <a:pos x="11" y="20"/>
                </a:cxn>
                <a:cxn ang="0">
                  <a:pos x="11" y="18"/>
                </a:cxn>
                <a:cxn ang="0">
                  <a:pos x="13" y="18"/>
                </a:cxn>
                <a:cxn ang="0">
                  <a:pos x="13" y="18"/>
                </a:cxn>
                <a:cxn ang="0">
                  <a:pos x="14" y="18"/>
                </a:cxn>
                <a:cxn ang="0">
                  <a:pos x="15" y="18"/>
                </a:cxn>
                <a:cxn ang="0">
                  <a:pos x="18" y="18"/>
                </a:cxn>
                <a:cxn ang="0">
                  <a:pos x="20" y="15"/>
                </a:cxn>
                <a:cxn ang="0">
                  <a:pos x="22" y="14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1" y="6"/>
                </a:cxn>
                <a:cxn ang="0">
                  <a:pos x="20" y="4"/>
                </a:cxn>
                <a:cxn ang="0">
                  <a:pos x="18" y="3"/>
                </a:cxn>
                <a:cxn ang="0">
                  <a:pos x="17" y="1"/>
                </a:cxn>
                <a:cxn ang="0">
                  <a:pos x="14" y="1"/>
                </a:cxn>
                <a:cxn ang="0">
                  <a:pos x="13" y="1"/>
                </a:cxn>
                <a:cxn ang="0">
                  <a:pos x="11" y="1"/>
                </a:cxn>
                <a:cxn ang="0">
                  <a:pos x="11" y="18"/>
                </a:cxn>
              </a:cxnLst>
              <a:rect l="0" t="0" r="r" b="b"/>
              <a:pathLst>
                <a:path w="29" h="36">
                  <a:moveTo>
                    <a:pt x="11" y="20"/>
                  </a:moveTo>
                  <a:lnTo>
                    <a:pt x="11" y="31"/>
                  </a:lnTo>
                  <a:lnTo>
                    <a:pt x="11" y="34"/>
                  </a:lnTo>
                  <a:lnTo>
                    <a:pt x="11" y="35"/>
                  </a:lnTo>
                  <a:lnTo>
                    <a:pt x="13" y="36"/>
                  </a:lnTo>
                  <a:lnTo>
                    <a:pt x="14" y="36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" y="36"/>
                  </a:lnTo>
                  <a:lnTo>
                    <a:pt x="4" y="36"/>
                  </a:lnTo>
                  <a:lnTo>
                    <a:pt x="4" y="35"/>
                  </a:lnTo>
                  <a:lnTo>
                    <a:pt x="6" y="34"/>
                  </a:lnTo>
                  <a:lnTo>
                    <a:pt x="6" y="31"/>
                  </a:lnTo>
                  <a:lnTo>
                    <a:pt x="6" y="6"/>
                  </a:lnTo>
                  <a:lnTo>
                    <a:pt x="6" y="3"/>
                  </a:lnTo>
                  <a:lnTo>
                    <a:pt x="4" y="1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5" y="1"/>
                  </a:lnTo>
                  <a:lnTo>
                    <a:pt x="27" y="4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28" y="14"/>
                  </a:lnTo>
                  <a:lnTo>
                    <a:pt x="25" y="17"/>
                  </a:lnTo>
                  <a:lnTo>
                    <a:pt x="22" y="20"/>
                  </a:lnTo>
                  <a:lnTo>
                    <a:pt x="17" y="20"/>
                  </a:lnTo>
                  <a:lnTo>
                    <a:pt x="15" y="20"/>
                  </a:lnTo>
                  <a:lnTo>
                    <a:pt x="14" y="20"/>
                  </a:lnTo>
                  <a:lnTo>
                    <a:pt x="13" y="20"/>
                  </a:lnTo>
                  <a:lnTo>
                    <a:pt x="11" y="20"/>
                  </a:lnTo>
                  <a:close/>
                  <a:moveTo>
                    <a:pt x="11" y="18"/>
                  </a:moveTo>
                  <a:lnTo>
                    <a:pt x="13" y="18"/>
                  </a:lnTo>
                  <a:lnTo>
                    <a:pt x="13" y="18"/>
                  </a:lnTo>
                  <a:lnTo>
                    <a:pt x="14" y="18"/>
                  </a:lnTo>
                  <a:lnTo>
                    <a:pt x="15" y="18"/>
                  </a:lnTo>
                  <a:lnTo>
                    <a:pt x="18" y="18"/>
                  </a:lnTo>
                  <a:lnTo>
                    <a:pt x="20" y="15"/>
                  </a:lnTo>
                  <a:lnTo>
                    <a:pt x="22" y="14"/>
                  </a:lnTo>
                  <a:lnTo>
                    <a:pt x="22" y="10"/>
                  </a:lnTo>
                  <a:lnTo>
                    <a:pt x="22" y="8"/>
                  </a:lnTo>
                  <a:lnTo>
                    <a:pt x="21" y="6"/>
                  </a:lnTo>
                  <a:lnTo>
                    <a:pt x="20" y="4"/>
                  </a:lnTo>
                  <a:lnTo>
                    <a:pt x="18" y="3"/>
                  </a:lnTo>
                  <a:lnTo>
                    <a:pt x="17" y="1"/>
                  </a:lnTo>
                  <a:lnTo>
                    <a:pt x="14" y="1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11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24" name="Freeform 252"/>
            <p:cNvSpPr>
              <a:spLocks/>
            </p:cNvSpPr>
            <p:nvPr/>
          </p:nvSpPr>
          <p:spPr bwMode="auto">
            <a:xfrm>
              <a:off x="3287" y="2837"/>
              <a:ext cx="18" cy="2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7"/>
                </a:cxn>
                <a:cxn ang="0">
                  <a:pos x="11" y="3"/>
                </a:cxn>
                <a:cxn ang="0">
                  <a:pos x="12" y="2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17" y="2"/>
                </a:cxn>
                <a:cxn ang="0">
                  <a:pos x="18" y="3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18" y="6"/>
                </a:cxn>
                <a:cxn ang="0">
                  <a:pos x="17" y="6"/>
                </a:cxn>
                <a:cxn ang="0">
                  <a:pos x="17" y="7"/>
                </a:cxn>
                <a:cxn ang="0">
                  <a:pos x="15" y="6"/>
                </a:cxn>
                <a:cxn ang="0">
                  <a:pos x="14" y="6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1" y="4"/>
                </a:cxn>
                <a:cxn ang="0">
                  <a:pos x="11" y="4"/>
                </a:cxn>
                <a:cxn ang="0">
                  <a:pos x="10" y="7"/>
                </a:cxn>
                <a:cxn ang="0">
                  <a:pos x="8" y="9"/>
                </a:cxn>
                <a:cxn ang="0">
                  <a:pos x="8" y="20"/>
                </a:cxn>
                <a:cxn ang="0">
                  <a:pos x="8" y="23"/>
                </a:cxn>
                <a:cxn ang="0">
                  <a:pos x="8" y="23"/>
                </a:cxn>
                <a:cxn ang="0">
                  <a:pos x="10" y="24"/>
                </a:cxn>
                <a:cxn ang="0">
                  <a:pos x="10" y="24"/>
                </a:cxn>
                <a:cxn ang="0">
                  <a:pos x="11" y="25"/>
                </a:cxn>
                <a:cxn ang="0">
                  <a:pos x="12" y="25"/>
                </a:cxn>
                <a:cxn ang="0">
                  <a:pos x="12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5"/>
                </a:cxn>
                <a:cxn ang="0">
                  <a:pos x="3" y="24"/>
                </a:cxn>
                <a:cxn ang="0">
                  <a:pos x="3" y="24"/>
                </a:cxn>
                <a:cxn ang="0">
                  <a:pos x="4" y="23"/>
                </a:cxn>
                <a:cxn ang="0">
                  <a:pos x="4" y="23"/>
                </a:cxn>
                <a:cxn ang="0">
                  <a:pos x="4" y="20"/>
                </a:cxn>
                <a:cxn ang="0">
                  <a:pos x="4" y="11"/>
                </a:cxn>
                <a:cxn ang="0">
                  <a:pos x="4" y="7"/>
                </a:cxn>
                <a:cxn ang="0">
                  <a:pos x="4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1" y="3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8" y="0"/>
                </a:cxn>
              </a:cxnLst>
              <a:rect l="0" t="0" r="r" b="b"/>
              <a:pathLst>
                <a:path w="18" h="25">
                  <a:moveTo>
                    <a:pt x="8" y="0"/>
                  </a:moveTo>
                  <a:lnTo>
                    <a:pt x="8" y="7"/>
                  </a:lnTo>
                  <a:lnTo>
                    <a:pt x="11" y="3"/>
                  </a:lnTo>
                  <a:lnTo>
                    <a:pt x="12" y="2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7" y="2"/>
                  </a:lnTo>
                  <a:lnTo>
                    <a:pt x="18" y="3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8" y="6"/>
                  </a:lnTo>
                  <a:lnTo>
                    <a:pt x="17" y="6"/>
                  </a:lnTo>
                  <a:lnTo>
                    <a:pt x="17" y="7"/>
                  </a:lnTo>
                  <a:lnTo>
                    <a:pt x="15" y="6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10" y="7"/>
                  </a:lnTo>
                  <a:lnTo>
                    <a:pt x="8" y="9"/>
                  </a:lnTo>
                  <a:lnTo>
                    <a:pt x="8" y="20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1" y="25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4" y="23"/>
                  </a:lnTo>
                  <a:lnTo>
                    <a:pt x="4" y="23"/>
                  </a:lnTo>
                  <a:lnTo>
                    <a:pt x="4" y="20"/>
                  </a:lnTo>
                  <a:lnTo>
                    <a:pt x="4" y="11"/>
                  </a:lnTo>
                  <a:lnTo>
                    <a:pt x="4" y="7"/>
                  </a:lnTo>
                  <a:lnTo>
                    <a:pt x="4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3"/>
                  </a:lnTo>
                  <a:lnTo>
                    <a:pt x="3" y="3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3"/>
                  </a:lnTo>
                  <a:lnTo>
                    <a:pt x="7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25" name="Freeform 253"/>
            <p:cNvSpPr>
              <a:spLocks noEditPoints="1"/>
            </p:cNvSpPr>
            <p:nvPr/>
          </p:nvSpPr>
          <p:spPr bwMode="auto">
            <a:xfrm>
              <a:off x="3306" y="2837"/>
              <a:ext cx="21" cy="27"/>
            </a:xfrm>
            <a:custGeom>
              <a:avLst/>
              <a:gdLst/>
              <a:ahLst/>
              <a:cxnLst>
                <a:cxn ang="0">
                  <a:pos x="5" y="10"/>
                </a:cxn>
                <a:cxn ang="0">
                  <a:pos x="6" y="16"/>
                </a:cxn>
                <a:cxn ang="0">
                  <a:pos x="7" y="18"/>
                </a:cxn>
                <a:cxn ang="0">
                  <a:pos x="10" y="21"/>
                </a:cxn>
                <a:cxn ang="0">
                  <a:pos x="14" y="21"/>
                </a:cxn>
                <a:cxn ang="0">
                  <a:pos x="16" y="21"/>
                </a:cxn>
                <a:cxn ang="0">
                  <a:pos x="19" y="21"/>
                </a:cxn>
                <a:cxn ang="0">
                  <a:pos x="20" y="18"/>
                </a:cxn>
                <a:cxn ang="0">
                  <a:pos x="21" y="16"/>
                </a:cxn>
                <a:cxn ang="0">
                  <a:pos x="21" y="17"/>
                </a:cxn>
                <a:cxn ang="0">
                  <a:pos x="21" y="20"/>
                </a:cxn>
                <a:cxn ang="0">
                  <a:pos x="19" y="24"/>
                </a:cxn>
                <a:cxn ang="0">
                  <a:pos x="16" y="25"/>
                </a:cxn>
                <a:cxn ang="0">
                  <a:pos x="12" y="27"/>
                </a:cxn>
                <a:cxn ang="0">
                  <a:pos x="7" y="25"/>
                </a:cxn>
                <a:cxn ang="0">
                  <a:pos x="5" y="23"/>
                </a:cxn>
                <a:cxn ang="0">
                  <a:pos x="2" y="18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2" y="6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13" y="0"/>
                </a:cxn>
                <a:cxn ang="0">
                  <a:pos x="16" y="2"/>
                </a:cxn>
                <a:cxn ang="0">
                  <a:pos x="19" y="3"/>
                </a:cxn>
                <a:cxn ang="0">
                  <a:pos x="21" y="6"/>
                </a:cxn>
                <a:cxn ang="0">
                  <a:pos x="21" y="10"/>
                </a:cxn>
                <a:cxn ang="0">
                  <a:pos x="5" y="10"/>
                </a:cxn>
                <a:cxn ang="0">
                  <a:pos x="5" y="9"/>
                </a:cxn>
                <a:cxn ang="0">
                  <a:pos x="16" y="9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4"/>
                </a:cxn>
                <a:cxn ang="0">
                  <a:pos x="13" y="3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9" y="3"/>
                </a:cxn>
                <a:cxn ang="0">
                  <a:pos x="7" y="3"/>
                </a:cxn>
                <a:cxn ang="0">
                  <a:pos x="6" y="6"/>
                </a:cxn>
                <a:cxn ang="0">
                  <a:pos x="5" y="9"/>
                </a:cxn>
              </a:cxnLst>
              <a:rect l="0" t="0" r="r" b="b"/>
              <a:pathLst>
                <a:path w="21" h="27">
                  <a:moveTo>
                    <a:pt x="5" y="10"/>
                  </a:moveTo>
                  <a:lnTo>
                    <a:pt x="6" y="16"/>
                  </a:lnTo>
                  <a:lnTo>
                    <a:pt x="7" y="18"/>
                  </a:lnTo>
                  <a:lnTo>
                    <a:pt x="10" y="21"/>
                  </a:lnTo>
                  <a:lnTo>
                    <a:pt x="14" y="21"/>
                  </a:lnTo>
                  <a:lnTo>
                    <a:pt x="16" y="21"/>
                  </a:lnTo>
                  <a:lnTo>
                    <a:pt x="19" y="21"/>
                  </a:lnTo>
                  <a:lnTo>
                    <a:pt x="20" y="18"/>
                  </a:lnTo>
                  <a:lnTo>
                    <a:pt x="21" y="16"/>
                  </a:lnTo>
                  <a:lnTo>
                    <a:pt x="21" y="17"/>
                  </a:lnTo>
                  <a:lnTo>
                    <a:pt x="21" y="20"/>
                  </a:lnTo>
                  <a:lnTo>
                    <a:pt x="19" y="24"/>
                  </a:lnTo>
                  <a:lnTo>
                    <a:pt x="16" y="25"/>
                  </a:lnTo>
                  <a:lnTo>
                    <a:pt x="12" y="27"/>
                  </a:lnTo>
                  <a:lnTo>
                    <a:pt x="7" y="25"/>
                  </a:lnTo>
                  <a:lnTo>
                    <a:pt x="5" y="23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2" y="6"/>
                  </a:lnTo>
                  <a:lnTo>
                    <a:pt x="5" y="4"/>
                  </a:lnTo>
                  <a:lnTo>
                    <a:pt x="7" y="2"/>
                  </a:lnTo>
                  <a:lnTo>
                    <a:pt x="13" y="0"/>
                  </a:lnTo>
                  <a:lnTo>
                    <a:pt x="16" y="2"/>
                  </a:lnTo>
                  <a:lnTo>
                    <a:pt x="19" y="3"/>
                  </a:lnTo>
                  <a:lnTo>
                    <a:pt x="21" y="6"/>
                  </a:lnTo>
                  <a:lnTo>
                    <a:pt x="21" y="10"/>
                  </a:lnTo>
                  <a:lnTo>
                    <a:pt x="5" y="10"/>
                  </a:lnTo>
                  <a:close/>
                  <a:moveTo>
                    <a:pt x="5" y="9"/>
                  </a:moveTo>
                  <a:lnTo>
                    <a:pt x="16" y="9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4"/>
                  </a:lnTo>
                  <a:lnTo>
                    <a:pt x="13" y="3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9" y="3"/>
                  </a:lnTo>
                  <a:lnTo>
                    <a:pt x="7" y="3"/>
                  </a:lnTo>
                  <a:lnTo>
                    <a:pt x="6" y="6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26" name="Freeform 254"/>
            <p:cNvSpPr>
              <a:spLocks noEditPoints="1"/>
            </p:cNvSpPr>
            <p:nvPr/>
          </p:nvSpPr>
          <p:spPr bwMode="auto">
            <a:xfrm>
              <a:off x="3332" y="2823"/>
              <a:ext cx="26" cy="41"/>
            </a:xfrm>
            <a:custGeom>
              <a:avLst/>
              <a:gdLst/>
              <a:ahLst/>
              <a:cxnLst>
                <a:cxn ang="0">
                  <a:pos x="18" y="37"/>
                </a:cxn>
                <a:cxn ang="0">
                  <a:pos x="17" y="38"/>
                </a:cxn>
                <a:cxn ang="0">
                  <a:pos x="14" y="39"/>
                </a:cxn>
                <a:cxn ang="0">
                  <a:pos x="12" y="41"/>
                </a:cxn>
                <a:cxn ang="0">
                  <a:pos x="11" y="41"/>
                </a:cxn>
                <a:cxn ang="0">
                  <a:pos x="7" y="39"/>
                </a:cxn>
                <a:cxn ang="0">
                  <a:pos x="2" y="37"/>
                </a:cxn>
                <a:cxn ang="0">
                  <a:pos x="1" y="34"/>
                </a:cxn>
                <a:cxn ang="0">
                  <a:pos x="0" y="28"/>
                </a:cxn>
                <a:cxn ang="0">
                  <a:pos x="1" y="23"/>
                </a:cxn>
                <a:cxn ang="0">
                  <a:pos x="4" y="18"/>
                </a:cxn>
                <a:cxn ang="0">
                  <a:pos x="5" y="16"/>
                </a:cxn>
                <a:cxn ang="0">
                  <a:pos x="9" y="14"/>
                </a:cxn>
                <a:cxn ang="0">
                  <a:pos x="12" y="14"/>
                </a:cxn>
                <a:cxn ang="0">
                  <a:pos x="15" y="14"/>
                </a:cxn>
                <a:cxn ang="0">
                  <a:pos x="18" y="17"/>
                </a:cxn>
                <a:cxn ang="0">
                  <a:pos x="18" y="11"/>
                </a:cxn>
                <a:cxn ang="0">
                  <a:pos x="18" y="7"/>
                </a:cxn>
                <a:cxn ang="0">
                  <a:pos x="18" y="6"/>
                </a:cxn>
                <a:cxn ang="0">
                  <a:pos x="18" y="4"/>
                </a:cxn>
                <a:cxn ang="0">
                  <a:pos x="17" y="4"/>
                </a:cxn>
                <a:cxn ang="0">
                  <a:pos x="17" y="4"/>
                </a:cxn>
                <a:cxn ang="0">
                  <a:pos x="17" y="4"/>
                </a:cxn>
                <a:cxn ang="0">
                  <a:pos x="15" y="4"/>
                </a:cxn>
                <a:cxn ang="0">
                  <a:pos x="15" y="4"/>
                </a:cxn>
                <a:cxn ang="0">
                  <a:pos x="14" y="4"/>
                </a:cxn>
                <a:cxn ang="0">
                  <a:pos x="21" y="0"/>
                </a:cxn>
                <a:cxn ang="0">
                  <a:pos x="22" y="0"/>
                </a:cxn>
                <a:cxn ang="0">
                  <a:pos x="22" y="30"/>
                </a:cxn>
                <a:cxn ang="0">
                  <a:pos x="22" y="34"/>
                </a:cxn>
                <a:cxn ang="0">
                  <a:pos x="22" y="35"/>
                </a:cxn>
                <a:cxn ang="0">
                  <a:pos x="22" y="37"/>
                </a:cxn>
                <a:cxn ang="0">
                  <a:pos x="24" y="37"/>
                </a:cxn>
                <a:cxn ang="0">
                  <a:pos x="24" y="38"/>
                </a:cxn>
                <a:cxn ang="0">
                  <a:pos x="24" y="38"/>
                </a:cxn>
                <a:cxn ang="0">
                  <a:pos x="25" y="38"/>
                </a:cxn>
                <a:cxn ang="0">
                  <a:pos x="25" y="37"/>
                </a:cxn>
                <a:cxn ang="0">
                  <a:pos x="26" y="38"/>
                </a:cxn>
                <a:cxn ang="0">
                  <a:pos x="19" y="41"/>
                </a:cxn>
                <a:cxn ang="0">
                  <a:pos x="18" y="41"/>
                </a:cxn>
                <a:cxn ang="0">
                  <a:pos x="18" y="37"/>
                </a:cxn>
                <a:cxn ang="0">
                  <a:pos x="18" y="34"/>
                </a:cxn>
                <a:cxn ang="0">
                  <a:pos x="18" y="23"/>
                </a:cxn>
                <a:cxn ang="0">
                  <a:pos x="18" y="21"/>
                </a:cxn>
                <a:cxn ang="0">
                  <a:pos x="17" y="18"/>
                </a:cxn>
                <a:cxn ang="0">
                  <a:pos x="15" y="17"/>
                </a:cxn>
                <a:cxn ang="0">
                  <a:pos x="14" y="17"/>
                </a:cxn>
                <a:cxn ang="0">
                  <a:pos x="14" y="16"/>
                </a:cxn>
                <a:cxn ang="0">
                  <a:pos x="12" y="16"/>
                </a:cxn>
                <a:cxn ang="0">
                  <a:pos x="9" y="17"/>
                </a:cxn>
                <a:cxn ang="0">
                  <a:pos x="7" y="18"/>
                </a:cxn>
                <a:cxn ang="0">
                  <a:pos x="5" y="21"/>
                </a:cxn>
                <a:cxn ang="0">
                  <a:pos x="5" y="25"/>
                </a:cxn>
                <a:cxn ang="0">
                  <a:pos x="5" y="31"/>
                </a:cxn>
                <a:cxn ang="0">
                  <a:pos x="7" y="34"/>
                </a:cxn>
                <a:cxn ang="0">
                  <a:pos x="9" y="37"/>
                </a:cxn>
                <a:cxn ang="0">
                  <a:pos x="12" y="37"/>
                </a:cxn>
                <a:cxn ang="0">
                  <a:pos x="15" y="37"/>
                </a:cxn>
                <a:cxn ang="0">
                  <a:pos x="18" y="34"/>
                </a:cxn>
              </a:cxnLst>
              <a:rect l="0" t="0" r="r" b="b"/>
              <a:pathLst>
                <a:path w="26" h="41">
                  <a:moveTo>
                    <a:pt x="18" y="37"/>
                  </a:moveTo>
                  <a:lnTo>
                    <a:pt x="17" y="38"/>
                  </a:lnTo>
                  <a:lnTo>
                    <a:pt x="14" y="39"/>
                  </a:lnTo>
                  <a:lnTo>
                    <a:pt x="12" y="41"/>
                  </a:lnTo>
                  <a:lnTo>
                    <a:pt x="11" y="41"/>
                  </a:lnTo>
                  <a:lnTo>
                    <a:pt x="7" y="39"/>
                  </a:lnTo>
                  <a:lnTo>
                    <a:pt x="2" y="37"/>
                  </a:lnTo>
                  <a:lnTo>
                    <a:pt x="1" y="34"/>
                  </a:lnTo>
                  <a:lnTo>
                    <a:pt x="0" y="28"/>
                  </a:lnTo>
                  <a:lnTo>
                    <a:pt x="1" y="23"/>
                  </a:lnTo>
                  <a:lnTo>
                    <a:pt x="4" y="18"/>
                  </a:lnTo>
                  <a:lnTo>
                    <a:pt x="5" y="16"/>
                  </a:lnTo>
                  <a:lnTo>
                    <a:pt x="9" y="14"/>
                  </a:lnTo>
                  <a:lnTo>
                    <a:pt x="12" y="14"/>
                  </a:lnTo>
                  <a:lnTo>
                    <a:pt x="15" y="14"/>
                  </a:lnTo>
                  <a:lnTo>
                    <a:pt x="18" y="17"/>
                  </a:lnTo>
                  <a:lnTo>
                    <a:pt x="18" y="11"/>
                  </a:lnTo>
                  <a:lnTo>
                    <a:pt x="18" y="7"/>
                  </a:lnTo>
                  <a:lnTo>
                    <a:pt x="18" y="6"/>
                  </a:lnTo>
                  <a:lnTo>
                    <a:pt x="18" y="4"/>
                  </a:lnTo>
                  <a:lnTo>
                    <a:pt x="17" y="4"/>
                  </a:lnTo>
                  <a:lnTo>
                    <a:pt x="17" y="4"/>
                  </a:lnTo>
                  <a:lnTo>
                    <a:pt x="17" y="4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4" y="4"/>
                  </a:lnTo>
                  <a:lnTo>
                    <a:pt x="21" y="0"/>
                  </a:lnTo>
                  <a:lnTo>
                    <a:pt x="22" y="0"/>
                  </a:lnTo>
                  <a:lnTo>
                    <a:pt x="22" y="30"/>
                  </a:lnTo>
                  <a:lnTo>
                    <a:pt x="22" y="34"/>
                  </a:lnTo>
                  <a:lnTo>
                    <a:pt x="22" y="35"/>
                  </a:lnTo>
                  <a:lnTo>
                    <a:pt x="22" y="37"/>
                  </a:lnTo>
                  <a:lnTo>
                    <a:pt x="24" y="37"/>
                  </a:lnTo>
                  <a:lnTo>
                    <a:pt x="24" y="38"/>
                  </a:lnTo>
                  <a:lnTo>
                    <a:pt x="24" y="38"/>
                  </a:lnTo>
                  <a:lnTo>
                    <a:pt x="25" y="38"/>
                  </a:lnTo>
                  <a:lnTo>
                    <a:pt x="25" y="37"/>
                  </a:lnTo>
                  <a:lnTo>
                    <a:pt x="26" y="38"/>
                  </a:lnTo>
                  <a:lnTo>
                    <a:pt x="19" y="41"/>
                  </a:lnTo>
                  <a:lnTo>
                    <a:pt x="18" y="41"/>
                  </a:lnTo>
                  <a:lnTo>
                    <a:pt x="18" y="37"/>
                  </a:lnTo>
                  <a:close/>
                  <a:moveTo>
                    <a:pt x="18" y="34"/>
                  </a:moveTo>
                  <a:lnTo>
                    <a:pt x="18" y="23"/>
                  </a:lnTo>
                  <a:lnTo>
                    <a:pt x="18" y="21"/>
                  </a:lnTo>
                  <a:lnTo>
                    <a:pt x="17" y="18"/>
                  </a:lnTo>
                  <a:lnTo>
                    <a:pt x="15" y="17"/>
                  </a:lnTo>
                  <a:lnTo>
                    <a:pt x="14" y="17"/>
                  </a:lnTo>
                  <a:lnTo>
                    <a:pt x="14" y="16"/>
                  </a:lnTo>
                  <a:lnTo>
                    <a:pt x="12" y="16"/>
                  </a:lnTo>
                  <a:lnTo>
                    <a:pt x="9" y="17"/>
                  </a:lnTo>
                  <a:lnTo>
                    <a:pt x="7" y="18"/>
                  </a:lnTo>
                  <a:lnTo>
                    <a:pt x="5" y="21"/>
                  </a:lnTo>
                  <a:lnTo>
                    <a:pt x="5" y="25"/>
                  </a:lnTo>
                  <a:lnTo>
                    <a:pt x="5" y="31"/>
                  </a:lnTo>
                  <a:lnTo>
                    <a:pt x="7" y="34"/>
                  </a:lnTo>
                  <a:lnTo>
                    <a:pt x="9" y="37"/>
                  </a:lnTo>
                  <a:lnTo>
                    <a:pt x="12" y="37"/>
                  </a:lnTo>
                  <a:lnTo>
                    <a:pt x="15" y="37"/>
                  </a:lnTo>
                  <a:lnTo>
                    <a:pt x="18" y="3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27" name="Freeform 255"/>
            <p:cNvSpPr>
              <a:spLocks noEditPoints="1"/>
            </p:cNvSpPr>
            <p:nvPr/>
          </p:nvSpPr>
          <p:spPr bwMode="auto">
            <a:xfrm>
              <a:off x="3361" y="2823"/>
              <a:ext cx="11" cy="3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2"/>
                </a:cxn>
                <a:cxn ang="0">
                  <a:pos x="7" y="2"/>
                </a:cxn>
                <a:cxn ang="0">
                  <a:pos x="9" y="3"/>
                </a:cxn>
                <a:cxn ang="0">
                  <a:pos x="9" y="4"/>
                </a:cxn>
                <a:cxn ang="0">
                  <a:pos x="9" y="6"/>
                </a:cxn>
                <a:cxn ang="0">
                  <a:pos x="7" y="6"/>
                </a:cxn>
                <a:cxn ang="0">
                  <a:pos x="7" y="7"/>
                </a:cxn>
                <a:cxn ang="0">
                  <a:pos x="6" y="7"/>
                </a:cxn>
                <a:cxn ang="0">
                  <a:pos x="4" y="7"/>
                </a:cxn>
                <a:cxn ang="0">
                  <a:pos x="3" y="6"/>
                </a:cxn>
                <a:cxn ang="0">
                  <a:pos x="3" y="6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6" y="0"/>
                </a:cxn>
                <a:cxn ang="0">
                  <a:pos x="9" y="14"/>
                </a:cxn>
                <a:cxn ang="0">
                  <a:pos x="9" y="34"/>
                </a:cxn>
                <a:cxn ang="0">
                  <a:pos x="9" y="37"/>
                </a:cxn>
                <a:cxn ang="0">
                  <a:pos x="9" y="38"/>
                </a:cxn>
                <a:cxn ang="0">
                  <a:pos x="9" y="38"/>
                </a:cxn>
                <a:cxn ang="0">
                  <a:pos x="9" y="39"/>
                </a:cxn>
                <a:cxn ang="0">
                  <a:pos x="10" y="39"/>
                </a:cxn>
                <a:cxn ang="0">
                  <a:pos x="11" y="39"/>
                </a:cxn>
                <a:cxn ang="0">
                  <a:pos x="11" y="39"/>
                </a:cxn>
                <a:cxn ang="0">
                  <a:pos x="0" y="39"/>
                </a:cxn>
                <a:cxn ang="0">
                  <a:pos x="0" y="39"/>
                </a:cxn>
                <a:cxn ang="0">
                  <a:pos x="2" y="39"/>
                </a:cxn>
                <a:cxn ang="0">
                  <a:pos x="2" y="39"/>
                </a:cxn>
                <a:cxn ang="0">
                  <a:pos x="3" y="38"/>
                </a:cxn>
                <a:cxn ang="0">
                  <a:pos x="3" y="38"/>
                </a:cxn>
                <a:cxn ang="0">
                  <a:pos x="3" y="37"/>
                </a:cxn>
                <a:cxn ang="0">
                  <a:pos x="3" y="34"/>
                </a:cxn>
                <a:cxn ang="0">
                  <a:pos x="3" y="25"/>
                </a:cxn>
                <a:cxn ang="0">
                  <a:pos x="3" y="21"/>
                </a:cxn>
                <a:cxn ang="0">
                  <a:pos x="3" y="18"/>
                </a:cxn>
                <a:cxn ang="0">
                  <a:pos x="3" y="18"/>
                </a:cxn>
                <a:cxn ang="0">
                  <a:pos x="3" y="17"/>
                </a:cxn>
                <a:cxn ang="0">
                  <a:pos x="2" y="17"/>
                </a:cxn>
                <a:cxn ang="0">
                  <a:pos x="2" y="17"/>
                </a:cxn>
                <a:cxn ang="0">
                  <a:pos x="2" y="17"/>
                </a:cxn>
                <a:cxn ang="0">
                  <a:pos x="0" y="18"/>
                </a:cxn>
                <a:cxn ang="0">
                  <a:pos x="0" y="17"/>
                </a:cxn>
                <a:cxn ang="0">
                  <a:pos x="7" y="14"/>
                </a:cxn>
                <a:cxn ang="0">
                  <a:pos x="9" y="14"/>
                </a:cxn>
              </a:cxnLst>
              <a:rect l="0" t="0" r="r" b="b"/>
              <a:pathLst>
                <a:path w="11" h="39">
                  <a:moveTo>
                    <a:pt x="6" y="0"/>
                  </a:moveTo>
                  <a:lnTo>
                    <a:pt x="7" y="2"/>
                  </a:lnTo>
                  <a:lnTo>
                    <a:pt x="7" y="2"/>
                  </a:lnTo>
                  <a:lnTo>
                    <a:pt x="9" y="3"/>
                  </a:lnTo>
                  <a:lnTo>
                    <a:pt x="9" y="4"/>
                  </a:lnTo>
                  <a:lnTo>
                    <a:pt x="9" y="6"/>
                  </a:lnTo>
                  <a:lnTo>
                    <a:pt x="7" y="6"/>
                  </a:lnTo>
                  <a:lnTo>
                    <a:pt x="7" y="7"/>
                  </a:lnTo>
                  <a:lnTo>
                    <a:pt x="6" y="7"/>
                  </a:lnTo>
                  <a:lnTo>
                    <a:pt x="4" y="7"/>
                  </a:lnTo>
                  <a:lnTo>
                    <a:pt x="3" y="6"/>
                  </a:lnTo>
                  <a:lnTo>
                    <a:pt x="3" y="6"/>
                  </a:lnTo>
                  <a:lnTo>
                    <a:pt x="2" y="4"/>
                  </a:lnTo>
                  <a:lnTo>
                    <a:pt x="3" y="3"/>
                  </a:lnTo>
                  <a:lnTo>
                    <a:pt x="3" y="2"/>
                  </a:lnTo>
                  <a:lnTo>
                    <a:pt x="4" y="2"/>
                  </a:lnTo>
                  <a:lnTo>
                    <a:pt x="6" y="0"/>
                  </a:lnTo>
                  <a:close/>
                  <a:moveTo>
                    <a:pt x="9" y="14"/>
                  </a:moveTo>
                  <a:lnTo>
                    <a:pt x="9" y="34"/>
                  </a:lnTo>
                  <a:lnTo>
                    <a:pt x="9" y="37"/>
                  </a:lnTo>
                  <a:lnTo>
                    <a:pt x="9" y="38"/>
                  </a:lnTo>
                  <a:lnTo>
                    <a:pt x="9" y="38"/>
                  </a:lnTo>
                  <a:lnTo>
                    <a:pt x="9" y="39"/>
                  </a:lnTo>
                  <a:lnTo>
                    <a:pt x="10" y="39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2" y="39"/>
                  </a:lnTo>
                  <a:lnTo>
                    <a:pt x="2" y="39"/>
                  </a:lnTo>
                  <a:lnTo>
                    <a:pt x="3" y="38"/>
                  </a:lnTo>
                  <a:lnTo>
                    <a:pt x="3" y="38"/>
                  </a:lnTo>
                  <a:lnTo>
                    <a:pt x="3" y="37"/>
                  </a:lnTo>
                  <a:lnTo>
                    <a:pt x="3" y="34"/>
                  </a:lnTo>
                  <a:lnTo>
                    <a:pt x="3" y="25"/>
                  </a:lnTo>
                  <a:lnTo>
                    <a:pt x="3" y="2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7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7" y="14"/>
                  </a:lnTo>
                  <a:lnTo>
                    <a:pt x="9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28" name="Freeform 256"/>
            <p:cNvSpPr>
              <a:spLocks/>
            </p:cNvSpPr>
            <p:nvPr/>
          </p:nvSpPr>
          <p:spPr bwMode="auto">
            <a:xfrm>
              <a:off x="3377" y="2837"/>
              <a:ext cx="21" cy="27"/>
            </a:xfrm>
            <a:custGeom>
              <a:avLst/>
              <a:gdLst/>
              <a:ahLst/>
              <a:cxnLst>
                <a:cxn ang="0">
                  <a:pos x="21" y="16"/>
                </a:cxn>
                <a:cxn ang="0">
                  <a:pos x="18" y="21"/>
                </a:cxn>
                <a:cxn ang="0">
                  <a:pos x="16" y="24"/>
                </a:cxn>
                <a:cxn ang="0">
                  <a:pos x="14" y="25"/>
                </a:cxn>
                <a:cxn ang="0">
                  <a:pos x="9" y="27"/>
                </a:cxn>
                <a:cxn ang="0">
                  <a:pos x="5" y="25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1" y="7"/>
                </a:cxn>
                <a:cxn ang="0">
                  <a:pos x="2" y="4"/>
                </a:cxn>
                <a:cxn ang="0">
                  <a:pos x="7" y="2"/>
                </a:cxn>
                <a:cxn ang="0">
                  <a:pos x="11" y="0"/>
                </a:cxn>
                <a:cxn ang="0">
                  <a:pos x="14" y="0"/>
                </a:cxn>
                <a:cxn ang="0">
                  <a:pos x="16" y="2"/>
                </a:cxn>
                <a:cxn ang="0">
                  <a:pos x="18" y="4"/>
                </a:cxn>
                <a:cxn ang="0">
                  <a:pos x="19" y="6"/>
                </a:cxn>
                <a:cxn ang="0">
                  <a:pos x="19" y="7"/>
                </a:cxn>
                <a:cxn ang="0">
                  <a:pos x="18" y="7"/>
                </a:cxn>
                <a:cxn ang="0">
                  <a:pos x="18" y="9"/>
                </a:cxn>
                <a:cxn ang="0">
                  <a:pos x="16" y="9"/>
                </a:cxn>
                <a:cxn ang="0">
                  <a:pos x="15" y="9"/>
                </a:cxn>
                <a:cxn ang="0">
                  <a:pos x="15" y="7"/>
                </a:cxn>
                <a:cxn ang="0">
                  <a:pos x="14" y="7"/>
                </a:cxn>
                <a:cxn ang="0">
                  <a:pos x="14" y="6"/>
                </a:cxn>
                <a:cxn ang="0">
                  <a:pos x="14" y="4"/>
                </a:cxn>
                <a:cxn ang="0">
                  <a:pos x="12" y="3"/>
                </a:cxn>
                <a:cxn ang="0">
                  <a:pos x="11" y="2"/>
                </a:cxn>
                <a:cxn ang="0">
                  <a:pos x="9" y="2"/>
                </a:cxn>
                <a:cxn ang="0">
                  <a:pos x="8" y="3"/>
                </a:cxn>
                <a:cxn ang="0">
                  <a:pos x="5" y="4"/>
                </a:cxn>
                <a:cxn ang="0">
                  <a:pos x="4" y="7"/>
                </a:cxn>
                <a:cxn ang="0">
                  <a:pos x="4" y="11"/>
                </a:cxn>
                <a:cxn ang="0">
                  <a:pos x="4" y="16"/>
                </a:cxn>
                <a:cxn ang="0">
                  <a:pos x="5" y="18"/>
                </a:cxn>
                <a:cxn ang="0">
                  <a:pos x="8" y="21"/>
                </a:cxn>
                <a:cxn ang="0">
                  <a:pos x="12" y="21"/>
                </a:cxn>
                <a:cxn ang="0">
                  <a:pos x="14" y="21"/>
                </a:cxn>
                <a:cxn ang="0">
                  <a:pos x="16" y="20"/>
                </a:cxn>
                <a:cxn ang="0">
                  <a:pos x="18" y="18"/>
                </a:cxn>
                <a:cxn ang="0">
                  <a:pos x="19" y="16"/>
                </a:cxn>
                <a:cxn ang="0">
                  <a:pos x="21" y="16"/>
                </a:cxn>
              </a:cxnLst>
              <a:rect l="0" t="0" r="r" b="b"/>
              <a:pathLst>
                <a:path w="21" h="27">
                  <a:moveTo>
                    <a:pt x="21" y="16"/>
                  </a:moveTo>
                  <a:lnTo>
                    <a:pt x="18" y="21"/>
                  </a:lnTo>
                  <a:lnTo>
                    <a:pt x="16" y="24"/>
                  </a:lnTo>
                  <a:lnTo>
                    <a:pt x="14" y="25"/>
                  </a:lnTo>
                  <a:lnTo>
                    <a:pt x="9" y="27"/>
                  </a:lnTo>
                  <a:lnTo>
                    <a:pt x="5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7" y="2"/>
                  </a:lnTo>
                  <a:lnTo>
                    <a:pt x="11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9" y="6"/>
                  </a:lnTo>
                  <a:lnTo>
                    <a:pt x="19" y="7"/>
                  </a:lnTo>
                  <a:lnTo>
                    <a:pt x="18" y="7"/>
                  </a:lnTo>
                  <a:lnTo>
                    <a:pt x="18" y="9"/>
                  </a:lnTo>
                  <a:lnTo>
                    <a:pt x="16" y="9"/>
                  </a:lnTo>
                  <a:lnTo>
                    <a:pt x="15" y="9"/>
                  </a:lnTo>
                  <a:lnTo>
                    <a:pt x="15" y="7"/>
                  </a:lnTo>
                  <a:lnTo>
                    <a:pt x="14" y="7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2" y="3"/>
                  </a:lnTo>
                  <a:lnTo>
                    <a:pt x="11" y="2"/>
                  </a:lnTo>
                  <a:lnTo>
                    <a:pt x="9" y="2"/>
                  </a:lnTo>
                  <a:lnTo>
                    <a:pt x="8" y="3"/>
                  </a:lnTo>
                  <a:lnTo>
                    <a:pt x="5" y="4"/>
                  </a:lnTo>
                  <a:lnTo>
                    <a:pt x="4" y="7"/>
                  </a:lnTo>
                  <a:lnTo>
                    <a:pt x="4" y="11"/>
                  </a:lnTo>
                  <a:lnTo>
                    <a:pt x="4" y="16"/>
                  </a:lnTo>
                  <a:lnTo>
                    <a:pt x="5" y="18"/>
                  </a:lnTo>
                  <a:lnTo>
                    <a:pt x="8" y="21"/>
                  </a:lnTo>
                  <a:lnTo>
                    <a:pt x="12" y="21"/>
                  </a:lnTo>
                  <a:lnTo>
                    <a:pt x="14" y="21"/>
                  </a:lnTo>
                  <a:lnTo>
                    <a:pt x="16" y="20"/>
                  </a:lnTo>
                  <a:lnTo>
                    <a:pt x="18" y="18"/>
                  </a:lnTo>
                  <a:lnTo>
                    <a:pt x="19" y="16"/>
                  </a:lnTo>
                  <a:lnTo>
                    <a:pt x="21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29" name="Freeform 257"/>
            <p:cNvSpPr>
              <a:spLocks/>
            </p:cNvSpPr>
            <p:nvPr/>
          </p:nvSpPr>
          <p:spPr bwMode="auto">
            <a:xfrm>
              <a:off x="3399" y="2830"/>
              <a:ext cx="15" cy="3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7"/>
                </a:cxn>
                <a:cxn ang="0">
                  <a:pos x="15" y="7"/>
                </a:cxn>
                <a:cxn ang="0">
                  <a:pos x="15" y="10"/>
                </a:cxn>
                <a:cxn ang="0">
                  <a:pos x="8" y="10"/>
                </a:cxn>
                <a:cxn ang="0">
                  <a:pos x="8" y="25"/>
                </a:cxn>
                <a:cxn ang="0">
                  <a:pos x="10" y="28"/>
                </a:cxn>
                <a:cxn ang="0">
                  <a:pos x="10" y="30"/>
                </a:cxn>
                <a:cxn ang="0">
                  <a:pos x="11" y="30"/>
                </a:cxn>
                <a:cxn ang="0">
                  <a:pos x="11" y="30"/>
                </a:cxn>
                <a:cxn ang="0">
                  <a:pos x="13" y="30"/>
                </a:cxn>
                <a:cxn ang="0">
                  <a:pos x="14" y="30"/>
                </a:cxn>
                <a:cxn ang="0">
                  <a:pos x="14" y="30"/>
                </a:cxn>
                <a:cxn ang="0">
                  <a:pos x="15" y="28"/>
                </a:cxn>
                <a:cxn ang="0">
                  <a:pos x="15" y="28"/>
                </a:cxn>
                <a:cxn ang="0">
                  <a:pos x="15" y="31"/>
                </a:cxn>
                <a:cxn ang="0">
                  <a:pos x="13" y="32"/>
                </a:cxn>
                <a:cxn ang="0">
                  <a:pos x="11" y="34"/>
                </a:cxn>
                <a:cxn ang="0">
                  <a:pos x="10" y="34"/>
                </a:cxn>
                <a:cxn ang="0">
                  <a:pos x="8" y="34"/>
                </a:cxn>
                <a:cxn ang="0">
                  <a:pos x="7" y="32"/>
                </a:cxn>
                <a:cxn ang="0">
                  <a:pos x="6" y="32"/>
                </a:cxn>
                <a:cxn ang="0">
                  <a:pos x="6" y="31"/>
                </a:cxn>
                <a:cxn ang="0">
                  <a:pos x="4" y="30"/>
                </a:cxn>
                <a:cxn ang="0">
                  <a:pos x="4" y="27"/>
                </a:cxn>
                <a:cxn ang="0">
                  <a:pos x="4" y="10"/>
                </a:cxn>
                <a:cxn ang="0">
                  <a:pos x="0" y="10"/>
                </a:cxn>
                <a:cxn ang="0">
                  <a:pos x="0" y="9"/>
                </a:cxn>
                <a:cxn ang="0">
                  <a:pos x="1" y="9"/>
                </a:cxn>
                <a:cxn ang="0">
                  <a:pos x="4" y="7"/>
                </a:cxn>
                <a:cxn ang="0">
                  <a:pos x="6" y="6"/>
                </a:cxn>
                <a:cxn ang="0">
                  <a:pos x="7" y="3"/>
                </a:cxn>
                <a:cxn ang="0">
                  <a:pos x="7" y="2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5" h="34">
                  <a:moveTo>
                    <a:pt x="8" y="0"/>
                  </a:moveTo>
                  <a:lnTo>
                    <a:pt x="8" y="7"/>
                  </a:lnTo>
                  <a:lnTo>
                    <a:pt x="15" y="7"/>
                  </a:lnTo>
                  <a:lnTo>
                    <a:pt x="15" y="10"/>
                  </a:lnTo>
                  <a:lnTo>
                    <a:pt x="8" y="10"/>
                  </a:lnTo>
                  <a:lnTo>
                    <a:pt x="8" y="25"/>
                  </a:lnTo>
                  <a:lnTo>
                    <a:pt x="10" y="28"/>
                  </a:lnTo>
                  <a:lnTo>
                    <a:pt x="10" y="30"/>
                  </a:lnTo>
                  <a:lnTo>
                    <a:pt x="11" y="30"/>
                  </a:lnTo>
                  <a:lnTo>
                    <a:pt x="11" y="30"/>
                  </a:lnTo>
                  <a:lnTo>
                    <a:pt x="13" y="30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5" y="28"/>
                  </a:lnTo>
                  <a:lnTo>
                    <a:pt x="15" y="28"/>
                  </a:lnTo>
                  <a:lnTo>
                    <a:pt x="15" y="31"/>
                  </a:lnTo>
                  <a:lnTo>
                    <a:pt x="13" y="32"/>
                  </a:lnTo>
                  <a:lnTo>
                    <a:pt x="11" y="34"/>
                  </a:lnTo>
                  <a:lnTo>
                    <a:pt x="10" y="34"/>
                  </a:lnTo>
                  <a:lnTo>
                    <a:pt x="8" y="34"/>
                  </a:lnTo>
                  <a:lnTo>
                    <a:pt x="7" y="32"/>
                  </a:lnTo>
                  <a:lnTo>
                    <a:pt x="6" y="32"/>
                  </a:lnTo>
                  <a:lnTo>
                    <a:pt x="6" y="31"/>
                  </a:lnTo>
                  <a:lnTo>
                    <a:pt x="4" y="30"/>
                  </a:lnTo>
                  <a:lnTo>
                    <a:pt x="4" y="27"/>
                  </a:lnTo>
                  <a:lnTo>
                    <a:pt x="4" y="10"/>
                  </a:lnTo>
                  <a:lnTo>
                    <a:pt x="0" y="10"/>
                  </a:lnTo>
                  <a:lnTo>
                    <a:pt x="0" y="9"/>
                  </a:lnTo>
                  <a:lnTo>
                    <a:pt x="1" y="9"/>
                  </a:lnTo>
                  <a:lnTo>
                    <a:pt x="4" y="7"/>
                  </a:lnTo>
                  <a:lnTo>
                    <a:pt x="6" y="6"/>
                  </a:lnTo>
                  <a:lnTo>
                    <a:pt x="7" y="3"/>
                  </a:lnTo>
                  <a:lnTo>
                    <a:pt x="7" y="2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30" name="Freeform 258"/>
            <p:cNvSpPr>
              <a:spLocks noEditPoints="1"/>
            </p:cNvSpPr>
            <p:nvPr/>
          </p:nvSpPr>
          <p:spPr bwMode="auto">
            <a:xfrm>
              <a:off x="3417" y="2837"/>
              <a:ext cx="24" cy="2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6" y="0"/>
                </a:cxn>
                <a:cxn ang="0">
                  <a:pos x="18" y="2"/>
                </a:cxn>
                <a:cxn ang="0">
                  <a:pos x="21" y="4"/>
                </a:cxn>
                <a:cxn ang="0">
                  <a:pos x="23" y="9"/>
                </a:cxn>
                <a:cxn ang="0">
                  <a:pos x="24" y="13"/>
                </a:cxn>
                <a:cxn ang="0">
                  <a:pos x="24" y="16"/>
                </a:cxn>
                <a:cxn ang="0">
                  <a:pos x="23" y="20"/>
                </a:cxn>
                <a:cxn ang="0">
                  <a:pos x="20" y="23"/>
                </a:cxn>
                <a:cxn ang="0">
                  <a:pos x="18" y="25"/>
                </a:cxn>
                <a:cxn ang="0">
                  <a:pos x="14" y="25"/>
                </a:cxn>
                <a:cxn ang="0">
                  <a:pos x="11" y="27"/>
                </a:cxn>
                <a:cxn ang="0">
                  <a:pos x="9" y="25"/>
                </a:cxn>
                <a:cxn ang="0">
                  <a:pos x="4" y="24"/>
                </a:cxn>
                <a:cxn ang="0">
                  <a:pos x="3" y="23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2" y="7"/>
                </a:cxn>
                <a:cxn ang="0">
                  <a:pos x="3" y="4"/>
                </a:cxn>
                <a:cxn ang="0">
                  <a:pos x="6" y="2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1" y="2"/>
                </a:cxn>
                <a:cxn ang="0">
                  <a:pos x="10" y="2"/>
                </a:cxn>
                <a:cxn ang="0">
                  <a:pos x="7" y="3"/>
                </a:cxn>
                <a:cxn ang="0">
                  <a:pos x="6" y="4"/>
                </a:cxn>
                <a:cxn ang="0">
                  <a:pos x="6" y="6"/>
                </a:cxn>
                <a:cxn ang="0">
                  <a:pos x="4" y="9"/>
                </a:cxn>
                <a:cxn ang="0">
                  <a:pos x="4" y="11"/>
                </a:cxn>
                <a:cxn ang="0">
                  <a:pos x="4" y="17"/>
                </a:cxn>
                <a:cxn ang="0">
                  <a:pos x="7" y="21"/>
                </a:cxn>
                <a:cxn ang="0">
                  <a:pos x="10" y="24"/>
                </a:cxn>
                <a:cxn ang="0">
                  <a:pos x="13" y="25"/>
                </a:cxn>
                <a:cxn ang="0">
                  <a:pos x="16" y="24"/>
                </a:cxn>
                <a:cxn ang="0">
                  <a:pos x="17" y="23"/>
                </a:cxn>
                <a:cxn ang="0">
                  <a:pos x="18" y="20"/>
                </a:cxn>
                <a:cxn ang="0">
                  <a:pos x="18" y="16"/>
                </a:cxn>
                <a:cxn ang="0">
                  <a:pos x="18" y="11"/>
                </a:cxn>
                <a:cxn ang="0">
                  <a:pos x="18" y="7"/>
                </a:cxn>
                <a:cxn ang="0">
                  <a:pos x="16" y="4"/>
                </a:cxn>
                <a:cxn ang="0">
                  <a:pos x="14" y="3"/>
                </a:cxn>
                <a:cxn ang="0">
                  <a:pos x="11" y="2"/>
                </a:cxn>
              </a:cxnLst>
              <a:rect l="0" t="0" r="r" b="b"/>
              <a:pathLst>
                <a:path w="24" h="27">
                  <a:moveTo>
                    <a:pt x="11" y="0"/>
                  </a:moveTo>
                  <a:lnTo>
                    <a:pt x="16" y="0"/>
                  </a:lnTo>
                  <a:lnTo>
                    <a:pt x="18" y="2"/>
                  </a:lnTo>
                  <a:lnTo>
                    <a:pt x="21" y="4"/>
                  </a:lnTo>
                  <a:lnTo>
                    <a:pt x="23" y="9"/>
                  </a:lnTo>
                  <a:lnTo>
                    <a:pt x="24" y="13"/>
                  </a:lnTo>
                  <a:lnTo>
                    <a:pt x="24" y="16"/>
                  </a:lnTo>
                  <a:lnTo>
                    <a:pt x="23" y="20"/>
                  </a:lnTo>
                  <a:lnTo>
                    <a:pt x="20" y="23"/>
                  </a:lnTo>
                  <a:lnTo>
                    <a:pt x="18" y="25"/>
                  </a:lnTo>
                  <a:lnTo>
                    <a:pt x="14" y="25"/>
                  </a:lnTo>
                  <a:lnTo>
                    <a:pt x="11" y="27"/>
                  </a:lnTo>
                  <a:lnTo>
                    <a:pt x="9" y="25"/>
                  </a:lnTo>
                  <a:lnTo>
                    <a:pt x="4" y="24"/>
                  </a:lnTo>
                  <a:lnTo>
                    <a:pt x="3" y="23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9" y="0"/>
                  </a:lnTo>
                  <a:lnTo>
                    <a:pt x="11" y="0"/>
                  </a:lnTo>
                  <a:close/>
                  <a:moveTo>
                    <a:pt x="11" y="2"/>
                  </a:moveTo>
                  <a:lnTo>
                    <a:pt x="10" y="2"/>
                  </a:lnTo>
                  <a:lnTo>
                    <a:pt x="7" y="3"/>
                  </a:lnTo>
                  <a:lnTo>
                    <a:pt x="6" y="4"/>
                  </a:lnTo>
                  <a:lnTo>
                    <a:pt x="6" y="6"/>
                  </a:lnTo>
                  <a:lnTo>
                    <a:pt x="4" y="9"/>
                  </a:lnTo>
                  <a:lnTo>
                    <a:pt x="4" y="11"/>
                  </a:lnTo>
                  <a:lnTo>
                    <a:pt x="4" y="17"/>
                  </a:lnTo>
                  <a:lnTo>
                    <a:pt x="7" y="21"/>
                  </a:lnTo>
                  <a:lnTo>
                    <a:pt x="10" y="24"/>
                  </a:lnTo>
                  <a:lnTo>
                    <a:pt x="13" y="25"/>
                  </a:lnTo>
                  <a:lnTo>
                    <a:pt x="16" y="24"/>
                  </a:lnTo>
                  <a:lnTo>
                    <a:pt x="17" y="23"/>
                  </a:lnTo>
                  <a:lnTo>
                    <a:pt x="18" y="20"/>
                  </a:lnTo>
                  <a:lnTo>
                    <a:pt x="18" y="16"/>
                  </a:lnTo>
                  <a:lnTo>
                    <a:pt x="18" y="11"/>
                  </a:lnTo>
                  <a:lnTo>
                    <a:pt x="18" y="7"/>
                  </a:lnTo>
                  <a:lnTo>
                    <a:pt x="16" y="4"/>
                  </a:lnTo>
                  <a:lnTo>
                    <a:pt x="14" y="3"/>
                  </a:lnTo>
                  <a:lnTo>
                    <a:pt x="11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31" name="Freeform 259"/>
            <p:cNvSpPr>
              <a:spLocks/>
            </p:cNvSpPr>
            <p:nvPr/>
          </p:nvSpPr>
          <p:spPr bwMode="auto">
            <a:xfrm>
              <a:off x="3444" y="2837"/>
              <a:ext cx="18" cy="2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7"/>
                </a:cxn>
                <a:cxn ang="0">
                  <a:pos x="10" y="3"/>
                </a:cxn>
                <a:cxn ang="0">
                  <a:pos x="13" y="2"/>
                </a:cxn>
                <a:cxn ang="0">
                  <a:pos x="14" y="0"/>
                </a:cxn>
                <a:cxn ang="0">
                  <a:pos x="15" y="0"/>
                </a:cxn>
                <a:cxn ang="0">
                  <a:pos x="17" y="2"/>
                </a:cxn>
                <a:cxn ang="0">
                  <a:pos x="18" y="3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17" y="6"/>
                </a:cxn>
                <a:cxn ang="0">
                  <a:pos x="17" y="6"/>
                </a:cxn>
                <a:cxn ang="0">
                  <a:pos x="15" y="7"/>
                </a:cxn>
                <a:cxn ang="0">
                  <a:pos x="15" y="6"/>
                </a:cxn>
                <a:cxn ang="0">
                  <a:pos x="14" y="6"/>
                </a:cxn>
                <a:cxn ang="0">
                  <a:pos x="13" y="4"/>
                </a:cxn>
                <a:cxn ang="0">
                  <a:pos x="11" y="4"/>
                </a:cxn>
                <a:cxn ang="0">
                  <a:pos x="11" y="4"/>
                </a:cxn>
                <a:cxn ang="0">
                  <a:pos x="11" y="4"/>
                </a:cxn>
                <a:cxn ang="0">
                  <a:pos x="10" y="7"/>
                </a:cxn>
                <a:cxn ang="0">
                  <a:pos x="8" y="9"/>
                </a:cxn>
                <a:cxn ang="0">
                  <a:pos x="8" y="20"/>
                </a:cxn>
                <a:cxn ang="0">
                  <a:pos x="8" y="23"/>
                </a:cxn>
                <a:cxn ang="0">
                  <a:pos x="8" y="23"/>
                </a:cxn>
                <a:cxn ang="0">
                  <a:pos x="8" y="24"/>
                </a:cxn>
                <a:cxn ang="0">
                  <a:pos x="10" y="24"/>
                </a:cxn>
                <a:cxn ang="0">
                  <a:pos x="11" y="25"/>
                </a:cxn>
                <a:cxn ang="0">
                  <a:pos x="13" y="25"/>
                </a:cxn>
                <a:cxn ang="0">
                  <a:pos x="13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5"/>
                </a:cxn>
                <a:cxn ang="0">
                  <a:pos x="3" y="24"/>
                </a:cxn>
                <a:cxn ang="0">
                  <a:pos x="3" y="24"/>
                </a:cxn>
                <a:cxn ang="0">
                  <a:pos x="3" y="23"/>
                </a:cxn>
                <a:cxn ang="0">
                  <a:pos x="3" y="23"/>
                </a:cxn>
                <a:cxn ang="0">
                  <a:pos x="3" y="20"/>
                </a:cxn>
                <a:cxn ang="0">
                  <a:pos x="3" y="11"/>
                </a:cxn>
                <a:cxn ang="0">
                  <a:pos x="3" y="7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8" y="0"/>
                </a:cxn>
              </a:cxnLst>
              <a:rect l="0" t="0" r="r" b="b"/>
              <a:pathLst>
                <a:path w="18" h="25">
                  <a:moveTo>
                    <a:pt x="8" y="0"/>
                  </a:moveTo>
                  <a:lnTo>
                    <a:pt x="8" y="7"/>
                  </a:lnTo>
                  <a:lnTo>
                    <a:pt x="10" y="3"/>
                  </a:lnTo>
                  <a:lnTo>
                    <a:pt x="13" y="2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7" y="2"/>
                  </a:lnTo>
                  <a:lnTo>
                    <a:pt x="18" y="3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5" y="7"/>
                  </a:lnTo>
                  <a:lnTo>
                    <a:pt x="15" y="6"/>
                  </a:lnTo>
                  <a:lnTo>
                    <a:pt x="14" y="6"/>
                  </a:lnTo>
                  <a:lnTo>
                    <a:pt x="13" y="4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10" y="7"/>
                  </a:lnTo>
                  <a:lnTo>
                    <a:pt x="8" y="9"/>
                  </a:lnTo>
                  <a:lnTo>
                    <a:pt x="8" y="20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8" y="24"/>
                  </a:lnTo>
                  <a:lnTo>
                    <a:pt x="10" y="24"/>
                  </a:lnTo>
                  <a:lnTo>
                    <a:pt x="11" y="25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0"/>
                  </a:lnTo>
                  <a:lnTo>
                    <a:pt x="3" y="11"/>
                  </a:lnTo>
                  <a:lnTo>
                    <a:pt x="3" y="7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3"/>
                  </a:lnTo>
                  <a:lnTo>
                    <a:pt x="1" y="3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3"/>
                  </a:lnTo>
                  <a:lnTo>
                    <a:pt x="7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32" name="Freeform 260"/>
            <p:cNvSpPr>
              <a:spLocks/>
            </p:cNvSpPr>
            <p:nvPr/>
          </p:nvSpPr>
          <p:spPr bwMode="auto">
            <a:xfrm>
              <a:off x="2284" y="2893"/>
              <a:ext cx="43" cy="3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29" y="30"/>
                </a:cxn>
                <a:cxn ang="0">
                  <a:pos x="35" y="7"/>
                </a:cxn>
                <a:cxn ang="0">
                  <a:pos x="36" y="4"/>
                </a:cxn>
                <a:cxn ang="0">
                  <a:pos x="36" y="3"/>
                </a:cxn>
                <a:cxn ang="0">
                  <a:pos x="36" y="2"/>
                </a:cxn>
                <a:cxn ang="0">
                  <a:pos x="35" y="2"/>
                </a:cxn>
                <a:cxn ang="0">
                  <a:pos x="34" y="2"/>
                </a:cxn>
                <a:cxn ang="0">
                  <a:pos x="32" y="2"/>
                </a:cxn>
                <a:cxn ang="0">
                  <a:pos x="32" y="2"/>
                </a:cxn>
                <a:cxn ang="0">
                  <a:pos x="32" y="2"/>
                </a:cxn>
                <a:cxn ang="0">
                  <a:pos x="32" y="0"/>
                </a:cxn>
                <a:cxn ang="0">
                  <a:pos x="43" y="0"/>
                </a:cxn>
                <a:cxn ang="0">
                  <a:pos x="43" y="2"/>
                </a:cxn>
                <a:cxn ang="0">
                  <a:pos x="42" y="2"/>
                </a:cxn>
                <a:cxn ang="0">
                  <a:pos x="41" y="2"/>
                </a:cxn>
                <a:cxn ang="0">
                  <a:pos x="39" y="2"/>
                </a:cxn>
                <a:cxn ang="0">
                  <a:pos x="39" y="3"/>
                </a:cxn>
                <a:cxn ang="0">
                  <a:pos x="38" y="4"/>
                </a:cxn>
                <a:cxn ang="0">
                  <a:pos x="36" y="7"/>
                </a:cxn>
                <a:cxn ang="0">
                  <a:pos x="28" y="38"/>
                </a:cxn>
                <a:cxn ang="0">
                  <a:pos x="28" y="38"/>
                </a:cxn>
                <a:cxn ang="0">
                  <a:pos x="15" y="7"/>
                </a:cxn>
                <a:cxn ang="0">
                  <a:pos x="8" y="30"/>
                </a:cxn>
                <a:cxn ang="0">
                  <a:pos x="8" y="33"/>
                </a:cxn>
                <a:cxn ang="0">
                  <a:pos x="8" y="34"/>
                </a:cxn>
                <a:cxn ang="0">
                  <a:pos x="8" y="35"/>
                </a:cxn>
                <a:cxn ang="0">
                  <a:pos x="8" y="35"/>
                </a:cxn>
                <a:cxn ang="0">
                  <a:pos x="10" y="35"/>
                </a:cxn>
                <a:cxn ang="0">
                  <a:pos x="11" y="37"/>
                </a:cxn>
                <a:cxn ang="0">
                  <a:pos x="11" y="37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1" y="35"/>
                </a:cxn>
                <a:cxn ang="0">
                  <a:pos x="3" y="35"/>
                </a:cxn>
                <a:cxn ang="0">
                  <a:pos x="4" y="35"/>
                </a:cxn>
                <a:cxn ang="0">
                  <a:pos x="4" y="34"/>
                </a:cxn>
                <a:cxn ang="0">
                  <a:pos x="5" y="33"/>
                </a:cxn>
                <a:cxn ang="0">
                  <a:pos x="7" y="31"/>
                </a:cxn>
                <a:cxn ang="0">
                  <a:pos x="14" y="4"/>
                </a:cxn>
                <a:cxn ang="0">
                  <a:pos x="12" y="3"/>
                </a:cxn>
                <a:cxn ang="0">
                  <a:pos x="11" y="2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8" y="0"/>
                </a:cxn>
                <a:cxn ang="0">
                  <a:pos x="17" y="0"/>
                </a:cxn>
              </a:cxnLst>
              <a:rect l="0" t="0" r="r" b="b"/>
              <a:pathLst>
                <a:path w="43" h="38">
                  <a:moveTo>
                    <a:pt x="17" y="0"/>
                  </a:moveTo>
                  <a:lnTo>
                    <a:pt x="29" y="30"/>
                  </a:lnTo>
                  <a:lnTo>
                    <a:pt x="35" y="7"/>
                  </a:lnTo>
                  <a:lnTo>
                    <a:pt x="36" y="4"/>
                  </a:lnTo>
                  <a:lnTo>
                    <a:pt x="36" y="3"/>
                  </a:lnTo>
                  <a:lnTo>
                    <a:pt x="36" y="2"/>
                  </a:lnTo>
                  <a:lnTo>
                    <a:pt x="35" y="2"/>
                  </a:lnTo>
                  <a:lnTo>
                    <a:pt x="34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0"/>
                  </a:lnTo>
                  <a:lnTo>
                    <a:pt x="43" y="0"/>
                  </a:lnTo>
                  <a:lnTo>
                    <a:pt x="43" y="2"/>
                  </a:lnTo>
                  <a:lnTo>
                    <a:pt x="42" y="2"/>
                  </a:lnTo>
                  <a:lnTo>
                    <a:pt x="41" y="2"/>
                  </a:lnTo>
                  <a:lnTo>
                    <a:pt x="39" y="2"/>
                  </a:lnTo>
                  <a:lnTo>
                    <a:pt x="39" y="3"/>
                  </a:lnTo>
                  <a:lnTo>
                    <a:pt x="38" y="4"/>
                  </a:lnTo>
                  <a:lnTo>
                    <a:pt x="36" y="7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15" y="7"/>
                  </a:lnTo>
                  <a:lnTo>
                    <a:pt x="8" y="30"/>
                  </a:lnTo>
                  <a:lnTo>
                    <a:pt x="8" y="33"/>
                  </a:lnTo>
                  <a:lnTo>
                    <a:pt x="8" y="34"/>
                  </a:lnTo>
                  <a:lnTo>
                    <a:pt x="8" y="35"/>
                  </a:lnTo>
                  <a:lnTo>
                    <a:pt x="8" y="35"/>
                  </a:lnTo>
                  <a:lnTo>
                    <a:pt x="10" y="35"/>
                  </a:lnTo>
                  <a:lnTo>
                    <a:pt x="11" y="37"/>
                  </a:lnTo>
                  <a:lnTo>
                    <a:pt x="11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1" y="35"/>
                  </a:lnTo>
                  <a:lnTo>
                    <a:pt x="3" y="35"/>
                  </a:lnTo>
                  <a:lnTo>
                    <a:pt x="4" y="35"/>
                  </a:lnTo>
                  <a:lnTo>
                    <a:pt x="4" y="34"/>
                  </a:lnTo>
                  <a:lnTo>
                    <a:pt x="5" y="33"/>
                  </a:lnTo>
                  <a:lnTo>
                    <a:pt x="7" y="31"/>
                  </a:lnTo>
                  <a:lnTo>
                    <a:pt x="14" y="4"/>
                  </a:lnTo>
                  <a:lnTo>
                    <a:pt x="12" y="3"/>
                  </a:lnTo>
                  <a:lnTo>
                    <a:pt x="11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8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33" name="Freeform 261"/>
            <p:cNvSpPr>
              <a:spLocks noEditPoints="1"/>
            </p:cNvSpPr>
            <p:nvPr/>
          </p:nvSpPr>
          <p:spPr bwMode="auto">
            <a:xfrm>
              <a:off x="2326" y="2892"/>
              <a:ext cx="38" cy="39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28" y="1"/>
                </a:cxn>
                <a:cxn ang="0">
                  <a:pos x="31" y="1"/>
                </a:cxn>
                <a:cxn ang="0">
                  <a:pos x="34" y="4"/>
                </a:cxn>
                <a:cxn ang="0">
                  <a:pos x="35" y="7"/>
                </a:cxn>
                <a:cxn ang="0">
                  <a:pos x="36" y="10"/>
                </a:cxn>
                <a:cxn ang="0">
                  <a:pos x="38" y="12"/>
                </a:cxn>
                <a:cxn ang="0">
                  <a:pos x="36" y="19"/>
                </a:cxn>
                <a:cxn ang="0">
                  <a:pos x="34" y="25"/>
                </a:cxn>
                <a:cxn ang="0">
                  <a:pos x="29" y="31"/>
                </a:cxn>
                <a:cxn ang="0">
                  <a:pos x="25" y="35"/>
                </a:cxn>
                <a:cxn ang="0">
                  <a:pos x="20" y="38"/>
                </a:cxn>
                <a:cxn ang="0">
                  <a:pos x="13" y="39"/>
                </a:cxn>
                <a:cxn ang="0">
                  <a:pos x="10" y="38"/>
                </a:cxn>
                <a:cxn ang="0">
                  <a:pos x="6" y="36"/>
                </a:cxn>
                <a:cxn ang="0">
                  <a:pos x="4" y="35"/>
                </a:cxn>
                <a:cxn ang="0">
                  <a:pos x="1" y="32"/>
                </a:cxn>
                <a:cxn ang="0">
                  <a:pos x="1" y="29"/>
                </a:cxn>
                <a:cxn ang="0">
                  <a:pos x="0" y="26"/>
                </a:cxn>
                <a:cxn ang="0">
                  <a:pos x="1" y="21"/>
                </a:cxn>
                <a:cxn ang="0">
                  <a:pos x="3" y="15"/>
                </a:cxn>
                <a:cxn ang="0">
                  <a:pos x="6" y="11"/>
                </a:cxn>
                <a:cxn ang="0">
                  <a:pos x="8" y="7"/>
                </a:cxn>
                <a:cxn ang="0">
                  <a:pos x="13" y="4"/>
                </a:cxn>
                <a:cxn ang="0">
                  <a:pos x="17" y="3"/>
                </a:cxn>
                <a:cxn ang="0">
                  <a:pos x="21" y="1"/>
                </a:cxn>
                <a:cxn ang="0">
                  <a:pos x="25" y="0"/>
                </a:cxn>
                <a:cxn ang="0">
                  <a:pos x="24" y="1"/>
                </a:cxn>
                <a:cxn ang="0">
                  <a:pos x="21" y="1"/>
                </a:cxn>
                <a:cxn ang="0">
                  <a:pos x="18" y="3"/>
                </a:cxn>
                <a:cxn ang="0">
                  <a:pos x="15" y="4"/>
                </a:cxn>
                <a:cxn ang="0">
                  <a:pos x="13" y="7"/>
                </a:cxn>
                <a:cxn ang="0">
                  <a:pos x="11" y="11"/>
                </a:cxn>
                <a:cxn ang="0">
                  <a:pos x="8" y="15"/>
                </a:cxn>
                <a:cxn ang="0">
                  <a:pos x="7" y="22"/>
                </a:cxn>
                <a:cxn ang="0">
                  <a:pos x="6" y="28"/>
                </a:cxn>
                <a:cxn ang="0">
                  <a:pos x="6" y="31"/>
                </a:cxn>
                <a:cxn ang="0">
                  <a:pos x="8" y="35"/>
                </a:cxn>
                <a:cxn ang="0">
                  <a:pos x="10" y="36"/>
                </a:cxn>
                <a:cxn ang="0">
                  <a:pos x="14" y="38"/>
                </a:cxn>
                <a:cxn ang="0">
                  <a:pos x="17" y="38"/>
                </a:cxn>
                <a:cxn ang="0">
                  <a:pos x="20" y="36"/>
                </a:cxn>
                <a:cxn ang="0">
                  <a:pos x="21" y="35"/>
                </a:cxn>
                <a:cxn ang="0">
                  <a:pos x="24" y="32"/>
                </a:cxn>
                <a:cxn ang="0">
                  <a:pos x="27" y="28"/>
                </a:cxn>
                <a:cxn ang="0">
                  <a:pos x="29" y="22"/>
                </a:cxn>
                <a:cxn ang="0">
                  <a:pos x="31" y="17"/>
                </a:cxn>
                <a:cxn ang="0">
                  <a:pos x="32" y="11"/>
                </a:cxn>
                <a:cxn ang="0">
                  <a:pos x="31" y="7"/>
                </a:cxn>
                <a:cxn ang="0">
                  <a:pos x="29" y="4"/>
                </a:cxn>
                <a:cxn ang="0">
                  <a:pos x="28" y="3"/>
                </a:cxn>
                <a:cxn ang="0">
                  <a:pos x="24" y="1"/>
                </a:cxn>
              </a:cxnLst>
              <a:rect l="0" t="0" r="r" b="b"/>
              <a:pathLst>
                <a:path w="38" h="39">
                  <a:moveTo>
                    <a:pt x="25" y="0"/>
                  </a:moveTo>
                  <a:lnTo>
                    <a:pt x="28" y="1"/>
                  </a:lnTo>
                  <a:lnTo>
                    <a:pt x="31" y="1"/>
                  </a:lnTo>
                  <a:lnTo>
                    <a:pt x="34" y="4"/>
                  </a:lnTo>
                  <a:lnTo>
                    <a:pt x="35" y="7"/>
                  </a:lnTo>
                  <a:lnTo>
                    <a:pt x="36" y="10"/>
                  </a:lnTo>
                  <a:lnTo>
                    <a:pt x="38" y="12"/>
                  </a:lnTo>
                  <a:lnTo>
                    <a:pt x="36" y="19"/>
                  </a:lnTo>
                  <a:lnTo>
                    <a:pt x="34" y="25"/>
                  </a:lnTo>
                  <a:lnTo>
                    <a:pt x="29" y="31"/>
                  </a:lnTo>
                  <a:lnTo>
                    <a:pt x="25" y="35"/>
                  </a:lnTo>
                  <a:lnTo>
                    <a:pt x="20" y="38"/>
                  </a:lnTo>
                  <a:lnTo>
                    <a:pt x="13" y="39"/>
                  </a:lnTo>
                  <a:lnTo>
                    <a:pt x="10" y="38"/>
                  </a:lnTo>
                  <a:lnTo>
                    <a:pt x="6" y="36"/>
                  </a:lnTo>
                  <a:lnTo>
                    <a:pt x="4" y="35"/>
                  </a:lnTo>
                  <a:lnTo>
                    <a:pt x="1" y="32"/>
                  </a:lnTo>
                  <a:lnTo>
                    <a:pt x="1" y="29"/>
                  </a:lnTo>
                  <a:lnTo>
                    <a:pt x="0" y="26"/>
                  </a:lnTo>
                  <a:lnTo>
                    <a:pt x="1" y="21"/>
                  </a:lnTo>
                  <a:lnTo>
                    <a:pt x="3" y="15"/>
                  </a:lnTo>
                  <a:lnTo>
                    <a:pt x="6" y="11"/>
                  </a:lnTo>
                  <a:lnTo>
                    <a:pt x="8" y="7"/>
                  </a:lnTo>
                  <a:lnTo>
                    <a:pt x="13" y="4"/>
                  </a:lnTo>
                  <a:lnTo>
                    <a:pt x="17" y="3"/>
                  </a:lnTo>
                  <a:lnTo>
                    <a:pt x="21" y="1"/>
                  </a:lnTo>
                  <a:lnTo>
                    <a:pt x="25" y="0"/>
                  </a:lnTo>
                  <a:close/>
                  <a:moveTo>
                    <a:pt x="24" y="1"/>
                  </a:moveTo>
                  <a:lnTo>
                    <a:pt x="21" y="1"/>
                  </a:lnTo>
                  <a:lnTo>
                    <a:pt x="18" y="3"/>
                  </a:lnTo>
                  <a:lnTo>
                    <a:pt x="15" y="4"/>
                  </a:lnTo>
                  <a:lnTo>
                    <a:pt x="13" y="7"/>
                  </a:lnTo>
                  <a:lnTo>
                    <a:pt x="11" y="11"/>
                  </a:lnTo>
                  <a:lnTo>
                    <a:pt x="8" y="15"/>
                  </a:lnTo>
                  <a:lnTo>
                    <a:pt x="7" y="22"/>
                  </a:lnTo>
                  <a:lnTo>
                    <a:pt x="6" y="28"/>
                  </a:lnTo>
                  <a:lnTo>
                    <a:pt x="6" y="31"/>
                  </a:lnTo>
                  <a:lnTo>
                    <a:pt x="8" y="35"/>
                  </a:lnTo>
                  <a:lnTo>
                    <a:pt x="10" y="36"/>
                  </a:lnTo>
                  <a:lnTo>
                    <a:pt x="14" y="38"/>
                  </a:lnTo>
                  <a:lnTo>
                    <a:pt x="17" y="38"/>
                  </a:lnTo>
                  <a:lnTo>
                    <a:pt x="20" y="36"/>
                  </a:lnTo>
                  <a:lnTo>
                    <a:pt x="21" y="35"/>
                  </a:lnTo>
                  <a:lnTo>
                    <a:pt x="24" y="32"/>
                  </a:lnTo>
                  <a:lnTo>
                    <a:pt x="27" y="28"/>
                  </a:lnTo>
                  <a:lnTo>
                    <a:pt x="29" y="22"/>
                  </a:lnTo>
                  <a:lnTo>
                    <a:pt x="31" y="17"/>
                  </a:lnTo>
                  <a:lnTo>
                    <a:pt x="32" y="11"/>
                  </a:lnTo>
                  <a:lnTo>
                    <a:pt x="31" y="7"/>
                  </a:lnTo>
                  <a:lnTo>
                    <a:pt x="29" y="4"/>
                  </a:lnTo>
                  <a:lnTo>
                    <a:pt x="28" y="3"/>
                  </a:lnTo>
                  <a:lnTo>
                    <a:pt x="24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34" name="Freeform 262"/>
            <p:cNvSpPr>
              <a:spLocks/>
            </p:cNvSpPr>
            <p:nvPr/>
          </p:nvSpPr>
          <p:spPr bwMode="auto">
            <a:xfrm>
              <a:off x="2362" y="2893"/>
              <a:ext cx="55" cy="37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23" y="31"/>
                </a:cxn>
                <a:cxn ang="0">
                  <a:pos x="47" y="0"/>
                </a:cxn>
                <a:cxn ang="0">
                  <a:pos x="55" y="0"/>
                </a:cxn>
                <a:cxn ang="0">
                  <a:pos x="55" y="2"/>
                </a:cxn>
                <a:cxn ang="0">
                  <a:pos x="52" y="2"/>
                </a:cxn>
                <a:cxn ang="0">
                  <a:pos x="51" y="2"/>
                </a:cxn>
                <a:cxn ang="0">
                  <a:pos x="50" y="2"/>
                </a:cxn>
                <a:cxn ang="0">
                  <a:pos x="50" y="3"/>
                </a:cxn>
                <a:cxn ang="0">
                  <a:pos x="48" y="4"/>
                </a:cxn>
                <a:cxn ang="0">
                  <a:pos x="48" y="7"/>
                </a:cxn>
                <a:cxn ang="0">
                  <a:pos x="41" y="31"/>
                </a:cxn>
                <a:cxn ang="0">
                  <a:pos x="41" y="33"/>
                </a:cxn>
                <a:cxn ang="0">
                  <a:pos x="41" y="34"/>
                </a:cxn>
                <a:cxn ang="0">
                  <a:pos x="41" y="35"/>
                </a:cxn>
                <a:cxn ang="0">
                  <a:pos x="41" y="35"/>
                </a:cxn>
                <a:cxn ang="0">
                  <a:pos x="42" y="35"/>
                </a:cxn>
                <a:cxn ang="0">
                  <a:pos x="44" y="37"/>
                </a:cxn>
                <a:cxn ang="0">
                  <a:pos x="45" y="37"/>
                </a:cxn>
                <a:cxn ang="0">
                  <a:pos x="45" y="37"/>
                </a:cxn>
                <a:cxn ang="0">
                  <a:pos x="30" y="37"/>
                </a:cxn>
                <a:cxn ang="0">
                  <a:pos x="30" y="37"/>
                </a:cxn>
                <a:cxn ang="0">
                  <a:pos x="30" y="37"/>
                </a:cxn>
                <a:cxn ang="0">
                  <a:pos x="33" y="35"/>
                </a:cxn>
                <a:cxn ang="0">
                  <a:pos x="34" y="35"/>
                </a:cxn>
                <a:cxn ang="0">
                  <a:pos x="34" y="35"/>
                </a:cxn>
                <a:cxn ang="0">
                  <a:pos x="35" y="34"/>
                </a:cxn>
                <a:cxn ang="0">
                  <a:pos x="35" y="33"/>
                </a:cxn>
                <a:cxn ang="0">
                  <a:pos x="37" y="28"/>
                </a:cxn>
                <a:cxn ang="0">
                  <a:pos x="42" y="7"/>
                </a:cxn>
                <a:cxn ang="0">
                  <a:pos x="21" y="37"/>
                </a:cxn>
                <a:cxn ang="0">
                  <a:pos x="20" y="37"/>
                </a:cxn>
                <a:cxn ang="0">
                  <a:pos x="16" y="7"/>
                </a:cxn>
                <a:cxn ang="0">
                  <a:pos x="9" y="30"/>
                </a:cxn>
                <a:cxn ang="0">
                  <a:pos x="9" y="33"/>
                </a:cxn>
                <a:cxn ang="0">
                  <a:pos x="9" y="34"/>
                </a:cxn>
                <a:cxn ang="0">
                  <a:pos x="9" y="35"/>
                </a:cxn>
                <a:cxn ang="0">
                  <a:pos x="9" y="35"/>
                </a:cxn>
                <a:cxn ang="0">
                  <a:pos x="10" y="35"/>
                </a:cxn>
                <a:cxn ang="0">
                  <a:pos x="13" y="37"/>
                </a:cxn>
                <a:cxn ang="0">
                  <a:pos x="12" y="37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2" y="37"/>
                </a:cxn>
                <a:cxn ang="0">
                  <a:pos x="3" y="35"/>
                </a:cxn>
                <a:cxn ang="0">
                  <a:pos x="5" y="35"/>
                </a:cxn>
                <a:cxn ang="0">
                  <a:pos x="6" y="34"/>
                </a:cxn>
                <a:cxn ang="0">
                  <a:pos x="7" y="31"/>
                </a:cxn>
                <a:cxn ang="0">
                  <a:pos x="14" y="3"/>
                </a:cxn>
                <a:cxn ang="0">
                  <a:pos x="14" y="2"/>
                </a:cxn>
                <a:cxn ang="0">
                  <a:pos x="13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10" y="0"/>
                </a:cxn>
                <a:cxn ang="0">
                  <a:pos x="19" y="0"/>
                </a:cxn>
              </a:cxnLst>
              <a:rect l="0" t="0" r="r" b="b"/>
              <a:pathLst>
                <a:path w="55" h="37">
                  <a:moveTo>
                    <a:pt x="19" y="0"/>
                  </a:moveTo>
                  <a:lnTo>
                    <a:pt x="23" y="31"/>
                  </a:lnTo>
                  <a:lnTo>
                    <a:pt x="47" y="0"/>
                  </a:lnTo>
                  <a:lnTo>
                    <a:pt x="55" y="0"/>
                  </a:lnTo>
                  <a:lnTo>
                    <a:pt x="55" y="2"/>
                  </a:lnTo>
                  <a:lnTo>
                    <a:pt x="52" y="2"/>
                  </a:lnTo>
                  <a:lnTo>
                    <a:pt x="51" y="2"/>
                  </a:lnTo>
                  <a:lnTo>
                    <a:pt x="50" y="2"/>
                  </a:lnTo>
                  <a:lnTo>
                    <a:pt x="50" y="3"/>
                  </a:lnTo>
                  <a:lnTo>
                    <a:pt x="48" y="4"/>
                  </a:lnTo>
                  <a:lnTo>
                    <a:pt x="48" y="7"/>
                  </a:lnTo>
                  <a:lnTo>
                    <a:pt x="41" y="31"/>
                  </a:lnTo>
                  <a:lnTo>
                    <a:pt x="41" y="33"/>
                  </a:lnTo>
                  <a:lnTo>
                    <a:pt x="41" y="34"/>
                  </a:lnTo>
                  <a:lnTo>
                    <a:pt x="41" y="35"/>
                  </a:lnTo>
                  <a:lnTo>
                    <a:pt x="41" y="35"/>
                  </a:lnTo>
                  <a:lnTo>
                    <a:pt x="42" y="35"/>
                  </a:lnTo>
                  <a:lnTo>
                    <a:pt x="44" y="37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30" y="37"/>
                  </a:lnTo>
                  <a:lnTo>
                    <a:pt x="30" y="37"/>
                  </a:lnTo>
                  <a:lnTo>
                    <a:pt x="30" y="37"/>
                  </a:lnTo>
                  <a:lnTo>
                    <a:pt x="33" y="35"/>
                  </a:lnTo>
                  <a:lnTo>
                    <a:pt x="34" y="35"/>
                  </a:lnTo>
                  <a:lnTo>
                    <a:pt x="34" y="35"/>
                  </a:lnTo>
                  <a:lnTo>
                    <a:pt x="35" y="34"/>
                  </a:lnTo>
                  <a:lnTo>
                    <a:pt x="35" y="33"/>
                  </a:lnTo>
                  <a:lnTo>
                    <a:pt x="37" y="28"/>
                  </a:lnTo>
                  <a:lnTo>
                    <a:pt x="42" y="7"/>
                  </a:lnTo>
                  <a:lnTo>
                    <a:pt x="21" y="37"/>
                  </a:lnTo>
                  <a:lnTo>
                    <a:pt x="20" y="37"/>
                  </a:lnTo>
                  <a:lnTo>
                    <a:pt x="16" y="7"/>
                  </a:lnTo>
                  <a:lnTo>
                    <a:pt x="9" y="30"/>
                  </a:lnTo>
                  <a:lnTo>
                    <a:pt x="9" y="33"/>
                  </a:lnTo>
                  <a:lnTo>
                    <a:pt x="9" y="34"/>
                  </a:lnTo>
                  <a:lnTo>
                    <a:pt x="9" y="35"/>
                  </a:lnTo>
                  <a:lnTo>
                    <a:pt x="9" y="35"/>
                  </a:lnTo>
                  <a:lnTo>
                    <a:pt x="10" y="35"/>
                  </a:lnTo>
                  <a:lnTo>
                    <a:pt x="13" y="37"/>
                  </a:lnTo>
                  <a:lnTo>
                    <a:pt x="12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2" y="37"/>
                  </a:lnTo>
                  <a:lnTo>
                    <a:pt x="3" y="35"/>
                  </a:lnTo>
                  <a:lnTo>
                    <a:pt x="5" y="35"/>
                  </a:lnTo>
                  <a:lnTo>
                    <a:pt x="6" y="34"/>
                  </a:lnTo>
                  <a:lnTo>
                    <a:pt x="7" y="31"/>
                  </a:lnTo>
                  <a:lnTo>
                    <a:pt x="14" y="3"/>
                  </a:lnTo>
                  <a:lnTo>
                    <a:pt x="14" y="2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35" name="Freeform 263"/>
            <p:cNvSpPr>
              <a:spLocks/>
            </p:cNvSpPr>
            <p:nvPr/>
          </p:nvSpPr>
          <p:spPr bwMode="auto">
            <a:xfrm>
              <a:off x="2409" y="2893"/>
              <a:ext cx="25" cy="37"/>
            </a:xfrm>
            <a:custGeom>
              <a:avLst/>
              <a:gdLst/>
              <a:ahLst/>
              <a:cxnLst>
                <a:cxn ang="0">
                  <a:pos x="15" y="37"/>
                </a:cxn>
                <a:cxn ang="0">
                  <a:pos x="15" y="37"/>
                </a:cxn>
                <a:cxn ang="0">
                  <a:pos x="0" y="37"/>
                </a:cxn>
                <a:cxn ang="0">
                  <a:pos x="1" y="37"/>
                </a:cxn>
                <a:cxn ang="0">
                  <a:pos x="3" y="35"/>
                </a:cxn>
                <a:cxn ang="0">
                  <a:pos x="4" y="35"/>
                </a:cxn>
                <a:cxn ang="0">
                  <a:pos x="5" y="35"/>
                </a:cxn>
                <a:cxn ang="0">
                  <a:pos x="5" y="34"/>
                </a:cxn>
                <a:cxn ang="0">
                  <a:pos x="7" y="33"/>
                </a:cxn>
                <a:cxn ang="0">
                  <a:pos x="7" y="30"/>
                </a:cxn>
                <a:cxn ang="0">
                  <a:pos x="14" y="7"/>
                </a:cxn>
                <a:cxn ang="0">
                  <a:pos x="14" y="4"/>
                </a:cxn>
                <a:cxn ang="0">
                  <a:pos x="14" y="3"/>
                </a:cxn>
                <a:cxn ang="0">
                  <a:pos x="14" y="3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11" y="0"/>
                </a:cxn>
                <a:cxn ang="0">
                  <a:pos x="25" y="0"/>
                </a:cxn>
                <a:cxn ang="0">
                  <a:pos x="25" y="2"/>
                </a:cxn>
                <a:cxn ang="0">
                  <a:pos x="24" y="2"/>
                </a:cxn>
                <a:cxn ang="0">
                  <a:pos x="22" y="2"/>
                </a:cxn>
                <a:cxn ang="0">
                  <a:pos x="21" y="2"/>
                </a:cxn>
                <a:cxn ang="0">
                  <a:pos x="19" y="3"/>
                </a:cxn>
                <a:cxn ang="0">
                  <a:pos x="19" y="4"/>
                </a:cxn>
                <a:cxn ang="0">
                  <a:pos x="18" y="9"/>
                </a:cxn>
                <a:cxn ang="0">
                  <a:pos x="12" y="31"/>
                </a:cxn>
                <a:cxn ang="0">
                  <a:pos x="11" y="33"/>
                </a:cxn>
                <a:cxn ang="0">
                  <a:pos x="11" y="34"/>
                </a:cxn>
                <a:cxn ang="0">
                  <a:pos x="11" y="34"/>
                </a:cxn>
                <a:cxn ang="0">
                  <a:pos x="11" y="35"/>
                </a:cxn>
                <a:cxn ang="0">
                  <a:pos x="12" y="35"/>
                </a:cxn>
                <a:cxn ang="0">
                  <a:pos x="12" y="35"/>
                </a:cxn>
                <a:cxn ang="0">
                  <a:pos x="14" y="35"/>
                </a:cxn>
                <a:cxn ang="0">
                  <a:pos x="15" y="37"/>
                </a:cxn>
              </a:cxnLst>
              <a:rect l="0" t="0" r="r" b="b"/>
              <a:pathLst>
                <a:path w="25" h="37">
                  <a:moveTo>
                    <a:pt x="15" y="37"/>
                  </a:moveTo>
                  <a:lnTo>
                    <a:pt x="15" y="37"/>
                  </a:lnTo>
                  <a:lnTo>
                    <a:pt x="0" y="37"/>
                  </a:lnTo>
                  <a:lnTo>
                    <a:pt x="1" y="37"/>
                  </a:lnTo>
                  <a:lnTo>
                    <a:pt x="3" y="35"/>
                  </a:lnTo>
                  <a:lnTo>
                    <a:pt x="4" y="35"/>
                  </a:lnTo>
                  <a:lnTo>
                    <a:pt x="5" y="35"/>
                  </a:lnTo>
                  <a:lnTo>
                    <a:pt x="5" y="34"/>
                  </a:lnTo>
                  <a:lnTo>
                    <a:pt x="7" y="33"/>
                  </a:lnTo>
                  <a:lnTo>
                    <a:pt x="7" y="30"/>
                  </a:lnTo>
                  <a:lnTo>
                    <a:pt x="14" y="7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1" y="0"/>
                  </a:lnTo>
                  <a:lnTo>
                    <a:pt x="25" y="0"/>
                  </a:lnTo>
                  <a:lnTo>
                    <a:pt x="25" y="2"/>
                  </a:lnTo>
                  <a:lnTo>
                    <a:pt x="24" y="2"/>
                  </a:lnTo>
                  <a:lnTo>
                    <a:pt x="22" y="2"/>
                  </a:lnTo>
                  <a:lnTo>
                    <a:pt x="21" y="2"/>
                  </a:lnTo>
                  <a:lnTo>
                    <a:pt x="19" y="3"/>
                  </a:lnTo>
                  <a:lnTo>
                    <a:pt x="19" y="4"/>
                  </a:lnTo>
                  <a:lnTo>
                    <a:pt x="18" y="9"/>
                  </a:lnTo>
                  <a:lnTo>
                    <a:pt x="12" y="31"/>
                  </a:lnTo>
                  <a:lnTo>
                    <a:pt x="11" y="33"/>
                  </a:lnTo>
                  <a:lnTo>
                    <a:pt x="11" y="34"/>
                  </a:lnTo>
                  <a:lnTo>
                    <a:pt x="11" y="34"/>
                  </a:lnTo>
                  <a:lnTo>
                    <a:pt x="11" y="35"/>
                  </a:lnTo>
                  <a:lnTo>
                    <a:pt x="12" y="35"/>
                  </a:lnTo>
                  <a:lnTo>
                    <a:pt x="12" y="35"/>
                  </a:lnTo>
                  <a:lnTo>
                    <a:pt x="14" y="35"/>
                  </a:lnTo>
                  <a:lnTo>
                    <a:pt x="15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36" name="Freeform 264"/>
            <p:cNvSpPr>
              <a:spLocks/>
            </p:cNvSpPr>
            <p:nvPr/>
          </p:nvSpPr>
          <p:spPr bwMode="auto">
            <a:xfrm>
              <a:off x="2427" y="2893"/>
              <a:ext cx="43" cy="3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29" y="30"/>
                </a:cxn>
                <a:cxn ang="0">
                  <a:pos x="35" y="7"/>
                </a:cxn>
                <a:cxn ang="0">
                  <a:pos x="36" y="4"/>
                </a:cxn>
                <a:cxn ang="0">
                  <a:pos x="36" y="3"/>
                </a:cxn>
                <a:cxn ang="0">
                  <a:pos x="36" y="2"/>
                </a:cxn>
                <a:cxn ang="0">
                  <a:pos x="35" y="2"/>
                </a:cxn>
                <a:cxn ang="0">
                  <a:pos x="35" y="2"/>
                </a:cxn>
                <a:cxn ang="0">
                  <a:pos x="32" y="2"/>
                </a:cxn>
                <a:cxn ang="0">
                  <a:pos x="32" y="2"/>
                </a:cxn>
                <a:cxn ang="0">
                  <a:pos x="32" y="2"/>
                </a:cxn>
                <a:cxn ang="0">
                  <a:pos x="32" y="0"/>
                </a:cxn>
                <a:cxn ang="0">
                  <a:pos x="43" y="0"/>
                </a:cxn>
                <a:cxn ang="0">
                  <a:pos x="43" y="2"/>
                </a:cxn>
                <a:cxn ang="0">
                  <a:pos x="42" y="2"/>
                </a:cxn>
                <a:cxn ang="0">
                  <a:pos x="41" y="2"/>
                </a:cxn>
                <a:cxn ang="0">
                  <a:pos x="39" y="2"/>
                </a:cxn>
                <a:cxn ang="0">
                  <a:pos x="39" y="3"/>
                </a:cxn>
                <a:cxn ang="0">
                  <a:pos x="38" y="4"/>
                </a:cxn>
                <a:cxn ang="0">
                  <a:pos x="38" y="7"/>
                </a:cxn>
                <a:cxn ang="0">
                  <a:pos x="28" y="38"/>
                </a:cxn>
                <a:cxn ang="0">
                  <a:pos x="28" y="38"/>
                </a:cxn>
                <a:cxn ang="0">
                  <a:pos x="15" y="7"/>
                </a:cxn>
                <a:cxn ang="0">
                  <a:pos x="8" y="30"/>
                </a:cxn>
                <a:cxn ang="0">
                  <a:pos x="8" y="33"/>
                </a:cxn>
                <a:cxn ang="0">
                  <a:pos x="8" y="34"/>
                </a:cxn>
                <a:cxn ang="0">
                  <a:pos x="8" y="35"/>
                </a:cxn>
                <a:cxn ang="0">
                  <a:pos x="8" y="35"/>
                </a:cxn>
                <a:cxn ang="0">
                  <a:pos x="10" y="35"/>
                </a:cxn>
                <a:cxn ang="0">
                  <a:pos x="11" y="37"/>
                </a:cxn>
                <a:cxn ang="0">
                  <a:pos x="11" y="37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3" y="35"/>
                </a:cxn>
                <a:cxn ang="0">
                  <a:pos x="3" y="35"/>
                </a:cxn>
                <a:cxn ang="0">
                  <a:pos x="4" y="35"/>
                </a:cxn>
                <a:cxn ang="0">
                  <a:pos x="4" y="34"/>
                </a:cxn>
                <a:cxn ang="0">
                  <a:pos x="6" y="33"/>
                </a:cxn>
                <a:cxn ang="0">
                  <a:pos x="7" y="31"/>
                </a:cxn>
                <a:cxn ang="0">
                  <a:pos x="14" y="4"/>
                </a:cxn>
                <a:cxn ang="0">
                  <a:pos x="13" y="3"/>
                </a:cxn>
                <a:cxn ang="0">
                  <a:pos x="11" y="2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8" y="0"/>
                </a:cxn>
                <a:cxn ang="0">
                  <a:pos x="17" y="0"/>
                </a:cxn>
              </a:cxnLst>
              <a:rect l="0" t="0" r="r" b="b"/>
              <a:pathLst>
                <a:path w="43" h="38">
                  <a:moveTo>
                    <a:pt x="17" y="0"/>
                  </a:moveTo>
                  <a:lnTo>
                    <a:pt x="29" y="30"/>
                  </a:lnTo>
                  <a:lnTo>
                    <a:pt x="35" y="7"/>
                  </a:lnTo>
                  <a:lnTo>
                    <a:pt x="36" y="4"/>
                  </a:lnTo>
                  <a:lnTo>
                    <a:pt x="36" y="3"/>
                  </a:lnTo>
                  <a:lnTo>
                    <a:pt x="36" y="2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0"/>
                  </a:lnTo>
                  <a:lnTo>
                    <a:pt x="43" y="0"/>
                  </a:lnTo>
                  <a:lnTo>
                    <a:pt x="43" y="2"/>
                  </a:lnTo>
                  <a:lnTo>
                    <a:pt x="42" y="2"/>
                  </a:lnTo>
                  <a:lnTo>
                    <a:pt x="41" y="2"/>
                  </a:lnTo>
                  <a:lnTo>
                    <a:pt x="39" y="2"/>
                  </a:lnTo>
                  <a:lnTo>
                    <a:pt x="39" y="3"/>
                  </a:lnTo>
                  <a:lnTo>
                    <a:pt x="38" y="4"/>
                  </a:lnTo>
                  <a:lnTo>
                    <a:pt x="38" y="7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15" y="7"/>
                  </a:lnTo>
                  <a:lnTo>
                    <a:pt x="8" y="30"/>
                  </a:lnTo>
                  <a:lnTo>
                    <a:pt x="8" y="33"/>
                  </a:lnTo>
                  <a:lnTo>
                    <a:pt x="8" y="34"/>
                  </a:lnTo>
                  <a:lnTo>
                    <a:pt x="8" y="35"/>
                  </a:lnTo>
                  <a:lnTo>
                    <a:pt x="8" y="35"/>
                  </a:lnTo>
                  <a:lnTo>
                    <a:pt x="10" y="35"/>
                  </a:lnTo>
                  <a:lnTo>
                    <a:pt x="11" y="37"/>
                  </a:lnTo>
                  <a:lnTo>
                    <a:pt x="11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3" y="35"/>
                  </a:lnTo>
                  <a:lnTo>
                    <a:pt x="3" y="35"/>
                  </a:lnTo>
                  <a:lnTo>
                    <a:pt x="4" y="35"/>
                  </a:lnTo>
                  <a:lnTo>
                    <a:pt x="4" y="34"/>
                  </a:lnTo>
                  <a:lnTo>
                    <a:pt x="6" y="33"/>
                  </a:lnTo>
                  <a:lnTo>
                    <a:pt x="7" y="31"/>
                  </a:lnTo>
                  <a:lnTo>
                    <a:pt x="14" y="4"/>
                  </a:lnTo>
                  <a:lnTo>
                    <a:pt x="13" y="3"/>
                  </a:lnTo>
                  <a:lnTo>
                    <a:pt x="11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8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37" name="Freeform 265"/>
            <p:cNvSpPr>
              <a:spLocks noEditPoints="1"/>
            </p:cNvSpPr>
            <p:nvPr/>
          </p:nvSpPr>
          <p:spPr bwMode="auto">
            <a:xfrm>
              <a:off x="2462" y="2892"/>
              <a:ext cx="34" cy="38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29" y="31"/>
                </a:cxn>
                <a:cxn ang="0">
                  <a:pos x="29" y="34"/>
                </a:cxn>
                <a:cxn ang="0">
                  <a:pos x="29" y="34"/>
                </a:cxn>
                <a:cxn ang="0">
                  <a:pos x="29" y="35"/>
                </a:cxn>
                <a:cxn ang="0">
                  <a:pos x="29" y="35"/>
                </a:cxn>
                <a:cxn ang="0">
                  <a:pos x="29" y="36"/>
                </a:cxn>
                <a:cxn ang="0">
                  <a:pos x="31" y="36"/>
                </a:cxn>
                <a:cxn ang="0">
                  <a:pos x="32" y="36"/>
                </a:cxn>
                <a:cxn ang="0">
                  <a:pos x="34" y="38"/>
                </a:cxn>
                <a:cxn ang="0">
                  <a:pos x="34" y="38"/>
                </a:cxn>
                <a:cxn ang="0">
                  <a:pos x="18" y="38"/>
                </a:cxn>
                <a:cxn ang="0">
                  <a:pos x="20" y="38"/>
                </a:cxn>
                <a:cxn ang="0">
                  <a:pos x="20" y="38"/>
                </a:cxn>
                <a:cxn ang="0">
                  <a:pos x="21" y="36"/>
                </a:cxn>
                <a:cxn ang="0">
                  <a:pos x="22" y="36"/>
                </a:cxn>
                <a:cxn ang="0">
                  <a:pos x="24" y="36"/>
                </a:cxn>
                <a:cxn ang="0">
                  <a:pos x="24" y="35"/>
                </a:cxn>
                <a:cxn ang="0">
                  <a:pos x="24" y="34"/>
                </a:cxn>
                <a:cxn ang="0">
                  <a:pos x="24" y="31"/>
                </a:cxn>
                <a:cxn ang="0">
                  <a:pos x="25" y="26"/>
                </a:cxn>
                <a:cxn ang="0">
                  <a:pos x="14" y="26"/>
                </a:cxn>
                <a:cxn ang="0">
                  <a:pos x="10" y="31"/>
                </a:cxn>
                <a:cxn ang="0">
                  <a:pos x="8" y="32"/>
                </a:cxn>
                <a:cxn ang="0">
                  <a:pos x="8" y="34"/>
                </a:cxn>
                <a:cxn ang="0">
                  <a:pos x="8" y="35"/>
                </a:cxn>
                <a:cxn ang="0">
                  <a:pos x="8" y="35"/>
                </a:cxn>
                <a:cxn ang="0">
                  <a:pos x="8" y="36"/>
                </a:cxn>
                <a:cxn ang="0">
                  <a:pos x="8" y="36"/>
                </a:cxn>
                <a:cxn ang="0">
                  <a:pos x="10" y="36"/>
                </a:cxn>
                <a:cxn ang="0">
                  <a:pos x="11" y="38"/>
                </a:cxn>
                <a:cxn ang="0">
                  <a:pos x="11" y="38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1" y="36"/>
                </a:cxn>
                <a:cxn ang="0">
                  <a:pos x="4" y="36"/>
                </a:cxn>
                <a:cxn ang="0">
                  <a:pos x="6" y="34"/>
                </a:cxn>
                <a:cxn ang="0">
                  <a:pos x="8" y="31"/>
                </a:cxn>
                <a:cxn ang="0">
                  <a:pos x="31" y="0"/>
                </a:cxn>
                <a:cxn ang="0">
                  <a:pos x="32" y="0"/>
                </a:cxn>
                <a:cxn ang="0">
                  <a:pos x="27" y="10"/>
                </a:cxn>
                <a:cxn ang="0">
                  <a:pos x="15" y="24"/>
                </a:cxn>
                <a:cxn ang="0">
                  <a:pos x="25" y="24"/>
                </a:cxn>
                <a:cxn ang="0">
                  <a:pos x="27" y="10"/>
                </a:cxn>
              </a:cxnLst>
              <a:rect l="0" t="0" r="r" b="b"/>
              <a:pathLst>
                <a:path w="34" h="38">
                  <a:moveTo>
                    <a:pt x="32" y="0"/>
                  </a:moveTo>
                  <a:lnTo>
                    <a:pt x="29" y="31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29" y="35"/>
                  </a:lnTo>
                  <a:lnTo>
                    <a:pt x="29" y="35"/>
                  </a:lnTo>
                  <a:lnTo>
                    <a:pt x="29" y="36"/>
                  </a:lnTo>
                  <a:lnTo>
                    <a:pt x="31" y="36"/>
                  </a:lnTo>
                  <a:lnTo>
                    <a:pt x="32" y="36"/>
                  </a:lnTo>
                  <a:lnTo>
                    <a:pt x="34" y="38"/>
                  </a:lnTo>
                  <a:lnTo>
                    <a:pt x="34" y="38"/>
                  </a:lnTo>
                  <a:lnTo>
                    <a:pt x="18" y="38"/>
                  </a:lnTo>
                  <a:lnTo>
                    <a:pt x="20" y="38"/>
                  </a:lnTo>
                  <a:lnTo>
                    <a:pt x="20" y="38"/>
                  </a:lnTo>
                  <a:lnTo>
                    <a:pt x="21" y="36"/>
                  </a:lnTo>
                  <a:lnTo>
                    <a:pt x="22" y="36"/>
                  </a:lnTo>
                  <a:lnTo>
                    <a:pt x="24" y="36"/>
                  </a:lnTo>
                  <a:lnTo>
                    <a:pt x="24" y="35"/>
                  </a:lnTo>
                  <a:lnTo>
                    <a:pt x="24" y="34"/>
                  </a:lnTo>
                  <a:lnTo>
                    <a:pt x="24" y="31"/>
                  </a:lnTo>
                  <a:lnTo>
                    <a:pt x="25" y="26"/>
                  </a:lnTo>
                  <a:lnTo>
                    <a:pt x="14" y="26"/>
                  </a:lnTo>
                  <a:lnTo>
                    <a:pt x="10" y="31"/>
                  </a:lnTo>
                  <a:lnTo>
                    <a:pt x="8" y="32"/>
                  </a:lnTo>
                  <a:lnTo>
                    <a:pt x="8" y="34"/>
                  </a:lnTo>
                  <a:lnTo>
                    <a:pt x="8" y="35"/>
                  </a:lnTo>
                  <a:lnTo>
                    <a:pt x="8" y="35"/>
                  </a:lnTo>
                  <a:lnTo>
                    <a:pt x="8" y="36"/>
                  </a:lnTo>
                  <a:lnTo>
                    <a:pt x="8" y="36"/>
                  </a:lnTo>
                  <a:lnTo>
                    <a:pt x="10" y="36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1" y="36"/>
                  </a:lnTo>
                  <a:lnTo>
                    <a:pt x="4" y="36"/>
                  </a:lnTo>
                  <a:lnTo>
                    <a:pt x="6" y="34"/>
                  </a:lnTo>
                  <a:lnTo>
                    <a:pt x="8" y="31"/>
                  </a:lnTo>
                  <a:lnTo>
                    <a:pt x="31" y="0"/>
                  </a:lnTo>
                  <a:lnTo>
                    <a:pt x="32" y="0"/>
                  </a:lnTo>
                  <a:close/>
                  <a:moveTo>
                    <a:pt x="27" y="10"/>
                  </a:moveTo>
                  <a:lnTo>
                    <a:pt x="15" y="24"/>
                  </a:lnTo>
                  <a:lnTo>
                    <a:pt x="25" y="24"/>
                  </a:lnTo>
                  <a:lnTo>
                    <a:pt x="27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38" name="Freeform 266"/>
            <p:cNvSpPr>
              <a:spLocks/>
            </p:cNvSpPr>
            <p:nvPr/>
          </p:nvSpPr>
          <p:spPr bwMode="auto">
            <a:xfrm>
              <a:off x="2498" y="2893"/>
              <a:ext cx="30" cy="37"/>
            </a:xfrm>
            <a:custGeom>
              <a:avLst/>
              <a:gdLst/>
              <a:ahLst/>
              <a:cxnLst>
                <a:cxn ang="0">
                  <a:pos x="27" y="37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3" y="35"/>
                </a:cxn>
                <a:cxn ang="0">
                  <a:pos x="5" y="35"/>
                </a:cxn>
                <a:cxn ang="0">
                  <a:pos x="5" y="35"/>
                </a:cxn>
                <a:cxn ang="0">
                  <a:pos x="6" y="34"/>
                </a:cxn>
                <a:cxn ang="0">
                  <a:pos x="6" y="33"/>
                </a:cxn>
                <a:cxn ang="0">
                  <a:pos x="7" y="30"/>
                </a:cxn>
                <a:cxn ang="0">
                  <a:pos x="14" y="7"/>
                </a:cxn>
                <a:cxn ang="0">
                  <a:pos x="14" y="4"/>
                </a:cxn>
                <a:cxn ang="0">
                  <a:pos x="14" y="3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3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0" y="0"/>
                </a:cxn>
                <a:cxn ang="0">
                  <a:pos x="26" y="0"/>
                </a:cxn>
                <a:cxn ang="0">
                  <a:pos x="26" y="2"/>
                </a:cxn>
                <a:cxn ang="0">
                  <a:pos x="23" y="2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20" y="3"/>
                </a:cxn>
                <a:cxn ang="0">
                  <a:pos x="20" y="4"/>
                </a:cxn>
                <a:cxn ang="0">
                  <a:pos x="19" y="9"/>
                </a:cxn>
                <a:cxn ang="0">
                  <a:pos x="12" y="31"/>
                </a:cxn>
                <a:cxn ang="0">
                  <a:pos x="12" y="33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2" y="35"/>
                </a:cxn>
                <a:cxn ang="0">
                  <a:pos x="13" y="35"/>
                </a:cxn>
                <a:cxn ang="0">
                  <a:pos x="14" y="35"/>
                </a:cxn>
                <a:cxn ang="0">
                  <a:pos x="17" y="35"/>
                </a:cxn>
                <a:cxn ang="0">
                  <a:pos x="20" y="35"/>
                </a:cxn>
                <a:cxn ang="0">
                  <a:pos x="23" y="34"/>
                </a:cxn>
                <a:cxn ang="0">
                  <a:pos x="24" y="34"/>
                </a:cxn>
                <a:cxn ang="0">
                  <a:pos x="26" y="33"/>
                </a:cxn>
                <a:cxn ang="0">
                  <a:pos x="27" y="31"/>
                </a:cxn>
                <a:cxn ang="0">
                  <a:pos x="29" y="28"/>
                </a:cxn>
                <a:cxn ang="0">
                  <a:pos x="30" y="27"/>
                </a:cxn>
                <a:cxn ang="0">
                  <a:pos x="30" y="27"/>
                </a:cxn>
                <a:cxn ang="0">
                  <a:pos x="27" y="37"/>
                </a:cxn>
              </a:cxnLst>
              <a:rect l="0" t="0" r="r" b="b"/>
              <a:pathLst>
                <a:path w="30" h="37">
                  <a:moveTo>
                    <a:pt x="27" y="37"/>
                  </a:moveTo>
                  <a:lnTo>
                    <a:pt x="0" y="37"/>
                  </a:lnTo>
                  <a:lnTo>
                    <a:pt x="0" y="37"/>
                  </a:lnTo>
                  <a:lnTo>
                    <a:pt x="3" y="35"/>
                  </a:lnTo>
                  <a:lnTo>
                    <a:pt x="5" y="35"/>
                  </a:lnTo>
                  <a:lnTo>
                    <a:pt x="5" y="35"/>
                  </a:lnTo>
                  <a:lnTo>
                    <a:pt x="6" y="34"/>
                  </a:lnTo>
                  <a:lnTo>
                    <a:pt x="6" y="33"/>
                  </a:lnTo>
                  <a:lnTo>
                    <a:pt x="7" y="30"/>
                  </a:lnTo>
                  <a:lnTo>
                    <a:pt x="14" y="7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0"/>
                  </a:lnTo>
                  <a:lnTo>
                    <a:pt x="26" y="0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20" y="3"/>
                  </a:lnTo>
                  <a:lnTo>
                    <a:pt x="20" y="4"/>
                  </a:lnTo>
                  <a:lnTo>
                    <a:pt x="19" y="9"/>
                  </a:lnTo>
                  <a:lnTo>
                    <a:pt x="12" y="31"/>
                  </a:lnTo>
                  <a:lnTo>
                    <a:pt x="12" y="33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2" y="35"/>
                  </a:lnTo>
                  <a:lnTo>
                    <a:pt x="13" y="35"/>
                  </a:lnTo>
                  <a:lnTo>
                    <a:pt x="14" y="35"/>
                  </a:lnTo>
                  <a:lnTo>
                    <a:pt x="17" y="35"/>
                  </a:lnTo>
                  <a:lnTo>
                    <a:pt x="20" y="35"/>
                  </a:lnTo>
                  <a:lnTo>
                    <a:pt x="23" y="34"/>
                  </a:lnTo>
                  <a:lnTo>
                    <a:pt x="24" y="34"/>
                  </a:lnTo>
                  <a:lnTo>
                    <a:pt x="26" y="33"/>
                  </a:lnTo>
                  <a:lnTo>
                    <a:pt x="27" y="31"/>
                  </a:lnTo>
                  <a:lnTo>
                    <a:pt x="29" y="28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27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33739" name="Picture 26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59" y="2903"/>
              <a:ext cx="47" cy="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740" name="Picture 268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59" y="2903"/>
              <a:ext cx="47" cy="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741" name="Picture 26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639" y="2910"/>
              <a:ext cx="18" cy="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3742" name="Picture 270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639" y="2910"/>
              <a:ext cx="18" cy="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3743" name="Freeform 271"/>
            <p:cNvSpPr>
              <a:spLocks/>
            </p:cNvSpPr>
            <p:nvPr/>
          </p:nvSpPr>
          <p:spPr bwMode="auto">
            <a:xfrm>
              <a:off x="2672" y="2893"/>
              <a:ext cx="44" cy="3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28" y="30"/>
                </a:cxn>
                <a:cxn ang="0">
                  <a:pos x="35" y="7"/>
                </a:cxn>
                <a:cxn ang="0">
                  <a:pos x="35" y="4"/>
                </a:cxn>
                <a:cxn ang="0">
                  <a:pos x="35" y="3"/>
                </a:cxn>
                <a:cxn ang="0">
                  <a:pos x="35" y="2"/>
                </a:cxn>
                <a:cxn ang="0">
                  <a:pos x="35" y="2"/>
                </a:cxn>
                <a:cxn ang="0">
                  <a:pos x="34" y="2"/>
                </a:cxn>
                <a:cxn ang="0">
                  <a:pos x="33" y="2"/>
                </a:cxn>
                <a:cxn ang="0">
                  <a:pos x="33" y="2"/>
                </a:cxn>
                <a:cxn ang="0">
                  <a:pos x="31" y="2"/>
                </a:cxn>
                <a:cxn ang="0">
                  <a:pos x="33" y="0"/>
                </a:cxn>
                <a:cxn ang="0">
                  <a:pos x="44" y="0"/>
                </a:cxn>
                <a:cxn ang="0">
                  <a:pos x="44" y="2"/>
                </a:cxn>
                <a:cxn ang="0">
                  <a:pos x="42" y="2"/>
                </a:cxn>
                <a:cxn ang="0">
                  <a:pos x="41" y="2"/>
                </a:cxn>
                <a:cxn ang="0">
                  <a:pos x="40" y="2"/>
                </a:cxn>
                <a:cxn ang="0">
                  <a:pos x="38" y="3"/>
                </a:cxn>
                <a:cxn ang="0">
                  <a:pos x="38" y="4"/>
                </a:cxn>
                <a:cxn ang="0">
                  <a:pos x="37" y="7"/>
                </a:cxn>
                <a:cxn ang="0">
                  <a:pos x="28" y="38"/>
                </a:cxn>
                <a:cxn ang="0">
                  <a:pos x="27" y="38"/>
                </a:cxn>
                <a:cxn ang="0">
                  <a:pos x="14" y="7"/>
                </a:cxn>
                <a:cxn ang="0">
                  <a:pos x="9" y="30"/>
                </a:cxn>
                <a:cxn ang="0">
                  <a:pos x="7" y="33"/>
                </a:cxn>
                <a:cxn ang="0">
                  <a:pos x="7" y="34"/>
                </a:cxn>
                <a:cxn ang="0">
                  <a:pos x="7" y="35"/>
                </a:cxn>
                <a:cxn ang="0">
                  <a:pos x="9" y="35"/>
                </a:cxn>
                <a:cxn ang="0">
                  <a:pos x="10" y="35"/>
                </a:cxn>
                <a:cxn ang="0">
                  <a:pos x="12" y="37"/>
                </a:cxn>
                <a:cxn ang="0">
                  <a:pos x="12" y="37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2" y="35"/>
                </a:cxn>
                <a:cxn ang="0">
                  <a:pos x="3" y="35"/>
                </a:cxn>
                <a:cxn ang="0">
                  <a:pos x="5" y="35"/>
                </a:cxn>
                <a:cxn ang="0">
                  <a:pos x="5" y="34"/>
                </a:cxn>
                <a:cxn ang="0">
                  <a:pos x="6" y="33"/>
                </a:cxn>
                <a:cxn ang="0">
                  <a:pos x="6" y="31"/>
                </a:cxn>
                <a:cxn ang="0">
                  <a:pos x="14" y="4"/>
                </a:cxn>
                <a:cxn ang="0">
                  <a:pos x="13" y="3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7" y="2"/>
                </a:cxn>
                <a:cxn ang="0">
                  <a:pos x="9" y="0"/>
                </a:cxn>
                <a:cxn ang="0">
                  <a:pos x="17" y="0"/>
                </a:cxn>
              </a:cxnLst>
              <a:rect l="0" t="0" r="r" b="b"/>
              <a:pathLst>
                <a:path w="44" h="38">
                  <a:moveTo>
                    <a:pt x="17" y="0"/>
                  </a:moveTo>
                  <a:lnTo>
                    <a:pt x="28" y="30"/>
                  </a:lnTo>
                  <a:lnTo>
                    <a:pt x="35" y="7"/>
                  </a:lnTo>
                  <a:lnTo>
                    <a:pt x="35" y="4"/>
                  </a:lnTo>
                  <a:lnTo>
                    <a:pt x="35" y="3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4" y="2"/>
                  </a:lnTo>
                  <a:lnTo>
                    <a:pt x="33" y="2"/>
                  </a:lnTo>
                  <a:lnTo>
                    <a:pt x="33" y="2"/>
                  </a:lnTo>
                  <a:lnTo>
                    <a:pt x="31" y="2"/>
                  </a:lnTo>
                  <a:lnTo>
                    <a:pt x="33" y="0"/>
                  </a:lnTo>
                  <a:lnTo>
                    <a:pt x="44" y="0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41" y="2"/>
                  </a:lnTo>
                  <a:lnTo>
                    <a:pt x="40" y="2"/>
                  </a:lnTo>
                  <a:lnTo>
                    <a:pt x="38" y="3"/>
                  </a:lnTo>
                  <a:lnTo>
                    <a:pt x="38" y="4"/>
                  </a:lnTo>
                  <a:lnTo>
                    <a:pt x="37" y="7"/>
                  </a:lnTo>
                  <a:lnTo>
                    <a:pt x="28" y="38"/>
                  </a:lnTo>
                  <a:lnTo>
                    <a:pt x="27" y="38"/>
                  </a:lnTo>
                  <a:lnTo>
                    <a:pt x="14" y="7"/>
                  </a:lnTo>
                  <a:lnTo>
                    <a:pt x="9" y="30"/>
                  </a:lnTo>
                  <a:lnTo>
                    <a:pt x="7" y="33"/>
                  </a:lnTo>
                  <a:lnTo>
                    <a:pt x="7" y="34"/>
                  </a:lnTo>
                  <a:lnTo>
                    <a:pt x="7" y="35"/>
                  </a:lnTo>
                  <a:lnTo>
                    <a:pt x="9" y="35"/>
                  </a:lnTo>
                  <a:lnTo>
                    <a:pt x="10" y="35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2" y="35"/>
                  </a:lnTo>
                  <a:lnTo>
                    <a:pt x="3" y="35"/>
                  </a:lnTo>
                  <a:lnTo>
                    <a:pt x="5" y="35"/>
                  </a:lnTo>
                  <a:lnTo>
                    <a:pt x="5" y="34"/>
                  </a:lnTo>
                  <a:lnTo>
                    <a:pt x="6" y="33"/>
                  </a:lnTo>
                  <a:lnTo>
                    <a:pt x="6" y="31"/>
                  </a:lnTo>
                  <a:lnTo>
                    <a:pt x="14" y="4"/>
                  </a:lnTo>
                  <a:lnTo>
                    <a:pt x="13" y="3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7" y="2"/>
                  </a:lnTo>
                  <a:lnTo>
                    <a:pt x="9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44" name="Freeform 272"/>
            <p:cNvSpPr>
              <a:spLocks noEditPoints="1"/>
            </p:cNvSpPr>
            <p:nvPr/>
          </p:nvSpPr>
          <p:spPr bwMode="auto">
            <a:xfrm>
              <a:off x="2712" y="2904"/>
              <a:ext cx="25" cy="27"/>
            </a:xfrm>
            <a:custGeom>
              <a:avLst/>
              <a:gdLst/>
              <a:ahLst/>
              <a:cxnLst>
                <a:cxn ang="0">
                  <a:pos x="25" y="10"/>
                </a:cxn>
                <a:cxn ang="0">
                  <a:pos x="24" y="14"/>
                </a:cxn>
                <a:cxn ang="0">
                  <a:pos x="22" y="17"/>
                </a:cxn>
                <a:cxn ang="0">
                  <a:pos x="19" y="22"/>
                </a:cxn>
                <a:cxn ang="0">
                  <a:pos x="17" y="24"/>
                </a:cxn>
                <a:cxn ang="0">
                  <a:pos x="12" y="26"/>
                </a:cxn>
                <a:cxn ang="0">
                  <a:pos x="8" y="27"/>
                </a:cxn>
                <a:cxn ang="0">
                  <a:pos x="5" y="26"/>
                </a:cxn>
                <a:cxn ang="0">
                  <a:pos x="2" y="24"/>
                </a:cxn>
                <a:cxn ang="0">
                  <a:pos x="1" y="22"/>
                </a:cxn>
                <a:cxn ang="0">
                  <a:pos x="0" y="19"/>
                </a:cxn>
                <a:cxn ang="0">
                  <a:pos x="1" y="14"/>
                </a:cxn>
                <a:cxn ang="0">
                  <a:pos x="2" y="10"/>
                </a:cxn>
                <a:cxn ang="0">
                  <a:pos x="5" y="6"/>
                </a:cxn>
                <a:cxn ang="0">
                  <a:pos x="8" y="3"/>
                </a:cxn>
                <a:cxn ang="0">
                  <a:pos x="12" y="2"/>
                </a:cxn>
                <a:cxn ang="0">
                  <a:pos x="17" y="0"/>
                </a:cxn>
                <a:cxn ang="0">
                  <a:pos x="19" y="2"/>
                </a:cxn>
                <a:cxn ang="0">
                  <a:pos x="22" y="3"/>
                </a:cxn>
                <a:cxn ang="0">
                  <a:pos x="24" y="6"/>
                </a:cxn>
                <a:cxn ang="0">
                  <a:pos x="25" y="10"/>
                </a:cxn>
                <a:cxn ang="0">
                  <a:pos x="19" y="7"/>
                </a:cxn>
                <a:cxn ang="0">
                  <a:pos x="19" y="5"/>
                </a:cxn>
                <a:cxn ang="0">
                  <a:pos x="18" y="3"/>
                </a:cxn>
                <a:cxn ang="0">
                  <a:pos x="17" y="3"/>
                </a:cxn>
                <a:cxn ang="0">
                  <a:pos x="15" y="2"/>
                </a:cxn>
                <a:cxn ang="0">
                  <a:pos x="12" y="3"/>
                </a:cxn>
                <a:cxn ang="0">
                  <a:pos x="11" y="5"/>
                </a:cxn>
                <a:cxn ang="0">
                  <a:pos x="8" y="9"/>
                </a:cxn>
                <a:cxn ang="0">
                  <a:pos x="5" y="14"/>
                </a:cxn>
                <a:cxn ang="0">
                  <a:pos x="5" y="20"/>
                </a:cxn>
                <a:cxn ang="0">
                  <a:pos x="5" y="23"/>
                </a:cxn>
                <a:cxn ang="0">
                  <a:pos x="7" y="24"/>
                </a:cxn>
                <a:cxn ang="0">
                  <a:pos x="8" y="26"/>
                </a:cxn>
                <a:cxn ang="0">
                  <a:pos x="9" y="26"/>
                </a:cxn>
                <a:cxn ang="0">
                  <a:pos x="12" y="24"/>
                </a:cxn>
                <a:cxn ang="0">
                  <a:pos x="14" y="23"/>
                </a:cxn>
                <a:cxn ang="0">
                  <a:pos x="17" y="20"/>
                </a:cxn>
                <a:cxn ang="0">
                  <a:pos x="19" y="13"/>
                </a:cxn>
                <a:cxn ang="0">
                  <a:pos x="19" y="7"/>
                </a:cxn>
              </a:cxnLst>
              <a:rect l="0" t="0" r="r" b="b"/>
              <a:pathLst>
                <a:path w="25" h="27">
                  <a:moveTo>
                    <a:pt x="25" y="10"/>
                  </a:moveTo>
                  <a:lnTo>
                    <a:pt x="24" y="14"/>
                  </a:lnTo>
                  <a:lnTo>
                    <a:pt x="22" y="17"/>
                  </a:lnTo>
                  <a:lnTo>
                    <a:pt x="19" y="22"/>
                  </a:lnTo>
                  <a:lnTo>
                    <a:pt x="17" y="24"/>
                  </a:lnTo>
                  <a:lnTo>
                    <a:pt x="12" y="26"/>
                  </a:lnTo>
                  <a:lnTo>
                    <a:pt x="8" y="27"/>
                  </a:lnTo>
                  <a:lnTo>
                    <a:pt x="5" y="26"/>
                  </a:lnTo>
                  <a:lnTo>
                    <a:pt x="2" y="24"/>
                  </a:lnTo>
                  <a:lnTo>
                    <a:pt x="1" y="22"/>
                  </a:lnTo>
                  <a:lnTo>
                    <a:pt x="0" y="19"/>
                  </a:lnTo>
                  <a:lnTo>
                    <a:pt x="1" y="14"/>
                  </a:lnTo>
                  <a:lnTo>
                    <a:pt x="2" y="10"/>
                  </a:lnTo>
                  <a:lnTo>
                    <a:pt x="5" y="6"/>
                  </a:lnTo>
                  <a:lnTo>
                    <a:pt x="8" y="3"/>
                  </a:lnTo>
                  <a:lnTo>
                    <a:pt x="12" y="2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2" y="3"/>
                  </a:lnTo>
                  <a:lnTo>
                    <a:pt x="24" y="6"/>
                  </a:lnTo>
                  <a:lnTo>
                    <a:pt x="25" y="10"/>
                  </a:lnTo>
                  <a:close/>
                  <a:moveTo>
                    <a:pt x="19" y="7"/>
                  </a:moveTo>
                  <a:lnTo>
                    <a:pt x="19" y="5"/>
                  </a:lnTo>
                  <a:lnTo>
                    <a:pt x="18" y="3"/>
                  </a:lnTo>
                  <a:lnTo>
                    <a:pt x="17" y="3"/>
                  </a:lnTo>
                  <a:lnTo>
                    <a:pt x="15" y="2"/>
                  </a:lnTo>
                  <a:lnTo>
                    <a:pt x="12" y="3"/>
                  </a:lnTo>
                  <a:lnTo>
                    <a:pt x="11" y="5"/>
                  </a:lnTo>
                  <a:lnTo>
                    <a:pt x="8" y="9"/>
                  </a:lnTo>
                  <a:lnTo>
                    <a:pt x="5" y="14"/>
                  </a:lnTo>
                  <a:lnTo>
                    <a:pt x="5" y="20"/>
                  </a:lnTo>
                  <a:lnTo>
                    <a:pt x="5" y="23"/>
                  </a:lnTo>
                  <a:lnTo>
                    <a:pt x="7" y="24"/>
                  </a:lnTo>
                  <a:lnTo>
                    <a:pt x="8" y="26"/>
                  </a:lnTo>
                  <a:lnTo>
                    <a:pt x="9" y="26"/>
                  </a:lnTo>
                  <a:lnTo>
                    <a:pt x="12" y="24"/>
                  </a:lnTo>
                  <a:lnTo>
                    <a:pt x="14" y="23"/>
                  </a:lnTo>
                  <a:lnTo>
                    <a:pt x="17" y="20"/>
                  </a:lnTo>
                  <a:lnTo>
                    <a:pt x="19" y="13"/>
                  </a:lnTo>
                  <a:lnTo>
                    <a:pt x="19" y="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45" name="Freeform 273"/>
            <p:cNvSpPr>
              <a:spLocks/>
            </p:cNvSpPr>
            <p:nvPr/>
          </p:nvSpPr>
          <p:spPr bwMode="auto">
            <a:xfrm>
              <a:off x="2741" y="2904"/>
              <a:ext cx="25" cy="27"/>
            </a:xfrm>
            <a:custGeom>
              <a:avLst/>
              <a:gdLst/>
              <a:ahLst/>
              <a:cxnLst>
                <a:cxn ang="0">
                  <a:pos x="21" y="19"/>
                </a:cxn>
                <a:cxn ang="0">
                  <a:pos x="20" y="23"/>
                </a:cxn>
                <a:cxn ang="0">
                  <a:pos x="20" y="24"/>
                </a:cxn>
                <a:cxn ang="0">
                  <a:pos x="20" y="24"/>
                </a:cxn>
                <a:cxn ang="0">
                  <a:pos x="21" y="24"/>
                </a:cxn>
                <a:cxn ang="0">
                  <a:pos x="24" y="20"/>
                </a:cxn>
                <a:cxn ang="0">
                  <a:pos x="23" y="24"/>
                </a:cxn>
                <a:cxn ang="0">
                  <a:pos x="18" y="27"/>
                </a:cxn>
                <a:cxn ang="0">
                  <a:pos x="17" y="27"/>
                </a:cxn>
                <a:cxn ang="0">
                  <a:pos x="16" y="26"/>
                </a:cxn>
                <a:cxn ang="0">
                  <a:pos x="16" y="23"/>
                </a:cxn>
                <a:cxn ang="0">
                  <a:pos x="16" y="20"/>
                </a:cxn>
                <a:cxn ang="0">
                  <a:pos x="18" y="13"/>
                </a:cxn>
                <a:cxn ang="0">
                  <a:pos x="13" y="22"/>
                </a:cxn>
                <a:cxn ang="0">
                  <a:pos x="7" y="26"/>
                </a:cxn>
                <a:cxn ang="0">
                  <a:pos x="3" y="27"/>
                </a:cxn>
                <a:cxn ang="0">
                  <a:pos x="2" y="24"/>
                </a:cxn>
                <a:cxn ang="0">
                  <a:pos x="2" y="22"/>
                </a:cxn>
                <a:cxn ang="0">
                  <a:pos x="6" y="9"/>
                </a:cxn>
                <a:cxn ang="0">
                  <a:pos x="6" y="5"/>
                </a:cxn>
                <a:cxn ang="0">
                  <a:pos x="6" y="5"/>
                </a:cxn>
                <a:cxn ang="0">
                  <a:pos x="6" y="5"/>
                </a:cxn>
                <a:cxn ang="0">
                  <a:pos x="4" y="5"/>
                </a:cxn>
                <a:cxn ang="0">
                  <a:pos x="2" y="7"/>
                </a:cxn>
                <a:cxn ang="0">
                  <a:pos x="3" y="5"/>
                </a:cxn>
                <a:cxn ang="0">
                  <a:pos x="7" y="2"/>
                </a:cxn>
                <a:cxn ang="0">
                  <a:pos x="10" y="2"/>
                </a:cxn>
                <a:cxn ang="0">
                  <a:pos x="11" y="3"/>
                </a:cxn>
                <a:cxn ang="0">
                  <a:pos x="10" y="6"/>
                </a:cxn>
                <a:cxn ang="0">
                  <a:pos x="7" y="19"/>
                </a:cxn>
                <a:cxn ang="0">
                  <a:pos x="6" y="23"/>
                </a:cxn>
                <a:cxn ang="0">
                  <a:pos x="6" y="23"/>
                </a:cxn>
                <a:cxn ang="0">
                  <a:pos x="7" y="24"/>
                </a:cxn>
                <a:cxn ang="0">
                  <a:pos x="10" y="23"/>
                </a:cxn>
                <a:cxn ang="0">
                  <a:pos x="13" y="19"/>
                </a:cxn>
                <a:cxn ang="0">
                  <a:pos x="17" y="13"/>
                </a:cxn>
                <a:cxn ang="0">
                  <a:pos x="21" y="5"/>
                </a:cxn>
                <a:cxn ang="0">
                  <a:pos x="25" y="2"/>
                </a:cxn>
              </a:cxnLst>
              <a:rect l="0" t="0" r="r" b="b"/>
              <a:pathLst>
                <a:path w="25" h="27">
                  <a:moveTo>
                    <a:pt x="25" y="2"/>
                  </a:moveTo>
                  <a:lnTo>
                    <a:pt x="21" y="19"/>
                  </a:lnTo>
                  <a:lnTo>
                    <a:pt x="20" y="22"/>
                  </a:lnTo>
                  <a:lnTo>
                    <a:pt x="20" y="23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3" y="23"/>
                  </a:lnTo>
                  <a:lnTo>
                    <a:pt x="24" y="20"/>
                  </a:lnTo>
                  <a:lnTo>
                    <a:pt x="24" y="22"/>
                  </a:lnTo>
                  <a:lnTo>
                    <a:pt x="23" y="24"/>
                  </a:lnTo>
                  <a:lnTo>
                    <a:pt x="20" y="26"/>
                  </a:lnTo>
                  <a:lnTo>
                    <a:pt x="18" y="27"/>
                  </a:lnTo>
                  <a:lnTo>
                    <a:pt x="17" y="27"/>
                  </a:lnTo>
                  <a:lnTo>
                    <a:pt x="17" y="27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24"/>
                  </a:lnTo>
                  <a:lnTo>
                    <a:pt x="16" y="23"/>
                  </a:lnTo>
                  <a:lnTo>
                    <a:pt x="16" y="23"/>
                  </a:lnTo>
                  <a:lnTo>
                    <a:pt x="16" y="20"/>
                  </a:lnTo>
                  <a:lnTo>
                    <a:pt x="17" y="17"/>
                  </a:lnTo>
                  <a:lnTo>
                    <a:pt x="18" y="13"/>
                  </a:lnTo>
                  <a:lnTo>
                    <a:pt x="16" y="19"/>
                  </a:lnTo>
                  <a:lnTo>
                    <a:pt x="13" y="22"/>
                  </a:lnTo>
                  <a:lnTo>
                    <a:pt x="10" y="24"/>
                  </a:lnTo>
                  <a:lnTo>
                    <a:pt x="7" y="26"/>
                  </a:lnTo>
                  <a:lnTo>
                    <a:pt x="4" y="27"/>
                  </a:lnTo>
                  <a:lnTo>
                    <a:pt x="3" y="27"/>
                  </a:lnTo>
                  <a:lnTo>
                    <a:pt x="2" y="26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2" y="22"/>
                  </a:lnTo>
                  <a:lnTo>
                    <a:pt x="3" y="17"/>
                  </a:lnTo>
                  <a:lnTo>
                    <a:pt x="6" y="9"/>
                  </a:lnTo>
                  <a:lnTo>
                    <a:pt x="6" y="6"/>
                  </a:lnTo>
                  <a:lnTo>
                    <a:pt x="6" y="5"/>
                  </a:lnTo>
                  <a:lnTo>
                    <a:pt x="6" y="5"/>
                  </a:lnTo>
                  <a:lnTo>
                    <a:pt x="6" y="5"/>
                  </a:lnTo>
                  <a:lnTo>
                    <a:pt x="6" y="5"/>
                  </a:lnTo>
                  <a:lnTo>
                    <a:pt x="6" y="5"/>
                  </a:lnTo>
                  <a:lnTo>
                    <a:pt x="4" y="5"/>
                  </a:lnTo>
                  <a:lnTo>
                    <a:pt x="4" y="5"/>
                  </a:lnTo>
                  <a:lnTo>
                    <a:pt x="3" y="6"/>
                  </a:lnTo>
                  <a:lnTo>
                    <a:pt x="2" y="7"/>
                  </a:lnTo>
                  <a:lnTo>
                    <a:pt x="0" y="7"/>
                  </a:lnTo>
                  <a:lnTo>
                    <a:pt x="3" y="5"/>
                  </a:lnTo>
                  <a:lnTo>
                    <a:pt x="4" y="2"/>
                  </a:lnTo>
                  <a:lnTo>
                    <a:pt x="7" y="2"/>
                  </a:lnTo>
                  <a:lnTo>
                    <a:pt x="9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1" y="3"/>
                  </a:lnTo>
                  <a:lnTo>
                    <a:pt x="11" y="5"/>
                  </a:lnTo>
                  <a:lnTo>
                    <a:pt x="10" y="6"/>
                  </a:lnTo>
                  <a:lnTo>
                    <a:pt x="10" y="9"/>
                  </a:lnTo>
                  <a:lnTo>
                    <a:pt x="7" y="19"/>
                  </a:lnTo>
                  <a:lnTo>
                    <a:pt x="6" y="22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7" y="24"/>
                  </a:lnTo>
                  <a:lnTo>
                    <a:pt x="7" y="24"/>
                  </a:lnTo>
                  <a:lnTo>
                    <a:pt x="9" y="23"/>
                  </a:lnTo>
                  <a:lnTo>
                    <a:pt x="10" y="23"/>
                  </a:lnTo>
                  <a:lnTo>
                    <a:pt x="11" y="22"/>
                  </a:lnTo>
                  <a:lnTo>
                    <a:pt x="13" y="19"/>
                  </a:lnTo>
                  <a:lnTo>
                    <a:pt x="16" y="16"/>
                  </a:lnTo>
                  <a:lnTo>
                    <a:pt x="17" y="13"/>
                  </a:lnTo>
                  <a:lnTo>
                    <a:pt x="18" y="9"/>
                  </a:lnTo>
                  <a:lnTo>
                    <a:pt x="21" y="5"/>
                  </a:lnTo>
                  <a:lnTo>
                    <a:pt x="21" y="2"/>
                  </a:lnTo>
                  <a:lnTo>
                    <a:pt x="25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46" name="Freeform 274"/>
            <p:cNvSpPr>
              <a:spLocks/>
            </p:cNvSpPr>
            <p:nvPr/>
          </p:nvSpPr>
          <p:spPr bwMode="auto">
            <a:xfrm>
              <a:off x="2768" y="2904"/>
              <a:ext cx="26" cy="27"/>
            </a:xfrm>
            <a:custGeom>
              <a:avLst/>
              <a:gdLst/>
              <a:ahLst/>
              <a:cxnLst>
                <a:cxn ang="0">
                  <a:pos x="8" y="13"/>
                </a:cxn>
                <a:cxn ang="0">
                  <a:pos x="14" y="6"/>
                </a:cxn>
                <a:cxn ang="0">
                  <a:pos x="19" y="2"/>
                </a:cxn>
                <a:cxn ang="0">
                  <a:pos x="24" y="2"/>
                </a:cxn>
                <a:cxn ang="0">
                  <a:pos x="25" y="3"/>
                </a:cxn>
                <a:cxn ang="0">
                  <a:pos x="25" y="6"/>
                </a:cxn>
                <a:cxn ang="0">
                  <a:pos x="21" y="20"/>
                </a:cxn>
                <a:cxn ang="0">
                  <a:pos x="21" y="23"/>
                </a:cxn>
                <a:cxn ang="0">
                  <a:pos x="21" y="24"/>
                </a:cxn>
                <a:cxn ang="0">
                  <a:pos x="21" y="24"/>
                </a:cxn>
                <a:cxn ang="0">
                  <a:pos x="22" y="24"/>
                </a:cxn>
                <a:cxn ang="0">
                  <a:pos x="25" y="20"/>
                </a:cxn>
                <a:cxn ang="0">
                  <a:pos x="24" y="24"/>
                </a:cxn>
                <a:cxn ang="0">
                  <a:pos x="19" y="27"/>
                </a:cxn>
                <a:cxn ang="0">
                  <a:pos x="17" y="27"/>
                </a:cxn>
                <a:cxn ang="0">
                  <a:pos x="17" y="26"/>
                </a:cxn>
                <a:cxn ang="0">
                  <a:pos x="17" y="23"/>
                </a:cxn>
                <a:cxn ang="0">
                  <a:pos x="21" y="9"/>
                </a:cxn>
                <a:cxn ang="0">
                  <a:pos x="21" y="6"/>
                </a:cxn>
                <a:cxn ang="0">
                  <a:pos x="21" y="5"/>
                </a:cxn>
                <a:cxn ang="0">
                  <a:pos x="19" y="5"/>
                </a:cxn>
                <a:cxn ang="0">
                  <a:pos x="18" y="5"/>
                </a:cxn>
                <a:cxn ang="0">
                  <a:pos x="14" y="9"/>
                </a:cxn>
                <a:cxn ang="0">
                  <a:pos x="8" y="17"/>
                </a:cxn>
                <a:cxn ang="0">
                  <a:pos x="5" y="22"/>
                </a:cxn>
                <a:cxn ang="0">
                  <a:pos x="0" y="26"/>
                </a:cxn>
                <a:cxn ang="0">
                  <a:pos x="5" y="6"/>
                </a:cxn>
                <a:cxn ang="0">
                  <a:pos x="7" y="5"/>
                </a:cxn>
                <a:cxn ang="0">
                  <a:pos x="5" y="3"/>
                </a:cxn>
                <a:cxn ang="0">
                  <a:pos x="4" y="3"/>
                </a:cxn>
                <a:cxn ang="0">
                  <a:pos x="3" y="3"/>
                </a:cxn>
                <a:cxn ang="0">
                  <a:pos x="11" y="0"/>
                </a:cxn>
              </a:cxnLst>
              <a:rect l="0" t="0" r="r" b="b"/>
              <a:pathLst>
                <a:path w="26" h="27">
                  <a:moveTo>
                    <a:pt x="11" y="0"/>
                  </a:moveTo>
                  <a:lnTo>
                    <a:pt x="8" y="13"/>
                  </a:lnTo>
                  <a:lnTo>
                    <a:pt x="11" y="9"/>
                  </a:lnTo>
                  <a:lnTo>
                    <a:pt x="14" y="6"/>
                  </a:lnTo>
                  <a:lnTo>
                    <a:pt x="17" y="3"/>
                  </a:lnTo>
                  <a:lnTo>
                    <a:pt x="19" y="2"/>
                  </a:lnTo>
                  <a:lnTo>
                    <a:pt x="22" y="0"/>
                  </a:lnTo>
                  <a:lnTo>
                    <a:pt x="24" y="2"/>
                  </a:lnTo>
                  <a:lnTo>
                    <a:pt x="25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5" y="6"/>
                  </a:lnTo>
                  <a:lnTo>
                    <a:pt x="25" y="9"/>
                  </a:lnTo>
                  <a:lnTo>
                    <a:pt x="21" y="20"/>
                  </a:lnTo>
                  <a:lnTo>
                    <a:pt x="21" y="23"/>
                  </a:lnTo>
                  <a:lnTo>
                    <a:pt x="21" y="23"/>
                  </a:lnTo>
                  <a:lnTo>
                    <a:pt x="21" y="23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2" y="24"/>
                  </a:lnTo>
                  <a:lnTo>
                    <a:pt x="24" y="23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4" y="24"/>
                  </a:lnTo>
                  <a:lnTo>
                    <a:pt x="21" y="26"/>
                  </a:lnTo>
                  <a:lnTo>
                    <a:pt x="19" y="27"/>
                  </a:lnTo>
                  <a:lnTo>
                    <a:pt x="18" y="27"/>
                  </a:lnTo>
                  <a:lnTo>
                    <a:pt x="17" y="27"/>
                  </a:lnTo>
                  <a:lnTo>
                    <a:pt x="17" y="26"/>
                  </a:lnTo>
                  <a:lnTo>
                    <a:pt x="17" y="26"/>
                  </a:lnTo>
                  <a:lnTo>
                    <a:pt x="17" y="24"/>
                  </a:lnTo>
                  <a:lnTo>
                    <a:pt x="17" y="23"/>
                  </a:lnTo>
                  <a:lnTo>
                    <a:pt x="17" y="20"/>
                  </a:lnTo>
                  <a:lnTo>
                    <a:pt x="21" y="9"/>
                  </a:lnTo>
                  <a:lnTo>
                    <a:pt x="21" y="7"/>
                  </a:lnTo>
                  <a:lnTo>
                    <a:pt x="21" y="6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8" y="5"/>
                  </a:lnTo>
                  <a:lnTo>
                    <a:pt x="15" y="7"/>
                  </a:lnTo>
                  <a:lnTo>
                    <a:pt x="14" y="9"/>
                  </a:lnTo>
                  <a:lnTo>
                    <a:pt x="11" y="13"/>
                  </a:lnTo>
                  <a:lnTo>
                    <a:pt x="8" y="17"/>
                  </a:lnTo>
                  <a:lnTo>
                    <a:pt x="7" y="19"/>
                  </a:lnTo>
                  <a:lnTo>
                    <a:pt x="5" y="22"/>
                  </a:lnTo>
                  <a:lnTo>
                    <a:pt x="4" y="26"/>
                  </a:lnTo>
                  <a:lnTo>
                    <a:pt x="0" y="26"/>
                  </a:lnTo>
                  <a:lnTo>
                    <a:pt x="5" y="7"/>
                  </a:lnTo>
                  <a:lnTo>
                    <a:pt x="5" y="6"/>
                  </a:lnTo>
                  <a:lnTo>
                    <a:pt x="7" y="5"/>
                  </a:lnTo>
                  <a:lnTo>
                    <a:pt x="7" y="5"/>
                  </a:lnTo>
                  <a:lnTo>
                    <a:pt x="5" y="3"/>
                  </a:lnTo>
                  <a:lnTo>
                    <a:pt x="5" y="3"/>
                  </a:lnTo>
                  <a:lnTo>
                    <a:pt x="4" y="3"/>
                  </a:lnTo>
                  <a:lnTo>
                    <a:pt x="4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47" name="Freeform 275"/>
            <p:cNvSpPr>
              <a:spLocks/>
            </p:cNvSpPr>
            <p:nvPr/>
          </p:nvSpPr>
          <p:spPr bwMode="auto">
            <a:xfrm>
              <a:off x="2806" y="2893"/>
              <a:ext cx="43" cy="3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9" y="30"/>
                </a:cxn>
                <a:cxn ang="0">
                  <a:pos x="35" y="7"/>
                </a:cxn>
                <a:cxn ang="0">
                  <a:pos x="36" y="4"/>
                </a:cxn>
                <a:cxn ang="0">
                  <a:pos x="36" y="3"/>
                </a:cxn>
                <a:cxn ang="0">
                  <a:pos x="36" y="2"/>
                </a:cxn>
                <a:cxn ang="0">
                  <a:pos x="35" y="2"/>
                </a:cxn>
                <a:cxn ang="0">
                  <a:pos x="33" y="2"/>
                </a:cxn>
                <a:cxn ang="0">
                  <a:pos x="32" y="2"/>
                </a:cxn>
                <a:cxn ang="0">
                  <a:pos x="32" y="2"/>
                </a:cxn>
                <a:cxn ang="0">
                  <a:pos x="32" y="2"/>
                </a:cxn>
                <a:cxn ang="0">
                  <a:pos x="32" y="0"/>
                </a:cxn>
                <a:cxn ang="0">
                  <a:pos x="43" y="0"/>
                </a:cxn>
                <a:cxn ang="0">
                  <a:pos x="43" y="2"/>
                </a:cxn>
                <a:cxn ang="0">
                  <a:pos x="42" y="2"/>
                </a:cxn>
                <a:cxn ang="0">
                  <a:pos x="40" y="2"/>
                </a:cxn>
                <a:cxn ang="0">
                  <a:pos x="39" y="2"/>
                </a:cxn>
                <a:cxn ang="0">
                  <a:pos x="39" y="3"/>
                </a:cxn>
                <a:cxn ang="0">
                  <a:pos x="38" y="4"/>
                </a:cxn>
                <a:cxn ang="0">
                  <a:pos x="36" y="7"/>
                </a:cxn>
                <a:cxn ang="0">
                  <a:pos x="28" y="38"/>
                </a:cxn>
                <a:cxn ang="0">
                  <a:pos x="28" y="38"/>
                </a:cxn>
                <a:cxn ang="0">
                  <a:pos x="15" y="7"/>
                </a:cxn>
                <a:cxn ang="0">
                  <a:pos x="8" y="30"/>
                </a:cxn>
                <a:cxn ang="0">
                  <a:pos x="8" y="33"/>
                </a:cxn>
                <a:cxn ang="0">
                  <a:pos x="8" y="34"/>
                </a:cxn>
                <a:cxn ang="0">
                  <a:pos x="8" y="35"/>
                </a:cxn>
                <a:cxn ang="0">
                  <a:pos x="8" y="35"/>
                </a:cxn>
                <a:cxn ang="0">
                  <a:pos x="9" y="35"/>
                </a:cxn>
                <a:cxn ang="0">
                  <a:pos x="11" y="37"/>
                </a:cxn>
                <a:cxn ang="0">
                  <a:pos x="11" y="37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1" y="35"/>
                </a:cxn>
                <a:cxn ang="0">
                  <a:pos x="2" y="35"/>
                </a:cxn>
                <a:cxn ang="0">
                  <a:pos x="4" y="35"/>
                </a:cxn>
                <a:cxn ang="0">
                  <a:pos x="4" y="34"/>
                </a:cxn>
                <a:cxn ang="0">
                  <a:pos x="5" y="33"/>
                </a:cxn>
                <a:cxn ang="0">
                  <a:pos x="7" y="31"/>
                </a:cxn>
                <a:cxn ang="0">
                  <a:pos x="14" y="4"/>
                </a:cxn>
                <a:cxn ang="0">
                  <a:pos x="12" y="3"/>
                </a:cxn>
                <a:cxn ang="0">
                  <a:pos x="11" y="2"/>
                </a:cxn>
                <a:cxn ang="0">
                  <a:pos x="9" y="2"/>
                </a:cxn>
                <a:cxn ang="0">
                  <a:pos x="8" y="2"/>
                </a:cxn>
                <a:cxn ang="0">
                  <a:pos x="8" y="0"/>
                </a:cxn>
                <a:cxn ang="0">
                  <a:pos x="16" y="0"/>
                </a:cxn>
              </a:cxnLst>
              <a:rect l="0" t="0" r="r" b="b"/>
              <a:pathLst>
                <a:path w="43" h="38">
                  <a:moveTo>
                    <a:pt x="16" y="0"/>
                  </a:moveTo>
                  <a:lnTo>
                    <a:pt x="29" y="30"/>
                  </a:lnTo>
                  <a:lnTo>
                    <a:pt x="35" y="7"/>
                  </a:lnTo>
                  <a:lnTo>
                    <a:pt x="36" y="4"/>
                  </a:lnTo>
                  <a:lnTo>
                    <a:pt x="36" y="3"/>
                  </a:lnTo>
                  <a:lnTo>
                    <a:pt x="36" y="2"/>
                  </a:lnTo>
                  <a:lnTo>
                    <a:pt x="35" y="2"/>
                  </a:lnTo>
                  <a:lnTo>
                    <a:pt x="33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0"/>
                  </a:lnTo>
                  <a:lnTo>
                    <a:pt x="43" y="0"/>
                  </a:lnTo>
                  <a:lnTo>
                    <a:pt x="43" y="2"/>
                  </a:lnTo>
                  <a:lnTo>
                    <a:pt x="42" y="2"/>
                  </a:lnTo>
                  <a:lnTo>
                    <a:pt x="40" y="2"/>
                  </a:lnTo>
                  <a:lnTo>
                    <a:pt x="39" y="2"/>
                  </a:lnTo>
                  <a:lnTo>
                    <a:pt x="39" y="3"/>
                  </a:lnTo>
                  <a:lnTo>
                    <a:pt x="38" y="4"/>
                  </a:lnTo>
                  <a:lnTo>
                    <a:pt x="36" y="7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15" y="7"/>
                  </a:lnTo>
                  <a:lnTo>
                    <a:pt x="8" y="30"/>
                  </a:lnTo>
                  <a:lnTo>
                    <a:pt x="8" y="33"/>
                  </a:lnTo>
                  <a:lnTo>
                    <a:pt x="8" y="34"/>
                  </a:lnTo>
                  <a:lnTo>
                    <a:pt x="8" y="35"/>
                  </a:lnTo>
                  <a:lnTo>
                    <a:pt x="8" y="35"/>
                  </a:lnTo>
                  <a:lnTo>
                    <a:pt x="9" y="35"/>
                  </a:lnTo>
                  <a:lnTo>
                    <a:pt x="11" y="37"/>
                  </a:lnTo>
                  <a:lnTo>
                    <a:pt x="11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1" y="35"/>
                  </a:lnTo>
                  <a:lnTo>
                    <a:pt x="2" y="35"/>
                  </a:lnTo>
                  <a:lnTo>
                    <a:pt x="4" y="35"/>
                  </a:lnTo>
                  <a:lnTo>
                    <a:pt x="4" y="34"/>
                  </a:lnTo>
                  <a:lnTo>
                    <a:pt x="5" y="33"/>
                  </a:lnTo>
                  <a:lnTo>
                    <a:pt x="7" y="31"/>
                  </a:lnTo>
                  <a:lnTo>
                    <a:pt x="14" y="4"/>
                  </a:lnTo>
                  <a:lnTo>
                    <a:pt x="12" y="3"/>
                  </a:lnTo>
                  <a:lnTo>
                    <a:pt x="11" y="2"/>
                  </a:lnTo>
                  <a:lnTo>
                    <a:pt x="9" y="2"/>
                  </a:lnTo>
                  <a:lnTo>
                    <a:pt x="8" y="2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48" name="Freeform 276"/>
            <p:cNvSpPr>
              <a:spLocks noEditPoints="1"/>
            </p:cNvSpPr>
            <p:nvPr/>
          </p:nvSpPr>
          <p:spPr bwMode="auto">
            <a:xfrm>
              <a:off x="2848" y="2892"/>
              <a:ext cx="38" cy="39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28" y="1"/>
                </a:cxn>
                <a:cxn ang="0">
                  <a:pos x="31" y="1"/>
                </a:cxn>
                <a:cxn ang="0">
                  <a:pos x="33" y="4"/>
                </a:cxn>
                <a:cxn ang="0">
                  <a:pos x="35" y="7"/>
                </a:cxn>
                <a:cxn ang="0">
                  <a:pos x="36" y="10"/>
                </a:cxn>
                <a:cxn ang="0">
                  <a:pos x="38" y="12"/>
                </a:cxn>
                <a:cxn ang="0">
                  <a:pos x="36" y="19"/>
                </a:cxn>
                <a:cxn ang="0">
                  <a:pos x="33" y="25"/>
                </a:cxn>
                <a:cxn ang="0">
                  <a:pos x="29" y="31"/>
                </a:cxn>
                <a:cxn ang="0">
                  <a:pos x="25" y="35"/>
                </a:cxn>
                <a:cxn ang="0">
                  <a:pos x="19" y="38"/>
                </a:cxn>
                <a:cxn ang="0">
                  <a:pos x="12" y="39"/>
                </a:cxn>
                <a:cxn ang="0">
                  <a:pos x="10" y="38"/>
                </a:cxn>
                <a:cxn ang="0">
                  <a:pos x="5" y="36"/>
                </a:cxn>
                <a:cxn ang="0">
                  <a:pos x="4" y="35"/>
                </a:cxn>
                <a:cxn ang="0">
                  <a:pos x="1" y="32"/>
                </a:cxn>
                <a:cxn ang="0">
                  <a:pos x="1" y="29"/>
                </a:cxn>
                <a:cxn ang="0">
                  <a:pos x="0" y="26"/>
                </a:cxn>
                <a:cxn ang="0">
                  <a:pos x="1" y="21"/>
                </a:cxn>
                <a:cxn ang="0">
                  <a:pos x="3" y="15"/>
                </a:cxn>
                <a:cxn ang="0">
                  <a:pos x="5" y="11"/>
                </a:cxn>
                <a:cxn ang="0">
                  <a:pos x="8" y="7"/>
                </a:cxn>
                <a:cxn ang="0">
                  <a:pos x="12" y="4"/>
                </a:cxn>
                <a:cxn ang="0">
                  <a:pos x="17" y="3"/>
                </a:cxn>
                <a:cxn ang="0">
                  <a:pos x="21" y="1"/>
                </a:cxn>
                <a:cxn ang="0">
                  <a:pos x="25" y="0"/>
                </a:cxn>
                <a:cxn ang="0">
                  <a:pos x="24" y="1"/>
                </a:cxn>
                <a:cxn ang="0">
                  <a:pos x="21" y="1"/>
                </a:cxn>
                <a:cxn ang="0">
                  <a:pos x="18" y="3"/>
                </a:cxn>
                <a:cxn ang="0">
                  <a:pos x="15" y="4"/>
                </a:cxn>
                <a:cxn ang="0">
                  <a:pos x="12" y="7"/>
                </a:cxn>
                <a:cxn ang="0">
                  <a:pos x="11" y="11"/>
                </a:cxn>
                <a:cxn ang="0">
                  <a:pos x="8" y="15"/>
                </a:cxn>
                <a:cxn ang="0">
                  <a:pos x="7" y="22"/>
                </a:cxn>
                <a:cxn ang="0">
                  <a:pos x="5" y="28"/>
                </a:cxn>
                <a:cxn ang="0">
                  <a:pos x="5" y="31"/>
                </a:cxn>
                <a:cxn ang="0">
                  <a:pos x="8" y="35"/>
                </a:cxn>
                <a:cxn ang="0">
                  <a:pos x="10" y="36"/>
                </a:cxn>
                <a:cxn ang="0">
                  <a:pos x="14" y="38"/>
                </a:cxn>
                <a:cxn ang="0">
                  <a:pos x="17" y="38"/>
                </a:cxn>
                <a:cxn ang="0">
                  <a:pos x="19" y="36"/>
                </a:cxn>
                <a:cxn ang="0">
                  <a:pos x="21" y="35"/>
                </a:cxn>
                <a:cxn ang="0">
                  <a:pos x="24" y="32"/>
                </a:cxn>
                <a:cxn ang="0">
                  <a:pos x="26" y="28"/>
                </a:cxn>
                <a:cxn ang="0">
                  <a:pos x="29" y="22"/>
                </a:cxn>
                <a:cxn ang="0">
                  <a:pos x="31" y="17"/>
                </a:cxn>
                <a:cxn ang="0">
                  <a:pos x="32" y="11"/>
                </a:cxn>
                <a:cxn ang="0">
                  <a:pos x="31" y="7"/>
                </a:cxn>
                <a:cxn ang="0">
                  <a:pos x="29" y="4"/>
                </a:cxn>
                <a:cxn ang="0">
                  <a:pos x="28" y="3"/>
                </a:cxn>
                <a:cxn ang="0">
                  <a:pos x="24" y="1"/>
                </a:cxn>
              </a:cxnLst>
              <a:rect l="0" t="0" r="r" b="b"/>
              <a:pathLst>
                <a:path w="38" h="39">
                  <a:moveTo>
                    <a:pt x="25" y="0"/>
                  </a:moveTo>
                  <a:lnTo>
                    <a:pt x="28" y="1"/>
                  </a:lnTo>
                  <a:lnTo>
                    <a:pt x="31" y="1"/>
                  </a:lnTo>
                  <a:lnTo>
                    <a:pt x="33" y="4"/>
                  </a:lnTo>
                  <a:lnTo>
                    <a:pt x="35" y="7"/>
                  </a:lnTo>
                  <a:lnTo>
                    <a:pt x="36" y="10"/>
                  </a:lnTo>
                  <a:lnTo>
                    <a:pt x="38" y="12"/>
                  </a:lnTo>
                  <a:lnTo>
                    <a:pt x="36" y="19"/>
                  </a:lnTo>
                  <a:lnTo>
                    <a:pt x="33" y="25"/>
                  </a:lnTo>
                  <a:lnTo>
                    <a:pt x="29" y="31"/>
                  </a:lnTo>
                  <a:lnTo>
                    <a:pt x="25" y="35"/>
                  </a:lnTo>
                  <a:lnTo>
                    <a:pt x="19" y="38"/>
                  </a:lnTo>
                  <a:lnTo>
                    <a:pt x="12" y="39"/>
                  </a:lnTo>
                  <a:lnTo>
                    <a:pt x="10" y="38"/>
                  </a:lnTo>
                  <a:lnTo>
                    <a:pt x="5" y="36"/>
                  </a:lnTo>
                  <a:lnTo>
                    <a:pt x="4" y="35"/>
                  </a:lnTo>
                  <a:lnTo>
                    <a:pt x="1" y="32"/>
                  </a:lnTo>
                  <a:lnTo>
                    <a:pt x="1" y="29"/>
                  </a:lnTo>
                  <a:lnTo>
                    <a:pt x="0" y="26"/>
                  </a:lnTo>
                  <a:lnTo>
                    <a:pt x="1" y="21"/>
                  </a:lnTo>
                  <a:lnTo>
                    <a:pt x="3" y="15"/>
                  </a:lnTo>
                  <a:lnTo>
                    <a:pt x="5" y="11"/>
                  </a:lnTo>
                  <a:lnTo>
                    <a:pt x="8" y="7"/>
                  </a:lnTo>
                  <a:lnTo>
                    <a:pt x="12" y="4"/>
                  </a:lnTo>
                  <a:lnTo>
                    <a:pt x="17" y="3"/>
                  </a:lnTo>
                  <a:lnTo>
                    <a:pt x="21" y="1"/>
                  </a:lnTo>
                  <a:lnTo>
                    <a:pt x="25" y="0"/>
                  </a:lnTo>
                  <a:close/>
                  <a:moveTo>
                    <a:pt x="24" y="1"/>
                  </a:moveTo>
                  <a:lnTo>
                    <a:pt x="21" y="1"/>
                  </a:lnTo>
                  <a:lnTo>
                    <a:pt x="18" y="3"/>
                  </a:lnTo>
                  <a:lnTo>
                    <a:pt x="15" y="4"/>
                  </a:lnTo>
                  <a:lnTo>
                    <a:pt x="12" y="7"/>
                  </a:lnTo>
                  <a:lnTo>
                    <a:pt x="11" y="11"/>
                  </a:lnTo>
                  <a:lnTo>
                    <a:pt x="8" y="15"/>
                  </a:lnTo>
                  <a:lnTo>
                    <a:pt x="7" y="22"/>
                  </a:lnTo>
                  <a:lnTo>
                    <a:pt x="5" y="28"/>
                  </a:lnTo>
                  <a:lnTo>
                    <a:pt x="5" y="31"/>
                  </a:lnTo>
                  <a:lnTo>
                    <a:pt x="8" y="35"/>
                  </a:lnTo>
                  <a:lnTo>
                    <a:pt x="10" y="36"/>
                  </a:lnTo>
                  <a:lnTo>
                    <a:pt x="14" y="38"/>
                  </a:lnTo>
                  <a:lnTo>
                    <a:pt x="17" y="38"/>
                  </a:lnTo>
                  <a:lnTo>
                    <a:pt x="19" y="36"/>
                  </a:lnTo>
                  <a:lnTo>
                    <a:pt x="21" y="35"/>
                  </a:lnTo>
                  <a:lnTo>
                    <a:pt x="24" y="32"/>
                  </a:lnTo>
                  <a:lnTo>
                    <a:pt x="26" y="28"/>
                  </a:lnTo>
                  <a:lnTo>
                    <a:pt x="29" y="22"/>
                  </a:lnTo>
                  <a:lnTo>
                    <a:pt x="31" y="17"/>
                  </a:lnTo>
                  <a:lnTo>
                    <a:pt x="32" y="11"/>
                  </a:lnTo>
                  <a:lnTo>
                    <a:pt x="31" y="7"/>
                  </a:lnTo>
                  <a:lnTo>
                    <a:pt x="29" y="4"/>
                  </a:lnTo>
                  <a:lnTo>
                    <a:pt x="28" y="3"/>
                  </a:lnTo>
                  <a:lnTo>
                    <a:pt x="24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49" name="Freeform 277"/>
            <p:cNvSpPr>
              <a:spLocks/>
            </p:cNvSpPr>
            <p:nvPr/>
          </p:nvSpPr>
          <p:spPr bwMode="auto">
            <a:xfrm>
              <a:off x="2884" y="2893"/>
              <a:ext cx="55" cy="37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3" y="31"/>
                </a:cxn>
                <a:cxn ang="0">
                  <a:pos x="46" y="0"/>
                </a:cxn>
                <a:cxn ang="0">
                  <a:pos x="55" y="0"/>
                </a:cxn>
                <a:cxn ang="0">
                  <a:pos x="55" y="2"/>
                </a:cxn>
                <a:cxn ang="0">
                  <a:pos x="52" y="2"/>
                </a:cxn>
                <a:cxn ang="0">
                  <a:pos x="51" y="2"/>
                </a:cxn>
                <a:cxn ang="0">
                  <a:pos x="49" y="2"/>
                </a:cxn>
                <a:cxn ang="0">
                  <a:pos x="49" y="3"/>
                </a:cxn>
                <a:cxn ang="0">
                  <a:pos x="48" y="4"/>
                </a:cxn>
                <a:cxn ang="0">
                  <a:pos x="48" y="7"/>
                </a:cxn>
                <a:cxn ang="0">
                  <a:pos x="41" y="31"/>
                </a:cxn>
                <a:cxn ang="0">
                  <a:pos x="41" y="33"/>
                </a:cxn>
                <a:cxn ang="0">
                  <a:pos x="41" y="34"/>
                </a:cxn>
                <a:cxn ang="0">
                  <a:pos x="41" y="35"/>
                </a:cxn>
                <a:cxn ang="0">
                  <a:pos x="41" y="35"/>
                </a:cxn>
                <a:cxn ang="0">
                  <a:pos x="42" y="35"/>
                </a:cxn>
                <a:cxn ang="0">
                  <a:pos x="44" y="37"/>
                </a:cxn>
                <a:cxn ang="0">
                  <a:pos x="45" y="37"/>
                </a:cxn>
                <a:cxn ang="0">
                  <a:pos x="45" y="37"/>
                </a:cxn>
                <a:cxn ang="0">
                  <a:pos x="30" y="37"/>
                </a:cxn>
                <a:cxn ang="0">
                  <a:pos x="30" y="37"/>
                </a:cxn>
                <a:cxn ang="0">
                  <a:pos x="30" y="37"/>
                </a:cxn>
                <a:cxn ang="0">
                  <a:pos x="32" y="35"/>
                </a:cxn>
                <a:cxn ang="0">
                  <a:pos x="34" y="35"/>
                </a:cxn>
                <a:cxn ang="0">
                  <a:pos x="34" y="35"/>
                </a:cxn>
                <a:cxn ang="0">
                  <a:pos x="35" y="34"/>
                </a:cxn>
                <a:cxn ang="0">
                  <a:pos x="35" y="33"/>
                </a:cxn>
                <a:cxn ang="0">
                  <a:pos x="37" y="28"/>
                </a:cxn>
                <a:cxn ang="0">
                  <a:pos x="42" y="7"/>
                </a:cxn>
                <a:cxn ang="0">
                  <a:pos x="21" y="37"/>
                </a:cxn>
                <a:cxn ang="0">
                  <a:pos x="20" y="37"/>
                </a:cxn>
                <a:cxn ang="0">
                  <a:pos x="16" y="7"/>
                </a:cxn>
                <a:cxn ang="0">
                  <a:pos x="9" y="30"/>
                </a:cxn>
                <a:cxn ang="0">
                  <a:pos x="9" y="33"/>
                </a:cxn>
                <a:cxn ang="0">
                  <a:pos x="9" y="34"/>
                </a:cxn>
                <a:cxn ang="0">
                  <a:pos x="9" y="35"/>
                </a:cxn>
                <a:cxn ang="0">
                  <a:pos x="9" y="35"/>
                </a:cxn>
                <a:cxn ang="0">
                  <a:pos x="10" y="35"/>
                </a:cxn>
                <a:cxn ang="0">
                  <a:pos x="13" y="37"/>
                </a:cxn>
                <a:cxn ang="0">
                  <a:pos x="11" y="37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2" y="37"/>
                </a:cxn>
                <a:cxn ang="0">
                  <a:pos x="3" y="35"/>
                </a:cxn>
                <a:cxn ang="0">
                  <a:pos x="4" y="35"/>
                </a:cxn>
                <a:cxn ang="0">
                  <a:pos x="6" y="34"/>
                </a:cxn>
                <a:cxn ang="0">
                  <a:pos x="7" y="31"/>
                </a:cxn>
                <a:cxn ang="0">
                  <a:pos x="14" y="3"/>
                </a:cxn>
                <a:cxn ang="0">
                  <a:pos x="14" y="2"/>
                </a:cxn>
                <a:cxn ang="0">
                  <a:pos x="13" y="2"/>
                </a:cxn>
                <a:cxn ang="0">
                  <a:pos x="11" y="2"/>
                </a:cxn>
                <a:cxn ang="0">
                  <a:pos x="10" y="2"/>
                </a:cxn>
                <a:cxn ang="0">
                  <a:pos x="10" y="0"/>
                </a:cxn>
                <a:cxn ang="0">
                  <a:pos x="18" y="0"/>
                </a:cxn>
              </a:cxnLst>
              <a:rect l="0" t="0" r="r" b="b"/>
              <a:pathLst>
                <a:path w="55" h="37">
                  <a:moveTo>
                    <a:pt x="18" y="0"/>
                  </a:moveTo>
                  <a:lnTo>
                    <a:pt x="23" y="31"/>
                  </a:lnTo>
                  <a:lnTo>
                    <a:pt x="46" y="0"/>
                  </a:lnTo>
                  <a:lnTo>
                    <a:pt x="55" y="0"/>
                  </a:lnTo>
                  <a:lnTo>
                    <a:pt x="55" y="2"/>
                  </a:lnTo>
                  <a:lnTo>
                    <a:pt x="52" y="2"/>
                  </a:lnTo>
                  <a:lnTo>
                    <a:pt x="51" y="2"/>
                  </a:lnTo>
                  <a:lnTo>
                    <a:pt x="49" y="2"/>
                  </a:lnTo>
                  <a:lnTo>
                    <a:pt x="49" y="3"/>
                  </a:lnTo>
                  <a:lnTo>
                    <a:pt x="48" y="4"/>
                  </a:lnTo>
                  <a:lnTo>
                    <a:pt x="48" y="7"/>
                  </a:lnTo>
                  <a:lnTo>
                    <a:pt x="41" y="31"/>
                  </a:lnTo>
                  <a:lnTo>
                    <a:pt x="41" y="33"/>
                  </a:lnTo>
                  <a:lnTo>
                    <a:pt x="41" y="34"/>
                  </a:lnTo>
                  <a:lnTo>
                    <a:pt x="41" y="35"/>
                  </a:lnTo>
                  <a:lnTo>
                    <a:pt x="41" y="35"/>
                  </a:lnTo>
                  <a:lnTo>
                    <a:pt x="42" y="35"/>
                  </a:lnTo>
                  <a:lnTo>
                    <a:pt x="44" y="37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30" y="37"/>
                  </a:lnTo>
                  <a:lnTo>
                    <a:pt x="30" y="37"/>
                  </a:lnTo>
                  <a:lnTo>
                    <a:pt x="30" y="37"/>
                  </a:lnTo>
                  <a:lnTo>
                    <a:pt x="32" y="35"/>
                  </a:lnTo>
                  <a:lnTo>
                    <a:pt x="34" y="35"/>
                  </a:lnTo>
                  <a:lnTo>
                    <a:pt x="34" y="35"/>
                  </a:lnTo>
                  <a:lnTo>
                    <a:pt x="35" y="34"/>
                  </a:lnTo>
                  <a:lnTo>
                    <a:pt x="35" y="33"/>
                  </a:lnTo>
                  <a:lnTo>
                    <a:pt x="37" y="28"/>
                  </a:lnTo>
                  <a:lnTo>
                    <a:pt x="42" y="7"/>
                  </a:lnTo>
                  <a:lnTo>
                    <a:pt x="21" y="37"/>
                  </a:lnTo>
                  <a:lnTo>
                    <a:pt x="20" y="37"/>
                  </a:lnTo>
                  <a:lnTo>
                    <a:pt x="16" y="7"/>
                  </a:lnTo>
                  <a:lnTo>
                    <a:pt x="9" y="30"/>
                  </a:lnTo>
                  <a:lnTo>
                    <a:pt x="9" y="33"/>
                  </a:lnTo>
                  <a:lnTo>
                    <a:pt x="9" y="34"/>
                  </a:lnTo>
                  <a:lnTo>
                    <a:pt x="9" y="35"/>
                  </a:lnTo>
                  <a:lnTo>
                    <a:pt x="9" y="35"/>
                  </a:lnTo>
                  <a:lnTo>
                    <a:pt x="10" y="35"/>
                  </a:lnTo>
                  <a:lnTo>
                    <a:pt x="13" y="37"/>
                  </a:lnTo>
                  <a:lnTo>
                    <a:pt x="11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2" y="37"/>
                  </a:lnTo>
                  <a:lnTo>
                    <a:pt x="3" y="35"/>
                  </a:lnTo>
                  <a:lnTo>
                    <a:pt x="4" y="35"/>
                  </a:lnTo>
                  <a:lnTo>
                    <a:pt x="6" y="34"/>
                  </a:lnTo>
                  <a:lnTo>
                    <a:pt x="7" y="31"/>
                  </a:lnTo>
                  <a:lnTo>
                    <a:pt x="14" y="3"/>
                  </a:lnTo>
                  <a:lnTo>
                    <a:pt x="14" y="2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10" y="2"/>
                  </a:lnTo>
                  <a:lnTo>
                    <a:pt x="1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50" name="Freeform 278"/>
            <p:cNvSpPr>
              <a:spLocks/>
            </p:cNvSpPr>
            <p:nvPr/>
          </p:nvSpPr>
          <p:spPr bwMode="auto">
            <a:xfrm>
              <a:off x="2930" y="2893"/>
              <a:ext cx="26" cy="37"/>
            </a:xfrm>
            <a:custGeom>
              <a:avLst/>
              <a:gdLst/>
              <a:ahLst/>
              <a:cxnLst>
                <a:cxn ang="0">
                  <a:pos x="16" y="37"/>
                </a:cxn>
                <a:cxn ang="0">
                  <a:pos x="16" y="37"/>
                </a:cxn>
                <a:cxn ang="0">
                  <a:pos x="0" y="37"/>
                </a:cxn>
                <a:cxn ang="0">
                  <a:pos x="2" y="37"/>
                </a:cxn>
                <a:cxn ang="0">
                  <a:pos x="3" y="35"/>
                </a:cxn>
                <a:cxn ang="0">
                  <a:pos x="5" y="35"/>
                </a:cxn>
                <a:cxn ang="0">
                  <a:pos x="6" y="35"/>
                </a:cxn>
                <a:cxn ang="0">
                  <a:pos x="6" y="34"/>
                </a:cxn>
                <a:cxn ang="0">
                  <a:pos x="8" y="33"/>
                </a:cxn>
                <a:cxn ang="0">
                  <a:pos x="8" y="30"/>
                </a:cxn>
                <a:cxn ang="0">
                  <a:pos x="15" y="7"/>
                </a:cxn>
                <a:cxn ang="0">
                  <a:pos x="15" y="4"/>
                </a:cxn>
                <a:cxn ang="0">
                  <a:pos x="15" y="3"/>
                </a:cxn>
                <a:cxn ang="0">
                  <a:pos x="15" y="3"/>
                </a:cxn>
                <a:cxn ang="0">
                  <a:pos x="15" y="2"/>
                </a:cxn>
                <a:cxn ang="0">
                  <a:pos x="15" y="2"/>
                </a:cxn>
                <a:cxn ang="0">
                  <a:pos x="13" y="2"/>
                </a:cxn>
                <a:cxn ang="0">
                  <a:pos x="13" y="2"/>
                </a:cxn>
                <a:cxn ang="0">
                  <a:pos x="10" y="2"/>
                </a:cxn>
                <a:cxn ang="0">
                  <a:pos x="12" y="0"/>
                </a:cxn>
                <a:cxn ang="0">
                  <a:pos x="26" y="0"/>
                </a:cxn>
                <a:cxn ang="0">
                  <a:pos x="26" y="2"/>
                </a:cxn>
                <a:cxn ang="0">
                  <a:pos x="24" y="2"/>
                </a:cxn>
                <a:cxn ang="0">
                  <a:pos x="23" y="2"/>
                </a:cxn>
                <a:cxn ang="0">
                  <a:pos x="22" y="2"/>
                </a:cxn>
                <a:cxn ang="0">
                  <a:pos x="20" y="3"/>
                </a:cxn>
                <a:cxn ang="0">
                  <a:pos x="20" y="4"/>
                </a:cxn>
                <a:cxn ang="0">
                  <a:pos x="19" y="9"/>
                </a:cxn>
                <a:cxn ang="0">
                  <a:pos x="13" y="31"/>
                </a:cxn>
                <a:cxn ang="0">
                  <a:pos x="12" y="33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2" y="35"/>
                </a:cxn>
                <a:cxn ang="0">
                  <a:pos x="13" y="35"/>
                </a:cxn>
                <a:cxn ang="0">
                  <a:pos x="13" y="35"/>
                </a:cxn>
                <a:cxn ang="0">
                  <a:pos x="15" y="35"/>
                </a:cxn>
                <a:cxn ang="0">
                  <a:pos x="16" y="37"/>
                </a:cxn>
              </a:cxnLst>
              <a:rect l="0" t="0" r="r" b="b"/>
              <a:pathLst>
                <a:path w="26" h="37">
                  <a:moveTo>
                    <a:pt x="16" y="37"/>
                  </a:moveTo>
                  <a:lnTo>
                    <a:pt x="16" y="37"/>
                  </a:lnTo>
                  <a:lnTo>
                    <a:pt x="0" y="37"/>
                  </a:lnTo>
                  <a:lnTo>
                    <a:pt x="2" y="37"/>
                  </a:lnTo>
                  <a:lnTo>
                    <a:pt x="3" y="35"/>
                  </a:lnTo>
                  <a:lnTo>
                    <a:pt x="5" y="35"/>
                  </a:lnTo>
                  <a:lnTo>
                    <a:pt x="6" y="35"/>
                  </a:lnTo>
                  <a:lnTo>
                    <a:pt x="6" y="34"/>
                  </a:lnTo>
                  <a:lnTo>
                    <a:pt x="8" y="33"/>
                  </a:lnTo>
                  <a:lnTo>
                    <a:pt x="8" y="30"/>
                  </a:lnTo>
                  <a:lnTo>
                    <a:pt x="15" y="7"/>
                  </a:lnTo>
                  <a:lnTo>
                    <a:pt x="15" y="4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2"/>
                  </a:lnTo>
                  <a:lnTo>
                    <a:pt x="15" y="2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26" y="0"/>
                  </a:lnTo>
                  <a:lnTo>
                    <a:pt x="26" y="2"/>
                  </a:lnTo>
                  <a:lnTo>
                    <a:pt x="24" y="2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20" y="3"/>
                  </a:lnTo>
                  <a:lnTo>
                    <a:pt x="20" y="4"/>
                  </a:lnTo>
                  <a:lnTo>
                    <a:pt x="19" y="9"/>
                  </a:lnTo>
                  <a:lnTo>
                    <a:pt x="13" y="31"/>
                  </a:lnTo>
                  <a:lnTo>
                    <a:pt x="12" y="33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2" y="35"/>
                  </a:lnTo>
                  <a:lnTo>
                    <a:pt x="13" y="35"/>
                  </a:lnTo>
                  <a:lnTo>
                    <a:pt x="13" y="35"/>
                  </a:lnTo>
                  <a:lnTo>
                    <a:pt x="15" y="35"/>
                  </a:lnTo>
                  <a:lnTo>
                    <a:pt x="16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51" name="Freeform 279"/>
            <p:cNvSpPr>
              <a:spLocks/>
            </p:cNvSpPr>
            <p:nvPr/>
          </p:nvSpPr>
          <p:spPr bwMode="auto">
            <a:xfrm>
              <a:off x="2949" y="2893"/>
              <a:ext cx="43" cy="3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29" y="30"/>
                </a:cxn>
                <a:cxn ang="0">
                  <a:pos x="35" y="7"/>
                </a:cxn>
                <a:cxn ang="0">
                  <a:pos x="36" y="4"/>
                </a:cxn>
                <a:cxn ang="0">
                  <a:pos x="36" y="3"/>
                </a:cxn>
                <a:cxn ang="0">
                  <a:pos x="36" y="2"/>
                </a:cxn>
                <a:cxn ang="0">
                  <a:pos x="35" y="2"/>
                </a:cxn>
                <a:cxn ang="0">
                  <a:pos x="35" y="2"/>
                </a:cxn>
                <a:cxn ang="0">
                  <a:pos x="32" y="2"/>
                </a:cxn>
                <a:cxn ang="0">
                  <a:pos x="32" y="2"/>
                </a:cxn>
                <a:cxn ang="0">
                  <a:pos x="32" y="2"/>
                </a:cxn>
                <a:cxn ang="0">
                  <a:pos x="32" y="0"/>
                </a:cxn>
                <a:cxn ang="0">
                  <a:pos x="43" y="0"/>
                </a:cxn>
                <a:cxn ang="0">
                  <a:pos x="43" y="2"/>
                </a:cxn>
                <a:cxn ang="0">
                  <a:pos x="42" y="2"/>
                </a:cxn>
                <a:cxn ang="0">
                  <a:pos x="40" y="2"/>
                </a:cxn>
                <a:cxn ang="0">
                  <a:pos x="39" y="2"/>
                </a:cxn>
                <a:cxn ang="0">
                  <a:pos x="39" y="3"/>
                </a:cxn>
                <a:cxn ang="0">
                  <a:pos x="38" y="4"/>
                </a:cxn>
                <a:cxn ang="0">
                  <a:pos x="38" y="7"/>
                </a:cxn>
                <a:cxn ang="0">
                  <a:pos x="28" y="38"/>
                </a:cxn>
                <a:cxn ang="0">
                  <a:pos x="28" y="38"/>
                </a:cxn>
                <a:cxn ang="0">
                  <a:pos x="15" y="7"/>
                </a:cxn>
                <a:cxn ang="0">
                  <a:pos x="8" y="30"/>
                </a:cxn>
                <a:cxn ang="0">
                  <a:pos x="8" y="33"/>
                </a:cxn>
                <a:cxn ang="0">
                  <a:pos x="8" y="34"/>
                </a:cxn>
                <a:cxn ang="0">
                  <a:pos x="8" y="35"/>
                </a:cxn>
                <a:cxn ang="0">
                  <a:pos x="8" y="35"/>
                </a:cxn>
                <a:cxn ang="0">
                  <a:pos x="10" y="35"/>
                </a:cxn>
                <a:cxn ang="0">
                  <a:pos x="11" y="37"/>
                </a:cxn>
                <a:cxn ang="0">
                  <a:pos x="11" y="37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3" y="35"/>
                </a:cxn>
                <a:cxn ang="0">
                  <a:pos x="3" y="35"/>
                </a:cxn>
                <a:cxn ang="0">
                  <a:pos x="4" y="35"/>
                </a:cxn>
                <a:cxn ang="0">
                  <a:pos x="4" y="34"/>
                </a:cxn>
                <a:cxn ang="0">
                  <a:pos x="5" y="33"/>
                </a:cxn>
                <a:cxn ang="0">
                  <a:pos x="7" y="31"/>
                </a:cxn>
                <a:cxn ang="0">
                  <a:pos x="14" y="4"/>
                </a:cxn>
                <a:cxn ang="0">
                  <a:pos x="12" y="3"/>
                </a:cxn>
                <a:cxn ang="0">
                  <a:pos x="11" y="2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8" y="0"/>
                </a:cxn>
                <a:cxn ang="0">
                  <a:pos x="17" y="0"/>
                </a:cxn>
              </a:cxnLst>
              <a:rect l="0" t="0" r="r" b="b"/>
              <a:pathLst>
                <a:path w="43" h="38">
                  <a:moveTo>
                    <a:pt x="17" y="0"/>
                  </a:moveTo>
                  <a:lnTo>
                    <a:pt x="29" y="30"/>
                  </a:lnTo>
                  <a:lnTo>
                    <a:pt x="35" y="7"/>
                  </a:lnTo>
                  <a:lnTo>
                    <a:pt x="36" y="4"/>
                  </a:lnTo>
                  <a:lnTo>
                    <a:pt x="36" y="3"/>
                  </a:lnTo>
                  <a:lnTo>
                    <a:pt x="36" y="2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0"/>
                  </a:lnTo>
                  <a:lnTo>
                    <a:pt x="43" y="0"/>
                  </a:lnTo>
                  <a:lnTo>
                    <a:pt x="43" y="2"/>
                  </a:lnTo>
                  <a:lnTo>
                    <a:pt x="42" y="2"/>
                  </a:lnTo>
                  <a:lnTo>
                    <a:pt x="40" y="2"/>
                  </a:lnTo>
                  <a:lnTo>
                    <a:pt x="39" y="2"/>
                  </a:lnTo>
                  <a:lnTo>
                    <a:pt x="39" y="3"/>
                  </a:lnTo>
                  <a:lnTo>
                    <a:pt x="38" y="4"/>
                  </a:lnTo>
                  <a:lnTo>
                    <a:pt x="38" y="7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15" y="7"/>
                  </a:lnTo>
                  <a:lnTo>
                    <a:pt x="8" y="30"/>
                  </a:lnTo>
                  <a:lnTo>
                    <a:pt x="8" y="33"/>
                  </a:lnTo>
                  <a:lnTo>
                    <a:pt x="8" y="34"/>
                  </a:lnTo>
                  <a:lnTo>
                    <a:pt x="8" y="35"/>
                  </a:lnTo>
                  <a:lnTo>
                    <a:pt x="8" y="35"/>
                  </a:lnTo>
                  <a:lnTo>
                    <a:pt x="10" y="35"/>
                  </a:lnTo>
                  <a:lnTo>
                    <a:pt x="11" y="37"/>
                  </a:lnTo>
                  <a:lnTo>
                    <a:pt x="11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3" y="35"/>
                  </a:lnTo>
                  <a:lnTo>
                    <a:pt x="3" y="35"/>
                  </a:lnTo>
                  <a:lnTo>
                    <a:pt x="4" y="35"/>
                  </a:lnTo>
                  <a:lnTo>
                    <a:pt x="4" y="34"/>
                  </a:lnTo>
                  <a:lnTo>
                    <a:pt x="5" y="33"/>
                  </a:lnTo>
                  <a:lnTo>
                    <a:pt x="7" y="31"/>
                  </a:lnTo>
                  <a:lnTo>
                    <a:pt x="14" y="4"/>
                  </a:lnTo>
                  <a:lnTo>
                    <a:pt x="12" y="3"/>
                  </a:lnTo>
                  <a:lnTo>
                    <a:pt x="11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8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52" name="Freeform 280"/>
            <p:cNvSpPr>
              <a:spLocks noEditPoints="1"/>
            </p:cNvSpPr>
            <p:nvPr/>
          </p:nvSpPr>
          <p:spPr bwMode="auto">
            <a:xfrm>
              <a:off x="2984" y="2892"/>
              <a:ext cx="33" cy="38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29" y="31"/>
                </a:cxn>
                <a:cxn ang="0">
                  <a:pos x="29" y="34"/>
                </a:cxn>
                <a:cxn ang="0">
                  <a:pos x="29" y="34"/>
                </a:cxn>
                <a:cxn ang="0">
                  <a:pos x="29" y="35"/>
                </a:cxn>
                <a:cxn ang="0">
                  <a:pos x="29" y="35"/>
                </a:cxn>
                <a:cxn ang="0">
                  <a:pos x="29" y="36"/>
                </a:cxn>
                <a:cxn ang="0">
                  <a:pos x="31" y="36"/>
                </a:cxn>
                <a:cxn ang="0">
                  <a:pos x="32" y="36"/>
                </a:cxn>
                <a:cxn ang="0">
                  <a:pos x="33" y="38"/>
                </a:cxn>
                <a:cxn ang="0">
                  <a:pos x="33" y="38"/>
                </a:cxn>
                <a:cxn ang="0">
                  <a:pos x="18" y="38"/>
                </a:cxn>
                <a:cxn ang="0">
                  <a:pos x="19" y="38"/>
                </a:cxn>
                <a:cxn ang="0">
                  <a:pos x="19" y="38"/>
                </a:cxn>
                <a:cxn ang="0">
                  <a:pos x="21" y="36"/>
                </a:cxn>
                <a:cxn ang="0">
                  <a:pos x="22" y="36"/>
                </a:cxn>
                <a:cxn ang="0">
                  <a:pos x="24" y="36"/>
                </a:cxn>
                <a:cxn ang="0">
                  <a:pos x="24" y="35"/>
                </a:cxn>
                <a:cxn ang="0">
                  <a:pos x="24" y="34"/>
                </a:cxn>
                <a:cxn ang="0">
                  <a:pos x="24" y="31"/>
                </a:cxn>
                <a:cxn ang="0">
                  <a:pos x="25" y="26"/>
                </a:cxn>
                <a:cxn ang="0">
                  <a:pos x="14" y="26"/>
                </a:cxn>
                <a:cxn ang="0">
                  <a:pos x="10" y="31"/>
                </a:cxn>
                <a:cxn ang="0">
                  <a:pos x="8" y="32"/>
                </a:cxn>
                <a:cxn ang="0">
                  <a:pos x="8" y="34"/>
                </a:cxn>
                <a:cxn ang="0">
                  <a:pos x="8" y="35"/>
                </a:cxn>
                <a:cxn ang="0">
                  <a:pos x="8" y="35"/>
                </a:cxn>
                <a:cxn ang="0">
                  <a:pos x="8" y="36"/>
                </a:cxn>
                <a:cxn ang="0">
                  <a:pos x="8" y="36"/>
                </a:cxn>
                <a:cxn ang="0">
                  <a:pos x="10" y="36"/>
                </a:cxn>
                <a:cxn ang="0">
                  <a:pos x="11" y="38"/>
                </a:cxn>
                <a:cxn ang="0">
                  <a:pos x="11" y="38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1" y="36"/>
                </a:cxn>
                <a:cxn ang="0">
                  <a:pos x="4" y="36"/>
                </a:cxn>
                <a:cxn ang="0">
                  <a:pos x="5" y="34"/>
                </a:cxn>
                <a:cxn ang="0">
                  <a:pos x="8" y="31"/>
                </a:cxn>
                <a:cxn ang="0">
                  <a:pos x="31" y="0"/>
                </a:cxn>
                <a:cxn ang="0">
                  <a:pos x="32" y="0"/>
                </a:cxn>
                <a:cxn ang="0">
                  <a:pos x="26" y="10"/>
                </a:cxn>
                <a:cxn ang="0">
                  <a:pos x="15" y="24"/>
                </a:cxn>
                <a:cxn ang="0">
                  <a:pos x="25" y="24"/>
                </a:cxn>
                <a:cxn ang="0">
                  <a:pos x="26" y="10"/>
                </a:cxn>
              </a:cxnLst>
              <a:rect l="0" t="0" r="r" b="b"/>
              <a:pathLst>
                <a:path w="33" h="38">
                  <a:moveTo>
                    <a:pt x="32" y="0"/>
                  </a:moveTo>
                  <a:lnTo>
                    <a:pt x="29" y="31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29" y="35"/>
                  </a:lnTo>
                  <a:lnTo>
                    <a:pt x="29" y="35"/>
                  </a:lnTo>
                  <a:lnTo>
                    <a:pt x="29" y="36"/>
                  </a:lnTo>
                  <a:lnTo>
                    <a:pt x="31" y="36"/>
                  </a:lnTo>
                  <a:lnTo>
                    <a:pt x="32" y="36"/>
                  </a:lnTo>
                  <a:lnTo>
                    <a:pt x="33" y="38"/>
                  </a:lnTo>
                  <a:lnTo>
                    <a:pt x="33" y="38"/>
                  </a:lnTo>
                  <a:lnTo>
                    <a:pt x="18" y="38"/>
                  </a:lnTo>
                  <a:lnTo>
                    <a:pt x="19" y="38"/>
                  </a:lnTo>
                  <a:lnTo>
                    <a:pt x="19" y="38"/>
                  </a:lnTo>
                  <a:lnTo>
                    <a:pt x="21" y="36"/>
                  </a:lnTo>
                  <a:lnTo>
                    <a:pt x="22" y="36"/>
                  </a:lnTo>
                  <a:lnTo>
                    <a:pt x="24" y="36"/>
                  </a:lnTo>
                  <a:lnTo>
                    <a:pt x="24" y="35"/>
                  </a:lnTo>
                  <a:lnTo>
                    <a:pt x="24" y="34"/>
                  </a:lnTo>
                  <a:lnTo>
                    <a:pt x="24" y="31"/>
                  </a:lnTo>
                  <a:lnTo>
                    <a:pt x="25" y="26"/>
                  </a:lnTo>
                  <a:lnTo>
                    <a:pt x="14" y="26"/>
                  </a:lnTo>
                  <a:lnTo>
                    <a:pt x="10" y="31"/>
                  </a:lnTo>
                  <a:lnTo>
                    <a:pt x="8" y="32"/>
                  </a:lnTo>
                  <a:lnTo>
                    <a:pt x="8" y="34"/>
                  </a:lnTo>
                  <a:lnTo>
                    <a:pt x="8" y="35"/>
                  </a:lnTo>
                  <a:lnTo>
                    <a:pt x="8" y="35"/>
                  </a:lnTo>
                  <a:lnTo>
                    <a:pt x="8" y="36"/>
                  </a:lnTo>
                  <a:lnTo>
                    <a:pt x="8" y="36"/>
                  </a:lnTo>
                  <a:lnTo>
                    <a:pt x="10" y="36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1" y="36"/>
                  </a:lnTo>
                  <a:lnTo>
                    <a:pt x="4" y="36"/>
                  </a:lnTo>
                  <a:lnTo>
                    <a:pt x="5" y="34"/>
                  </a:lnTo>
                  <a:lnTo>
                    <a:pt x="8" y="31"/>
                  </a:lnTo>
                  <a:lnTo>
                    <a:pt x="31" y="0"/>
                  </a:lnTo>
                  <a:lnTo>
                    <a:pt x="32" y="0"/>
                  </a:lnTo>
                  <a:close/>
                  <a:moveTo>
                    <a:pt x="26" y="10"/>
                  </a:moveTo>
                  <a:lnTo>
                    <a:pt x="15" y="24"/>
                  </a:lnTo>
                  <a:lnTo>
                    <a:pt x="25" y="24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53" name="Freeform 281"/>
            <p:cNvSpPr>
              <a:spLocks/>
            </p:cNvSpPr>
            <p:nvPr/>
          </p:nvSpPr>
          <p:spPr bwMode="auto">
            <a:xfrm>
              <a:off x="3020" y="2893"/>
              <a:ext cx="30" cy="37"/>
            </a:xfrm>
            <a:custGeom>
              <a:avLst/>
              <a:gdLst/>
              <a:ahLst/>
              <a:cxnLst>
                <a:cxn ang="0">
                  <a:pos x="27" y="37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3" y="35"/>
                </a:cxn>
                <a:cxn ang="0">
                  <a:pos x="4" y="35"/>
                </a:cxn>
                <a:cxn ang="0">
                  <a:pos x="4" y="35"/>
                </a:cxn>
                <a:cxn ang="0">
                  <a:pos x="6" y="34"/>
                </a:cxn>
                <a:cxn ang="0">
                  <a:pos x="6" y="33"/>
                </a:cxn>
                <a:cxn ang="0">
                  <a:pos x="7" y="30"/>
                </a:cxn>
                <a:cxn ang="0">
                  <a:pos x="14" y="7"/>
                </a:cxn>
                <a:cxn ang="0">
                  <a:pos x="14" y="4"/>
                </a:cxn>
                <a:cxn ang="0">
                  <a:pos x="14" y="3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3" y="2"/>
                </a:cxn>
                <a:cxn ang="0">
                  <a:pos x="11" y="2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0" y="0"/>
                </a:cxn>
                <a:cxn ang="0">
                  <a:pos x="26" y="0"/>
                </a:cxn>
                <a:cxn ang="0">
                  <a:pos x="26" y="2"/>
                </a:cxn>
                <a:cxn ang="0">
                  <a:pos x="23" y="2"/>
                </a:cxn>
                <a:cxn ang="0">
                  <a:pos x="21" y="2"/>
                </a:cxn>
                <a:cxn ang="0">
                  <a:pos x="21" y="2"/>
                </a:cxn>
                <a:cxn ang="0">
                  <a:pos x="20" y="3"/>
                </a:cxn>
                <a:cxn ang="0">
                  <a:pos x="20" y="4"/>
                </a:cxn>
                <a:cxn ang="0">
                  <a:pos x="19" y="9"/>
                </a:cxn>
                <a:cxn ang="0">
                  <a:pos x="11" y="31"/>
                </a:cxn>
                <a:cxn ang="0">
                  <a:pos x="11" y="33"/>
                </a:cxn>
                <a:cxn ang="0">
                  <a:pos x="11" y="34"/>
                </a:cxn>
                <a:cxn ang="0">
                  <a:pos x="11" y="34"/>
                </a:cxn>
                <a:cxn ang="0">
                  <a:pos x="11" y="35"/>
                </a:cxn>
                <a:cxn ang="0">
                  <a:pos x="13" y="35"/>
                </a:cxn>
                <a:cxn ang="0">
                  <a:pos x="14" y="35"/>
                </a:cxn>
                <a:cxn ang="0">
                  <a:pos x="17" y="35"/>
                </a:cxn>
                <a:cxn ang="0">
                  <a:pos x="20" y="35"/>
                </a:cxn>
                <a:cxn ang="0">
                  <a:pos x="23" y="34"/>
                </a:cxn>
                <a:cxn ang="0">
                  <a:pos x="24" y="34"/>
                </a:cxn>
                <a:cxn ang="0">
                  <a:pos x="26" y="33"/>
                </a:cxn>
                <a:cxn ang="0">
                  <a:pos x="27" y="31"/>
                </a:cxn>
                <a:cxn ang="0">
                  <a:pos x="28" y="28"/>
                </a:cxn>
                <a:cxn ang="0">
                  <a:pos x="30" y="27"/>
                </a:cxn>
                <a:cxn ang="0">
                  <a:pos x="30" y="27"/>
                </a:cxn>
                <a:cxn ang="0">
                  <a:pos x="27" y="37"/>
                </a:cxn>
              </a:cxnLst>
              <a:rect l="0" t="0" r="r" b="b"/>
              <a:pathLst>
                <a:path w="30" h="37">
                  <a:moveTo>
                    <a:pt x="27" y="37"/>
                  </a:moveTo>
                  <a:lnTo>
                    <a:pt x="0" y="37"/>
                  </a:lnTo>
                  <a:lnTo>
                    <a:pt x="0" y="37"/>
                  </a:lnTo>
                  <a:lnTo>
                    <a:pt x="3" y="35"/>
                  </a:lnTo>
                  <a:lnTo>
                    <a:pt x="4" y="35"/>
                  </a:lnTo>
                  <a:lnTo>
                    <a:pt x="4" y="35"/>
                  </a:lnTo>
                  <a:lnTo>
                    <a:pt x="6" y="34"/>
                  </a:lnTo>
                  <a:lnTo>
                    <a:pt x="6" y="33"/>
                  </a:lnTo>
                  <a:lnTo>
                    <a:pt x="7" y="30"/>
                  </a:lnTo>
                  <a:lnTo>
                    <a:pt x="14" y="7"/>
                  </a:lnTo>
                  <a:lnTo>
                    <a:pt x="14" y="4"/>
                  </a:lnTo>
                  <a:lnTo>
                    <a:pt x="14" y="3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0"/>
                  </a:lnTo>
                  <a:lnTo>
                    <a:pt x="26" y="0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0" y="3"/>
                  </a:lnTo>
                  <a:lnTo>
                    <a:pt x="20" y="4"/>
                  </a:lnTo>
                  <a:lnTo>
                    <a:pt x="19" y="9"/>
                  </a:lnTo>
                  <a:lnTo>
                    <a:pt x="11" y="31"/>
                  </a:lnTo>
                  <a:lnTo>
                    <a:pt x="11" y="33"/>
                  </a:lnTo>
                  <a:lnTo>
                    <a:pt x="11" y="34"/>
                  </a:lnTo>
                  <a:lnTo>
                    <a:pt x="11" y="34"/>
                  </a:lnTo>
                  <a:lnTo>
                    <a:pt x="11" y="35"/>
                  </a:lnTo>
                  <a:lnTo>
                    <a:pt x="13" y="35"/>
                  </a:lnTo>
                  <a:lnTo>
                    <a:pt x="14" y="35"/>
                  </a:lnTo>
                  <a:lnTo>
                    <a:pt x="17" y="35"/>
                  </a:lnTo>
                  <a:lnTo>
                    <a:pt x="20" y="35"/>
                  </a:lnTo>
                  <a:lnTo>
                    <a:pt x="23" y="34"/>
                  </a:lnTo>
                  <a:lnTo>
                    <a:pt x="24" y="34"/>
                  </a:lnTo>
                  <a:lnTo>
                    <a:pt x="26" y="33"/>
                  </a:lnTo>
                  <a:lnTo>
                    <a:pt x="27" y="31"/>
                  </a:lnTo>
                  <a:lnTo>
                    <a:pt x="28" y="28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27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54" name="Freeform 282"/>
            <p:cNvSpPr>
              <a:spLocks/>
            </p:cNvSpPr>
            <p:nvPr/>
          </p:nvSpPr>
          <p:spPr bwMode="auto">
            <a:xfrm>
              <a:off x="3089" y="2892"/>
              <a:ext cx="13" cy="49"/>
            </a:xfrm>
            <a:custGeom>
              <a:avLst/>
              <a:gdLst/>
              <a:ahLst/>
              <a:cxnLst>
                <a:cxn ang="0">
                  <a:pos x="13" y="49"/>
                </a:cxn>
                <a:cxn ang="0">
                  <a:pos x="0" y="49"/>
                </a:cxn>
                <a:cxn ang="0">
                  <a:pos x="0" y="0"/>
                </a:cxn>
                <a:cxn ang="0">
                  <a:pos x="13" y="0"/>
                </a:cxn>
                <a:cxn ang="0">
                  <a:pos x="13" y="3"/>
                </a:cxn>
                <a:cxn ang="0">
                  <a:pos x="6" y="3"/>
                </a:cxn>
                <a:cxn ang="0">
                  <a:pos x="6" y="48"/>
                </a:cxn>
                <a:cxn ang="0">
                  <a:pos x="13" y="48"/>
                </a:cxn>
                <a:cxn ang="0">
                  <a:pos x="13" y="49"/>
                </a:cxn>
              </a:cxnLst>
              <a:rect l="0" t="0" r="r" b="b"/>
              <a:pathLst>
                <a:path w="13" h="49">
                  <a:moveTo>
                    <a:pt x="13" y="49"/>
                  </a:moveTo>
                  <a:lnTo>
                    <a:pt x="0" y="49"/>
                  </a:lnTo>
                  <a:lnTo>
                    <a:pt x="0" y="0"/>
                  </a:lnTo>
                  <a:lnTo>
                    <a:pt x="13" y="0"/>
                  </a:lnTo>
                  <a:lnTo>
                    <a:pt x="13" y="3"/>
                  </a:lnTo>
                  <a:lnTo>
                    <a:pt x="6" y="3"/>
                  </a:lnTo>
                  <a:lnTo>
                    <a:pt x="6" y="48"/>
                  </a:lnTo>
                  <a:lnTo>
                    <a:pt x="13" y="48"/>
                  </a:lnTo>
                  <a:lnTo>
                    <a:pt x="13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55" name="Freeform 283"/>
            <p:cNvSpPr>
              <a:spLocks/>
            </p:cNvSpPr>
            <p:nvPr/>
          </p:nvSpPr>
          <p:spPr bwMode="auto">
            <a:xfrm>
              <a:off x="3104" y="2892"/>
              <a:ext cx="26" cy="38"/>
            </a:xfrm>
            <a:custGeom>
              <a:avLst/>
              <a:gdLst/>
              <a:ahLst/>
              <a:cxnLst>
                <a:cxn ang="0">
                  <a:pos x="26" y="31"/>
                </a:cxn>
                <a:cxn ang="0">
                  <a:pos x="23" y="38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6" y="32"/>
                </a:cxn>
                <a:cxn ang="0">
                  <a:pos x="12" y="26"/>
                </a:cxn>
                <a:cxn ang="0">
                  <a:pos x="14" y="22"/>
                </a:cxn>
                <a:cxn ang="0">
                  <a:pos x="17" y="18"/>
                </a:cxn>
                <a:cxn ang="0">
                  <a:pos x="19" y="12"/>
                </a:cxn>
                <a:cxn ang="0">
                  <a:pos x="17" y="10"/>
                </a:cxn>
                <a:cxn ang="0">
                  <a:pos x="16" y="7"/>
                </a:cxn>
                <a:cxn ang="0">
                  <a:pos x="13" y="5"/>
                </a:cxn>
                <a:cxn ang="0">
                  <a:pos x="10" y="4"/>
                </a:cxn>
                <a:cxn ang="0">
                  <a:pos x="9" y="4"/>
                </a:cxn>
                <a:cxn ang="0">
                  <a:pos x="6" y="5"/>
                </a:cxn>
                <a:cxn ang="0">
                  <a:pos x="3" y="8"/>
                </a:cxn>
                <a:cxn ang="0">
                  <a:pos x="2" y="11"/>
                </a:cxn>
                <a:cxn ang="0">
                  <a:pos x="2" y="11"/>
                </a:cxn>
                <a:cxn ang="0">
                  <a:pos x="3" y="7"/>
                </a:cxn>
                <a:cxn ang="0">
                  <a:pos x="5" y="3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6" y="1"/>
                </a:cxn>
                <a:cxn ang="0">
                  <a:pos x="20" y="3"/>
                </a:cxn>
                <a:cxn ang="0">
                  <a:pos x="23" y="7"/>
                </a:cxn>
                <a:cxn ang="0">
                  <a:pos x="23" y="10"/>
                </a:cxn>
                <a:cxn ang="0">
                  <a:pos x="23" y="12"/>
                </a:cxn>
                <a:cxn ang="0">
                  <a:pos x="21" y="15"/>
                </a:cxn>
                <a:cxn ang="0">
                  <a:pos x="19" y="21"/>
                </a:cxn>
                <a:cxn ang="0">
                  <a:pos x="14" y="25"/>
                </a:cxn>
                <a:cxn ang="0">
                  <a:pos x="12" y="29"/>
                </a:cxn>
                <a:cxn ang="0">
                  <a:pos x="7" y="32"/>
                </a:cxn>
                <a:cxn ang="0">
                  <a:pos x="6" y="34"/>
                </a:cxn>
                <a:cxn ang="0">
                  <a:pos x="16" y="34"/>
                </a:cxn>
                <a:cxn ang="0">
                  <a:pos x="19" y="34"/>
                </a:cxn>
                <a:cxn ang="0">
                  <a:pos x="20" y="34"/>
                </a:cxn>
                <a:cxn ang="0">
                  <a:pos x="21" y="34"/>
                </a:cxn>
                <a:cxn ang="0">
                  <a:pos x="23" y="34"/>
                </a:cxn>
                <a:cxn ang="0">
                  <a:pos x="23" y="32"/>
                </a:cxn>
                <a:cxn ang="0">
                  <a:pos x="24" y="31"/>
                </a:cxn>
                <a:cxn ang="0">
                  <a:pos x="26" y="31"/>
                </a:cxn>
              </a:cxnLst>
              <a:rect l="0" t="0" r="r" b="b"/>
              <a:pathLst>
                <a:path w="26" h="38">
                  <a:moveTo>
                    <a:pt x="26" y="31"/>
                  </a:moveTo>
                  <a:lnTo>
                    <a:pt x="23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6" y="32"/>
                  </a:lnTo>
                  <a:lnTo>
                    <a:pt x="12" y="26"/>
                  </a:lnTo>
                  <a:lnTo>
                    <a:pt x="14" y="22"/>
                  </a:lnTo>
                  <a:lnTo>
                    <a:pt x="17" y="18"/>
                  </a:lnTo>
                  <a:lnTo>
                    <a:pt x="19" y="12"/>
                  </a:lnTo>
                  <a:lnTo>
                    <a:pt x="17" y="10"/>
                  </a:lnTo>
                  <a:lnTo>
                    <a:pt x="16" y="7"/>
                  </a:lnTo>
                  <a:lnTo>
                    <a:pt x="13" y="5"/>
                  </a:lnTo>
                  <a:lnTo>
                    <a:pt x="10" y="4"/>
                  </a:lnTo>
                  <a:lnTo>
                    <a:pt x="9" y="4"/>
                  </a:lnTo>
                  <a:lnTo>
                    <a:pt x="6" y="5"/>
                  </a:lnTo>
                  <a:lnTo>
                    <a:pt x="3" y="8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3" y="7"/>
                  </a:lnTo>
                  <a:lnTo>
                    <a:pt x="5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3" y="10"/>
                  </a:lnTo>
                  <a:lnTo>
                    <a:pt x="23" y="12"/>
                  </a:lnTo>
                  <a:lnTo>
                    <a:pt x="21" y="15"/>
                  </a:lnTo>
                  <a:lnTo>
                    <a:pt x="19" y="21"/>
                  </a:lnTo>
                  <a:lnTo>
                    <a:pt x="14" y="25"/>
                  </a:lnTo>
                  <a:lnTo>
                    <a:pt x="12" y="29"/>
                  </a:lnTo>
                  <a:lnTo>
                    <a:pt x="7" y="32"/>
                  </a:lnTo>
                  <a:lnTo>
                    <a:pt x="6" y="34"/>
                  </a:lnTo>
                  <a:lnTo>
                    <a:pt x="16" y="34"/>
                  </a:lnTo>
                  <a:lnTo>
                    <a:pt x="19" y="34"/>
                  </a:lnTo>
                  <a:lnTo>
                    <a:pt x="20" y="34"/>
                  </a:lnTo>
                  <a:lnTo>
                    <a:pt x="21" y="34"/>
                  </a:lnTo>
                  <a:lnTo>
                    <a:pt x="23" y="34"/>
                  </a:lnTo>
                  <a:lnTo>
                    <a:pt x="23" y="32"/>
                  </a:lnTo>
                  <a:lnTo>
                    <a:pt x="24" y="31"/>
                  </a:lnTo>
                  <a:lnTo>
                    <a:pt x="26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56" name="Freeform 284"/>
            <p:cNvSpPr>
              <a:spLocks/>
            </p:cNvSpPr>
            <p:nvPr/>
          </p:nvSpPr>
          <p:spPr bwMode="auto">
            <a:xfrm>
              <a:off x="3135" y="2924"/>
              <a:ext cx="7" cy="16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14"/>
                </a:cxn>
                <a:cxn ang="0">
                  <a:pos x="2" y="13"/>
                </a:cxn>
                <a:cxn ang="0">
                  <a:pos x="4" y="11"/>
                </a:cxn>
                <a:cxn ang="0">
                  <a:pos x="6" y="9"/>
                </a:cxn>
                <a:cxn ang="0">
                  <a:pos x="6" y="7"/>
                </a:cxn>
                <a:cxn ang="0">
                  <a:pos x="6" y="7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4" y="6"/>
                </a:cxn>
                <a:cxn ang="0">
                  <a:pos x="4" y="7"/>
                </a:cxn>
                <a:cxn ang="0">
                  <a:pos x="3" y="7"/>
                </a:cxn>
                <a:cxn ang="0">
                  <a:pos x="3" y="7"/>
                </a:cxn>
                <a:cxn ang="0">
                  <a:pos x="2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6" y="2"/>
                </a:cxn>
                <a:cxn ang="0">
                  <a:pos x="7" y="4"/>
                </a:cxn>
                <a:cxn ang="0">
                  <a:pos x="7" y="6"/>
                </a:cxn>
                <a:cxn ang="0">
                  <a:pos x="7" y="9"/>
                </a:cxn>
                <a:cxn ang="0">
                  <a:pos x="6" y="11"/>
                </a:cxn>
                <a:cxn ang="0">
                  <a:pos x="3" y="13"/>
                </a:cxn>
                <a:cxn ang="0">
                  <a:pos x="0" y="16"/>
                </a:cxn>
              </a:cxnLst>
              <a:rect l="0" t="0" r="r" b="b"/>
              <a:pathLst>
                <a:path w="7" h="16">
                  <a:moveTo>
                    <a:pt x="0" y="16"/>
                  </a:moveTo>
                  <a:lnTo>
                    <a:pt x="0" y="14"/>
                  </a:lnTo>
                  <a:lnTo>
                    <a:pt x="2" y="13"/>
                  </a:lnTo>
                  <a:lnTo>
                    <a:pt x="4" y="11"/>
                  </a:lnTo>
                  <a:lnTo>
                    <a:pt x="6" y="9"/>
                  </a:lnTo>
                  <a:lnTo>
                    <a:pt x="6" y="7"/>
                  </a:lnTo>
                  <a:lnTo>
                    <a:pt x="6" y="7"/>
                  </a:lnTo>
                  <a:lnTo>
                    <a:pt x="6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4" y="6"/>
                  </a:lnTo>
                  <a:lnTo>
                    <a:pt x="4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2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2"/>
                  </a:lnTo>
                  <a:lnTo>
                    <a:pt x="7" y="4"/>
                  </a:lnTo>
                  <a:lnTo>
                    <a:pt x="7" y="6"/>
                  </a:lnTo>
                  <a:lnTo>
                    <a:pt x="7" y="9"/>
                  </a:lnTo>
                  <a:lnTo>
                    <a:pt x="6" y="11"/>
                  </a:lnTo>
                  <a:lnTo>
                    <a:pt x="3" y="13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57" name="Freeform 285"/>
            <p:cNvSpPr>
              <a:spLocks/>
            </p:cNvSpPr>
            <p:nvPr/>
          </p:nvSpPr>
          <p:spPr bwMode="auto">
            <a:xfrm>
              <a:off x="3147" y="2892"/>
              <a:ext cx="25" cy="38"/>
            </a:xfrm>
            <a:custGeom>
              <a:avLst/>
              <a:gdLst/>
              <a:ahLst/>
              <a:cxnLst>
                <a:cxn ang="0">
                  <a:pos x="25" y="31"/>
                </a:cxn>
                <a:cxn ang="0">
                  <a:pos x="22" y="38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5" y="32"/>
                </a:cxn>
                <a:cxn ang="0">
                  <a:pos x="11" y="26"/>
                </a:cxn>
                <a:cxn ang="0">
                  <a:pos x="14" y="22"/>
                </a:cxn>
                <a:cxn ang="0">
                  <a:pos x="16" y="18"/>
                </a:cxn>
                <a:cxn ang="0">
                  <a:pos x="18" y="12"/>
                </a:cxn>
                <a:cxn ang="0">
                  <a:pos x="16" y="10"/>
                </a:cxn>
                <a:cxn ang="0">
                  <a:pos x="15" y="7"/>
                </a:cxn>
                <a:cxn ang="0">
                  <a:pos x="12" y="5"/>
                </a:cxn>
                <a:cxn ang="0">
                  <a:pos x="9" y="4"/>
                </a:cxn>
                <a:cxn ang="0">
                  <a:pos x="8" y="4"/>
                </a:cxn>
                <a:cxn ang="0">
                  <a:pos x="5" y="5"/>
                </a:cxn>
                <a:cxn ang="0">
                  <a:pos x="2" y="8"/>
                </a:cxn>
                <a:cxn ang="0">
                  <a:pos x="1" y="11"/>
                </a:cxn>
                <a:cxn ang="0">
                  <a:pos x="1" y="11"/>
                </a:cxn>
                <a:cxn ang="0">
                  <a:pos x="2" y="7"/>
                </a:cxn>
                <a:cxn ang="0">
                  <a:pos x="4" y="3"/>
                </a:cxn>
                <a:cxn ang="0">
                  <a:pos x="8" y="1"/>
                </a:cxn>
                <a:cxn ang="0">
                  <a:pos x="11" y="0"/>
                </a:cxn>
                <a:cxn ang="0">
                  <a:pos x="15" y="1"/>
                </a:cxn>
                <a:cxn ang="0">
                  <a:pos x="19" y="3"/>
                </a:cxn>
                <a:cxn ang="0">
                  <a:pos x="22" y="7"/>
                </a:cxn>
                <a:cxn ang="0">
                  <a:pos x="22" y="10"/>
                </a:cxn>
                <a:cxn ang="0">
                  <a:pos x="22" y="12"/>
                </a:cxn>
                <a:cxn ang="0">
                  <a:pos x="21" y="15"/>
                </a:cxn>
                <a:cxn ang="0">
                  <a:pos x="18" y="21"/>
                </a:cxn>
                <a:cxn ang="0">
                  <a:pos x="14" y="25"/>
                </a:cxn>
                <a:cxn ang="0">
                  <a:pos x="11" y="29"/>
                </a:cxn>
                <a:cxn ang="0">
                  <a:pos x="7" y="32"/>
                </a:cxn>
                <a:cxn ang="0">
                  <a:pos x="5" y="34"/>
                </a:cxn>
                <a:cxn ang="0">
                  <a:pos x="15" y="34"/>
                </a:cxn>
                <a:cxn ang="0">
                  <a:pos x="18" y="34"/>
                </a:cxn>
                <a:cxn ang="0">
                  <a:pos x="19" y="34"/>
                </a:cxn>
                <a:cxn ang="0">
                  <a:pos x="21" y="34"/>
                </a:cxn>
                <a:cxn ang="0">
                  <a:pos x="22" y="34"/>
                </a:cxn>
                <a:cxn ang="0">
                  <a:pos x="22" y="32"/>
                </a:cxn>
                <a:cxn ang="0">
                  <a:pos x="23" y="31"/>
                </a:cxn>
                <a:cxn ang="0">
                  <a:pos x="25" y="31"/>
                </a:cxn>
              </a:cxnLst>
              <a:rect l="0" t="0" r="r" b="b"/>
              <a:pathLst>
                <a:path w="25" h="38">
                  <a:moveTo>
                    <a:pt x="25" y="31"/>
                  </a:moveTo>
                  <a:lnTo>
                    <a:pt x="22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5" y="32"/>
                  </a:lnTo>
                  <a:lnTo>
                    <a:pt x="11" y="26"/>
                  </a:lnTo>
                  <a:lnTo>
                    <a:pt x="14" y="22"/>
                  </a:lnTo>
                  <a:lnTo>
                    <a:pt x="16" y="18"/>
                  </a:lnTo>
                  <a:lnTo>
                    <a:pt x="18" y="12"/>
                  </a:lnTo>
                  <a:lnTo>
                    <a:pt x="16" y="10"/>
                  </a:lnTo>
                  <a:lnTo>
                    <a:pt x="15" y="7"/>
                  </a:lnTo>
                  <a:lnTo>
                    <a:pt x="12" y="5"/>
                  </a:lnTo>
                  <a:lnTo>
                    <a:pt x="9" y="4"/>
                  </a:lnTo>
                  <a:lnTo>
                    <a:pt x="8" y="4"/>
                  </a:lnTo>
                  <a:lnTo>
                    <a:pt x="5" y="5"/>
                  </a:lnTo>
                  <a:lnTo>
                    <a:pt x="2" y="8"/>
                  </a:lnTo>
                  <a:lnTo>
                    <a:pt x="1" y="11"/>
                  </a:lnTo>
                  <a:lnTo>
                    <a:pt x="1" y="11"/>
                  </a:lnTo>
                  <a:lnTo>
                    <a:pt x="2" y="7"/>
                  </a:lnTo>
                  <a:lnTo>
                    <a:pt x="4" y="3"/>
                  </a:lnTo>
                  <a:lnTo>
                    <a:pt x="8" y="1"/>
                  </a:lnTo>
                  <a:lnTo>
                    <a:pt x="11" y="0"/>
                  </a:lnTo>
                  <a:lnTo>
                    <a:pt x="15" y="1"/>
                  </a:lnTo>
                  <a:lnTo>
                    <a:pt x="19" y="3"/>
                  </a:lnTo>
                  <a:lnTo>
                    <a:pt x="22" y="7"/>
                  </a:lnTo>
                  <a:lnTo>
                    <a:pt x="22" y="10"/>
                  </a:lnTo>
                  <a:lnTo>
                    <a:pt x="22" y="12"/>
                  </a:lnTo>
                  <a:lnTo>
                    <a:pt x="21" y="15"/>
                  </a:lnTo>
                  <a:lnTo>
                    <a:pt x="18" y="21"/>
                  </a:lnTo>
                  <a:lnTo>
                    <a:pt x="14" y="25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5" y="34"/>
                  </a:lnTo>
                  <a:lnTo>
                    <a:pt x="15" y="34"/>
                  </a:lnTo>
                  <a:lnTo>
                    <a:pt x="18" y="34"/>
                  </a:lnTo>
                  <a:lnTo>
                    <a:pt x="19" y="34"/>
                  </a:lnTo>
                  <a:lnTo>
                    <a:pt x="21" y="34"/>
                  </a:lnTo>
                  <a:lnTo>
                    <a:pt x="22" y="34"/>
                  </a:lnTo>
                  <a:lnTo>
                    <a:pt x="22" y="32"/>
                  </a:lnTo>
                  <a:lnTo>
                    <a:pt x="23" y="31"/>
                  </a:lnTo>
                  <a:lnTo>
                    <a:pt x="25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58" name="Freeform 286"/>
            <p:cNvSpPr>
              <a:spLocks/>
            </p:cNvSpPr>
            <p:nvPr/>
          </p:nvSpPr>
          <p:spPr bwMode="auto">
            <a:xfrm>
              <a:off x="3176" y="2892"/>
              <a:ext cx="11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11" y="49"/>
                </a:cxn>
                <a:cxn ang="0">
                  <a:pos x="0" y="49"/>
                </a:cxn>
                <a:cxn ang="0">
                  <a:pos x="0" y="48"/>
                </a:cxn>
                <a:cxn ang="0">
                  <a:pos x="7" y="48"/>
                </a:cxn>
                <a:cxn ang="0">
                  <a:pos x="7" y="3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11" h="49">
                  <a:moveTo>
                    <a:pt x="0" y="0"/>
                  </a:moveTo>
                  <a:lnTo>
                    <a:pt x="11" y="0"/>
                  </a:lnTo>
                  <a:lnTo>
                    <a:pt x="11" y="49"/>
                  </a:lnTo>
                  <a:lnTo>
                    <a:pt x="0" y="49"/>
                  </a:lnTo>
                  <a:lnTo>
                    <a:pt x="0" y="48"/>
                  </a:lnTo>
                  <a:lnTo>
                    <a:pt x="7" y="48"/>
                  </a:lnTo>
                  <a:lnTo>
                    <a:pt x="7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59" name="Freeform 287"/>
            <p:cNvSpPr>
              <a:spLocks noEditPoints="1"/>
            </p:cNvSpPr>
            <p:nvPr/>
          </p:nvSpPr>
          <p:spPr bwMode="auto">
            <a:xfrm>
              <a:off x="3257" y="2893"/>
              <a:ext cx="28" cy="37"/>
            </a:xfrm>
            <a:custGeom>
              <a:avLst/>
              <a:gdLst/>
              <a:ahLst/>
              <a:cxnLst>
                <a:cxn ang="0">
                  <a:pos x="10" y="20"/>
                </a:cxn>
                <a:cxn ang="0">
                  <a:pos x="10" y="31"/>
                </a:cxn>
                <a:cxn ang="0">
                  <a:pos x="10" y="34"/>
                </a:cxn>
                <a:cxn ang="0">
                  <a:pos x="12" y="35"/>
                </a:cxn>
                <a:cxn ang="0">
                  <a:pos x="13" y="37"/>
                </a:cxn>
                <a:cxn ang="0">
                  <a:pos x="14" y="37"/>
                </a:cxn>
                <a:cxn ang="0">
                  <a:pos x="16" y="37"/>
                </a:cxn>
                <a:cxn ang="0">
                  <a:pos x="16" y="37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2" y="37"/>
                </a:cxn>
                <a:cxn ang="0">
                  <a:pos x="3" y="37"/>
                </a:cxn>
                <a:cxn ang="0">
                  <a:pos x="5" y="35"/>
                </a:cxn>
                <a:cxn ang="0">
                  <a:pos x="5" y="34"/>
                </a:cxn>
                <a:cxn ang="0">
                  <a:pos x="6" y="31"/>
                </a:cxn>
                <a:cxn ang="0">
                  <a:pos x="6" y="6"/>
                </a:cxn>
                <a:cxn ang="0">
                  <a:pos x="5" y="3"/>
                </a:cxn>
                <a:cxn ang="0">
                  <a:pos x="5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4" y="0"/>
                </a:cxn>
                <a:cxn ang="0">
                  <a:pos x="19" y="0"/>
                </a:cxn>
                <a:cxn ang="0">
                  <a:pos x="21" y="0"/>
                </a:cxn>
                <a:cxn ang="0">
                  <a:pos x="24" y="2"/>
                </a:cxn>
                <a:cxn ang="0">
                  <a:pos x="27" y="4"/>
                </a:cxn>
                <a:cxn ang="0">
                  <a:pos x="28" y="7"/>
                </a:cxn>
                <a:cxn ang="0">
                  <a:pos x="28" y="10"/>
                </a:cxn>
                <a:cxn ang="0">
                  <a:pos x="28" y="14"/>
                </a:cxn>
                <a:cxn ang="0">
                  <a:pos x="26" y="17"/>
                </a:cxn>
                <a:cxn ang="0">
                  <a:pos x="21" y="20"/>
                </a:cxn>
                <a:cxn ang="0">
                  <a:pos x="17" y="20"/>
                </a:cxn>
                <a:cxn ang="0">
                  <a:pos x="16" y="20"/>
                </a:cxn>
                <a:cxn ang="0">
                  <a:pos x="14" y="20"/>
                </a:cxn>
                <a:cxn ang="0">
                  <a:pos x="13" y="20"/>
                </a:cxn>
                <a:cxn ang="0">
                  <a:pos x="10" y="20"/>
                </a:cxn>
                <a:cxn ang="0">
                  <a:pos x="10" y="18"/>
                </a:cxn>
                <a:cxn ang="0">
                  <a:pos x="12" y="18"/>
                </a:cxn>
                <a:cxn ang="0">
                  <a:pos x="13" y="18"/>
                </a:cxn>
                <a:cxn ang="0">
                  <a:pos x="14" y="18"/>
                </a:cxn>
                <a:cxn ang="0">
                  <a:pos x="16" y="18"/>
                </a:cxn>
                <a:cxn ang="0">
                  <a:pos x="19" y="18"/>
                </a:cxn>
                <a:cxn ang="0">
                  <a:pos x="20" y="16"/>
                </a:cxn>
                <a:cxn ang="0">
                  <a:pos x="21" y="14"/>
                </a:cxn>
                <a:cxn ang="0">
                  <a:pos x="23" y="10"/>
                </a:cxn>
                <a:cxn ang="0">
                  <a:pos x="21" y="9"/>
                </a:cxn>
                <a:cxn ang="0">
                  <a:pos x="21" y="6"/>
                </a:cxn>
                <a:cxn ang="0">
                  <a:pos x="20" y="4"/>
                </a:cxn>
                <a:cxn ang="0">
                  <a:pos x="19" y="3"/>
                </a:cxn>
                <a:cxn ang="0">
                  <a:pos x="17" y="2"/>
                </a:cxn>
                <a:cxn ang="0">
                  <a:pos x="14" y="2"/>
                </a:cxn>
                <a:cxn ang="0">
                  <a:pos x="13" y="2"/>
                </a:cxn>
                <a:cxn ang="0">
                  <a:pos x="10" y="2"/>
                </a:cxn>
                <a:cxn ang="0">
                  <a:pos x="10" y="18"/>
                </a:cxn>
              </a:cxnLst>
              <a:rect l="0" t="0" r="r" b="b"/>
              <a:pathLst>
                <a:path w="28" h="37">
                  <a:moveTo>
                    <a:pt x="10" y="20"/>
                  </a:moveTo>
                  <a:lnTo>
                    <a:pt x="10" y="31"/>
                  </a:lnTo>
                  <a:lnTo>
                    <a:pt x="10" y="34"/>
                  </a:lnTo>
                  <a:lnTo>
                    <a:pt x="12" y="35"/>
                  </a:lnTo>
                  <a:lnTo>
                    <a:pt x="13" y="37"/>
                  </a:lnTo>
                  <a:lnTo>
                    <a:pt x="14" y="37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2" y="37"/>
                  </a:lnTo>
                  <a:lnTo>
                    <a:pt x="3" y="37"/>
                  </a:lnTo>
                  <a:lnTo>
                    <a:pt x="5" y="35"/>
                  </a:lnTo>
                  <a:lnTo>
                    <a:pt x="5" y="34"/>
                  </a:lnTo>
                  <a:lnTo>
                    <a:pt x="6" y="31"/>
                  </a:lnTo>
                  <a:lnTo>
                    <a:pt x="6" y="6"/>
                  </a:lnTo>
                  <a:lnTo>
                    <a:pt x="5" y="3"/>
                  </a:lnTo>
                  <a:lnTo>
                    <a:pt x="5" y="2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9" y="0"/>
                  </a:lnTo>
                  <a:lnTo>
                    <a:pt x="21" y="0"/>
                  </a:lnTo>
                  <a:lnTo>
                    <a:pt x="24" y="2"/>
                  </a:lnTo>
                  <a:lnTo>
                    <a:pt x="27" y="4"/>
                  </a:lnTo>
                  <a:lnTo>
                    <a:pt x="28" y="7"/>
                  </a:lnTo>
                  <a:lnTo>
                    <a:pt x="28" y="10"/>
                  </a:lnTo>
                  <a:lnTo>
                    <a:pt x="28" y="14"/>
                  </a:lnTo>
                  <a:lnTo>
                    <a:pt x="26" y="17"/>
                  </a:lnTo>
                  <a:lnTo>
                    <a:pt x="21" y="20"/>
                  </a:lnTo>
                  <a:lnTo>
                    <a:pt x="17" y="20"/>
                  </a:lnTo>
                  <a:lnTo>
                    <a:pt x="16" y="20"/>
                  </a:lnTo>
                  <a:lnTo>
                    <a:pt x="14" y="20"/>
                  </a:lnTo>
                  <a:lnTo>
                    <a:pt x="13" y="20"/>
                  </a:lnTo>
                  <a:lnTo>
                    <a:pt x="10" y="20"/>
                  </a:lnTo>
                  <a:close/>
                  <a:moveTo>
                    <a:pt x="10" y="18"/>
                  </a:moveTo>
                  <a:lnTo>
                    <a:pt x="12" y="18"/>
                  </a:lnTo>
                  <a:lnTo>
                    <a:pt x="13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9" y="18"/>
                  </a:lnTo>
                  <a:lnTo>
                    <a:pt x="20" y="16"/>
                  </a:lnTo>
                  <a:lnTo>
                    <a:pt x="21" y="14"/>
                  </a:lnTo>
                  <a:lnTo>
                    <a:pt x="23" y="10"/>
                  </a:lnTo>
                  <a:lnTo>
                    <a:pt x="21" y="9"/>
                  </a:lnTo>
                  <a:lnTo>
                    <a:pt x="21" y="6"/>
                  </a:lnTo>
                  <a:lnTo>
                    <a:pt x="20" y="4"/>
                  </a:lnTo>
                  <a:lnTo>
                    <a:pt x="19" y="3"/>
                  </a:lnTo>
                  <a:lnTo>
                    <a:pt x="17" y="2"/>
                  </a:lnTo>
                  <a:lnTo>
                    <a:pt x="14" y="2"/>
                  </a:lnTo>
                  <a:lnTo>
                    <a:pt x="13" y="2"/>
                  </a:lnTo>
                  <a:lnTo>
                    <a:pt x="10" y="2"/>
                  </a:lnTo>
                  <a:lnTo>
                    <a:pt x="10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60" name="Freeform 288"/>
            <p:cNvSpPr>
              <a:spLocks/>
            </p:cNvSpPr>
            <p:nvPr/>
          </p:nvSpPr>
          <p:spPr bwMode="auto">
            <a:xfrm>
              <a:off x="3288" y="2904"/>
              <a:ext cx="18" cy="26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7"/>
                </a:cxn>
                <a:cxn ang="0">
                  <a:pos x="10" y="3"/>
                </a:cxn>
                <a:cxn ang="0">
                  <a:pos x="13" y="2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7" y="2"/>
                </a:cxn>
                <a:cxn ang="0">
                  <a:pos x="18" y="3"/>
                </a:cxn>
                <a:cxn ang="0">
                  <a:pos x="18" y="5"/>
                </a:cxn>
                <a:cxn ang="0">
                  <a:pos x="18" y="5"/>
                </a:cxn>
                <a:cxn ang="0">
                  <a:pos x="17" y="6"/>
                </a:cxn>
                <a:cxn ang="0">
                  <a:pos x="17" y="6"/>
                </a:cxn>
                <a:cxn ang="0">
                  <a:pos x="16" y="7"/>
                </a:cxn>
                <a:cxn ang="0">
                  <a:pos x="16" y="6"/>
                </a:cxn>
                <a:cxn ang="0">
                  <a:pos x="14" y="6"/>
                </a:cxn>
                <a:cxn ang="0">
                  <a:pos x="13" y="5"/>
                </a:cxn>
                <a:cxn ang="0">
                  <a:pos x="11" y="5"/>
                </a:cxn>
                <a:cxn ang="0">
                  <a:pos x="11" y="5"/>
                </a:cxn>
                <a:cxn ang="0">
                  <a:pos x="11" y="5"/>
                </a:cxn>
                <a:cxn ang="0">
                  <a:pos x="10" y="7"/>
                </a:cxn>
                <a:cxn ang="0">
                  <a:pos x="9" y="9"/>
                </a:cxn>
                <a:cxn ang="0">
                  <a:pos x="9" y="20"/>
                </a:cxn>
                <a:cxn ang="0">
                  <a:pos x="9" y="23"/>
                </a:cxn>
                <a:cxn ang="0">
                  <a:pos x="9" y="23"/>
                </a:cxn>
                <a:cxn ang="0">
                  <a:pos x="10" y="24"/>
                </a:cxn>
                <a:cxn ang="0">
                  <a:pos x="10" y="24"/>
                </a:cxn>
                <a:cxn ang="0">
                  <a:pos x="11" y="26"/>
                </a:cxn>
                <a:cxn ang="0">
                  <a:pos x="13" y="26"/>
                </a:cxn>
                <a:cxn ang="0">
                  <a:pos x="13" y="26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3" y="24"/>
                </a:cxn>
                <a:cxn ang="0">
                  <a:pos x="3" y="24"/>
                </a:cxn>
                <a:cxn ang="0">
                  <a:pos x="3" y="23"/>
                </a:cxn>
                <a:cxn ang="0">
                  <a:pos x="3" y="23"/>
                </a:cxn>
                <a:cxn ang="0">
                  <a:pos x="3" y="20"/>
                </a:cxn>
                <a:cxn ang="0">
                  <a:pos x="3" y="12"/>
                </a:cxn>
                <a:cxn ang="0">
                  <a:pos x="3" y="7"/>
                </a:cxn>
                <a:cxn ang="0">
                  <a:pos x="3" y="5"/>
                </a:cxn>
                <a:cxn ang="0">
                  <a:pos x="3" y="5"/>
                </a:cxn>
                <a:cxn ang="0">
                  <a:pos x="3" y="5"/>
                </a:cxn>
                <a:cxn ang="0">
                  <a:pos x="3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9" y="0"/>
                </a:cxn>
              </a:cxnLst>
              <a:rect l="0" t="0" r="r" b="b"/>
              <a:pathLst>
                <a:path w="18" h="26">
                  <a:moveTo>
                    <a:pt x="9" y="0"/>
                  </a:moveTo>
                  <a:lnTo>
                    <a:pt x="9" y="7"/>
                  </a:lnTo>
                  <a:lnTo>
                    <a:pt x="10" y="3"/>
                  </a:lnTo>
                  <a:lnTo>
                    <a:pt x="13" y="2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7" y="2"/>
                  </a:lnTo>
                  <a:lnTo>
                    <a:pt x="18" y="3"/>
                  </a:lnTo>
                  <a:lnTo>
                    <a:pt x="18" y="5"/>
                  </a:lnTo>
                  <a:lnTo>
                    <a:pt x="18" y="5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6" y="7"/>
                  </a:lnTo>
                  <a:lnTo>
                    <a:pt x="16" y="6"/>
                  </a:lnTo>
                  <a:lnTo>
                    <a:pt x="14" y="6"/>
                  </a:lnTo>
                  <a:lnTo>
                    <a:pt x="13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0" y="7"/>
                  </a:lnTo>
                  <a:lnTo>
                    <a:pt x="9" y="9"/>
                  </a:lnTo>
                  <a:lnTo>
                    <a:pt x="9" y="20"/>
                  </a:lnTo>
                  <a:lnTo>
                    <a:pt x="9" y="23"/>
                  </a:lnTo>
                  <a:lnTo>
                    <a:pt x="9" y="23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1" y="26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0"/>
                  </a:lnTo>
                  <a:lnTo>
                    <a:pt x="3" y="12"/>
                  </a:lnTo>
                  <a:lnTo>
                    <a:pt x="3" y="7"/>
                  </a:lnTo>
                  <a:lnTo>
                    <a:pt x="3" y="5"/>
                  </a:lnTo>
                  <a:lnTo>
                    <a:pt x="3" y="5"/>
                  </a:lnTo>
                  <a:lnTo>
                    <a:pt x="3" y="5"/>
                  </a:lnTo>
                  <a:lnTo>
                    <a:pt x="3" y="3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3"/>
                  </a:lnTo>
                  <a:lnTo>
                    <a:pt x="7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61" name="Freeform 289"/>
            <p:cNvSpPr>
              <a:spLocks noEditPoints="1"/>
            </p:cNvSpPr>
            <p:nvPr/>
          </p:nvSpPr>
          <p:spPr bwMode="auto">
            <a:xfrm>
              <a:off x="3308" y="2904"/>
              <a:ext cx="21" cy="27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4" y="16"/>
                </a:cxn>
                <a:cxn ang="0">
                  <a:pos x="7" y="19"/>
                </a:cxn>
                <a:cxn ang="0">
                  <a:pos x="10" y="22"/>
                </a:cxn>
                <a:cxn ang="0">
                  <a:pos x="12" y="22"/>
                </a:cxn>
                <a:cxn ang="0">
                  <a:pos x="15" y="22"/>
                </a:cxn>
                <a:cxn ang="0">
                  <a:pos x="17" y="22"/>
                </a:cxn>
                <a:cxn ang="0">
                  <a:pos x="19" y="19"/>
                </a:cxn>
                <a:cxn ang="0">
                  <a:pos x="21" y="16"/>
                </a:cxn>
                <a:cxn ang="0">
                  <a:pos x="21" y="17"/>
                </a:cxn>
                <a:cxn ang="0">
                  <a:pos x="19" y="20"/>
                </a:cxn>
                <a:cxn ang="0">
                  <a:pos x="18" y="24"/>
                </a:cxn>
                <a:cxn ang="0">
                  <a:pos x="15" y="26"/>
                </a:cxn>
                <a:cxn ang="0">
                  <a:pos x="11" y="27"/>
                </a:cxn>
                <a:cxn ang="0">
                  <a:pos x="7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1" y="6"/>
                </a:cxn>
                <a:cxn ang="0">
                  <a:pos x="3" y="5"/>
                </a:cxn>
                <a:cxn ang="0">
                  <a:pos x="7" y="2"/>
                </a:cxn>
                <a:cxn ang="0">
                  <a:pos x="11" y="0"/>
                </a:cxn>
                <a:cxn ang="0">
                  <a:pos x="15" y="2"/>
                </a:cxn>
                <a:cxn ang="0">
                  <a:pos x="18" y="3"/>
                </a:cxn>
                <a:cxn ang="0">
                  <a:pos x="21" y="6"/>
                </a:cxn>
                <a:cxn ang="0">
                  <a:pos x="21" y="10"/>
                </a:cxn>
                <a:cxn ang="0">
                  <a:pos x="4" y="10"/>
                </a:cxn>
                <a:cxn ang="0">
                  <a:pos x="4" y="9"/>
                </a:cxn>
                <a:cxn ang="0">
                  <a:pos x="15" y="9"/>
                </a:cxn>
                <a:cxn ang="0">
                  <a:pos x="15" y="6"/>
                </a:cxn>
                <a:cxn ang="0">
                  <a:pos x="15" y="6"/>
                </a:cxn>
                <a:cxn ang="0">
                  <a:pos x="14" y="5"/>
                </a:cxn>
                <a:cxn ang="0">
                  <a:pos x="12" y="3"/>
                </a:cxn>
                <a:cxn ang="0">
                  <a:pos x="11" y="2"/>
                </a:cxn>
                <a:cxn ang="0">
                  <a:pos x="10" y="2"/>
                </a:cxn>
                <a:cxn ang="0">
                  <a:pos x="8" y="3"/>
                </a:cxn>
                <a:cxn ang="0">
                  <a:pos x="5" y="3"/>
                </a:cxn>
                <a:cxn ang="0">
                  <a:pos x="4" y="6"/>
                </a:cxn>
                <a:cxn ang="0">
                  <a:pos x="4" y="9"/>
                </a:cxn>
              </a:cxnLst>
              <a:rect l="0" t="0" r="r" b="b"/>
              <a:pathLst>
                <a:path w="21" h="27">
                  <a:moveTo>
                    <a:pt x="4" y="10"/>
                  </a:moveTo>
                  <a:lnTo>
                    <a:pt x="4" y="16"/>
                  </a:lnTo>
                  <a:lnTo>
                    <a:pt x="7" y="19"/>
                  </a:lnTo>
                  <a:lnTo>
                    <a:pt x="10" y="22"/>
                  </a:lnTo>
                  <a:lnTo>
                    <a:pt x="12" y="22"/>
                  </a:lnTo>
                  <a:lnTo>
                    <a:pt x="15" y="22"/>
                  </a:lnTo>
                  <a:lnTo>
                    <a:pt x="17" y="22"/>
                  </a:lnTo>
                  <a:lnTo>
                    <a:pt x="19" y="19"/>
                  </a:lnTo>
                  <a:lnTo>
                    <a:pt x="21" y="16"/>
                  </a:lnTo>
                  <a:lnTo>
                    <a:pt x="21" y="17"/>
                  </a:lnTo>
                  <a:lnTo>
                    <a:pt x="19" y="20"/>
                  </a:lnTo>
                  <a:lnTo>
                    <a:pt x="18" y="24"/>
                  </a:lnTo>
                  <a:lnTo>
                    <a:pt x="15" y="26"/>
                  </a:lnTo>
                  <a:lnTo>
                    <a:pt x="11" y="27"/>
                  </a:lnTo>
                  <a:lnTo>
                    <a:pt x="7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1" y="6"/>
                  </a:lnTo>
                  <a:lnTo>
                    <a:pt x="3" y="5"/>
                  </a:lnTo>
                  <a:lnTo>
                    <a:pt x="7" y="2"/>
                  </a:lnTo>
                  <a:lnTo>
                    <a:pt x="11" y="0"/>
                  </a:lnTo>
                  <a:lnTo>
                    <a:pt x="15" y="2"/>
                  </a:lnTo>
                  <a:lnTo>
                    <a:pt x="18" y="3"/>
                  </a:lnTo>
                  <a:lnTo>
                    <a:pt x="21" y="6"/>
                  </a:lnTo>
                  <a:lnTo>
                    <a:pt x="21" y="10"/>
                  </a:lnTo>
                  <a:lnTo>
                    <a:pt x="4" y="10"/>
                  </a:lnTo>
                  <a:close/>
                  <a:moveTo>
                    <a:pt x="4" y="9"/>
                  </a:moveTo>
                  <a:lnTo>
                    <a:pt x="15" y="9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4" y="5"/>
                  </a:lnTo>
                  <a:lnTo>
                    <a:pt x="12" y="3"/>
                  </a:lnTo>
                  <a:lnTo>
                    <a:pt x="11" y="2"/>
                  </a:lnTo>
                  <a:lnTo>
                    <a:pt x="10" y="2"/>
                  </a:lnTo>
                  <a:lnTo>
                    <a:pt x="8" y="3"/>
                  </a:lnTo>
                  <a:lnTo>
                    <a:pt x="5" y="3"/>
                  </a:lnTo>
                  <a:lnTo>
                    <a:pt x="4" y="6"/>
                  </a:lnTo>
                  <a:lnTo>
                    <a:pt x="4" y="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62" name="Freeform 290"/>
            <p:cNvSpPr>
              <a:spLocks noEditPoints="1"/>
            </p:cNvSpPr>
            <p:nvPr/>
          </p:nvSpPr>
          <p:spPr bwMode="auto">
            <a:xfrm>
              <a:off x="3333" y="2890"/>
              <a:ext cx="25" cy="41"/>
            </a:xfrm>
            <a:custGeom>
              <a:avLst/>
              <a:gdLst/>
              <a:ahLst/>
              <a:cxnLst>
                <a:cxn ang="0">
                  <a:pos x="17" y="37"/>
                </a:cxn>
                <a:cxn ang="0">
                  <a:pos x="16" y="38"/>
                </a:cxn>
                <a:cxn ang="0">
                  <a:pos x="14" y="40"/>
                </a:cxn>
                <a:cxn ang="0">
                  <a:pos x="13" y="41"/>
                </a:cxn>
                <a:cxn ang="0">
                  <a:pos x="10" y="41"/>
                </a:cxn>
                <a:cxn ang="0">
                  <a:pos x="7" y="40"/>
                </a:cxn>
                <a:cxn ang="0">
                  <a:pos x="3" y="37"/>
                </a:cxn>
                <a:cxn ang="0">
                  <a:pos x="1" y="34"/>
                </a:cxn>
                <a:cxn ang="0">
                  <a:pos x="0" y="28"/>
                </a:cxn>
                <a:cxn ang="0">
                  <a:pos x="1" y="23"/>
                </a:cxn>
                <a:cxn ang="0">
                  <a:pos x="3" y="19"/>
                </a:cxn>
                <a:cxn ang="0">
                  <a:pos x="6" y="16"/>
                </a:cxn>
                <a:cxn ang="0">
                  <a:pos x="8" y="14"/>
                </a:cxn>
                <a:cxn ang="0">
                  <a:pos x="13" y="14"/>
                </a:cxn>
                <a:cxn ang="0">
                  <a:pos x="16" y="14"/>
                </a:cxn>
                <a:cxn ang="0">
                  <a:pos x="17" y="17"/>
                </a:cxn>
                <a:cxn ang="0">
                  <a:pos x="17" y="12"/>
                </a:cxn>
                <a:cxn ang="0">
                  <a:pos x="17" y="7"/>
                </a:cxn>
                <a:cxn ang="0">
                  <a:pos x="17" y="6"/>
                </a:cxn>
                <a:cxn ang="0">
                  <a:pos x="17" y="5"/>
                </a:cxn>
                <a:cxn ang="0">
                  <a:pos x="17" y="5"/>
                </a:cxn>
                <a:cxn ang="0">
                  <a:pos x="17" y="5"/>
                </a:cxn>
                <a:cxn ang="0">
                  <a:pos x="16" y="5"/>
                </a:cxn>
                <a:cxn ang="0">
                  <a:pos x="16" y="5"/>
                </a:cxn>
                <a:cxn ang="0">
                  <a:pos x="14" y="5"/>
                </a:cxn>
                <a:cxn ang="0">
                  <a:pos x="14" y="5"/>
                </a:cxn>
                <a:cxn ang="0">
                  <a:pos x="21" y="0"/>
                </a:cxn>
                <a:cxn ang="0">
                  <a:pos x="23" y="0"/>
                </a:cxn>
                <a:cxn ang="0">
                  <a:pos x="23" y="30"/>
                </a:cxn>
                <a:cxn ang="0">
                  <a:pos x="23" y="34"/>
                </a:cxn>
                <a:cxn ang="0">
                  <a:pos x="23" y="36"/>
                </a:cxn>
                <a:cxn ang="0">
                  <a:pos x="23" y="37"/>
                </a:cxn>
                <a:cxn ang="0">
                  <a:pos x="23" y="37"/>
                </a:cxn>
                <a:cxn ang="0">
                  <a:pos x="24" y="38"/>
                </a:cxn>
                <a:cxn ang="0">
                  <a:pos x="24" y="38"/>
                </a:cxn>
                <a:cxn ang="0">
                  <a:pos x="24" y="38"/>
                </a:cxn>
                <a:cxn ang="0">
                  <a:pos x="25" y="37"/>
                </a:cxn>
                <a:cxn ang="0">
                  <a:pos x="25" y="38"/>
                </a:cxn>
                <a:cxn ang="0">
                  <a:pos x="18" y="41"/>
                </a:cxn>
                <a:cxn ang="0">
                  <a:pos x="17" y="41"/>
                </a:cxn>
                <a:cxn ang="0">
                  <a:pos x="17" y="37"/>
                </a:cxn>
                <a:cxn ang="0">
                  <a:pos x="17" y="34"/>
                </a:cxn>
                <a:cxn ang="0">
                  <a:pos x="17" y="23"/>
                </a:cxn>
                <a:cxn ang="0">
                  <a:pos x="17" y="21"/>
                </a:cxn>
                <a:cxn ang="0">
                  <a:pos x="17" y="19"/>
                </a:cxn>
                <a:cxn ang="0">
                  <a:pos x="16" y="17"/>
                </a:cxn>
                <a:cxn ang="0">
                  <a:pos x="14" y="17"/>
                </a:cxn>
                <a:cxn ang="0">
                  <a:pos x="13" y="16"/>
                </a:cxn>
                <a:cxn ang="0">
                  <a:pos x="11" y="16"/>
                </a:cxn>
                <a:cxn ang="0">
                  <a:pos x="10" y="17"/>
                </a:cxn>
                <a:cxn ang="0">
                  <a:pos x="7" y="19"/>
                </a:cxn>
                <a:cxn ang="0">
                  <a:pos x="6" y="21"/>
                </a:cxn>
                <a:cxn ang="0">
                  <a:pos x="4" y="26"/>
                </a:cxn>
                <a:cxn ang="0">
                  <a:pos x="6" y="31"/>
                </a:cxn>
                <a:cxn ang="0">
                  <a:pos x="7" y="34"/>
                </a:cxn>
                <a:cxn ang="0">
                  <a:pos x="10" y="37"/>
                </a:cxn>
                <a:cxn ang="0">
                  <a:pos x="13" y="37"/>
                </a:cxn>
                <a:cxn ang="0">
                  <a:pos x="16" y="37"/>
                </a:cxn>
                <a:cxn ang="0">
                  <a:pos x="17" y="34"/>
                </a:cxn>
              </a:cxnLst>
              <a:rect l="0" t="0" r="r" b="b"/>
              <a:pathLst>
                <a:path w="25" h="41">
                  <a:moveTo>
                    <a:pt x="17" y="37"/>
                  </a:moveTo>
                  <a:lnTo>
                    <a:pt x="16" y="38"/>
                  </a:lnTo>
                  <a:lnTo>
                    <a:pt x="14" y="40"/>
                  </a:lnTo>
                  <a:lnTo>
                    <a:pt x="13" y="41"/>
                  </a:lnTo>
                  <a:lnTo>
                    <a:pt x="10" y="41"/>
                  </a:lnTo>
                  <a:lnTo>
                    <a:pt x="7" y="40"/>
                  </a:lnTo>
                  <a:lnTo>
                    <a:pt x="3" y="37"/>
                  </a:lnTo>
                  <a:lnTo>
                    <a:pt x="1" y="34"/>
                  </a:lnTo>
                  <a:lnTo>
                    <a:pt x="0" y="28"/>
                  </a:lnTo>
                  <a:lnTo>
                    <a:pt x="1" y="23"/>
                  </a:lnTo>
                  <a:lnTo>
                    <a:pt x="3" y="19"/>
                  </a:lnTo>
                  <a:lnTo>
                    <a:pt x="6" y="16"/>
                  </a:lnTo>
                  <a:lnTo>
                    <a:pt x="8" y="14"/>
                  </a:lnTo>
                  <a:lnTo>
                    <a:pt x="13" y="14"/>
                  </a:lnTo>
                  <a:lnTo>
                    <a:pt x="16" y="14"/>
                  </a:lnTo>
                  <a:lnTo>
                    <a:pt x="17" y="17"/>
                  </a:lnTo>
                  <a:lnTo>
                    <a:pt x="17" y="12"/>
                  </a:lnTo>
                  <a:lnTo>
                    <a:pt x="17" y="7"/>
                  </a:lnTo>
                  <a:lnTo>
                    <a:pt x="17" y="6"/>
                  </a:lnTo>
                  <a:lnTo>
                    <a:pt x="17" y="5"/>
                  </a:lnTo>
                  <a:lnTo>
                    <a:pt x="17" y="5"/>
                  </a:lnTo>
                  <a:lnTo>
                    <a:pt x="17" y="5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23" y="30"/>
                  </a:lnTo>
                  <a:lnTo>
                    <a:pt x="23" y="34"/>
                  </a:lnTo>
                  <a:lnTo>
                    <a:pt x="23" y="36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4" y="38"/>
                  </a:lnTo>
                  <a:lnTo>
                    <a:pt x="24" y="38"/>
                  </a:lnTo>
                  <a:lnTo>
                    <a:pt x="24" y="38"/>
                  </a:lnTo>
                  <a:lnTo>
                    <a:pt x="25" y="37"/>
                  </a:lnTo>
                  <a:lnTo>
                    <a:pt x="25" y="38"/>
                  </a:lnTo>
                  <a:lnTo>
                    <a:pt x="18" y="41"/>
                  </a:lnTo>
                  <a:lnTo>
                    <a:pt x="17" y="41"/>
                  </a:lnTo>
                  <a:lnTo>
                    <a:pt x="17" y="37"/>
                  </a:lnTo>
                  <a:close/>
                  <a:moveTo>
                    <a:pt x="17" y="34"/>
                  </a:moveTo>
                  <a:lnTo>
                    <a:pt x="17" y="23"/>
                  </a:lnTo>
                  <a:lnTo>
                    <a:pt x="17" y="21"/>
                  </a:lnTo>
                  <a:lnTo>
                    <a:pt x="17" y="19"/>
                  </a:lnTo>
                  <a:lnTo>
                    <a:pt x="16" y="17"/>
                  </a:lnTo>
                  <a:lnTo>
                    <a:pt x="14" y="17"/>
                  </a:lnTo>
                  <a:lnTo>
                    <a:pt x="13" y="16"/>
                  </a:lnTo>
                  <a:lnTo>
                    <a:pt x="11" y="16"/>
                  </a:lnTo>
                  <a:lnTo>
                    <a:pt x="10" y="17"/>
                  </a:lnTo>
                  <a:lnTo>
                    <a:pt x="7" y="19"/>
                  </a:lnTo>
                  <a:lnTo>
                    <a:pt x="6" y="21"/>
                  </a:lnTo>
                  <a:lnTo>
                    <a:pt x="4" y="26"/>
                  </a:lnTo>
                  <a:lnTo>
                    <a:pt x="6" y="31"/>
                  </a:lnTo>
                  <a:lnTo>
                    <a:pt x="7" y="34"/>
                  </a:lnTo>
                  <a:lnTo>
                    <a:pt x="10" y="37"/>
                  </a:lnTo>
                  <a:lnTo>
                    <a:pt x="13" y="37"/>
                  </a:lnTo>
                  <a:lnTo>
                    <a:pt x="16" y="37"/>
                  </a:lnTo>
                  <a:lnTo>
                    <a:pt x="17" y="3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63" name="Freeform 291"/>
            <p:cNvSpPr>
              <a:spLocks noEditPoints="1"/>
            </p:cNvSpPr>
            <p:nvPr/>
          </p:nvSpPr>
          <p:spPr bwMode="auto">
            <a:xfrm>
              <a:off x="3361" y="2890"/>
              <a:ext cx="13" cy="4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2"/>
                </a:cxn>
                <a:cxn ang="0">
                  <a:pos x="9" y="2"/>
                </a:cxn>
                <a:cxn ang="0">
                  <a:pos x="9" y="3"/>
                </a:cxn>
                <a:cxn ang="0">
                  <a:pos x="10" y="5"/>
                </a:cxn>
                <a:cxn ang="0">
                  <a:pos x="9" y="6"/>
                </a:cxn>
                <a:cxn ang="0">
                  <a:pos x="9" y="6"/>
                </a:cxn>
                <a:cxn ang="0">
                  <a:pos x="7" y="7"/>
                </a:cxn>
                <a:cxn ang="0">
                  <a:pos x="6" y="7"/>
                </a:cxn>
                <a:cxn ang="0">
                  <a:pos x="4" y="7"/>
                </a:cxn>
                <a:cxn ang="0">
                  <a:pos x="4" y="6"/>
                </a:cxn>
                <a:cxn ang="0">
                  <a:pos x="3" y="6"/>
                </a:cxn>
                <a:cxn ang="0">
                  <a:pos x="3" y="5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6" y="0"/>
                </a:cxn>
                <a:cxn ang="0">
                  <a:pos x="9" y="14"/>
                </a:cxn>
                <a:cxn ang="0">
                  <a:pos x="9" y="34"/>
                </a:cxn>
                <a:cxn ang="0">
                  <a:pos x="9" y="37"/>
                </a:cxn>
                <a:cxn ang="0">
                  <a:pos x="9" y="38"/>
                </a:cxn>
                <a:cxn ang="0">
                  <a:pos x="10" y="38"/>
                </a:cxn>
                <a:cxn ang="0">
                  <a:pos x="10" y="40"/>
                </a:cxn>
                <a:cxn ang="0">
                  <a:pos x="11" y="40"/>
                </a:cxn>
                <a:cxn ang="0">
                  <a:pos x="13" y="40"/>
                </a:cxn>
                <a:cxn ang="0">
                  <a:pos x="13" y="40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2" y="40"/>
                </a:cxn>
                <a:cxn ang="0">
                  <a:pos x="3" y="40"/>
                </a:cxn>
                <a:cxn ang="0">
                  <a:pos x="3" y="38"/>
                </a:cxn>
                <a:cxn ang="0">
                  <a:pos x="4" y="38"/>
                </a:cxn>
                <a:cxn ang="0">
                  <a:pos x="4" y="37"/>
                </a:cxn>
                <a:cxn ang="0">
                  <a:pos x="4" y="34"/>
                </a:cxn>
                <a:cxn ang="0">
                  <a:pos x="4" y="26"/>
                </a:cxn>
                <a:cxn ang="0">
                  <a:pos x="4" y="21"/>
                </a:cxn>
                <a:cxn ang="0">
                  <a:pos x="4" y="19"/>
                </a:cxn>
                <a:cxn ang="0">
                  <a:pos x="4" y="19"/>
                </a:cxn>
                <a:cxn ang="0">
                  <a:pos x="3" y="17"/>
                </a:cxn>
                <a:cxn ang="0">
                  <a:pos x="3" y="17"/>
                </a:cxn>
                <a:cxn ang="0">
                  <a:pos x="3" y="17"/>
                </a:cxn>
                <a:cxn ang="0">
                  <a:pos x="2" y="17"/>
                </a:cxn>
                <a:cxn ang="0">
                  <a:pos x="2" y="19"/>
                </a:cxn>
                <a:cxn ang="0">
                  <a:pos x="0" y="17"/>
                </a:cxn>
                <a:cxn ang="0">
                  <a:pos x="7" y="14"/>
                </a:cxn>
                <a:cxn ang="0">
                  <a:pos x="9" y="14"/>
                </a:cxn>
              </a:cxnLst>
              <a:rect l="0" t="0" r="r" b="b"/>
              <a:pathLst>
                <a:path w="13" h="40">
                  <a:moveTo>
                    <a:pt x="6" y="0"/>
                  </a:moveTo>
                  <a:lnTo>
                    <a:pt x="7" y="2"/>
                  </a:lnTo>
                  <a:lnTo>
                    <a:pt x="9" y="2"/>
                  </a:lnTo>
                  <a:lnTo>
                    <a:pt x="9" y="3"/>
                  </a:lnTo>
                  <a:lnTo>
                    <a:pt x="10" y="5"/>
                  </a:lnTo>
                  <a:lnTo>
                    <a:pt x="9" y="6"/>
                  </a:lnTo>
                  <a:lnTo>
                    <a:pt x="9" y="6"/>
                  </a:lnTo>
                  <a:lnTo>
                    <a:pt x="7" y="7"/>
                  </a:lnTo>
                  <a:lnTo>
                    <a:pt x="6" y="7"/>
                  </a:lnTo>
                  <a:lnTo>
                    <a:pt x="4" y="7"/>
                  </a:lnTo>
                  <a:lnTo>
                    <a:pt x="4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3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6" y="0"/>
                  </a:lnTo>
                  <a:close/>
                  <a:moveTo>
                    <a:pt x="9" y="14"/>
                  </a:moveTo>
                  <a:lnTo>
                    <a:pt x="9" y="34"/>
                  </a:lnTo>
                  <a:lnTo>
                    <a:pt x="9" y="37"/>
                  </a:lnTo>
                  <a:lnTo>
                    <a:pt x="9" y="38"/>
                  </a:lnTo>
                  <a:lnTo>
                    <a:pt x="10" y="38"/>
                  </a:lnTo>
                  <a:lnTo>
                    <a:pt x="10" y="40"/>
                  </a:lnTo>
                  <a:lnTo>
                    <a:pt x="11" y="40"/>
                  </a:lnTo>
                  <a:lnTo>
                    <a:pt x="13" y="40"/>
                  </a:lnTo>
                  <a:lnTo>
                    <a:pt x="13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2" y="40"/>
                  </a:lnTo>
                  <a:lnTo>
                    <a:pt x="3" y="40"/>
                  </a:lnTo>
                  <a:lnTo>
                    <a:pt x="3" y="38"/>
                  </a:lnTo>
                  <a:lnTo>
                    <a:pt x="4" y="38"/>
                  </a:lnTo>
                  <a:lnTo>
                    <a:pt x="4" y="37"/>
                  </a:lnTo>
                  <a:lnTo>
                    <a:pt x="4" y="34"/>
                  </a:lnTo>
                  <a:lnTo>
                    <a:pt x="4" y="26"/>
                  </a:lnTo>
                  <a:lnTo>
                    <a:pt x="4" y="21"/>
                  </a:lnTo>
                  <a:lnTo>
                    <a:pt x="4" y="19"/>
                  </a:lnTo>
                  <a:lnTo>
                    <a:pt x="4" y="19"/>
                  </a:lnTo>
                  <a:lnTo>
                    <a:pt x="3" y="17"/>
                  </a:lnTo>
                  <a:lnTo>
                    <a:pt x="3" y="17"/>
                  </a:lnTo>
                  <a:lnTo>
                    <a:pt x="3" y="17"/>
                  </a:lnTo>
                  <a:lnTo>
                    <a:pt x="2" y="17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7" y="14"/>
                  </a:lnTo>
                  <a:lnTo>
                    <a:pt x="9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64" name="Freeform 292"/>
            <p:cNvSpPr>
              <a:spLocks/>
            </p:cNvSpPr>
            <p:nvPr/>
          </p:nvSpPr>
          <p:spPr bwMode="auto">
            <a:xfrm>
              <a:off x="3377" y="2904"/>
              <a:ext cx="21" cy="27"/>
            </a:xfrm>
            <a:custGeom>
              <a:avLst/>
              <a:gdLst/>
              <a:ahLst/>
              <a:cxnLst>
                <a:cxn ang="0">
                  <a:pos x="21" y="16"/>
                </a:cxn>
                <a:cxn ang="0">
                  <a:pos x="19" y="22"/>
                </a:cxn>
                <a:cxn ang="0">
                  <a:pos x="16" y="24"/>
                </a:cxn>
                <a:cxn ang="0">
                  <a:pos x="14" y="26"/>
                </a:cxn>
                <a:cxn ang="0">
                  <a:pos x="11" y="27"/>
                </a:cxn>
                <a:cxn ang="0">
                  <a:pos x="7" y="26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1" y="10"/>
                </a:cxn>
                <a:cxn ang="0">
                  <a:pos x="1" y="7"/>
                </a:cxn>
                <a:cxn ang="0">
                  <a:pos x="4" y="5"/>
                </a:cxn>
                <a:cxn ang="0">
                  <a:pos x="7" y="2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8" y="2"/>
                </a:cxn>
                <a:cxn ang="0">
                  <a:pos x="19" y="5"/>
                </a:cxn>
                <a:cxn ang="0">
                  <a:pos x="19" y="6"/>
                </a:cxn>
                <a:cxn ang="0">
                  <a:pos x="19" y="7"/>
                </a:cxn>
                <a:cxn ang="0">
                  <a:pos x="19" y="7"/>
                </a:cxn>
                <a:cxn ang="0">
                  <a:pos x="18" y="9"/>
                </a:cxn>
                <a:cxn ang="0">
                  <a:pos x="18" y="9"/>
                </a:cxn>
                <a:cxn ang="0">
                  <a:pos x="16" y="9"/>
                </a:cxn>
                <a:cxn ang="0">
                  <a:pos x="15" y="7"/>
                </a:cxn>
                <a:cxn ang="0">
                  <a:pos x="15" y="7"/>
                </a:cxn>
                <a:cxn ang="0">
                  <a:pos x="15" y="6"/>
                </a:cxn>
                <a:cxn ang="0">
                  <a:pos x="14" y="5"/>
                </a:cxn>
                <a:cxn ang="0">
                  <a:pos x="14" y="3"/>
                </a:cxn>
                <a:cxn ang="0">
                  <a:pos x="12" y="2"/>
                </a:cxn>
                <a:cxn ang="0">
                  <a:pos x="11" y="2"/>
                </a:cxn>
                <a:cxn ang="0">
                  <a:pos x="8" y="3"/>
                </a:cxn>
                <a:cxn ang="0">
                  <a:pos x="7" y="5"/>
                </a:cxn>
                <a:cxn ang="0">
                  <a:pos x="5" y="7"/>
                </a:cxn>
                <a:cxn ang="0">
                  <a:pos x="5" y="12"/>
                </a:cxn>
                <a:cxn ang="0">
                  <a:pos x="5" y="16"/>
                </a:cxn>
                <a:cxn ang="0">
                  <a:pos x="7" y="19"/>
                </a:cxn>
                <a:cxn ang="0">
                  <a:pos x="9" y="22"/>
                </a:cxn>
                <a:cxn ang="0">
                  <a:pos x="12" y="22"/>
                </a:cxn>
                <a:cxn ang="0">
                  <a:pos x="15" y="22"/>
                </a:cxn>
                <a:cxn ang="0">
                  <a:pos x="18" y="20"/>
                </a:cxn>
                <a:cxn ang="0">
                  <a:pos x="19" y="19"/>
                </a:cxn>
                <a:cxn ang="0">
                  <a:pos x="21" y="16"/>
                </a:cxn>
                <a:cxn ang="0">
                  <a:pos x="21" y="16"/>
                </a:cxn>
              </a:cxnLst>
              <a:rect l="0" t="0" r="r" b="b"/>
              <a:pathLst>
                <a:path w="21" h="27">
                  <a:moveTo>
                    <a:pt x="21" y="16"/>
                  </a:moveTo>
                  <a:lnTo>
                    <a:pt x="19" y="22"/>
                  </a:lnTo>
                  <a:lnTo>
                    <a:pt x="16" y="24"/>
                  </a:lnTo>
                  <a:lnTo>
                    <a:pt x="14" y="26"/>
                  </a:lnTo>
                  <a:lnTo>
                    <a:pt x="11" y="27"/>
                  </a:lnTo>
                  <a:lnTo>
                    <a:pt x="7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1" y="7"/>
                  </a:lnTo>
                  <a:lnTo>
                    <a:pt x="4" y="5"/>
                  </a:lnTo>
                  <a:lnTo>
                    <a:pt x="7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2"/>
                  </a:lnTo>
                  <a:lnTo>
                    <a:pt x="19" y="5"/>
                  </a:lnTo>
                  <a:lnTo>
                    <a:pt x="19" y="6"/>
                  </a:lnTo>
                  <a:lnTo>
                    <a:pt x="19" y="7"/>
                  </a:lnTo>
                  <a:lnTo>
                    <a:pt x="19" y="7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6" y="9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5" y="6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2" y="2"/>
                  </a:lnTo>
                  <a:lnTo>
                    <a:pt x="11" y="2"/>
                  </a:lnTo>
                  <a:lnTo>
                    <a:pt x="8" y="3"/>
                  </a:lnTo>
                  <a:lnTo>
                    <a:pt x="7" y="5"/>
                  </a:lnTo>
                  <a:lnTo>
                    <a:pt x="5" y="7"/>
                  </a:lnTo>
                  <a:lnTo>
                    <a:pt x="5" y="12"/>
                  </a:lnTo>
                  <a:lnTo>
                    <a:pt x="5" y="16"/>
                  </a:lnTo>
                  <a:lnTo>
                    <a:pt x="7" y="19"/>
                  </a:lnTo>
                  <a:lnTo>
                    <a:pt x="9" y="22"/>
                  </a:lnTo>
                  <a:lnTo>
                    <a:pt x="12" y="22"/>
                  </a:lnTo>
                  <a:lnTo>
                    <a:pt x="15" y="22"/>
                  </a:lnTo>
                  <a:lnTo>
                    <a:pt x="18" y="20"/>
                  </a:lnTo>
                  <a:lnTo>
                    <a:pt x="19" y="19"/>
                  </a:lnTo>
                  <a:lnTo>
                    <a:pt x="21" y="16"/>
                  </a:lnTo>
                  <a:lnTo>
                    <a:pt x="21" y="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65" name="Freeform 293"/>
            <p:cNvSpPr>
              <a:spLocks/>
            </p:cNvSpPr>
            <p:nvPr/>
          </p:nvSpPr>
          <p:spPr bwMode="auto">
            <a:xfrm>
              <a:off x="3400" y="2897"/>
              <a:ext cx="16" cy="34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7"/>
                </a:cxn>
                <a:cxn ang="0">
                  <a:pos x="14" y="7"/>
                </a:cxn>
                <a:cxn ang="0">
                  <a:pos x="14" y="10"/>
                </a:cxn>
                <a:cxn ang="0">
                  <a:pos x="9" y="10"/>
                </a:cxn>
                <a:cxn ang="0">
                  <a:pos x="9" y="26"/>
                </a:cxn>
                <a:cxn ang="0">
                  <a:pos x="9" y="29"/>
                </a:cxn>
                <a:cxn ang="0">
                  <a:pos x="10" y="30"/>
                </a:cxn>
                <a:cxn ang="0">
                  <a:pos x="10" y="30"/>
                </a:cxn>
                <a:cxn ang="0">
                  <a:pos x="12" y="30"/>
                </a:cxn>
                <a:cxn ang="0">
                  <a:pos x="13" y="30"/>
                </a:cxn>
                <a:cxn ang="0">
                  <a:pos x="13" y="30"/>
                </a:cxn>
                <a:cxn ang="0">
                  <a:pos x="14" y="30"/>
                </a:cxn>
                <a:cxn ang="0">
                  <a:pos x="14" y="29"/>
                </a:cxn>
                <a:cxn ang="0">
                  <a:pos x="16" y="29"/>
                </a:cxn>
                <a:cxn ang="0">
                  <a:pos x="14" y="31"/>
                </a:cxn>
                <a:cxn ang="0">
                  <a:pos x="13" y="33"/>
                </a:cxn>
                <a:cxn ang="0">
                  <a:pos x="12" y="34"/>
                </a:cxn>
                <a:cxn ang="0">
                  <a:pos x="9" y="34"/>
                </a:cxn>
                <a:cxn ang="0">
                  <a:pos x="7" y="34"/>
                </a:cxn>
                <a:cxn ang="0">
                  <a:pos x="7" y="33"/>
                </a:cxn>
                <a:cxn ang="0">
                  <a:pos x="6" y="33"/>
                </a:cxn>
                <a:cxn ang="0">
                  <a:pos x="5" y="31"/>
                </a:cxn>
                <a:cxn ang="0">
                  <a:pos x="5" y="30"/>
                </a:cxn>
                <a:cxn ang="0">
                  <a:pos x="5" y="27"/>
                </a:cxn>
                <a:cxn ang="0">
                  <a:pos x="5" y="10"/>
                </a:cxn>
                <a:cxn ang="0">
                  <a:pos x="0" y="10"/>
                </a:cxn>
                <a:cxn ang="0">
                  <a:pos x="0" y="9"/>
                </a:cxn>
                <a:cxn ang="0">
                  <a:pos x="2" y="9"/>
                </a:cxn>
                <a:cxn ang="0">
                  <a:pos x="3" y="7"/>
                </a:cxn>
                <a:cxn ang="0">
                  <a:pos x="5" y="6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16" h="34">
                  <a:moveTo>
                    <a:pt x="9" y="0"/>
                  </a:moveTo>
                  <a:lnTo>
                    <a:pt x="9" y="7"/>
                  </a:lnTo>
                  <a:lnTo>
                    <a:pt x="14" y="7"/>
                  </a:lnTo>
                  <a:lnTo>
                    <a:pt x="14" y="10"/>
                  </a:lnTo>
                  <a:lnTo>
                    <a:pt x="9" y="10"/>
                  </a:lnTo>
                  <a:lnTo>
                    <a:pt x="9" y="26"/>
                  </a:lnTo>
                  <a:lnTo>
                    <a:pt x="9" y="29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2" y="30"/>
                  </a:lnTo>
                  <a:lnTo>
                    <a:pt x="13" y="30"/>
                  </a:lnTo>
                  <a:lnTo>
                    <a:pt x="13" y="30"/>
                  </a:lnTo>
                  <a:lnTo>
                    <a:pt x="14" y="30"/>
                  </a:lnTo>
                  <a:lnTo>
                    <a:pt x="14" y="29"/>
                  </a:lnTo>
                  <a:lnTo>
                    <a:pt x="16" y="29"/>
                  </a:lnTo>
                  <a:lnTo>
                    <a:pt x="14" y="31"/>
                  </a:lnTo>
                  <a:lnTo>
                    <a:pt x="13" y="33"/>
                  </a:lnTo>
                  <a:lnTo>
                    <a:pt x="12" y="34"/>
                  </a:lnTo>
                  <a:lnTo>
                    <a:pt x="9" y="34"/>
                  </a:lnTo>
                  <a:lnTo>
                    <a:pt x="7" y="34"/>
                  </a:lnTo>
                  <a:lnTo>
                    <a:pt x="7" y="33"/>
                  </a:lnTo>
                  <a:lnTo>
                    <a:pt x="6" y="33"/>
                  </a:lnTo>
                  <a:lnTo>
                    <a:pt x="5" y="31"/>
                  </a:lnTo>
                  <a:lnTo>
                    <a:pt x="5" y="30"/>
                  </a:lnTo>
                  <a:lnTo>
                    <a:pt x="5" y="27"/>
                  </a:lnTo>
                  <a:lnTo>
                    <a:pt x="5" y="10"/>
                  </a:lnTo>
                  <a:lnTo>
                    <a:pt x="0" y="10"/>
                  </a:lnTo>
                  <a:lnTo>
                    <a:pt x="0" y="9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6"/>
                  </a:lnTo>
                  <a:lnTo>
                    <a:pt x="6" y="3"/>
                  </a:lnTo>
                  <a:lnTo>
                    <a:pt x="7" y="2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66" name="Freeform 294"/>
            <p:cNvSpPr>
              <a:spLocks noEditPoints="1"/>
            </p:cNvSpPr>
            <p:nvPr/>
          </p:nvSpPr>
          <p:spPr bwMode="auto">
            <a:xfrm>
              <a:off x="3417" y="2904"/>
              <a:ext cx="24" cy="2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6" y="0"/>
                </a:cxn>
                <a:cxn ang="0">
                  <a:pos x="20" y="2"/>
                </a:cxn>
                <a:cxn ang="0">
                  <a:pos x="21" y="5"/>
                </a:cxn>
                <a:cxn ang="0">
                  <a:pos x="24" y="9"/>
                </a:cxn>
                <a:cxn ang="0">
                  <a:pos x="24" y="13"/>
                </a:cxn>
                <a:cxn ang="0">
                  <a:pos x="24" y="16"/>
                </a:cxn>
                <a:cxn ang="0">
                  <a:pos x="23" y="20"/>
                </a:cxn>
                <a:cxn ang="0">
                  <a:pos x="21" y="23"/>
                </a:cxn>
                <a:cxn ang="0">
                  <a:pos x="18" y="26"/>
                </a:cxn>
                <a:cxn ang="0">
                  <a:pos x="16" y="26"/>
                </a:cxn>
                <a:cxn ang="0">
                  <a:pos x="13" y="27"/>
                </a:cxn>
                <a:cxn ang="0">
                  <a:pos x="9" y="26"/>
                </a:cxn>
                <a:cxn ang="0">
                  <a:pos x="6" y="24"/>
                </a:cxn>
                <a:cxn ang="0">
                  <a:pos x="3" y="23"/>
                </a:cxn>
                <a:cxn ang="0">
                  <a:pos x="2" y="19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3" y="7"/>
                </a:cxn>
                <a:cxn ang="0">
                  <a:pos x="4" y="5"/>
                </a:cxn>
                <a:cxn ang="0">
                  <a:pos x="7" y="2"/>
                </a:cxn>
                <a:cxn ang="0">
                  <a:pos x="10" y="0"/>
                </a:cxn>
                <a:cxn ang="0">
                  <a:pos x="13" y="0"/>
                </a:cxn>
                <a:cxn ang="0">
                  <a:pos x="11" y="2"/>
                </a:cxn>
                <a:cxn ang="0">
                  <a:pos x="10" y="2"/>
                </a:cxn>
                <a:cxn ang="0">
                  <a:pos x="9" y="3"/>
                </a:cxn>
                <a:cxn ang="0">
                  <a:pos x="7" y="5"/>
                </a:cxn>
                <a:cxn ang="0">
                  <a:pos x="6" y="6"/>
                </a:cxn>
                <a:cxn ang="0">
                  <a:pos x="6" y="9"/>
                </a:cxn>
                <a:cxn ang="0">
                  <a:pos x="6" y="12"/>
                </a:cxn>
                <a:cxn ang="0">
                  <a:pos x="6" y="17"/>
                </a:cxn>
                <a:cxn ang="0">
                  <a:pos x="7" y="22"/>
                </a:cxn>
                <a:cxn ang="0">
                  <a:pos x="10" y="24"/>
                </a:cxn>
                <a:cxn ang="0">
                  <a:pos x="14" y="26"/>
                </a:cxn>
                <a:cxn ang="0">
                  <a:pos x="16" y="24"/>
                </a:cxn>
                <a:cxn ang="0">
                  <a:pos x="18" y="23"/>
                </a:cxn>
                <a:cxn ang="0">
                  <a:pos x="20" y="20"/>
                </a:cxn>
                <a:cxn ang="0">
                  <a:pos x="20" y="16"/>
                </a:cxn>
                <a:cxn ang="0">
                  <a:pos x="20" y="12"/>
                </a:cxn>
                <a:cxn ang="0">
                  <a:pos x="18" y="7"/>
                </a:cxn>
                <a:cxn ang="0">
                  <a:pos x="17" y="5"/>
                </a:cxn>
                <a:cxn ang="0">
                  <a:pos x="14" y="3"/>
                </a:cxn>
                <a:cxn ang="0">
                  <a:pos x="11" y="2"/>
                </a:cxn>
              </a:cxnLst>
              <a:rect l="0" t="0" r="r" b="b"/>
              <a:pathLst>
                <a:path w="24" h="27">
                  <a:moveTo>
                    <a:pt x="13" y="0"/>
                  </a:moveTo>
                  <a:lnTo>
                    <a:pt x="16" y="0"/>
                  </a:lnTo>
                  <a:lnTo>
                    <a:pt x="20" y="2"/>
                  </a:lnTo>
                  <a:lnTo>
                    <a:pt x="21" y="5"/>
                  </a:lnTo>
                  <a:lnTo>
                    <a:pt x="24" y="9"/>
                  </a:lnTo>
                  <a:lnTo>
                    <a:pt x="24" y="13"/>
                  </a:lnTo>
                  <a:lnTo>
                    <a:pt x="24" y="16"/>
                  </a:lnTo>
                  <a:lnTo>
                    <a:pt x="23" y="20"/>
                  </a:lnTo>
                  <a:lnTo>
                    <a:pt x="21" y="23"/>
                  </a:lnTo>
                  <a:lnTo>
                    <a:pt x="18" y="26"/>
                  </a:lnTo>
                  <a:lnTo>
                    <a:pt x="16" y="26"/>
                  </a:lnTo>
                  <a:lnTo>
                    <a:pt x="13" y="27"/>
                  </a:lnTo>
                  <a:lnTo>
                    <a:pt x="9" y="26"/>
                  </a:lnTo>
                  <a:lnTo>
                    <a:pt x="6" y="24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7" y="2"/>
                  </a:lnTo>
                  <a:lnTo>
                    <a:pt x="10" y="0"/>
                  </a:lnTo>
                  <a:lnTo>
                    <a:pt x="13" y="0"/>
                  </a:lnTo>
                  <a:close/>
                  <a:moveTo>
                    <a:pt x="11" y="2"/>
                  </a:moveTo>
                  <a:lnTo>
                    <a:pt x="10" y="2"/>
                  </a:lnTo>
                  <a:lnTo>
                    <a:pt x="9" y="3"/>
                  </a:lnTo>
                  <a:lnTo>
                    <a:pt x="7" y="5"/>
                  </a:lnTo>
                  <a:lnTo>
                    <a:pt x="6" y="6"/>
                  </a:lnTo>
                  <a:lnTo>
                    <a:pt x="6" y="9"/>
                  </a:lnTo>
                  <a:lnTo>
                    <a:pt x="6" y="12"/>
                  </a:lnTo>
                  <a:lnTo>
                    <a:pt x="6" y="17"/>
                  </a:lnTo>
                  <a:lnTo>
                    <a:pt x="7" y="22"/>
                  </a:lnTo>
                  <a:lnTo>
                    <a:pt x="10" y="24"/>
                  </a:lnTo>
                  <a:lnTo>
                    <a:pt x="14" y="26"/>
                  </a:lnTo>
                  <a:lnTo>
                    <a:pt x="16" y="24"/>
                  </a:lnTo>
                  <a:lnTo>
                    <a:pt x="18" y="23"/>
                  </a:lnTo>
                  <a:lnTo>
                    <a:pt x="20" y="20"/>
                  </a:lnTo>
                  <a:lnTo>
                    <a:pt x="20" y="16"/>
                  </a:lnTo>
                  <a:lnTo>
                    <a:pt x="20" y="12"/>
                  </a:lnTo>
                  <a:lnTo>
                    <a:pt x="18" y="7"/>
                  </a:lnTo>
                  <a:lnTo>
                    <a:pt x="17" y="5"/>
                  </a:lnTo>
                  <a:lnTo>
                    <a:pt x="14" y="3"/>
                  </a:lnTo>
                  <a:lnTo>
                    <a:pt x="11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767" name="Freeform 295"/>
            <p:cNvSpPr>
              <a:spLocks/>
            </p:cNvSpPr>
            <p:nvPr/>
          </p:nvSpPr>
          <p:spPr bwMode="auto">
            <a:xfrm>
              <a:off x="3445" y="2904"/>
              <a:ext cx="17" cy="2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7" y="7"/>
                </a:cxn>
                <a:cxn ang="0">
                  <a:pos x="10" y="3"/>
                </a:cxn>
                <a:cxn ang="0">
                  <a:pos x="12" y="2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7" y="2"/>
                </a:cxn>
                <a:cxn ang="0">
                  <a:pos x="17" y="3"/>
                </a:cxn>
                <a:cxn ang="0">
                  <a:pos x="17" y="5"/>
                </a:cxn>
                <a:cxn ang="0">
                  <a:pos x="17" y="5"/>
                </a:cxn>
                <a:cxn ang="0">
                  <a:pos x="17" y="6"/>
                </a:cxn>
                <a:cxn ang="0">
                  <a:pos x="17" y="6"/>
                </a:cxn>
                <a:cxn ang="0">
                  <a:pos x="16" y="7"/>
                </a:cxn>
                <a:cxn ang="0">
                  <a:pos x="14" y="6"/>
                </a:cxn>
                <a:cxn ang="0">
                  <a:pos x="13" y="6"/>
                </a:cxn>
                <a:cxn ang="0">
                  <a:pos x="13" y="5"/>
                </a:cxn>
                <a:cxn ang="0">
                  <a:pos x="12" y="5"/>
                </a:cxn>
                <a:cxn ang="0">
                  <a:pos x="12" y="5"/>
                </a:cxn>
                <a:cxn ang="0">
                  <a:pos x="10" y="5"/>
                </a:cxn>
                <a:cxn ang="0">
                  <a:pos x="9" y="7"/>
                </a:cxn>
                <a:cxn ang="0">
                  <a:pos x="7" y="9"/>
                </a:cxn>
                <a:cxn ang="0">
                  <a:pos x="7" y="20"/>
                </a:cxn>
                <a:cxn ang="0">
                  <a:pos x="9" y="23"/>
                </a:cxn>
                <a:cxn ang="0">
                  <a:pos x="9" y="23"/>
                </a:cxn>
                <a:cxn ang="0">
                  <a:pos x="9" y="24"/>
                </a:cxn>
                <a:cxn ang="0">
                  <a:pos x="10" y="24"/>
                </a:cxn>
                <a:cxn ang="0">
                  <a:pos x="12" y="26"/>
                </a:cxn>
                <a:cxn ang="0">
                  <a:pos x="13" y="26"/>
                </a:cxn>
                <a:cxn ang="0">
                  <a:pos x="13" y="26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24"/>
                </a:cxn>
                <a:cxn ang="0">
                  <a:pos x="3" y="24"/>
                </a:cxn>
                <a:cxn ang="0">
                  <a:pos x="3" y="23"/>
                </a:cxn>
                <a:cxn ang="0">
                  <a:pos x="3" y="23"/>
                </a:cxn>
                <a:cxn ang="0">
                  <a:pos x="3" y="20"/>
                </a:cxn>
                <a:cxn ang="0">
                  <a:pos x="3" y="12"/>
                </a:cxn>
                <a:cxn ang="0">
                  <a:pos x="3" y="7"/>
                </a:cxn>
                <a:cxn ang="0">
                  <a:pos x="3" y="5"/>
                </a:cxn>
                <a:cxn ang="0">
                  <a:pos x="3" y="5"/>
                </a:cxn>
                <a:cxn ang="0">
                  <a:pos x="3" y="5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7" h="26">
                  <a:moveTo>
                    <a:pt x="7" y="0"/>
                  </a:moveTo>
                  <a:lnTo>
                    <a:pt x="7" y="7"/>
                  </a:lnTo>
                  <a:lnTo>
                    <a:pt x="10" y="3"/>
                  </a:lnTo>
                  <a:lnTo>
                    <a:pt x="12" y="2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7" y="2"/>
                  </a:lnTo>
                  <a:lnTo>
                    <a:pt x="17" y="3"/>
                  </a:lnTo>
                  <a:lnTo>
                    <a:pt x="17" y="5"/>
                  </a:lnTo>
                  <a:lnTo>
                    <a:pt x="17" y="5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6" y="7"/>
                  </a:lnTo>
                  <a:lnTo>
                    <a:pt x="14" y="6"/>
                  </a:lnTo>
                  <a:lnTo>
                    <a:pt x="13" y="6"/>
                  </a:lnTo>
                  <a:lnTo>
                    <a:pt x="13" y="5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0" y="5"/>
                  </a:lnTo>
                  <a:lnTo>
                    <a:pt x="9" y="7"/>
                  </a:lnTo>
                  <a:lnTo>
                    <a:pt x="7" y="9"/>
                  </a:lnTo>
                  <a:lnTo>
                    <a:pt x="7" y="20"/>
                  </a:lnTo>
                  <a:lnTo>
                    <a:pt x="9" y="23"/>
                  </a:lnTo>
                  <a:lnTo>
                    <a:pt x="9" y="23"/>
                  </a:lnTo>
                  <a:lnTo>
                    <a:pt x="9" y="24"/>
                  </a:lnTo>
                  <a:lnTo>
                    <a:pt x="10" y="24"/>
                  </a:lnTo>
                  <a:lnTo>
                    <a:pt x="12" y="26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24"/>
                  </a:lnTo>
                  <a:lnTo>
                    <a:pt x="3" y="24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0"/>
                  </a:lnTo>
                  <a:lnTo>
                    <a:pt x="3" y="12"/>
                  </a:lnTo>
                  <a:lnTo>
                    <a:pt x="3" y="7"/>
                  </a:lnTo>
                  <a:lnTo>
                    <a:pt x="3" y="5"/>
                  </a:lnTo>
                  <a:lnTo>
                    <a:pt x="3" y="5"/>
                  </a:lnTo>
                  <a:lnTo>
                    <a:pt x="3" y="5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3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768" name="Rectangle 296"/>
          <p:cNvSpPr>
            <a:spLocks noChangeArrowheads="1"/>
          </p:cNvSpPr>
          <p:nvPr/>
        </p:nvSpPr>
        <p:spPr bwMode="auto">
          <a:xfrm>
            <a:off x="1600200" y="2133600"/>
            <a:ext cx="398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Times New Roman" pitchFamily="18" charset="0"/>
              </a:rPr>
              <a:t>S8</a:t>
            </a:r>
          </a:p>
        </p:txBody>
      </p:sp>
      <p:sp>
        <p:nvSpPr>
          <p:cNvPr id="233769" name="Rectangle 297"/>
          <p:cNvSpPr>
            <a:spLocks noChangeArrowheads="1"/>
          </p:cNvSpPr>
          <p:nvPr/>
        </p:nvSpPr>
        <p:spPr bwMode="auto">
          <a:xfrm>
            <a:off x="1600200" y="2438400"/>
            <a:ext cx="398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Times New Roman" pitchFamily="18" charset="0"/>
              </a:rPr>
              <a:t>S9</a:t>
            </a:r>
          </a:p>
        </p:txBody>
      </p:sp>
      <p:sp>
        <p:nvSpPr>
          <p:cNvPr id="233770" name="Rectangle 298"/>
          <p:cNvSpPr>
            <a:spLocks noChangeArrowheads="1"/>
          </p:cNvSpPr>
          <p:nvPr/>
        </p:nvSpPr>
        <p:spPr bwMode="auto">
          <a:xfrm>
            <a:off x="1600200" y="2819400"/>
            <a:ext cx="5000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Times New Roman" pitchFamily="18" charset="0"/>
              </a:rPr>
              <a:t>S10</a:t>
            </a:r>
          </a:p>
        </p:txBody>
      </p:sp>
      <p:sp>
        <p:nvSpPr>
          <p:cNvPr id="233771" name="Rectangle 299"/>
          <p:cNvSpPr>
            <a:spLocks noChangeArrowheads="1"/>
          </p:cNvSpPr>
          <p:nvPr/>
        </p:nvSpPr>
        <p:spPr bwMode="auto">
          <a:xfrm>
            <a:off x="1600200" y="3200400"/>
            <a:ext cx="5000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Times New Roman" pitchFamily="18" charset="0"/>
              </a:rPr>
              <a:t>S11</a:t>
            </a:r>
          </a:p>
        </p:txBody>
      </p:sp>
      <p:sp>
        <p:nvSpPr>
          <p:cNvPr id="233772" name="Rectangle 300"/>
          <p:cNvSpPr>
            <a:spLocks noChangeArrowheads="1"/>
          </p:cNvSpPr>
          <p:nvPr/>
        </p:nvSpPr>
        <p:spPr bwMode="auto">
          <a:xfrm>
            <a:off x="1600200" y="3810000"/>
            <a:ext cx="5000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Times New Roman" pitchFamily="18" charset="0"/>
              </a:rPr>
              <a:t>S13</a:t>
            </a:r>
          </a:p>
        </p:txBody>
      </p:sp>
      <p:sp>
        <p:nvSpPr>
          <p:cNvPr id="233773" name="Rectangle 301"/>
          <p:cNvSpPr>
            <a:spLocks noChangeArrowheads="1"/>
          </p:cNvSpPr>
          <p:nvPr/>
        </p:nvSpPr>
        <p:spPr bwMode="auto">
          <a:xfrm>
            <a:off x="1600200" y="3505200"/>
            <a:ext cx="5000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Times New Roman" pitchFamily="18" charset="0"/>
              </a:rPr>
              <a:t>S12</a:t>
            </a:r>
          </a:p>
        </p:txBody>
      </p:sp>
      <p:sp>
        <p:nvSpPr>
          <p:cNvPr id="233774" name="Rectangle 302"/>
          <p:cNvSpPr>
            <a:spLocks noChangeArrowheads="1"/>
          </p:cNvSpPr>
          <p:nvPr/>
        </p:nvSpPr>
        <p:spPr bwMode="auto">
          <a:xfrm>
            <a:off x="7086600" y="2514600"/>
            <a:ext cx="398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 dirty="0">
                <a:latin typeface="Times New Roman" pitchFamily="18" charset="0"/>
              </a:rPr>
              <a:t>S8</a:t>
            </a:r>
          </a:p>
        </p:txBody>
      </p:sp>
      <p:sp>
        <p:nvSpPr>
          <p:cNvPr id="233775" name="Rectangle 303"/>
          <p:cNvSpPr>
            <a:spLocks noChangeArrowheads="1"/>
          </p:cNvSpPr>
          <p:nvPr/>
        </p:nvSpPr>
        <p:spPr bwMode="auto">
          <a:xfrm>
            <a:off x="7086600" y="2895600"/>
            <a:ext cx="3984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 dirty="0">
                <a:latin typeface="Times New Roman" pitchFamily="18" charset="0"/>
              </a:rPr>
              <a:t>S9</a:t>
            </a:r>
          </a:p>
        </p:txBody>
      </p:sp>
      <p:sp>
        <p:nvSpPr>
          <p:cNvPr id="233776" name="Rectangle 304"/>
          <p:cNvSpPr>
            <a:spLocks noChangeArrowheads="1"/>
          </p:cNvSpPr>
          <p:nvPr/>
        </p:nvSpPr>
        <p:spPr bwMode="auto">
          <a:xfrm>
            <a:off x="7086600" y="3200400"/>
            <a:ext cx="4010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 dirty="0" smtClean="0">
                <a:latin typeface="Times New Roman" pitchFamily="18" charset="0"/>
              </a:rPr>
              <a:t>S8</a:t>
            </a:r>
            <a:endParaRPr lang="en-US" sz="16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All the possible parses for an input are in the </a:t>
            </a:r>
            <a:r>
              <a:rPr lang="en-US" sz="2400" dirty="0" smtClean="0"/>
              <a:t>table</a:t>
            </a:r>
            <a:br>
              <a:rPr lang="en-US" sz="2400" dirty="0" smtClean="0"/>
            </a:b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We just need to read off all the </a:t>
            </a:r>
            <a:r>
              <a:rPr lang="en-US" sz="2400" dirty="0" err="1"/>
              <a:t>backpointers</a:t>
            </a:r>
            <a:r>
              <a:rPr lang="en-US" sz="2400" dirty="0"/>
              <a:t> from every complete S in the last column of the </a:t>
            </a:r>
            <a:r>
              <a:rPr lang="en-US" sz="2400" dirty="0" smtClean="0"/>
              <a:t>table</a:t>
            </a:r>
            <a:br>
              <a:rPr lang="en-US" sz="2400" dirty="0" smtClean="0"/>
            </a:b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Find all the S -&gt; X .  [0,N+1</a:t>
            </a:r>
            <a:r>
              <a:rPr lang="en-US" sz="2400" dirty="0" smtClean="0"/>
              <a:t>]</a:t>
            </a:r>
            <a:br>
              <a:rPr lang="en-US" sz="2400" dirty="0" smtClean="0"/>
            </a:b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Follow the structural traces from the </a:t>
            </a:r>
            <a:r>
              <a:rPr lang="en-US" sz="2400" dirty="0" smtClean="0"/>
              <a:t>Completer</a:t>
            </a:r>
            <a:br>
              <a:rPr lang="en-US" sz="2400" dirty="0" smtClean="0"/>
            </a:b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Of course, this won’t be polynomial time, since there could be an exponential number of </a:t>
            </a:r>
            <a:r>
              <a:rPr lang="en-US" sz="2400" dirty="0" smtClean="0"/>
              <a:t>trees</a:t>
            </a:r>
            <a:br>
              <a:rPr lang="en-US" sz="2400" dirty="0" smtClean="0"/>
            </a:b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We </a:t>
            </a:r>
            <a:r>
              <a:rPr lang="en-US" sz="2400" dirty="0"/>
              <a:t>can at least represent ambiguity efficiently</a:t>
            </a:r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5F9FD-CA77-4852-A0A8-8DA18D5C830C}" type="slidenum">
              <a:rPr lang="en-US"/>
              <a:pPr/>
              <a:t>37</a:t>
            </a:fld>
            <a:endParaRPr lang="en-US"/>
          </a:p>
        </p:txBody>
      </p:sp>
      <p:sp>
        <p:nvSpPr>
          <p:cNvPr id="235522" name="AutoShap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Retrieving Parse Trees from Chart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Depth-first search will never terminate if grammar is </a:t>
            </a:r>
            <a:r>
              <a:rPr lang="en-US" i="1">
                <a:solidFill>
                  <a:schemeClr val="accent2"/>
                </a:solidFill>
              </a:rPr>
              <a:t>left recursive</a:t>
            </a:r>
            <a:r>
              <a:rPr lang="en-US"/>
              <a:t> (e.g. NP --&gt; NP PP)</a:t>
            </a:r>
            <a:endParaRPr lang="en-US">
              <a:sym typeface="Wingdings" pitchFamily="2" charset="2"/>
            </a:endParaRPr>
          </a:p>
          <a:p>
            <a:endParaRPr lang="en-US">
              <a:sym typeface="Wingdings" pitchFamily="2" charset="2"/>
            </a:endParaRPr>
          </a:p>
          <a:p>
            <a:endParaRPr lang="en-US" sz="3600">
              <a:sym typeface="Wingdings" pitchFamily="2" charset="2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C778-0CEC-4B0B-A251-E3E10103A4F1}" type="slidenum">
              <a:rPr lang="en-US"/>
              <a:pPr/>
              <a:t>38</a:t>
            </a:fld>
            <a:endParaRPr lang="en-US"/>
          </a:p>
        </p:txBody>
      </p:sp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solidFill>
                  <a:schemeClr val="accent2"/>
                </a:solidFill>
              </a:rPr>
              <a:t>Left Recursion vs. Right Recursion</a:t>
            </a:r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2819400" y="3200400"/>
          <a:ext cx="3803650" cy="561975"/>
        </p:xfrm>
        <a:graphic>
          <a:graphicData uri="http://schemas.openxmlformats.org/presentationml/2006/ole">
            <p:oleObj spid="_x0000_s57348" name="Equation" r:id="rId4" imgW="1549080" imgH="228600" progId="Equation.3">
              <p:embed/>
            </p:oleObj>
          </a:graphicData>
        </a:graphic>
      </p:graphicFrame>
      <p:pic>
        <p:nvPicPr>
          <p:cNvPr id="57349" name="Picture 5" descr="fig10_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3962400"/>
            <a:ext cx="6794500" cy="2351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914400"/>
            <a:ext cx="77724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Solutions:</a:t>
            </a:r>
          </a:p>
          <a:p>
            <a:pPr lvl="1">
              <a:lnSpc>
                <a:spcPct val="90000"/>
              </a:lnSpc>
            </a:pPr>
            <a:r>
              <a:rPr lang="en-US"/>
              <a:t>Rewrite the grammar (automatically?) to a </a:t>
            </a:r>
            <a:r>
              <a:rPr lang="en-US" i="1"/>
              <a:t>weakly equivalent</a:t>
            </a:r>
            <a:r>
              <a:rPr lang="en-US"/>
              <a:t> one which is not left-recursive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e.g. </a:t>
            </a:r>
            <a:r>
              <a:rPr lang="en-US">
                <a:solidFill>
                  <a:srgbClr val="FF0066"/>
                </a:solidFill>
              </a:rPr>
              <a:t>The man {on the hill with the telescope…}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NP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NP PP </a:t>
            </a:r>
            <a:r>
              <a:rPr lang="en-US">
                <a:solidFill>
                  <a:schemeClr val="hlink"/>
                </a:solidFill>
              </a:rPr>
              <a:t>(wanted:  Nom plus a sequence of PPs</a:t>
            </a:r>
            <a:r>
              <a:rPr lang="en-US"/>
              <a:t>)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NP </a:t>
            </a:r>
            <a:r>
              <a:rPr lang="en-US">
                <a:sym typeface="Wingdings" pitchFamily="2" charset="2"/>
              </a:rPr>
              <a:t> Nom PP</a:t>
            </a:r>
            <a:endParaRPr lang="en-US"/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NP </a:t>
            </a:r>
            <a:r>
              <a:rPr lang="en-US">
                <a:sym typeface="Wingdings" pitchFamily="2" charset="2"/>
              </a:rPr>
              <a:t> </a:t>
            </a:r>
            <a:r>
              <a:rPr lang="en-US"/>
              <a:t>Nom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Nom </a:t>
            </a:r>
            <a:r>
              <a:rPr lang="en-US">
                <a:sym typeface="Wingdings" pitchFamily="2" charset="2"/>
              </a:rPr>
              <a:t> Det N</a:t>
            </a:r>
            <a:endParaRPr lang="en-US"/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…becomes…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NP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Nom NP’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Nom </a:t>
            </a:r>
            <a:r>
              <a:rPr lang="en-US">
                <a:sym typeface="Wingdings" pitchFamily="2" charset="2"/>
              </a:rPr>
              <a:t> Det N</a:t>
            </a:r>
            <a:endParaRPr lang="en-US"/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NP’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PP NP’ </a:t>
            </a:r>
            <a:r>
              <a:rPr lang="en-US">
                <a:solidFill>
                  <a:schemeClr val="hlink"/>
                </a:solidFill>
              </a:rPr>
              <a:t>(wanted:  a sequence of PPs</a:t>
            </a:r>
            <a:r>
              <a:rPr lang="en-US"/>
              <a:t>)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NP’ </a:t>
            </a:r>
            <a:r>
              <a:rPr lang="en-US">
                <a:sym typeface="Wingdings" pitchFamily="2" charset="2"/>
              </a:rPr>
              <a:t> </a:t>
            </a:r>
            <a:r>
              <a:rPr lang="en-US"/>
              <a:t>e</a:t>
            </a:r>
          </a:p>
          <a:p>
            <a:pPr lvl="2">
              <a:lnSpc>
                <a:spcPct val="90000"/>
              </a:lnSpc>
            </a:pPr>
            <a:r>
              <a:rPr lang="en-US" i="1"/>
              <a:t>Not so obvious what these rules mean…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D6DF-5CDA-4226-9C02-03F4E5291D0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3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7772400" cy="5334000"/>
          </a:xfrm>
        </p:spPr>
        <p:txBody>
          <a:bodyPr/>
          <a:lstStyle/>
          <a:p>
            <a:pPr lvl="1"/>
            <a:r>
              <a:rPr lang="en-US" dirty="0"/>
              <a:t>Harder to detect and eliminate </a:t>
            </a:r>
            <a:r>
              <a:rPr lang="en-US" i="1" dirty="0">
                <a:solidFill>
                  <a:schemeClr val="accent2"/>
                </a:solidFill>
              </a:rPr>
              <a:t>non-immediate left recursion</a:t>
            </a:r>
          </a:p>
          <a:p>
            <a:pPr lvl="3"/>
            <a:r>
              <a:rPr lang="en-US" dirty="0"/>
              <a:t>NP --&gt; Nom PP</a:t>
            </a:r>
          </a:p>
          <a:p>
            <a:pPr lvl="3"/>
            <a:r>
              <a:rPr lang="en-US" dirty="0"/>
              <a:t>Nom --&gt; </a:t>
            </a:r>
            <a:r>
              <a:rPr lang="en-US" dirty="0" smtClean="0"/>
              <a:t>NP</a:t>
            </a:r>
            <a:br>
              <a:rPr lang="en-US" dirty="0" smtClean="0"/>
            </a:br>
            <a:endParaRPr lang="en-US" dirty="0"/>
          </a:p>
          <a:p>
            <a:pPr lvl="1"/>
            <a:r>
              <a:rPr lang="en-US" dirty="0"/>
              <a:t>Fix depth of search </a:t>
            </a:r>
            <a:r>
              <a:rPr lang="en-US" dirty="0" smtClean="0"/>
              <a:t>explicitly</a:t>
            </a:r>
            <a:br>
              <a:rPr lang="en-US" dirty="0" smtClean="0"/>
            </a:br>
            <a:endParaRPr lang="en-US" dirty="0"/>
          </a:p>
          <a:p>
            <a:pPr lvl="1"/>
            <a:r>
              <a:rPr lang="en-US" dirty="0"/>
              <a:t>Rule ordering: non-recursive rules first</a:t>
            </a:r>
          </a:p>
          <a:p>
            <a:pPr lvl="2"/>
            <a:r>
              <a:rPr lang="en-US" dirty="0"/>
              <a:t>NP --&gt; </a:t>
            </a:r>
            <a:r>
              <a:rPr lang="en-US" dirty="0" err="1"/>
              <a:t>Det</a:t>
            </a:r>
            <a:r>
              <a:rPr lang="en-US" dirty="0"/>
              <a:t> Nom</a:t>
            </a:r>
          </a:p>
          <a:p>
            <a:pPr lvl="2"/>
            <a:r>
              <a:rPr lang="en-US" dirty="0"/>
              <a:t>NP --&gt; NP PP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B9AEC-FEB4-40CA-8817-B11491FAAB7E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229600" cy="4525963"/>
          </a:xfrm>
        </p:spPr>
        <p:txBody>
          <a:bodyPr/>
          <a:lstStyle/>
          <a:p>
            <a:r>
              <a:rPr lang="en-US" dirty="0"/>
              <a:t>Multiple legal structures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Attachment </a:t>
            </a:r>
            <a:r>
              <a:rPr lang="en-US" dirty="0"/>
              <a:t>(e.g.</a:t>
            </a:r>
            <a:r>
              <a:rPr lang="en-US" dirty="0">
                <a:solidFill>
                  <a:srgbClr val="FF0066"/>
                </a:solidFill>
              </a:rPr>
              <a:t> I saw a man on a hill with a telescope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Coordination</a:t>
            </a:r>
            <a:r>
              <a:rPr lang="en-US" dirty="0"/>
              <a:t> (e.g. </a:t>
            </a:r>
            <a:r>
              <a:rPr lang="en-US" dirty="0">
                <a:solidFill>
                  <a:srgbClr val="FF0066"/>
                </a:solidFill>
              </a:rPr>
              <a:t>younger cats and dogs</a:t>
            </a:r>
            <a:r>
              <a:rPr lang="en-US" dirty="0"/>
              <a:t>)</a:t>
            </a:r>
            <a:endParaRPr lang="en-US" dirty="0">
              <a:solidFill>
                <a:schemeClr val="accent2"/>
              </a:solidFill>
            </a:endParaRPr>
          </a:p>
          <a:p>
            <a:pPr lvl="1"/>
            <a:r>
              <a:rPr lang="en-US" dirty="0">
                <a:solidFill>
                  <a:schemeClr val="accent2"/>
                </a:solidFill>
              </a:rPr>
              <a:t>NP bracketing </a:t>
            </a:r>
            <a:r>
              <a:rPr lang="en-US" dirty="0"/>
              <a:t>(e.g. </a:t>
            </a:r>
            <a:r>
              <a:rPr lang="en-US" dirty="0">
                <a:solidFill>
                  <a:srgbClr val="FF0066"/>
                </a:solidFill>
              </a:rPr>
              <a:t>Spanish language teachers</a:t>
            </a:r>
            <a:r>
              <a:rPr lang="en-US" dirty="0"/>
              <a:t>)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5F5D-0EF9-469F-858E-5C9347FCF28C}" type="slidenum">
              <a:rPr lang="en-US"/>
              <a:pPr/>
              <a:t>41</a:t>
            </a:fld>
            <a:endParaRPr lang="en-US"/>
          </a:p>
        </p:txBody>
      </p:sp>
      <p:sp>
        <p:nvSpPr>
          <p:cNvPr id="6144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solidFill>
                  <a:schemeClr val="accent2"/>
                </a:solidFill>
              </a:rPr>
              <a:t>Another Problem:  Structural ambiguity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DECF-1F4F-40C5-926F-2199A538A764}" type="slidenum">
              <a:rPr lang="en-US"/>
              <a:pPr/>
              <a:t>42</a:t>
            </a:fld>
            <a:endParaRPr lang="en-US"/>
          </a:p>
        </p:txBody>
      </p:sp>
      <p:pic>
        <p:nvPicPr>
          <p:cNvPr id="62466" name="Picture 2" descr="fig10_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590800"/>
            <a:ext cx="6783388" cy="3335338"/>
          </a:xfrm>
          <a:prstGeom prst="rect">
            <a:avLst/>
          </a:prstGeom>
          <a:noFill/>
        </p:spPr>
      </p:pic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1066800" y="990600"/>
            <a:ext cx="670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NP vs. VP Attachment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7772400" cy="5334000"/>
          </a:xfrm>
        </p:spPr>
        <p:txBody>
          <a:bodyPr/>
          <a:lstStyle/>
          <a:p>
            <a:r>
              <a:rPr lang="en-US"/>
              <a:t>Solution?  </a:t>
            </a:r>
          </a:p>
          <a:p>
            <a:pPr lvl="1"/>
            <a:r>
              <a:rPr lang="en-US"/>
              <a:t>Return all possible parses and disambiguate using “other methods”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327-97D0-417A-B4EE-14F0D79B2837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Parsing is a search problem which may be implemented with many control strategies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accent2"/>
                </a:solidFill>
              </a:rPr>
              <a:t>Top-Down</a:t>
            </a:r>
            <a:r>
              <a:rPr lang="en-US"/>
              <a:t> or </a:t>
            </a:r>
            <a:r>
              <a:rPr lang="en-US">
                <a:solidFill>
                  <a:schemeClr val="accent2"/>
                </a:solidFill>
              </a:rPr>
              <a:t>Bottom-Up</a:t>
            </a:r>
            <a:r>
              <a:rPr lang="en-US"/>
              <a:t> approaches each have problems</a:t>
            </a:r>
          </a:p>
          <a:p>
            <a:pPr lvl="2">
              <a:lnSpc>
                <a:spcPct val="90000"/>
              </a:lnSpc>
            </a:pPr>
            <a:r>
              <a:rPr lang="en-US"/>
              <a:t>Combining the two solves some but not all issues</a:t>
            </a:r>
          </a:p>
          <a:p>
            <a:pPr lvl="1">
              <a:lnSpc>
                <a:spcPct val="90000"/>
              </a:lnSpc>
            </a:pPr>
            <a:r>
              <a:rPr lang="en-US"/>
              <a:t>Left recursion</a:t>
            </a:r>
          </a:p>
          <a:p>
            <a:pPr lvl="1">
              <a:lnSpc>
                <a:spcPct val="90000"/>
              </a:lnSpc>
            </a:pPr>
            <a:r>
              <a:rPr lang="en-US"/>
              <a:t>Syntactic ambiguity</a:t>
            </a:r>
          </a:p>
          <a:p>
            <a:pPr>
              <a:lnSpc>
                <a:spcPct val="90000"/>
              </a:lnSpc>
            </a:pPr>
            <a:r>
              <a:rPr lang="en-US"/>
              <a:t>Next time: Making use of statistical information about syntactic constituents</a:t>
            </a:r>
          </a:p>
          <a:p>
            <a:pPr lvl="1">
              <a:lnSpc>
                <a:spcPct val="90000"/>
              </a:lnSpc>
            </a:pPr>
            <a:r>
              <a:rPr lang="en-US"/>
              <a:t>Read Ch 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F2CF-DCF5-47B8-AB91-E5AE54CF1759}" type="slidenum">
              <a:rPr lang="en-US"/>
              <a:pPr/>
              <a:t>44</a:t>
            </a:fld>
            <a:endParaRPr lang="en-US"/>
          </a:p>
        </p:txBody>
      </p:sp>
      <p:sp>
        <p:nvSpPr>
          <p:cNvPr id="501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Summing 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3159-E93B-4144-8E1B-30688997D382}" type="slidenum">
              <a:rPr lang="en-US"/>
              <a:pPr/>
              <a:t>5</a:t>
            </a:fld>
            <a:endParaRPr lang="en-US"/>
          </a:p>
        </p:txBody>
      </p:sp>
      <p:sp>
        <p:nvSpPr>
          <p:cNvPr id="223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Syntactic Parsing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Declarative </a:t>
            </a:r>
            <a:r>
              <a:rPr lang="en-US"/>
              <a:t>formalisms like CFGs, FSAs define the </a:t>
            </a:r>
            <a:r>
              <a:rPr lang="en-US" i="1">
                <a:solidFill>
                  <a:srgbClr val="FF0066"/>
                </a:solidFill>
              </a:rPr>
              <a:t>legal strings of a language</a:t>
            </a:r>
            <a:r>
              <a:rPr lang="en-US"/>
              <a:t> -- but only tell you ‘this is a legal string of the language X’</a:t>
            </a:r>
          </a:p>
          <a:p>
            <a:r>
              <a:rPr lang="en-US">
                <a:solidFill>
                  <a:schemeClr val="accent2"/>
                </a:solidFill>
              </a:rPr>
              <a:t>Parsing algorithms</a:t>
            </a:r>
            <a:r>
              <a:rPr lang="en-US"/>
              <a:t> specify how to recognize the strings of a language and assign each string one (or more) syntactic analyses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65DC-6238-4832-9A5F-D0FDDD881ADA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Syntactic Parsing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CFG: Example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Many possible CFGs for English, here is an example (fragment):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 </a:t>
            </a:r>
            <a:r>
              <a:rPr lang="en-US" sz="2000" dirty="0" smtClean="0">
                <a:sym typeface="Symbol" pitchFamily="18" charset="2"/>
              </a:rPr>
              <a:t> NP VP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ym typeface="Symbol" pitchFamily="18" charset="2"/>
              </a:rPr>
              <a:t>VP   V NP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ym typeface="Symbol" pitchFamily="18" charset="2"/>
              </a:rPr>
              <a:t>NP  </a:t>
            </a:r>
            <a:r>
              <a:rPr lang="en-US" sz="2000" dirty="0" err="1" smtClean="0">
                <a:sym typeface="Symbol" pitchFamily="18" charset="2"/>
              </a:rPr>
              <a:t>Det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dirty="0" smtClean="0">
                <a:sym typeface="Symbol" pitchFamily="18" charset="2"/>
              </a:rPr>
              <a:t>N | </a:t>
            </a:r>
            <a:r>
              <a:rPr lang="en-US" sz="2000" dirty="0" err="1" smtClean="0">
                <a:sym typeface="Symbol" pitchFamily="18" charset="2"/>
              </a:rPr>
              <a:t>Adj</a:t>
            </a:r>
            <a:r>
              <a:rPr lang="en-US" sz="2000" dirty="0" smtClean="0">
                <a:sym typeface="Symbol" pitchFamily="18" charset="2"/>
              </a:rPr>
              <a:t> NP</a:t>
            </a:r>
            <a:endParaRPr lang="en-US" sz="2000" dirty="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ym typeface="Symbol" pitchFamily="18" charset="2"/>
              </a:rPr>
              <a:t>N   boy | girl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ym typeface="Symbol" pitchFamily="18" charset="2"/>
              </a:rPr>
              <a:t>V   sees | likes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err="1" smtClean="0">
                <a:sym typeface="Symbol" pitchFamily="18" charset="2"/>
              </a:rPr>
              <a:t>Adj</a:t>
            </a:r>
            <a:r>
              <a:rPr lang="en-US" sz="2000" dirty="0" smtClean="0">
                <a:sym typeface="Symbol" pitchFamily="18" charset="2"/>
              </a:rPr>
              <a:t>   big | </a:t>
            </a:r>
            <a:r>
              <a:rPr lang="en-US" sz="2000" dirty="0" smtClean="0">
                <a:sym typeface="Symbol" pitchFamily="18" charset="2"/>
              </a:rPr>
              <a:t>small</a:t>
            </a:r>
            <a:endParaRPr lang="en-US" sz="2000" dirty="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err="1" smtClean="0">
                <a:sym typeface="Symbol" pitchFamily="18" charset="2"/>
              </a:rPr>
              <a:t>DetP</a:t>
            </a:r>
            <a:r>
              <a:rPr lang="en-US" sz="2000" dirty="0" smtClean="0">
                <a:sym typeface="Symbol" pitchFamily="18" charset="2"/>
              </a:rPr>
              <a:t>   a | </a:t>
            </a:r>
            <a:r>
              <a:rPr lang="en-US" sz="2000" dirty="0" smtClean="0">
                <a:sym typeface="Symbol" pitchFamily="18" charset="2"/>
              </a:rPr>
              <a:t>the</a:t>
            </a:r>
            <a:br>
              <a:rPr lang="en-US" sz="2000" dirty="0" smtClean="0">
                <a:sym typeface="Symbol" pitchFamily="18" charset="2"/>
              </a:rPr>
            </a:br>
            <a:r>
              <a:rPr lang="en-US" sz="2000" dirty="0" smtClean="0">
                <a:sym typeface="Symbol" pitchFamily="18" charset="2"/>
              </a:rPr>
              <a:t/>
            </a:r>
            <a:br>
              <a:rPr lang="en-US" sz="2000" dirty="0" smtClean="0">
                <a:sym typeface="Symbol" pitchFamily="18" charset="2"/>
              </a:rPr>
            </a:br>
            <a:r>
              <a:rPr lang="en-US" sz="2000" dirty="0" smtClean="0">
                <a:sym typeface="Symbol" pitchFamily="18" charset="2"/>
              </a:rPr>
              <a:t/>
            </a:r>
            <a:br>
              <a:rPr lang="en-US" sz="2000" dirty="0" smtClean="0">
                <a:sym typeface="Symbol" pitchFamily="18" charset="2"/>
              </a:rPr>
            </a:br>
            <a:endParaRPr lang="en-US" sz="2000" dirty="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endParaRPr lang="en-US" sz="2000" dirty="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ym typeface="Symbol" pitchFamily="18" charset="2"/>
              </a:rPr>
              <a:t>*big the small girl sees a boy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ym typeface="Symbol" pitchFamily="18" charset="2"/>
              </a:rPr>
              <a:t>John likes a girl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ym typeface="Symbol" pitchFamily="18" charset="2"/>
              </a:rPr>
              <a:t>I like a girl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ym typeface="Symbol" pitchFamily="18" charset="2"/>
              </a:rPr>
              <a:t>I sleep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ym typeface="Symbol" pitchFamily="18" charset="2"/>
              </a:rPr>
              <a:t>The old dog the footsteps of the young</a:t>
            </a:r>
            <a:endParaRPr lang="en-US" sz="2000" dirty="0" smtClean="0">
              <a:sym typeface="Symbol" pitchFamily="18" charset="2"/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953000" y="685800"/>
            <a:ext cx="35621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 dirty="0" smtClean="0">
                <a:latin typeface="Tahoma" pitchFamily="34" charset="0"/>
              </a:rPr>
              <a:t>the </a:t>
            </a:r>
            <a:r>
              <a:rPr lang="en-US" sz="2400" dirty="0">
                <a:latin typeface="Tahoma" pitchFamily="34" charset="0"/>
              </a:rPr>
              <a:t>small boy likes a girl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1026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924800" cy="99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Modified CFG</a:t>
            </a:r>
            <a:endParaRPr lang="en-US" sz="3600" dirty="0"/>
          </a:p>
        </p:txBody>
      </p:sp>
      <p:graphicFrame>
        <p:nvGraphicFramePr>
          <p:cNvPr id="29759" name="Group 1087"/>
          <p:cNvGraphicFramePr>
            <a:graphicFrameLocks noGrp="1"/>
          </p:cNvGraphicFramePr>
          <p:nvPr>
            <p:ph type="tbl" idx="1"/>
          </p:nvPr>
        </p:nvGraphicFramePr>
        <p:xfrm>
          <a:off x="1676400" y="658368"/>
          <a:ext cx="7772400" cy="6199632"/>
        </p:xfrm>
        <a:graphic>
          <a:graphicData uri="http://schemas.openxmlformats.org/drawingml/2006/table">
            <a:tbl>
              <a:tblPr/>
              <a:tblGrid>
                <a:gridCol w="3429000"/>
                <a:gridCol w="43434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NP VP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VP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V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Aux NP VP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VP -&gt; V PP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-&gt; VP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PP -&gt; Prep 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NP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Det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 Nom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old | dog | footsteps | young | flight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NP 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PropN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dog | include | prefer | book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NP -&gt; Pronoun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Nom -&gt;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Adj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 Nom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Aux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does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Nom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Prep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from | to | on | of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Nom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N Nom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Bush | McCain | Obama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Nom 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Nom PP</a:t>
                      </a:r>
                      <a:endParaRPr kumimoji="0" lang="en-US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Det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that |  this | a| the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VP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V NP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Adj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-&gt;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old | green | 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609600" y="533400"/>
            <a:ext cx="7848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Parse Tree for ‘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The old dog the footsteps of the young</a:t>
            </a:r>
            <a:r>
              <a:rPr lang="en-US" sz="2800" dirty="0">
                <a:latin typeface="Times New Roman" pitchFamily="18" charset="0"/>
              </a:rPr>
              <a:t>’ for </a:t>
            </a:r>
            <a:r>
              <a:rPr lang="en-US" sz="2800" dirty="0">
                <a:latin typeface="Times New Roman" pitchFamily="18" charset="0"/>
                <a:hlinkClick r:id="rId3" action="ppaction://hlinksldjump"/>
              </a:rPr>
              <a:t>P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hlinkClick r:id="rId3" action="ppaction://hlinksldjump"/>
              </a:rPr>
              <a:t>rior CFG</a:t>
            </a:r>
            <a:endParaRPr lang="en-US" sz="2800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3810000" y="1981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S</a:t>
            </a:r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1828800" y="30480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NP</a:t>
            </a:r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4953000" y="3048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VP</a:t>
            </a:r>
          </a:p>
        </p:txBody>
      </p:sp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5638800" y="38100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NP</a:t>
            </a:r>
          </a:p>
        </p:txBody>
      </p: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3581400" y="38100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</a:t>
            </a:r>
          </a:p>
        </p:txBody>
      </p:sp>
      <p:sp>
        <p:nvSpPr>
          <p:cNvPr id="28708" name="Text Box 36"/>
          <p:cNvSpPr txBox="1">
            <a:spLocks noChangeArrowheads="1"/>
          </p:cNvSpPr>
          <p:nvPr/>
        </p:nvSpPr>
        <p:spPr bwMode="auto">
          <a:xfrm>
            <a:off x="4724400" y="49530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DET</a:t>
            </a:r>
          </a:p>
        </p:txBody>
      </p:sp>
      <p:sp>
        <p:nvSpPr>
          <p:cNvPr id="28709" name="Text Box 37"/>
          <p:cNvSpPr txBox="1">
            <a:spLocks noChangeArrowheads="1"/>
          </p:cNvSpPr>
          <p:nvPr/>
        </p:nvSpPr>
        <p:spPr bwMode="auto">
          <a:xfrm>
            <a:off x="6477000" y="4800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NOM</a:t>
            </a:r>
          </a:p>
        </p:txBody>
      </p:sp>
      <p:sp>
        <p:nvSpPr>
          <p:cNvPr id="28710" name="Text Box 38"/>
          <p:cNvSpPr txBox="1">
            <a:spLocks noChangeArrowheads="1"/>
          </p:cNvSpPr>
          <p:nvPr/>
        </p:nvSpPr>
        <p:spPr bwMode="auto">
          <a:xfrm>
            <a:off x="5562600" y="58674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</a:t>
            </a:r>
          </a:p>
        </p:txBody>
      </p:sp>
      <p:sp>
        <p:nvSpPr>
          <p:cNvPr id="28711" name="Text Box 39"/>
          <p:cNvSpPr txBox="1">
            <a:spLocks noChangeArrowheads="1"/>
          </p:cNvSpPr>
          <p:nvPr/>
        </p:nvSpPr>
        <p:spPr bwMode="auto">
          <a:xfrm>
            <a:off x="7239000" y="57912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PP</a:t>
            </a:r>
          </a:p>
        </p:txBody>
      </p:sp>
      <p:sp>
        <p:nvSpPr>
          <p:cNvPr id="28712" name="Text Box 40"/>
          <p:cNvSpPr txBox="1">
            <a:spLocks noChangeArrowheads="1"/>
          </p:cNvSpPr>
          <p:nvPr/>
        </p:nvSpPr>
        <p:spPr bwMode="auto">
          <a:xfrm>
            <a:off x="457200" y="4038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DET</a:t>
            </a:r>
          </a:p>
        </p:txBody>
      </p:sp>
      <p:sp>
        <p:nvSpPr>
          <p:cNvPr id="28713" name="Text Box 41"/>
          <p:cNvSpPr txBox="1">
            <a:spLocks noChangeArrowheads="1"/>
          </p:cNvSpPr>
          <p:nvPr/>
        </p:nvSpPr>
        <p:spPr bwMode="auto">
          <a:xfrm>
            <a:off x="1905000" y="4038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NOM</a:t>
            </a:r>
          </a:p>
        </p:txBody>
      </p:sp>
      <p:sp>
        <p:nvSpPr>
          <p:cNvPr id="28714" name="Text Box 42"/>
          <p:cNvSpPr txBox="1">
            <a:spLocks noChangeArrowheads="1"/>
          </p:cNvSpPr>
          <p:nvPr/>
        </p:nvSpPr>
        <p:spPr bwMode="auto">
          <a:xfrm>
            <a:off x="1981200" y="5105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</a:t>
            </a:r>
          </a:p>
        </p:txBody>
      </p:sp>
      <p:sp>
        <p:nvSpPr>
          <p:cNvPr id="28715" name="Text Box 43"/>
          <p:cNvSpPr txBox="1">
            <a:spLocks noChangeArrowheads="1"/>
          </p:cNvSpPr>
          <p:nvPr/>
        </p:nvSpPr>
        <p:spPr bwMode="auto">
          <a:xfrm>
            <a:off x="381000" y="58674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C00000"/>
                </a:solidFill>
              </a:rPr>
              <a:t>The</a:t>
            </a:r>
          </a:p>
        </p:txBody>
      </p:sp>
      <p:sp>
        <p:nvSpPr>
          <p:cNvPr id="28716" name="Text Box 44"/>
          <p:cNvSpPr txBox="1">
            <a:spLocks noChangeArrowheads="1"/>
          </p:cNvSpPr>
          <p:nvPr/>
        </p:nvSpPr>
        <p:spPr bwMode="auto">
          <a:xfrm>
            <a:off x="1828800" y="5867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C00000"/>
                </a:solidFill>
              </a:rPr>
              <a:t>old</a:t>
            </a:r>
          </a:p>
        </p:txBody>
      </p:sp>
      <p:sp>
        <p:nvSpPr>
          <p:cNvPr id="28717" name="Text Box 45"/>
          <p:cNvSpPr txBox="1">
            <a:spLocks noChangeArrowheads="1"/>
          </p:cNvSpPr>
          <p:nvPr/>
        </p:nvSpPr>
        <p:spPr bwMode="auto">
          <a:xfrm>
            <a:off x="3352800" y="5867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C00000"/>
                </a:solidFill>
              </a:rPr>
              <a:t>dog</a:t>
            </a:r>
          </a:p>
        </p:txBody>
      </p:sp>
      <p:sp>
        <p:nvSpPr>
          <p:cNvPr id="28718" name="Text Box 46"/>
          <p:cNvSpPr txBox="1">
            <a:spLocks noChangeArrowheads="1"/>
          </p:cNvSpPr>
          <p:nvPr/>
        </p:nvSpPr>
        <p:spPr bwMode="auto">
          <a:xfrm>
            <a:off x="4724400" y="5867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C00000"/>
                </a:solidFill>
              </a:rPr>
              <a:t>the</a:t>
            </a:r>
          </a:p>
        </p:txBody>
      </p:sp>
      <p:sp>
        <p:nvSpPr>
          <p:cNvPr id="28719" name="Text Box 47"/>
          <p:cNvSpPr txBox="1">
            <a:spLocks noChangeArrowheads="1"/>
          </p:cNvSpPr>
          <p:nvPr/>
        </p:nvSpPr>
        <p:spPr bwMode="auto">
          <a:xfrm>
            <a:off x="5257800" y="64770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C00000"/>
                </a:solidFill>
              </a:rPr>
              <a:t>footsteps</a:t>
            </a:r>
          </a:p>
        </p:txBody>
      </p:sp>
      <p:sp>
        <p:nvSpPr>
          <p:cNvPr id="28720" name="Text Box 48"/>
          <p:cNvSpPr txBox="1">
            <a:spLocks noChangeArrowheads="1"/>
          </p:cNvSpPr>
          <p:nvPr/>
        </p:nvSpPr>
        <p:spPr bwMode="auto">
          <a:xfrm>
            <a:off x="6934200" y="63246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C00000"/>
                </a:solidFill>
              </a:rPr>
              <a:t>of the young</a:t>
            </a:r>
          </a:p>
        </p:txBody>
      </p:sp>
      <p:sp>
        <p:nvSpPr>
          <p:cNvPr id="28721" name="Line 49"/>
          <p:cNvSpPr>
            <a:spLocks noChangeShapeType="1"/>
          </p:cNvSpPr>
          <p:nvPr/>
        </p:nvSpPr>
        <p:spPr bwMode="auto">
          <a:xfrm flipV="1">
            <a:off x="838200" y="42672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22" name="Line 50"/>
          <p:cNvSpPr>
            <a:spLocks noChangeShapeType="1"/>
          </p:cNvSpPr>
          <p:nvPr/>
        </p:nvSpPr>
        <p:spPr bwMode="auto">
          <a:xfrm flipV="1"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23" name="Line 51"/>
          <p:cNvSpPr>
            <a:spLocks noChangeShapeType="1"/>
          </p:cNvSpPr>
          <p:nvPr/>
        </p:nvSpPr>
        <p:spPr bwMode="auto">
          <a:xfrm flipV="1">
            <a:off x="3733800" y="4114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25" name="Line 53"/>
          <p:cNvSpPr>
            <a:spLocks noChangeShapeType="1"/>
          </p:cNvSpPr>
          <p:nvPr/>
        </p:nvSpPr>
        <p:spPr bwMode="auto">
          <a:xfrm flipV="1">
            <a:off x="4953000" y="5257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26" name="Line 54"/>
          <p:cNvSpPr>
            <a:spLocks noChangeShapeType="1"/>
          </p:cNvSpPr>
          <p:nvPr/>
        </p:nvSpPr>
        <p:spPr bwMode="auto">
          <a:xfrm flipV="1">
            <a:off x="5791200" y="6096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27" name="Line 55"/>
          <p:cNvSpPr>
            <a:spLocks noChangeShapeType="1"/>
          </p:cNvSpPr>
          <p:nvPr/>
        </p:nvSpPr>
        <p:spPr bwMode="auto">
          <a:xfrm flipV="1">
            <a:off x="7086600" y="6019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28" name="Line 56"/>
          <p:cNvSpPr>
            <a:spLocks noChangeShapeType="1"/>
          </p:cNvSpPr>
          <p:nvPr/>
        </p:nvSpPr>
        <p:spPr bwMode="auto">
          <a:xfrm flipH="1" flipV="1">
            <a:off x="7467600" y="6019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29" name="Line 57"/>
          <p:cNvSpPr>
            <a:spLocks noChangeShapeType="1"/>
          </p:cNvSpPr>
          <p:nvPr/>
        </p:nvSpPr>
        <p:spPr bwMode="auto">
          <a:xfrm flipH="1">
            <a:off x="7162800" y="632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30" name="Line 58"/>
          <p:cNvSpPr>
            <a:spLocks noChangeShapeType="1"/>
          </p:cNvSpPr>
          <p:nvPr/>
        </p:nvSpPr>
        <p:spPr bwMode="auto">
          <a:xfrm flipV="1">
            <a:off x="838200" y="32766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31" name="Line 59"/>
          <p:cNvSpPr>
            <a:spLocks noChangeShapeType="1"/>
          </p:cNvSpPr>
          <p:nvPr/>
        </p:nvSpPr>
        <p:spPr bwMode="auto">
          <a:xfrm flipH="1" flipV="1">
            <a:off x="1905000" y="32766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32" name="Line 60"/>
          <p:cNvSpPr>
            <a:spLocks noChangeShapeType="1"/>
          </p:cNvSpPr>
          <p:nvPr/>
        </p:nvSpPr>
        <p:spPr bwMode="auto">
          <a:xfrm flipV="1">
            <a:off x="5029200" y="41148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34" name="Line 62"/>
          <p:cNvSpPr>
            <a:spLocks noChangeShapeType="1"/>
          </p:cNvSpPr>
          <p:nvPr/>
        </p:nvSpPr>
        <p:spPr bwMode="auto">
          <a:xfrm flipH="1" flipV="1">
            <a:off x="6019800" y="4114800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35" name="Line 63"/>
          <p:cNvSpPr>
            <a:spLocks noChangeShapeType="1"/>
          </p:cNvSpPr>
          <p:nvPr/>
        </p:nvSpPr>
        <p:spPr bwMode="auto">
          <a:xfrm flipV="1">
            <a:off x="5791200" y="51054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36" name="Line 64"/>
          <p:cNvSpPr>
            <a:spLocks noChangeShapeType="1"/>
          </p:cNvSpPr>
          <p:nvPr/>
        </p:nvSpPr>
        <p:spPr bwMode="auto">
          <a:xfrm flipH="1" flipV="1">
            <a:off x="6934200" y="5181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37" name="Line 65"/>
          <p:cNvSpPr>
            <a:spLocks noChangeShapeType="1"/>
          </p:cNvSpPr>
          <p:nvPr/>
        </p:nvSpPr>
        <p:spPr bwMode="auto">
          <a:xfrm flipV="1">
            <a:off x="3810000" y="3276600"/>
            <a:ext cx="1295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38" name="Line 66"/>
          <p:cNvSpPr>
            <a:spLocks noChangeShapeType="1"/>
          </p:cNvSpPr>
          <p:nvPr/>
        </p:nvSpPr>
        <p:spPr bwMode="auto">
          <a:xfrm flipH="1" flipV="1">
            <a:off x="5105400" y="32766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39" name="Line 67"/>
          <p:cNvSpPr>
            <a:spLocks noChangeShapeType="1"/>
          </p:cNvSpPr>
          <p:nvPr/>
        </p:nvSpPr>
        <p:spPr bwMode="auto">
          <a:xfrm flipV="1">
            <a:off x="2057400" y="2286000"/>
            <a:ext cx="1828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40" name="Line 68"/>
          <p:cNvSpPr>
            <a:spLocks noChangeShapeType="1"/>
          </p:cNvSpPr>
          <p:nvPr/>
        </p:nvSpPr>
        <p:spPr bwMode="auto">
          <a:xfrm flipH="1" flipV="1">
            <a:off x="3886200" y="2286000"/>
            <a:ext cx="1219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Title 3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4379</TotalTime>
  <Words>1602</Words>
  <Application>Microsoft Office PowerPoint</Application>
  <PresentationFormat>On-screen Show (4:3)</PresentationFormat>
  <Paragraphs>369</Paragraphs>
  <Slides>44</Slides>
  <Notes>39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2" baseType="lpstr">
      <vt:lpstr>Times New Roman</vt:lpstr>
      <vt:lpstr>Arial</vt:lpstr>
      <vt:lpstr>Wingdings</vt:lpstr>
      <vt:lpstr>Symbol</vt:lpstr>
      <vt:lpstr>Tahoma</vt:lpstr>
      <vt:lpstr>Lucida Grande</vt:lpstr>
      <vt:lpstr>Concourse</vt:lpstr>
      <vt:lpstr>Microsoft Equation 3.0</vt:lpstr>
      <vt:lpstr>Slide 1</vt:lpstr>
      <vt:lpstr>Announcements</vt:lpstr>
      <vt:lpstr>Homework Questions?</vt:lpstr>
      <vt:lpstr>Evaluation</vt:lpstr>
      <vt:lpstr>Syntactic Parsing</vt:lpstr>
      <vt:lpstr>Syntactic Parsing</vt:lpstr>
      <vt:lpstr>CFG: Example</vt:lpstr>
      <vt:lpstr>Modified CFG</vt:lpstr>
      <vt:lpstr>Slide 9</vt:lpstr>
      <vt:lpstr>Parsing as a Form of Search</vt:lpstr>
      <vt:lpstr>Top-Down Parser</vt:lpstr>
      <vt:lpstr>Rule Expansion </vt:lpstr>
      <vt:lpstr>Bottom-Up Parsing</vt:lpstr>
      <vt:lpstr>Slide 14</vt:lpstr>
      <vt:lpstr>Bottom-up parsing</vt:lpstr>
      <vt:lpstr>What’s right/wrong with….</vt:lpstr>
      <vt:lpstr>Some Solutions</vt:lpstr>
      <vt:lpstr>Earley Parsing</vt:lpstr>
      <vt:lpstr>States</vt:lpstr>
      <vt:lpstr>States/Locations</vt:lpstr>
      <vt:lpstr>Graphically</vt:lpstr>
      <vt:lpstr>Earley</vt:lpstr>
      <vt:lpstr>Earley Algorithm</vt:lpstr>
      <vt:lpstr>Predictor</vt:lpstr>
      <vt:lpstr>Scanner</vt:lpstr>
      <vt:lpstr>Completer</vt:lpstr>
      <vt:lpstr>How do we know we are done?</vt:lpstr>
      <vt:lpstr>Earley</vt:lpstr>
      <vt:lpstr>Example</vt:lpstr>
      <vt:lpstr>CFG for Fragment of English</vt:lpstr>
      <vt:lpstr>Example</vt:lpstr>
      <vt:lpstr>Example</vt:lpstr>
      <vt:lpstr>Example</vt:lpstr>
      <vt:lpstr>Details</vt:lpstr>
      <vt:lpstr>Converting Earley from Recognizer to Parser</vt:lpstr>
      <vt:lpstr>Augmenting the chart with structural information</vt:lpstr>
      <vt:lpstr>Retrieving Parse Trees from Chart</vt:lpstr>
      <vt:lpstr>Left Recursion vs. Right Recursion</vt:lpstr>
      <vt:lpstr>Slide 39</vt:lpstr>
      <vt:lpstr>Slide 40</vt:lpstr>
      <vt:lpstr>Another Problem:  Structural ambiguity</vt:lpstr>
      <vt:lpstr>Slide 42</vt:lpstr>
      <vt:lpstr>Slide 43</vt:lpstr>
      <vt:lpstr>Summing Up</vt:lpstr>
    </vt:vector>
  </TitlesOfParts>
  <Company>AT&amp;T Labs-Research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</dc:title>
  <dc:creator>julia hirschberg</dc:creator>
  <cp:lastModifiedBy> </cp:lastModifiedBy>
  <cp:revision>257</cp:revision>
  <dcterms:created xsi:type="dcterms:W3CDTF">2002-08-07T15:01:55Z</dcterms:created>
  <dcterms:modified xsi:type="dcterms:W3CDTF">2009-09-29T18:08:13Z</dcterms:modified>
</cp:coreProperties>
</file>