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10/3/2009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ltk.org/downloa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NLTK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Natural Language </a:t>
            </a:r>
            <a:r>
              <a:rPr lang="en-US" dirty="0" err="1" smtClean="0"/>
              <a:t>ToolKit</a:t>
            </a:r>
            <a:endParaRPr lang="en-US" dirty="0" smtClean="0"/>
          </a:p>
          <a:p>
            <a:pPr algn="ctr"/>
            <a:r>
              <a:rPr lang="en-US" dirty="0" smtClean="0"/>
              <a:t>(www.nltk.org)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nltk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tool which allows you to do NLP stuff such as Finding similar words in context, POS tagging etc.</a:t>
            </a:r>
          </a:p>
          <a:p>
            <a:r>
              <a:rPr lang="en-US" dirty="0" smtClean="0"/>
              <a:t>We’ll be using </a:t>
            </a:r>
            <a:r>
              <a:rPr lang="en-US" dirty="0" err="1" smtClean="0"/>
              <a:t>nltk</a:t>
            </a:r>
            <a:r>
              <a:rPr lang="en-US" dirty="0" smtClean="0"/>
              <a:t> to write custom CFGs for the set of given sentences and produce parse trees for those sentences to check the accuracy of the grammar.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Download and Install (On your local machine)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http://www.nltk.org/download</a:t>
            </a:r>
            <a:endParaRPr lang="en-US" dirty="0" smtClean="0"/>
          </a:p>
          <a:p>
            <a:r>
              <a:rPr lang="en-US" dirty="0" smtClean="0"/>
              <a:t>.</a:t>
            </a:r>
            <a:r>
              <a:rPr lang="en-US" dirty="0" err="1" smtClean="0"/>
              <a:t>msi</a:t>
            </a:r>
            <a:r>
              <a:rPr lang="en-US" dirty="0" smtClean="0"/>
              <a:t> installation for windows</a:t>
            </a:r>
          </a:p>
          <a:p>
            <a:r>
              <a:rPr lang="en-US" dirty="0" err="1" smtClean="0"/>
              <a:t>TarBall</a:t>
            </a:r>
            <a:r>
              <a:rPr lang="en-US" dirty="0" smtClean="0"/>
              <a:t> for Linux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dmg</a:t>
            </a:r>
            <a:r>
              <a:rPr lang="en-US" dirty="0" smtClean="0"/>
              <a:t> for Mac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NLTK is installed on the cs4705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this,</a:t>
            </a:r>
          </a:p>
          <a:p>
            <a:pPr>
              <a:buNone/>
            </a:pPr>
            <a:r>
              <a:rPr lang="en-US" dirty="0" smtClean="0"/>
              <a:t> add this line in the $HOME/.profile file in your CS account –</a:t>
            </a:r>
          </a:p>
          <a:p>
            <a:r>
              <a:rPr lang="en-US" dirty="0" smtClean="0"/>
              <a:t>export PYTHONPATH=/home/cs4705/nltk-2.0b5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Then, either restart the shell or do</a:t>
            </a:r>
          </a:p>
          <a:p>
            <a:r>
              <a:rPr lang="en-US" dirty="0" smtClean="0"/>
              <a:t>knl2102@helsinki /home/cs4705 $ . $HOME/.profile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Bringing up the GUI for Chart 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nltk.app.chartparser</a:t>
            </a:r>
            <a:r>
              <a:rPr lang="en-US" dirty="0" smtClean="0"/>
              <a:t>()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invoking the chart pars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43000"/>
            <a:ext cx="914400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the grammar</a:t>
            </a:r>
            <a:endParaRPr lang="en-US" dirty="0"/>
          </a:p>
        </p:txBody>
      </p:sp>
      <p:pic>
        <p:nvPicPr>
          <p:cNvPr id="4" name="Content Placeholder 3" descr="loading the gramm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52600"/>
            <a:ext cx="7555152" cy="54102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Stepping through	the parse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view the parse step by step, check the “Step” checkbox in the lower right corner.</a:t>
            </a:r>
          </a:p>
          <a:p>
            <a:r>
              <a:rPr lang="en-US" dirty="0" smtClean="0"/>
              <a:t>To view the final parse without stepping through</a:t>
            </a:r>
            <a:r>
              <a:rPr lang="en-US" smtClean="0"/>
              <a:t>, uncheck “Step”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163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NLTK</vt:lpstr>
      <vt:lpstr>What is nltk?</vt:lpstr>
      <vt:lpstr>Download and Install (On your local machine)</vt:lpstr>
      <vt:lpstr>NLTK is installed on the cs4705 account</vt:lpstr>
      <vt:lpstr>Bringing up the GUI for Chart Parser</vt:lpstr>
      <vt:lpstr>Loading the grammar</vt:lpstr>
      <vt:lpstr>Stepping through the parse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NLTK</dc:title>
  <dc:creator>Kaushal</dc:creator>
  <cp:lastModifiedBy>Kaushal</cp:lastModifiedBy>
  <cp:revision>4</cp:revision>
  <dcterms:created xsi:type="dcterms:W3CDTF">2009-10-01T13:46:00Z</dcterms:created>
  <dcterms:modified xsi:type="dcterms:W3CDTF">2009-10-03T19:48:49Z</dcterms:modified>
</cp:coreProperties>
</file>